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4"/>
  </p:notesMasterIdLst>
  <p:sldIdLst>
    <p:sldId id="269" r:id="rId2"/>
    <p:sldId id="276" r:id="rId3"/>
    <p:sldId id="274" r:id="rId4"/>
    <p:sldId id="273" r:id="rId5"/>
    <p:sldId id="275" r:id="rId6"/>
    <p:sldId id="265" r:id="rId7"/>
    <p:sldId id="281" r:id="rId8"/>
    <p:sldId id="277" r:id="rId9"/>
    <p:sldId id="278" r:id="rId10"/>
    <p:sldId id="279" r:id="rId11"/>
    <p:sldId id="282" r:id="rId12"/>
    <p:sldId id="283" r:id="rId13"/>
  </p:sldIdLst>
  <p:sldSz cx="9144000" cy="5143500" type="screen16x9"/>
  <p:notesSz cx="9144000" cy="5143500"/>
  <p:defaultTextStyle>
    <a:defPPr>
      <a:defRPr lang="ru-RU"/>
    </a:defPPr>
    <a:lvl1pPr algn="l">
      <a:spcBef>
        <a:spcPts val="0"/>
      </a:spcBef>
      <a:spcAft>
        <a:spcPts val="0"/>
      </a:spcAft>
      <a:defRPr>
        <a:solidFill>
          <a:schemeClr val="tx1"/>
        </a:solidFill>
        <a:latin typeface="Calibri"/>
        <a:ea typeface="+mn-ea"/>
        <a:cs typeface="Arial"/>
      </a:defRPr>
    </a:lvl1pPr>
    <a:lvl2pPr marL="457200" algn="l">
      <a:spcBef>
        <a:spcPts val="0"/>
      </a:spcBef>
      <a:spcAft>
        <a:spcPts val="0"/>
      </a:spcAft>
      <a:defRPr>
        <a:solidFill>
          <a:schemeClr val="tx1"/>
        </a:solidFill>
        <a:latin typeface="Calibri"/>
        <a:ea typeface="+mn-ea"/>
        <a:cs typeface="Arial"/>
      </a:defRPr>
    </a:lvl2pPr>
    <a:lvl3pPr marL="914400" algn="l">
      <a:spcBef>
        <a:spcPts val="0"/>
      </a:spcBef>
      <a:spcAft>
        <a:spcPts val="0"/>
      </a:spcAft>
      <a:defRPr>
        <a:solidFill>
          <a:schemeClr val="tx1"/>
        </a:solidFill>
        <a:latin typeface="Calibri"/>
        <a:ea typeface="+mn-ea"/>
        <a:cs typeface="Arial"/>
      </a:defRPr>
    </a:lvl3pPr>
    <a:lvl4pPr marL="1371600" algn="l">
      <a:spcBef>
        <a:spcPts val="0"/>
      </a:spcBef>
      <a:spcAft>
        <a:spcPts val="0"/>
      </a:spcAft>
      <a:defRPr>
        <a:solidFill>
          <a:schemeClr val="tx1"/>
        </a:solidFill>
        <a:latin typeface="Calibri"/>
        <a:ea typeface="+mn-ea"/>
        <a:cs typeface="Arial"/>
      </a:defRPr>
    </a:lvl4pPr>
    <a:lvl5pPr marL="1828800" algn="l">
      <a:spcBef>
        <a:spcPts val="0"/>
      </a:spcBef>
      <a:spcAft>
        <a:spcPts val="0"/>
      </a:spcAft>
      <a:defRPr>
        <a:solidFill>
          <a:schemeClr val="tx1"/>
        </a:solidFill>
        <a:latin typeface="Calibri"/>
        <a:ea typeface="+mn-ea"/>
        <a:cs typeface="Arial"/>
      </a:defRPr>
    </a:lvl5pPr>
    <a:lvl6pPr marL="2286000" algn="l" defTabSz="914400">
      <a:defRPr>
        <a:solidFill>
          <a:schemeClr val="tx1"/>
        </a:solidFill>
        <a:latin typeface="Calibri"/>
        <a:ea typeface="+mn-ea"/>
        <a:cs typeface="Arial"/>
      </a:defRPr>
    </a:lvl6pPr>
    <a:lvl7pPr marL="2743200" algn="l" defTabSz="914400">
      <a:defRPr>
        <a:solidFill>
          <a:schemeClr val="tx1"/>
        </a:solidFill>
        <a:latin typeface="Calibri"/>
        <a:ea typeface="+mn-ea"/>
        <a:cs typeface="Arial"/>
      </a:defRPr>
    </a:lvl7pPr>
    <a:lvl8pPr marL="3200400" algn="l" defTabSz="914400">
      <a:defRPr>
        <a:solidFill>
          <a:schemeClr val="tx1"/>
        </a:solidFill>
        <a:latin typeface="Calibri"/>
        <a:ea typeface="+mn-ea"/>
        <a:cs typeface="Arial"/>
      </a:defRPr>
    </a:lvl8pPr>
    <a:lvl9pPr marL="3657600" algn="l" defTabSz="914400">
      <a:defRPr>
        <a:solidFill>
          <a:schemeClr val="tx1"/>
        </a:solidFill>
        <a:latin typeface="Calibri"/>
        <a:ea typeface="+mn-ea"/>
        <a:cs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21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8989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>
              <a:solidFill>
                <a:schemeClr val="lt1"/>
              </a:solidFill>
            </a:ln>
          </a:left>
          <a:right>
            <a:ln w="12700">
              <a:solidFill>
                <a:schemeClr val="lt1"/>
              </a:solidFill>
            </a:ln>
          </a:right>
          <a:top>
            <a:ln w="12700">
              <a:solidFill>
                <a:schemeClr val="lt1"/>
              </a:solidFill>
            </a:ln>
          </a:top>
          <a:bottom>
            <a:ln w="12700">
              <a:solidFill>
                <a:schemeClr val="lt1"/>
              </a:solidFill>
            </a:ln>
          </a:bottom>
          <a:insideH>
            <a:ln w="12700">
              <a:solidFill>
                <a:schemeClr val="lt1"/>
              </a:solidFill>
            </a:ln>
          </a:insideH>
          <a:insideV>
            <a:ln w="12700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  <a:fill>
          <a:solidFill>
            <a:schemeClr val="accent1">
              <a:tint val="40000"/>
            </a:schemeClr>
          </a:solidFill>
        </a:fill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seCell>
      <a:tcStyle>
        <a:tcBdr/>
      </a:tcStyle>
    </a:seCell>
    <a:swCell>
      <a:tcStyle>
        <a:tcBdr/>
      </a:tcStyle>
    </a:swCell>
    <a:firstRow>
      <a:tcTxStyle b="on">
        <a:fontRef idx="minor">
          <a:prstClr val="black"/>
        </a:fontRef>
        <a:schemeClr val="lt1"/>
      </a:tcTxStyle>
      <a:tcStyle>
        <a:tcBdr>
          <a:bottom>
            <a:ln w="38100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  <a:neCell>
      <a:tcStyle>
        <a:tcBdr/>
      </a:tcStyle>
    </a:neCell>
    <a:nwCell>
      <a:tcStyle>
        <a:tcBdr/>
      </a:tcStyle>
    </a:nwCell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508" autoAdjust="0"/>
  </p:normalViewPr>
  <p:slideViewPr>
    <p:cSldViewPr showGuides="1">
      <p:cViewPr varScale="1">
        <p:scale>
          <a:sx n="92" d="100"/>
          <a:sy n="92" d="100"/>
        </p:scale>
        <p:origin x="990" y="78"/>
      </p:cViewPr>
      <p:guideLst>
        <p:guide orient="horz" pos="221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\\gamma\&#1054;&#1073;&#1084;&#1077;&#1085;\14\_&#1054;&#1041;&#1052;&#1045;&#1053;%20&#1076;&#1083;&#1103;%20&#1042;&#1089;&#1077;&#1093;!!!%20&#1050;&#1083;&#1072;&#1089;&#1090;&#1100;%20&#1089;&#1102;&#1076;&#1072;!\&#1055;&#1083;&#1072;&#1074;&#1085;&#1086;&#1089;&#1090;&#1100;%20&#1093;&#1086;&#1076;&#1072;\&#1055;&#1056;&#1045;&#1047;&#1045;&#1053;&#1058;&#1040;&#1062;&#1048;&#1048;\&#1043;&#1088;&#1072;&#1092;&#1080;&#1082;&#1080;%20&#1089;&#1082;&#1086;&#1088;&#1086;&#1089;&#1090;&#1100;%20&#1080;%20&#1073;&#1072;&#1083;&#1100;&#1085;&#1086;&#1089;&#1090;&#1100;.xlsx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\\gamma\&#1054;&#1073;&#1084;&#1077;&#1085;\14\_&#1054;&#1041;&#1052;&#1045;&#1053;%20&#1076;&#1083;&#1103;%20&#1042;&#1089;&#1077;&#1093;!!!%20&#1050;&#1083;&#1072;&#1089;&#1090;&#1100;%20&#1089;&#1102;&#1076;&#1072;!\&#1055;&#1083;&#1072;&#1074;&#1085;&#1086;&#1089;&#1090;&#1100;%20&#1093;&#1086;&#1076;&#1072;\&#1055;&#1056;&#1045;&#1047;&#1045;&#1053;&#1058;&#1040;&#1062;&#1048;&#1048;\&#1043;&#1088;&#1072;&#1092;&#1080;&#1082;&#1080;%20&#1091;&#1089;&#1082;&#1086;&#1088;&#1077;&#1085;&#1080;&#1081;%20&#1080;%20&#1087;&#1083;&#1072;&#1074;&#1085;&#1086;&#1089;&#1090;&#1080;%20&#1093;&#1086;&#1076;&#1072;%20090724%20&#1080;%20130824.xlsx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file:///\\gamma\&#1054;&#1073;&#1084;&#1077;&#1085;\14\_&#1054;&#1041;&#1052;&#1045;&#1053;%20&#1076;&#1083;&#1103;%20&#1042;&#1089;&#1077;&#1093;!!!%20&#1050;&#1083;&#1072;&#1089;&#1090;&#1100;%20&#1089;&#1102;&#1076;&#1072;!\&#1055;&#1083;&#1072;&#1074;&#1085;&#1086;&#1089;&#1090;&#1100;%20&#1093;&#1086;&#1076;&#1072;\&#1055;&#1056;&#1045;&#1047;&#1045;&#1053;&#1058;&#1040;&#1062;&#1048;&#1048;\&#1043;&#1088;&#1072;&#1092;&#1080;&#1082;&#1080;%20&#1091;&#1089;&#1082;&#1086;&#1088;&#1077;&#1085;&#1080;&#1081;%20&#1080;%20&#1087;&#1083;&#1072;&#1074;&#1085;&#1086;&#1089;&#1090;&#1080;%20&#1093;&#1086;&#1076;&#1072;%20090724%20&#1080;%20130824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3.9291782407407411E-2"/>
          <c:y val="0.31175710594315248"/>
          <c:w val="0.93472766203703705"/>
          <c:h val="0.52201356589147296"/>
        </c:manualLayout>
      </c:layout>
      <c:scatterChart>
        <c:scatterStyle val="smoothMarker"/>
        <c:varyColors val="0"/>
        <c:ser>
          <c:idx val="1"/>
          <c:order val="0"/>
          <c:tx>
            <c:v>Допускаемая скорость</c:v>
          </c:tx>
          <c:spPr>
            <a:ln w="19050"/>
          </c:spPr>
          <c:marker>
            <c:symbol val="none"/>
          </c:marker>
          <c:xVal>
            <c:numRef>
              <c:f>Лист1!$A$1:$A$14165</c:f>
              <c:numCache>
                <c:formatCode>General</c:formatCode>
                <c:ptCount val="14165"/>
                <c:pt idx="0">
                  <c:v>160.006</c:v>
                </c:pt>
                <c:pt idx="1">
                  <c:v>160.035</c:v>
                </c:pt>
                <c:pt idx="2">
                  <c:v>160.06299999999999</c:v>
                </c:pt>
                <c:pt idx="3">
                  <c:v>160.08799999999999</c:v>
                </c:pt>
                <c:pt idx="4">
                  <c:v>160.11600000000001</c:v>
                </c:pt>
                <c:pt idx="5">
                  <c:v>160.14400000000001</c:v>
                </c:pt>
                <c:pt idx="6">
                  <c:v>160.17099999999999</c:v>
                </c:pt>
                <c:pt idx="7">
                  <c:v>160.19800000000001</c:v>
                </c:pt>
                <c:pt idx="8">
                  <c:v>160.226</c:v>
                </c:pt>
                <c:pt idx="9">
                  <c:v>160.25299999999999</c:v>
                </c:pt>
                <c:pt idx="10">
                  <c:v>160.28</c:v>
                </c:pt>
                <c:pt idx="11">
                  <c:v>160.30799999999999</c:v>
                </c:pt>
                <c:pt idx="12">
                  <c:v>160.33600000000001</c:v>
                </c:pt>
                <c:pt idx="13">
                  <c:v>160.363</c:v>
                </c:pt>
                <c:pt idx="14">
                  <c:v>160.39099999999999</c:v>
                </c:pt>
                <c:pt idx="15">
                  <c:v>160.41999999999999</c:v>
                </c:pt>
                <c:pt idx="16">
                  <c:v>160.447</c:v>
                </c:pt>
                <c:pt idx="17">
                  <c:v>160.47399999999999</c:v>
                </c:pt>
                <c:pt idx="18">
                  <c:v>160.50200000000001</c:v>
                </c:pt>
                <c:pt idx="19">
                  <c:v>160.53</c:v>
                </c:pt>
                <c:pt idx="20">
                  <c:v>160.55799999999999</c:v>
                </c:pt>
                <c:pt idx="21">
                  <c:v>160.58600000000001</c:v>
                </c:pt>
                <c:pt idx="22">
                  <c:v>160.614</c:v>
                </c:pt>
                <c:pt idx="23">
                  <c:v>160.642</c:v>
                </c:pt>
                <c:pt idx="24">
                  <c:v>160.66999999999999</c:v>
                </c:pt>
                <c:pt idx="25">
                  <c:v>160.69800000000001</c:v>
                </c:pt>
                <c:pt idx="26">
                  <c:v>160.726</c:v>
                </c:pt>
                <c:pt idx="27">
                  <c:v>160.755</c:v>
                </c:pt>
                <c:pt idx="28">
                  <c:v>160.78399999999999</c:v>
                </c:pt>
                <c:pt idx="29">
                  <c:v>160.81100000000001</c:v>
                </c:pt>
                <c:pt idx="30">
                  <c:v>160.84100000000001</c:v>
                </c:pt>
                <c:pt idx="31">
                  <c:v>160.86799999999999</c:v>
                </c:pt>
                <c:pt idx="32">
                  <c:v>160.89699999999999</c:v>
                </c:pt>
                <c:pt idx="33">
                  <c:v>160.92699999999999</c:v>
                </c:pt>
                <c:pt idx="34">
                  <c:v>160.953</c:v>
                </c:pt>
                <c:pt idx="35">
                  <c:v>160.983</c:v>
                </c:pt>
                <c:pt idx="36">
                  <c:v>161.012</c:v>
                </c:pt>
                <c:pt idx="37">
                  <c:v>161.041</c:v>
                </c:pt>
                <c:pt idx="38">
                  <c:v>161.07</c:v>
                </c:pt>
                <c:pt idx="39">
                  <c:v>161.096</c:v>
                </c:pt>
                <c:pt idx="40">
                  <c:v>161.126</c:v>
                </c:pt>
                <c:pt idx="41">
                  <c:v>161.155</c:v>
                </c:pt>
                <c:pt idx="42">
                  <c:v>161.185</c:v>
                </c:pt>
                <c:pt idx="43">
                  <c:v>161.21299999999999</c:v>
                </c:pt>
                <c:pt idx="44">
                  <c:v>161.24199999999999</c:v>
                </c:pt>
                <c:pt idx="45">
                  <c:v>161.27099999999999</c:v>
                </c:pt>
                <c:pt idx="46">
                  <c:v>161.30000000000001</c:v>
                </c:pt>
                <c:pt idx="47">
                  <c:v>161.32900000000001</c:v>
                </c:pt>
                <c:pt idx="48">
                  <c:v>161.36000000000001</c:v>
                </c:pt>
                <c:pt idx="49">
                  <c:v>161.38800000000001</c:v>
                </c:pt>
                <c:pt idx="50">
                  <c:v>161.41800000000001</c:v>
                </c:pt>
                <c:pt idx="51">
                  <c:v>161.44900000000001</c:v>
                </c:pt>
                <c:pt idx="52">
                  <c:v>161.476</c:v>
                </c:pt>
                <c:pt idx="53">
                  <c:v>161.50700000000001</c:v>
                </c:pt>
                <c:pt idx="54">
                  <c:v>161.535</c:v>
                </c:pt>
                <c:pt idx="55">
                  <c:v>161.56700000000001</c:v>
                </c:pt>
                <c:pt idx="56">
                  <c:v>161.59700000000001</c:v>
                </c:pt>
                <c:pt idx="57">
                  <c:v>161.62700000000001</c:v>
                </c:pt>
                <c:pt idx="58">
                  <c:v>161.654</c:v>
                </c:pt>
                <c:pt idx="59">
                  <c:v>161.68600000000001</c:v>
                </c:pt>
                <c:pt idx="60">
                  <c:v>161.71600000000001</c:v>
                </c:pt>
                <c:pt idx="61">
                  <c:v>161.74299999999999</c:v>
                </c:pt>
                <c:pt idx="62">
                  <c:v>161.77500000000001</c:v>
                </c:pt>
                <c:pt idx="63">
                  <c:v>161.80500000000001</c:v>
                </c:pt>
                <c:pt idx="64">
                  <c:v>161.834</c:v>
                </c:pt>
                <c:pt idx="65">
                  <c:v>161.86500000000001</c:v>
                </c:pt>
                <c:pt idx="66">
                  <c:v>161.89500000000001</c:v>
                </c:pt>
                <c:pt idx="67">
                  <c:v>161.923</c:v>
                </c:pt>
                <c:pt idx="68">
                  <c:v>161.95500000000001</c:v>
                </c:pt>
                <c:pt idx="69">
                  <c:v>161.98500000000001</c:v>
                </c:pt>
                <c:pt idx="70">
                  <c:v>162.01499999999999</c:v>
                </c:pt>
                <c:pt idx="71">
                  <c:v>162.04599999999999</c:v>
                </c:pt>
                <c:pt idx="72">
                  <c:v>162.07400000000001</c:v>
                </c:pt>
                <c:pt idx="73">
                  <c:v>162.102</c:v>
                </c:pt>
                <c:pt idx="74">
                  <c:v>162.13499999999999</c:v>
                </c:pt>
                <c:pt idx="75">
                  <c:v>162.166</c:v>
                </c:pt>
                <c:pt idx="76">
                  <c:v>162.19900000000001</c:v>
                </c:pt>
                <c:pt idx="77">
                  <c:v>162.23099999999999</c:v>
                </c:pt>
                <c:pt idx="78">
                  <c:v>162.26300000000001</c:v>
                </c:pt>
                <c:pt idx="79">
                  <c:v>162.292</c:v>
                </c:pt>
                <c:pt idx="80">
                  <c:v>162.32300000000001</c:v>
                </c:pt>
                <c:pt idx="81">
                  <c:v>162.352</c:v>
                </c:pt>
                <c:pt idx="82">
                  <c:v>162.386</c:v>
                </c:pt>
                <c:pt idx="83">
                  <c:v>162.41499999999999</c:v>
                </c:pt>
                <c:pt idx="84">
                  <c:v>162.447</c:v>
                </c:pt>
                <c:pt idx="85">
                  <c:v>162.47900000000001</c:v>
                </c:pt>
                <c:pt idx="86">
                  <c:v>162.50800000000001</c:v>
                </c:pt>
                <c:pt idx="87">
                  <c:v>162.53899999999999</c:v>
                </c:pt>
                <c:pt idx="88">
                  <c:v>162.572</c:v>
                </c:pt>
                <c:pt idx="89">
                  <c:v>162.602</c:v>
                </c:pt>
                <c:pt idx="90">
                  <c:v>162.63300000000001</c:v>
                </c:pt>
                <c:pt idx="91">
                  <c:v>162.66399999999999</c:v>
                </c:pt>
                <c:pt idx="92">
                  <c:v>162.696</c:v>
                </c:pt>
                <c:pt idx="93">
                  <c:v>162.727</c:v>
                </c:pt>
                <c:pt idx="94">
                  <c:v>162.75899999999999</c:v>
                </c:pt>
                <c:pt idx="95">
                  <c:v>162.78899999999999</c:v>
                </c:pt>
                <c:pt idx="96">
                  <c:v>162.821</c:v>
                </c:pt>
                <c:pt idx="97">
                  <c:v>162.851</c:v>
                </c:pt>
                <c:pt idx="98">
                  <c:v>162.88399999999999</c:v>
                </c:pt>
                <c:pt idx="99">
                  <c:v>162.916</c:v>
                </c:pt>
                <c:pt idx="100">
                  <c:v>162.947</c:v>
                </c:pt>
                <c:pt idx="101">
                  <c:v>162.97900000000001</c:v>
                </c:pt>
                <c:pt idx="102">
                  <c:v>163.011</c:v>
                </c:pt>
                <c:pt idx="103">
                  <c:v>163.04300000000001</c:v>
                </c:pt>
                <c:pt idx="104">
                  <c:v>163.07499999999999</c:v>
                </c:pt>
                <c:pt idx="105">
                  <c:v>163.10499999999999</c:v>
                </c:pt>
                <c:pt idx="106">
                  <c:v>163.13800000000001</c:v>
                </c:pt>
                <c:pt idx="107">
                  <c:v>163.16999999999999</c:v>
                </c:pt>
                <c:pt idx="108">
                  <c:v>163.19999999999999</c:v>
                </c:pt>
                <c:pt idx="109">
                  <c:v>163.23500000000001</c:v>
                </c:pt>
                <c:pt idx="110">
                  <c:v>163.26599999999999</c:v>
                </c:pt>
                <c:pt idx="111">
                  <c:v>163.298</c:v>
                </c:pt>
                <c:pt idx="112">
                  <c:v>163.33199999999999</c:v>
                </c:pt>
                <c:pt idx="113">
                  <c:v>163.363</c:v>
                </c:pt>
                <c:pt idx="114">
                  <c:v>163.39500000000001</c:v>
                </c:pt>
                <c:pt idx="115">
                  <c:v>163.42699999999999</c:v>
                </c:pt>
                <c:pt idx="116">
                  <c:v>163.46100000000001</c:v>
                </c:pt>
                <c:pt idx="117">
                  <c:v>163.49</c:v>
                </c:pt>
                <c:pt idx="118">
                  <c:v>163.523</c:v>
                </c:pt>
                <c:pt idx="119">
                  <c:v>163.55500000000001</c:v>
                </c:pt>
                <c:pt idx="120">
                  <c:v>163.58500000000001</c:v>
                </c:pt>
                <c:pt idx="121">
                  <c:v>163.61799999999999</c:v>
                </c:pt>
                <c:pt idx="122">
                  <c:v>163.65</c:v>
                </c:pt>
                <c:pt idx="123">
                  <c:v>163.68199999999999</c:v>
                </c:pt>
                <c:pt idx="124">
                  <c:v>163.714</c:v>
                </c:pt>
                <c:pt idx="125">
                  <c:v>163.74600000000001</c:v>
                </c:pt>
                <c:pt idx="126">
                  <c:v>163.77600000000001</c:v>
                </c:pt>
                <c:pt idx="127">
                  <c:v>163.809</c:v>
                </c:pt>
                <c:pt idx="128">
                  <c:v>163.84100000000001</c:v>
                </c:pt>
                <c:pt idx="129">
                  <c:v>163.87299999999999</c:v>
                </c:pt>
                <c:pt idx="130">
                  <c:v>163.90299999999999</c:v>
                </c:pt>
                <c:pt idx="131">
                  <c:v>163.93600000000001</c:v>
                </c:pt>
                <c:pt idx="132">
                  <c:v>163.96799999999999</c:v>
                </c:pt>
                <c:pt idx="133">
                  <c:v>163.99799999999999</c:v>
                </c:pt>
                <c:pt idx="134">
                  <c:v>164.03100000000001</c:v>
                </c:pt>
                <c:pt idx="135">
                  <c:v>164.06299999999999</c:v>
                </c:pt>
                <c:pt idx="136">
                  <c:v>164.09299999999999</c:v>
                </c:pt>
                <c:pt idx="137">
                  <c:v>164.126</c:v>
                </c:pt>
                <c:pt idx="138">
                  <c:v>164.15700000000001</c:v>
                </c:pt>
                <c:pt idx="139">
                  <c:v>164.18899999999999</c:v>
                </c:pt>
                <c:pt idx="140">
                  <c:v>164.22</c:v>
                </c:pt>
                <c:pt idx="141">
                  <c:v>164.251</c:v>
                </c:pt>
                <c:pt idx="142">
                  <c:v>164.28299999999999</c:v>
                </c:pt>
                <c:pt idx="143">
                  <c:v>164.31399999999999</c:v>
                </c:pt>
                <c:pt idx="144">
                  <c:v>164.345</c:v>
                </c:pt>
                <c:pt idx="145">
                  <c:v>164.376</c:v>
                </c:pt>
                <c:pt idx="146">
                  <c:v>164.40799999999999</c:v>
                </c:pt>
                <c:pt idx="147">
                  <c:v>164.43700000000001</c:v>
                </c:pt>
                <c:pt idx="148">
                  <c:v>164.47</c:v>
                </c:pt>
                <c:pt idx="149">
                  <c:v>164.5</c:v>
                </c:pt>
                <c:pt idx="150">
                  <c:v>164.53100000000001</c:v>
                </c:pt>
                <c:pt idx="151">
                  <c:v>164.56200000000001</c:v>
                </c:pt>
                <c:pt idx="152">
                  <c:v>164.59200000000001</c:v>
                </c:pt>
                <c:pt idx="153">
                  <c:v>164.62299999999999</c:v>
                </c:pt>
                <c:pt idx="154">
                  <c:v>164.65600000000001</c:v>
                </c:pt>
                <c:pt idx="155">
                  <c:v>164.68700000000001</c:v>
                </c:pt>
                <c:pt idx="156">
                  <c:v>164.71700000000001</c:v>
                </c:pt>
                <c:pt idx="157">
                  <c:v>164.74799999999999</c:v>
                </c:pt>
                <c:pt idx="158">
                  <c:v>164.78100000000001</c:v>
                </c:pt>
                <c:pt idx="159">
                  <c:v>164.81200000000001</c:v>
                </c:pt>
                <c:pt idx="160">
                  <c:v>164.84299999999999</c:v>
                </c:pt>
                <c:pt idx="161">
                  <c:v>164.87299999999999</c:v>
                </c:pt>
                <c:pt idx="162">
                  <c:v>164.905</c:v>
                </c:pt>
                <c:pt idx="163">
                  <c:v>164.93700000000001</c:v>
                </c:pt>
                <c:pt idx="164">
                  <c:v>164.96700000000001</c:v>
                </c:pt>
                <c:pt idx="165">
                  <c:v>164.999</c:v>
                </c:pt>
                <c:pt idx="166">
                  <c:v>165.029</c:v>
                </c:pt>
                <c:pt idx="167">
                  <c:v>165.06200000000001</c:v>
                </c:pt>
                <c:pt idx="168">
                  <c:v>165.09100000000001</c:v>
                </c:pt>
                <c:pt idx="169">
                  <c:v>165.12100000000001</c:v>
                </c:pt>
                <c:pt idx="170">
                  <c:v>165.15299999999999</c:v>
                </c:pt>
                <c:pt idx="171">
                  <c:v>165.18299999999999</c:v>
                </c:pt>
                <c:pt idx="172">
                  <c:v>165.214</c:v>
                </c:pt>
                <c:pt idx="173">
                  <c:v>165.245</c:v>
                </c:pt>
                <c:pt idx="174">
                  <c:v>165.27500000000001</c:v>
                </c:pt>
                <c:pt idx="175">
                  <c:v>165.30600000000001</c:v>
                </c:pt>
                <c:pt idx="176">
                  <c:v>165.33699999999999</c:v>
                </c:pt>
                <c:pt idx="177">
                  <c:v>165.36699999999999</c:v>
                </c:pt>
                <c:pt idx="178">
                  <c:v>165.398</c:v>
                </c:pt>
                <c:pt idx="179">
                  <c:v>165.428</c:v>
                </c:pt>
                <c:pt idx="180">
                  <c:v>165.459</c:v>
                </c:pt>
                <c:pt idx="181">
                  <c:v>165.489</c:v>
                </c:pt>
                <c:pt idx="182">
                  <c:v>165.52</c:v>
                </c:pt>
                <c:pt idx="183">
                  <c:v>165.55</c:v>
                </c:pt>
                <c:pt idx="184">
                  <c:v>165.58</c:v>
                </c:pt>
                <c:pt idx="185">
                  <c:v>165.61099999999999</c:v>
                </c:pt>
                <c:pt idx="186">
                  <c:v>165.64099999999999</c:v>
                </c:pt>
                <c:pt idx="187">
                  <c:v>165.672</c:v>
                </c:pt>
                <c:pt idx="188">
                  <c:v>165.702</c:v>
                </c:pt>
                <c:pt idx="189">
                  <c:v>165.732</c:v>
                </c:pt>
                <c:pt idx="190">
                  <c:v>165.762</c:v>
                </c:pt>
                <c:pt idx="191">
                  <c:v>165.792</c:v>
                </c:pt>
                <c:pt idx="192">
                  <c:v>165.82300000000001</c:v>
                </c:pt>
                <c:pt idx="193">
                  <c:v>165.85300000000001</c:v>
                </c:pt>
                <c:pt idx="194">
                  <c:v>165.88300000000001</c:v>
                </c:pt>
                <c:pt idx="195">
                  <c:v>165.91300000000001</c:v>
                </c:pt>
                <c:pt idx="196">
                  <c:v>165.94300000000001</c:v>
                </c:pt>
                <c:pt idx="197">
                  <c:v>165.97300000000001</c:v>
                </c:pt>
                <c:pt idx="198">
                  <c:v>166.00200000000001</c:v>
                </c:pt>
                <c:pt idx="199">
                  <c:v>166.03399999999999</c:v>
                </c:pt>
                <c:pt idx="200">
                  <c:v>166.06399999999999</c:v>
                </c:pt>
                <c:pt idx="201">
                  <c:v>166.09</c:v>
                </c:pt>
                <c:pt idx="202">
                  <c:v>166.12200000000001</c:v>
                </c:pt>
                <c:pt idx="203">
                  <c:v>166.15199999999999</c:v>
                </c:pt>
                <c:pt idx="204">
                  <c:v>166.18</c:v>
                </c:pt>
                <c:pt idx="205">
                  <c:v>166.21100000000001</c:v>
                </c:pt>
                <c:pt idx="206">
                  <c:v>166.24100000000001</c:v>
                </c:pt>
                <c:pt idx="207">
                  <c:v>166.26900000000001</c:v>
                </c:pt>
                <c:pt idx="208">
                  <c:v>166.3</c:v>
                </c:pt>
                <c:pt idx="209">
                  <c:v>166.33</c:v>
                </c:pt>
                <c:pt idx="210">
                  <c:v>166.358</c:v>
                </c:pt>
                <c:pt idx="211">
                  <c:v>166.38900000000001</c:v>
                </c:pt>
                <c:pt idx="212">
                  <c:v>166.417</c:v>
                </c:pt>
                <c:pt idx="213">
                  <c:v>166.446</c:v>
                </c:pt>
                <c:pt idx="214">
                  <c:v>166.47499999999999</c:v>
                </c:pt>
                <c:pt idx="215">
                  <c:v>166.506</c:v>
                </c:pt>
                <c:pt idx="216">
                  <c:v>166.53399999999999</c:v>
                </c:pt>
                <c:pt idx="217">
                  <c:v>166.56299999999999</c:v>
                </c:pt>
                <c:pt idx="218">
                  <c:v>166.59399999999999</c:v>
                </c:pt>
                <c:pt idx="219">
                  <c:v>166.62200000000001</c:v>
                </c:pt>
                <c:pt idx="220">
                  <c:v>166.65100000000001</c:v>
                </c:pt>
                <c:pt idx="221">
                  <c:v>166.68199999999999</c:v>
                </c:pt>
                <c:pt idx="222">
                  <c:v>166.71</c:v>
                </c:pt>
                <c:pt idx="223">
                  <c:v>166.739</c:v>
                </c:pt>
                <c:pt idx="224">
                  <c:v>166.768</c:v>
                </c:pt>
                <c:pt idx="225">
                  <c:v>166.797</c:v>
                </c:pt>
                <c:pt idx="226">
                  <c:v>166.82599999999999</c:v>
                </c:pt>
                <c:pt idx="227">
                  <c:v>166.85499999999999</c:v>
                </c:pt>
                <c:pt idx="228">
                  <c:v>166.88399999999999</c:v>
                </c:pt>
                <c:pt idx="229">
                  <c:v>166.91499999999999</c:v>
                </c:pt>
                <c:pt idx="230">
                  <c:v>166.94300000000001</c:v>
                </c:pt>
                <c:pt idx="231">
                  <c:v>166.97200000000001</c:v>
                </c:pt>
                <c:pt idx="232">
                  <c:v>167.001</c:v>
                </c:pt>
                <c:pt idx="233">
                  <c:v>167.02799999999999</c:v>
                </c:pt>
                <c:pt idx="234">
                  <c:v>167.06</c:v>
                </c:pt>
                <c:pt idx="235">
                  <c:v>167.08799999999999</c:v>
                </c:pt>
                <c:pt idx="236">
                  <c:v>167.11699999999999</c:v>
                </c:pt>
                <c:pt idx="237">
                  <c:v>167.14599999999999</c:v>
                </c:pt>
                <c:pt idx="238">
                  <c:v>167.17699999999999</c:v>
                </c:pt>
                <c:pt idx="239">
                  <c:v>167.20500000000001</c:v>
                </c:pt>
                <c:pt idx="240">
                  <c:v>167.23400000000001</c:v>
                </c:pt>
                <c:pt idx="241">
                  <c:v>167.26300000000001</c:v>
                </c:pt>
                <c:pt idx="242">
                  <c:v>167.29400000000001</c:v>
                </c:pt>
                <c:pt idx="243">
                  <c:v>167.322</c:v>
                </c:pt>
                <c:pt idx="244">
                  <c:v>167.351</c:v>
                </c:pt>
                <c:pt idx="245">
                  <c:v>167.38200000000001</c:v>
                </c:pt>
                <c:pt idx="246">
                  <c:v>167.41</c:v>
                </c:pt>
                <c:pt idx="247">
                  <c:v>167.43899999999999</c:v>
                </c:pt>
                <c:pt idx="248">
                  <c:v>167.47</c:v>
                </c:pt>
                <c:pt idx="249">
                  <c:v>167.49799999999999</c:v>
                </c:pt>
                <c:pt idx="250">
                  <c:v>167.529</c:v>
                </c:pt>
                <c:pt idx="251">
                  <c:v>167.55699999999999</c:v>
                </c:pt>
                <c:pt idx="252">
                  <c:v>167.58799999999999</c:v>
                </c:pt>
                <c:pt idx="253">
                  <c:v>167.61600000000001</c:v>
                </c:pt>
                <c:pt idx="254">
                  <c:v>167.64699999999999</c:v>
                </c:pt>
                <c:pt idx="255">
                  <c:v>167.67500000000001</c:v>
                </c:pt>
                <c:pt idx="256">
                  <c:v>167.70599999999999</c:v>
                </c:pt>
                <c:pt idx="257">
                  <c:v>167.73400000000001</c:v>
                </c:pt>
                <c:pt idx="258">
                  <c:v>167.76499999999999</c:v>
                </c:pt>
                <c:pt idx="259">
                  <c:v>167.79300000000001</c:v>
                </c:pt>
                <c:pt idx="260">
                  <c:v>167.82400000000001</c:v>
                </c:pt>
                <c:pt idx="261">
                  <c:v>167.852</c:v>
                </c:pt>
                <c:pt idx="262">
                  <c:v>167.881</c:v>
                </c:pt>
                <c:pt idx="263">
                  <c:v>167.91</c:v>
                </c:pt>
                <c:pt idx="264">
                  <c:v>167.941</c:v>
                </c:pt>
                <c:pt idx="265">
                  <c:v>167.96899999999999</c:v>
                </c:pt>
                <c:pt idx="266">
                  <c:v>167.99799999999999</c:v>
                </c:pt>
                <c:pt idx="267">
                  <c:v>168.029</c:v>
                </c:pt>
                <c:pt idx="268">
                  <c:v>168.059</c:v>
                </c:pt>
                <c:pt idx="269">
                  <c:v>168.08500000000001</c:v>
                </c:pt>
                <c:pt idx="270">
                  <c:v>168.11500000000001</c:v>
                </c:pt>
                <c:pt idx="271">
                  <c:v>168.14400000000001</c:v>
                </c:pt>
                <c:pt idx="272">
                  <c:v>168.173</c:v>
                </c:pt>
                <c:pt idx="273">
                  <c:v>168.20099999999999</c:v>
                </c:pt>
                <c:pt idx="274">
                  <c:v>168.233</c:v>
                </c:pt>
                <c:pt idx="275">
                  <c:v>168.261</c:v>
                </c:pt>
                <c:pt idx="276">
                  <c:v>168.29</c:v>
                </c:pt>
                <c:pt idx="277">
                  <c:v>168.31899999999999</c:v>
                </c:pt>
                <c:pt idx="278">
                  <c:v>168.34800000000001</c:v>
                </c:pt>
                <c:pt idx="279">
                  <c:v>168.37700000000001</c:v>
                </c:pt>
                <c:pt idx="280">
                  <c:v>168.40600000000001</c:v>
                </c:pt>
                <c:pt idx="281">
                  <c:v>168.435</c:v>
                </c:pt>
                <c:pt idx="282">
                  <c:v>168.464</c:v>
                </c:pt>
                <c:pt idx="283">
                  <c:v>168.49199999999999</c:v>
                </c:pt>
                <c:pt idx="284">
                  <c:v>168.52199999999999</c:v>
                </c:pt>
                <c:pt idx="285">
                  <c:v>168.55099999999999</c:v>
                </c:pt>
                <c:pt idx="286">
                  <c:v>168.58</c:v>
                </c:pt>
                <c:pt idx="287">
                  <c:v>168.607</c:v>
                </c:pt>
                <c:pt idx="288">
                  <c:v>168.637</c:v>
                </c:pt>
                <c:pt idx="289">
                  <c:v>168.666</c:v>
                </c:pt>
                <c:pt idx="290">
                  <c:v>168.69300000000001</c:v>
                </c:pt>
                <c:pt idx="291">
                  <c:v>168.721</c:v>
                </c:pt>
                <c:pt idx="292">
                  <c:v>168.749</c:v>
                </c:pt>
                <c:pt idx="293">
                  <c:v>168.779</c:v>
                </c:pt>
                <c:pt idx="294">
                  <c:v>168.80799999999999</c:v>
                </c:pt>
                <c:pt idx="295">
                  <c:v>168.83500000000001</c:v>
                </c:pt>
                <c:pt idx="296">
                  <c:v>168.863</c:v>
                </c:pt>
                <c:pt idx="297">
                  <c:v>168.89099999999999</c:v>
                </c:pt>
                <c:pt idx="298">
                  <c:v>168.91900000000001</c:v>
                </c:pt>
                <c:pt idx="299">
                  <c:v>168.94499999999999</c:v>
                </c:pt>
                <c:pt idx="300">
                  <c:v>168.97399999999999</c:v>
                </c:pt>
                <c:pt idx="301">
                  <c:v>169</c:v>
                </c:pt>
                <c:pt idx="302">
                  <c:v>169.03200000000001</c:v>
                </c:pt>
                <c:pt idx="303">
                  <c:v>169.059</c:v>
                </c:pt>
                <c:pt idx="304">
                  <c:v>169.08500000000001</c:v>
                </c:pt>
                <c:pt idx="305">
                  <c:v>169.11600000000001</c:v>
                </c:pt>
                <c:pt idx="306">
                  <c:v>169.143</c:v>
                </c:pt>
                <c:pt idx="307">
                  <c:v>169.17099999999999</c:v>
                </c:pt>
                <c:pt idx="308">
                  <c:v>169.19900000000001</c:v>
                </c:pt>
                <c:pt idx="309">
                  <c:v>169.227</c:v>
                </c:pt>
                <c:pt idx="310">
                  <c:v>169.255</c:v>
                </c:pt>
                <c:pt idx="311">
                  <c:v>169.28299999999999</c:v>
                </c:pt>
                <c:pt idx="312">
                  <c:v>169.31100000000001</c:v>
                </c:pt>
                <c:pt idx="313">
                  <c:v>169.33699999999999</c:v>
                </c:pt>
                <c:pt idx="314">
                  <c:v>169.36600000000001</c:v>
                </c:pt>
                <c:pt idx="315">
                  <c:v>169.39400000000001</c:v>
                </c:pt>
                <c:pt idx="316">
                  <c:v>169.422</c:v>
                </c:pt>
                <c:pt idx="317">
                  <c:v>169.45</c:v>
                </c:pt>
                <c:pt idx="318">
                  <c:v>169.47800000000001</c:v>
                </c:pt>
                <c:pt idx="319">
                  <c:v>169.50399999999999</c:v>
                </c:pt>
                <c:pt idx="320">
                  <c:v>169.53299999999999</c:v>
                </c:pt>
                <c:pt idx="321">
                  <c:v>169.56100000000001</c:v>
                </c:pt>
                <c:pt idx="322">
                  <c:v>169.589</c:v>
                </c:pt>
                <c:pt idx="323">
                  <c:v>169.61500000000001</c:v>
                </c:pt>
                <c:pt idx="324">
                  <c:v>169.64400000000001</c:v>
                </c:pt>
                <c:pt idx="325">
                  <c:v>169.67</c:v>
                </c:pt>
                <c:pt idx="326">
                  <c:v>169.697</c:v>
                </c:pt>
                <c:pt idx="327">
                  <c:v>169.726</c:v>
                </c:pt>
                <c:pt idx="328">
                  <c:v>169.75200000000001</c:v>
                </c:pt>
                <c:pt idx="329">
                  <c:v>169.779</c:v>
                </c:pt>
                <c:pt idx="330">
                  <c:v>169.80600000000001</c:v>
                </c:pt>
                <c:pt idx="331">
                  <c:v>169.833</c:v>
                </c:pt>
                <c:pt idx="332">
                  <c:v>169.85900000000001</c:v>
                </c:pt>
                <c:pt idx="333">
                  <c:v>169.88900000000001</c:v>
                </c:pt>
                <c:pt idx="334">
                  <c:v>169.91300000000001</c:v>
                </c:pt>
                <c:pt idx="335">
                  <c:v>169.941</c:v>
                </c:pt>
                <c:pt idx="336">
                  <c:v>169.96799999999999</c:v>
                </c:pt>
                <c:pt idx="337">
                  <c:v>169.995</c:v>
                </c:pt>
                <c:pt idx="338">
                  <c:v>170.02199999999999</c:v>
                </c:pt>
                <c:pt idx="339">
                  <c:v>170.04900000000001</c:v>
                </c:pt>
                <c:pt idx="340">
                  <c:v>170.07400000000001</c:v>
                </c:pt>
                <c:pt idx="341">
                  <c:v>170.102</c:v>
                </c:pt>
                <c:pt idx="342">
                  <c:v>170.12899999999999</c:v>
                </c:pt>
                <c:pt idx="343">
                  <c:v>170.154</c:v>
                </c:pt>
                <c:pt idx="344">
                  <c:v>170.18199999999999</c:v>
                </c:pt>
                <c:pt idx="345">
                  <c:v>170.20699999999999</c:v>
                </c:pt>
                <c:pt idx="346">
                  <c:v>170.23500000000001</c:v>
                </c:pt>
                <c:pt idx="347">
                  <c:v>170.26</c:v>
                </c:pt>
                <c:pt idx="348">
                  <c:v>170.28800000000001</c:v>
                </c:pt>
                <c:pt idx="349">
                  <c:v>170.315</c:v>
                </c:pt>
                <c:pt idx="350">
                  <c:v>170.34100000000001</c:v>
                </c:pt>
                <c:pt idx="351">
                  <c:v>170.36600000000001</c:v>
                </c:pt>
                <c:pt idx="352">
                  <c:v>170.392</c:v>
                </c:pt>
                <c:pt idx="353">
                  <c:v>170.42</c:v>
                </c:pt>
                <c:pt idx="354">
                  <c:v>170.44499999999999</c:v>
                </c:pt>
                <c:pt idx="355">
                  <c:v>170.471</c:v>
                </c:pt>
                <c:pt idx="356">
                  <c:v>170.49700000000001</c:v>
                </c:pt>
                <c:pt idx="357">
                  <c:v>170.523</c:v>
                </c:pt>
                <c:pt idx="358">
                  <c:v>170.54900000000001</c:v>
                </c:pt>
                <c:pt idx="359">
                  <c:v>170.57499999999999</c:v>
                </c:pt>
                <c:pt idx="360">
                  <c:v>170.59899999999999</c:v>
                </c:pt>
                <c:pt idx="361">
                  <c:v>170.626</c:v>
                </c:pt>
                <c:pt idx="362">
                  <c:v>170.65199999999999</c:v>
                </c:pt>
                <c:pt idx="363">
                  <c:v>170.678</c:v>
                </c:pt>
                <c:pt idx="364">
                  <c:v>170.70400000000001</c:v>
                </c:pt>
                <c:pt idx="365">
                  <c:v>170.73</c:v>
                </c:pt>
                <c:pt idx="366">
                  <c:v>170.75399999999999</c:v>
                </c:pt>
                <c:pt idx="367">
                  <c:v>170.78100000000001</c:v>
                </c:pt>
                <c:pt idx="368">
                  <c:v>170.80500000000001</c:v>
                </c:pt>
                <c:pt idx="369">
                  <c:v>170.83199999999999</c:v>
                </c:pt>
                <c:pt idx="370">
                  <c:v>170.85599999999999</c:v>
                </c:pt>
                <c:pt idx="371">
                  <c:v>170.88300000000001</c:v>
                </c:pt>
                <c:pt idx="372">
                  <c:v>170.90700000000001</c:v>
                </c:pt>
                <c:pt idx="373">
                  <c:v>170.93</c:v>
                </c:pt>
                <c:pt idx="374">
                  <c:v>170.958</c:v>
                </c:pt>
                <c:pt idx="375">
                  <c:v>170.982</c:v>
                </c:pt>
                <c:pt idx="376">
                  <c:v>171.00899999999999</c:v>
                </c:pt>
                <c:pt idx="377">
                  <c:v>171.035</c:v>
                </c:pt>
                <c:pt idx="378">
                  <c:v>171.059</c:v>
                </c:pt>
                <c:pt idx="379">
                  <c:v>171.08099999999999</c:v>
                </c:pt>
                <c:pt idx="380">
                  <c:v>171.10499999999999</c:v>
                </c:pt>
                <c:pt idx="381">
                  <c:v>171.12899999999999</c:v>
                </c:pt>
                <c:pt idx="382">
                  <c:v>171.155</c:v>
                </c:pt>
                <c:pt idx="383">
                  <c:v>171.18</c:v>
                </c:pt>
                <c:pt idx="384">
                  <c:v>171.20500000000001</c:v>
                </c:pt>
                <c:pt idx="385">
                  <c:v>171.232</c:v>
                </c:pt>
                <c:pt idx="386">
                  <c:v>171.256</c:v>
                </c:pt>
                <c:pt idx="387">
                  <c:v>171.28100000000001</c:v>
                </c:pt>
                <c:pt idx="388">
                  <c:v>171.30600000000001</c:v>
                </c:pt>
                <c:pt idx="389">
                  <c:v>171.333</c:v>
                </c:pt>
                <c:pt idx="390">
                  <c:v>171.357</c:v>
                </c:pt>
                <c:pt idx="391">
                  <c:v>171.38399999999999</c:v>
                </c:pt>
                <c:pt idx="392">
                  <c:v>171.41</c:v>
                </c:pt>
                <c:pt idx="393">
                  <c:v>171.434</c:v>
                </c:pt>
                <c:pt idx="394">
                  <c:v>171.46100000000001</c:v>
                </c:pt>
                <c:pt idx="395">
                  <c:v>171.48699999999999</c:v>
                </c:pt>
                <c:pt idx="396">
                  <c:v>171.51300000000001</c:v>
                </c:pt>
                <c:pt idx="397">
                  <c:v>171.53899999999999</c:v>
                </c:pt>
                <c:pt idx="398">
                  <c:v>171.56299999999999</c:v>
                </c:pt>
                <c:pt idx="399">
                  <c:v>171.58799999999999</c:v>
                </c:pt>
                <c:pt idx="400">
                  <c:v>171.613</c:v>
                </c:pt>
                <c:pt idx="401">
                  <c:v>171.64</c:v>
                </c:pt>
                <c:pt idx="402">
                  <c:v>171.66399999999999</c:v>
                </c:pt>
                <c:pt idx="403">
                  <c:v>171.68899999999999</c:v>
                </c:pt>
                <c:pt idx="404">
                  <c:v>171.71600000000001</c:v>
                </c:pt>
                <c:pt idx="405">
                  <c:v>171.74</c:v>
                </c:pt>
                <c:pt idx="406">
                  <c:v>171.76499999999999</c:v>
                </c:pt>
                <c:pt idx="407">
                  <c:v>171.792</c:v>
                </c:pt>
                <c:pt idx="408">
                  <c:v>171.816</c:v>
                </c:pt>
                <c:pt idx="409">
                  <c:v>171.84299999999999</c:v>
                </c:pt>
                <c:pt idx="410">
                  <c:v>171.86699999999999</c:v>
                </c:pt>
                <c:pt idx="411">
                  <c:v>171.89400000000001</c:v>
                </c:pt>
                <c:pt idx="412">
                  <c:v>171.92</c:v>
                </c:pt>
                <c:pt idx="413">
                  <c:v>171.946</c:v>
                </c:pt>
                <c:pt idx="414">
                  <c:v>171.97</c:v>
                </c:pt>
                <c:pt idx="415">
                  <c:v>171.995</c:v>
                </c:pt>
                <c:pt idx="416">
                  <c:v>172.02</c:v>
                </c:pt>
                <c:pt idx="417">
                  <c:v>172.047</c:v>
                </c:pt>
                <c:pt idx="418">
                  <c:v>172.07300000000001</c:v>
                </c:pt>
                <c:pt idx="419">
                  <c:v>172.09700000000001</c:v>
                </c:pt>
                <c:pt idx="420">
                  <c:v>172.12200000000001</c:v>
                </c:pt>
                <c:pt idx="421">
                  <c:v>172.14699999999999</c:v>
                </c:pt>
                <c:pt idx="422">
                  <c:v>172.17400000000001</c:v>
                </c:pt>
                <c:pt idx="423">
                  <c:v>172.19800000000001</c:v>
                </c:pt>
                <c:pt idx="424">
                  <c:v>172.22300000000001</c:v>
                </c:pt>
                <c:pt idx="425">
                  <c:v>172.24799999999999</c:v>
                </c:pt>
                <c:pt idx="426">
                  <c:v>172.273</c:v>
                </c:pt>
                <c:pt idx="427">
                  <c:v>172.298</c:v>
                </c:pt>
                <c:pt idx="428">
                  <c:v>172.32300000000001</c:v>
                </c:pt>
                <c:pt idx="429">
                  <c:v>172.34800000000001</c:v>
                </c:pt>
                <c:pt idx="430">
                  <c:v>172.37299999999999</c:v>
                </c:pt>
                <c:pt idx="431">
                  <c:v>172.398</c:v>
                </c:pt>
                <c:pt idx="432">
                  <c:v>172.423</c:v>
                </c:pt>
                <c:pt idx="433">
                  <c:v>172.44800000000001</c:v>
                </c:pt>
                <c:pt idx="434">
                  <c:v>172.47300000000001</c:v>
                </c:pt>
                <c:pt idx="435">
                  <c:v>172.49799999999999</c:v>
                </c:pt>
                <c:pt idx="436">
                  <c:v>172.523</c:v>
                </c:pt>
                <c:pt idx="437">
                  <c:v>172.548</c:v>
                </c:pt>
                <c:pt idx="438">
                  <c:v>172.57300000000001</c:v>
                </c:pt>
                <c:pt idx="439">
                  <c:v>172.59800000000001</c:v>
                </c:pt>
                <c:pt idx="440">
                  <c:v>172.62299999999999</c:v>
                </c:pt>
                <c:pt idx="441">
                  <c:v>172.648</c:v>
                </c:pt>
                <c:pt idx="442">
                  <c:v>172.673</c:v>
                </c:pt>
                <c:pt idx="443">
                  <c:v>172.69800000000001</c:v>
                </c:pt>
                <c:pt idx="444">
                  <c:v>172.72300000000001</c:v>
                </c:pt>
                <c:pt idx="445">
                  <c:v>172.74799999999999</c:v>
                </c:pt>
                <c:pt idx="446">
                  <c:v>172.773</c:v>
                </c:pt>
                <c:pt idx="447">
                  <c:v>172.798</c:v>
                </c:pt>
                <c:pt idx="448">
                  <c:v>172.821</c:v>
                </c:pt>
                <c:pt idx="449">
                  <c:v>172.84700000000001</c:v>
                </c:pt>
                <c:pt idx="450">
                  <c:v>172.87</c:v>
                </c:pt>
                <c:pt idx="451">
                  <c:v>172.89599999999999</c:v>
                </c:pt>
                <c:pt idx="452">
                  <c:v>172.92099999999999</c:v>
                </c:pt>
                <c:pt idx="453">
                  <c:v>172.94399999999999</c:v>
                </c:pt>
                <c:pt idx="454">
                  <c:v>172.96799999999999</c:v>
                </c:pt>
                <c:pt idx="455">
                  <c:v>172.994</c:v>
                </c:pt>
                <c:pt idx="456">
                  <c:v>173.017</c:v>
                </c:pt>
                <c:pt idx="457">
                  <c:v>173.04499999999999</c:v>
                </c:pt>
                <c:pt idx="458">
                  <c:v>173.06700000000001</c:v>
                </c:pt>
                <c:pt idx="459">
                  <c:v>173.089</c:v>
                </c:pt>
                <c:pt idx="460">
                  <c:v>173.11600000000001</c:v>
                </c:pt>
                <c:pt idx="461">
                  <c:v>173.13900000000001</c:v>
                </c:pt>
                <c:pt idx="462">
                  <c:v>173.16300000000001</c:v>
                </c:pt>
                <c:pt idx="463">
                  <c:v>173.18700000000001</c:v>
                </c:pt>
                <c:pt idx="464">
                  <c:v>173.21299999999999</c:v>
                </c:pt>
                <c:pt idx="465">
                  <c:v>173.23599999999999</c:v>
                </c:pt>
                <c:pt idx="466">
                  <c:v>173.26</c:v>
                </c:pt>
                <c:pt idx="467">
                  <c:v>173.286</c:v>
                </c:pt>
                <c:pt idx="468">
                  <c:v>173.309</c:v>
                </c:pt>
                <c:pt idx="469">
                  <c:v>173.333</c:v>
                </c:pt>
                <c:pt idx="470">
                  <c:v>173.357</c:v>
                </c:pt>
                <c:pt idx="471">
                  <c:v>173.381</c:v>
                </c:pt>
                <c:pt idx="472">
                  <c:v>173.405</c:v>
                </c:pt>
                <c:pt idx="473">
                  <c:v>173.429</c:v>
                </c:pt>
                <c:pt idx="474">
                  <c:v>173.453</c:v>
                </c:pt>
                <c:pt idx="475">
                  <c:v>173.477</c:v>
                </c:pt>
                <c:pt idx="476">
                  <c:v>173.501</c:v>
                </c:pt>
                <c:pt idx="477">
                  <c:v>173.523</c:v>
                </c:pt>
                <c:pt idx="478">
                  <c:v>173.548</c:v>
                </c:pt>
                <c:pt idx="479">
                  <c:v>173.57</c:v>
                </c:pt>
                <c:pt idx="480">
                  <c:v>173.595</c:v>
                </c:pt>
                <c:pt idx="481">
                  <c:v>173.61699999999999</c:v>
                </c:pt>
                <c:pt idx="482">
                  <c:v>173.64</c:v>
                </c:pt>
                <c:pt idx="483">
                  <c:v>173.66499999999999</c:v>
                </c:pt>
                <c:pt idx="484">
                  <c:v>173.68700000000001</c:v>
                </c:pt>
                <c:pt idx="485">
                  <c:v>173.71</c:v>
                </c:pt>
                <c:pt idx="486">
                  <c:v>173.733</c:v>
                </c:pt>
                <c:pt idx="487">
                  <c:v>173.756</c:v>
                </c:pt>
                <c:pt idx="488">
                  <c:v>173.779</c:v>
                </c:pt>
                <c:pt idx="489">
                  <c:v>173.803</c:v>
                </c:pt>
                <c:pt idx="490">
                  <c:v>173.82499999999999</c:v>
                </c:pt>
                <c:pt idx="491">
                  <c:v>173.84800000000001</c:v>
                </c:pt>
                <c:pt idx="492">
                  <c:v>173.87100000000001</c:v>
                </c:pt>
                <c:pt idx="493">
                  <c:v>173.89400000000001</c:v>
                </c:pt>
                <c:pt idx="494">
                  <c:v>173.917</c:v>
                </c:pt>
                <c:pt idx="495">
                  <c:v>173.93899999999999</c:v>
                </c:pt>
                <c:pt idx="496">
                  <c:v>173.96199999999999</c:v>
                </c:pt>
                <c:pt idx="497">
                  <c:v>173.98400000000001</c:v>
                </c:pt>
                <c:pt idx="498">
                  <c:v>174.006</c:v>
                </c:pt>
                <c:pt idx="499">
                  <c:v>174.029</c:v>
                </c:pt>
                <c:pt idx="500">
                  <c:v>174.04900000000001</c:v>
                </c:pt>
                <c:pt idx="501">
                  <c:v>174.07</c:v>
                </c:pt>
                <c:pt idx="502">
                  <c:v>174.09100000000001</c:v>
                </c:pt>
                <c:pt idx="503">
                  <c:v>174.114</c:v>
                </c:pt>
                <c:pt idx="504">
                  <c:v>174.13399999999999</c:v>
                </c:pt>
                <c:pt idx="505">
                  <c:v>174.15700000000001</c:v>
                </c:pt>
                <c:pt idx="506">
                  <c:v>174.179</c:v>
                </c:pt>
                <c:pt idx="507">
                  <c:v>174.20099999999999</c:v>
                </c:pt>
                <c:pt idx="508">
                  <c:v>174.221</c:v>
                </c:pt>
                <c:pt idx="509">
                  <c:v>174.244</c:v>
                </c:pt>
                <c:pt idx="510">
                  <c:v>174.26400000000001</c:v>
                </c:pt>
                <c:pt idx="511">
                  <c:v>174.28700000000001</c:v>
                </c:pt>
                <c:pt idx="512">
                  <c:v>174.30699999999999</c:v>
                </c:pt>
                <c:pt idx="513">
                  <c:v>174.33</c:v>
                </c:pt>
                <c:pt idx="514">
                  <c:v>174.352</c:v>
                </c:pt>
                <c:pt idx="515">
                  <c:v>174.374</c:v>
                </c:pt>
                <c:pt idx="516">
                  <c:v>174.39599999999999</c:v>
                </c:pt>
                <c:pt idx="517">
                  <c:v>174.41900000000001</c:v>
                </c:pt>
                <c:pt idx="518">
                  <c:v>174.441</c:v>
                </c:pt>
                <c:pt idx="519">
                  <c:v>174.46299999999999</c:v>
                </c:pt>
                <c:pt idx="520">
                  <c:v>174.48500000000001</c:v>
                </c:pt>
                <c:pt idx="521">
                  <c:v>174.50700000000001</c:v>
                </c:pt>
                <c:pt idx="522">
                  <c:v>174.52699999999999</c:v>
                </c:pt>
                <c:pt idx="523">
                  <c:v>174.55</c:v>
                </c:pt>
                <c:pt idx="524">
                  <c:v>174.57</c:v>
                </c:pt>
                <c:pt idx="525">
                  <c:v>174.59299999999999</c:v>
                </c:pt>
                <c:pt idx="526">
                  <c:v>174.613</c:v>
                </c:pt>
                <c:pt idx="527">
                  <c:v>174.636</c:v>
                </c:pt>
                <c:pt idx="528">
                  <c:v>174.65600000000001</c:v>
                </c:pt>
                <c:pt idx="529">
                  <c:v>174.679</c:v>
                </c:pt>
                <c:pt idx="530">
                  <c:v>174.69900000000001</c:v>
                </c:pt>
                <c:pt idx="531">
                  <c:v>174.72</c:v>
                </c:pt>
                <c:pt idx="532">
                  <c:v>174.74100000000001</c:v>
                </c:pt>
                <c:pt idx="533">
                  <c:v>174.76</c:v>
                </c:pt>
                <c:pt idx="534">
                  <c:v>174.78200000000001</c:v>
                </c:pt>
                <c:pt idx="535">
                  <c:v>174.80099999999999</c:v>
                </c:pt>
                <c:pt idx="536">
                  <c:v>174.82300000000001</c:v>
                </c:pt>
                <c:pt idx="537">
                  <c:v>174.84200000000001</c:v>
                </c:pt>
                <c:pt idx="538">
                  <c:v>174.864</c:v>
                </c:pt>
                <c:pt idx="539">
                  <c:v>174.88499999999999</c:v>
                </c:pt>
                <c:pt idx="540">
                  <c:v>174.905</c:v>
                </c:pt>
                <c:pt idx="541">
                  <c:v>174.92699999999999</c:v>
                </c:pt>
                <c:pt idx="542">
                  <c:v>174.946</c:v>
                </c:pt>
                <c:pt idx="543">
                  <c:v>174.96600000000001</c:v>
                </c:pt>
                <c:pt idx="544">
                  <c:v>174.98599999999999</c:v>
                </c:pt>
                <c:pt idx="545">
                  <c:v>175.00399999999999</c:v>
                </c:pt>
                <c:pt idx="546">
                  <c:v>175.02699999999999</c:v>
                </c:pt>
                <c:pt idx="547">
                  <c:v>175.04400000000001</c:v>
                </c:pt>
                <c:pt idx="548">
                  <c:v>175.065</c:v>
                </c:pt>
                <c:pt idx="549">
                  <c:v>175.083</c:v>
                </c:pt>
                <c:pt idx="550">
                  <c:v>175.10400000000001</c:v>
                </c:pt>
                <c:pt idx="551">
                  <c:v>175.125</c:v>
                </c:pt>
                <c:pt idx="552">
                  <c:v>175.14500000000001</c:v>
                </c:pt>
                <c:pt idx="553">
                  <c:v>175.16499999999999</c:v>
                </c:pt>
                <c:pt idx="554">
                  <c:v>175.185</c:v>
                </c:pt>
                <c:pt idx="555">
                  <c:v>175.20500000000001</c:v>
                </c:pt>
                <c:pt idx="556">
                  <c:v>175.22499999999999</c:v>
                </c:pt>
                <c:pt idx="557">
                  <c:v>175.24299999999999</c:v>
                </c:pt>
                <c:pt idx="558">
                  <c:v>175.26499999999999</c:v>
                </c:pt>
                <c:pt idx="559">
                  <c:v>175.285</c:v>
                </c:pt>
                <c:pt idx="560">
                  <c:v>175.30500000000001</c:v>
                </c:pt>
                <c:pt idx="561">
                  <c:v>175.32499999999999</c:v>
                </c:pt>
                <c:pt idx="562">
                  <c:v>175.345</c:v>
                </c:pt>
                <c:pt idx="563">
                  <c:v>175.36500000000001</c:v>
                </c:pt>
                <c:pt idx="564">
                  <c:v>175.38300000000001</c:v>
                </c:pt>
                <c:pt idx="565">
                  <c:v>175.404</c:v>
                </c:pt>
                <c:pt idx="566">
                  <c:v>175.422</c:v>
                </c:pt>
                <c:pt idx="567">
                  <c:v>175.44300000000001</c:v>
                </c:pt>
                <c:pt idx="568">
                  <c:v>175.46100000000001</c:v>
                </c:pt>
                <c:pt idx="569">
                  <c:v>175.482</c:v>
                </c:pt>
                <c:pt idx="570">
                  <c:v>175.5</c:v>
                </c:pt>
                <c:pt idx="571">
                  <c:v>175.523</c:v>
                </c:pt>
                <c:pt idx="572">
                  <c:v>175.542</c:v>
                </c:pt>
                <c:pt idx="573">
                  <c:v>175.56200000000001</c:v>
                </c:pt>
                <c:pt idx="574">
                  <c:v>175.58199999999999</c:v>
                </c:pt>
                <c:pt idx="575">
                  <c:v>175.602</c:v>
                </c:pt>
                <c:pt idx="576">
                  <c:v>175.62</c:v>
                </c:pt>
                <c:pt idx="577">
                  <c:v>175.64099999999999</c:v>
                </c:pt>
                <c:pt idx="578">
                  <c:v>175.661</c:v>
                </c:pt>
                <c:pt idx="579">
                  <c:v>175.679</c:v>
                </c:pt>
                <c:pt idx="580">
                  <c:v>175.702</c:v>
                </c:pt>
                <c:pt idx="581">
                  <c:v>175.72300000000001</c:v>
                </c:pt>
                <c:pt idx="582">
                  <c:v>175.74199999999999</c:v>
                </c:pt>
                <c:pt idx="583">
                  <c:v>175.76400000000001</c:v>
                </c:pt>
                <c:pt idx="584">
                  <c:v>175.785</c:v>
                </c:pt>
                <c:pt idx="585">
                  <c:v>175.804</c:v>
                </c:pt>
                <c:pt idx="586">
                  <c:v>175.82400000000001</c:v>
                </c:pt>
                <c:pt idx="587">
                  <c:v>175.846</c:v>
                </c:pt>
                <c:pt idx="588">
                  <c:v>175.86699999999999</c:v>
                </c:pt>
                <c:pt idx="589">
                  <c:v>175.88800000000001</c:v>
                </c:pt>
                <c:pt idx="590">
                  <c:v>175.90899999999999</c:v>
                </c:pt>
                <c:pt idx="591">
                  <c:v>175.93</c:v>
                </c:pt>
                <c:pt idx="592">
                  <c:v>175.95099999999999</c:v>
                </c:pt>
                <c:pt idx="593">
                  <c:v>175.97</c:v>
                </c:pt>
                <c:pt idx="594">
                  <c:v>175.99</c:v>
                </c:pt>
                <c:pt idx="595">
                  <c:v>176.01</c:v>
                </c:pt>
                <c:pt idx="596">
                  <c:v>176.03200000000001</c:v>
                </c:pt>
                <c:pt idx="597">
                  <c:v>176.05099999999999</c:v>
                </c:pt>
                <c:pt idx="598">
                  <c:v>176.07300000000001</c:v>
                </c:pt>
                <c:pt idx="599">
                  <c:v>176.089</c:v>
                </c:pt>
                <c:pt idx="600">
                  <c:v>176.11199999999999</c:v>
                </c:pt>
                <c:pt idx="601">
                  <c:v>176.131</c:v>
                </c:pt>
                <c:pt idx="602">
                  <c:v>176.15299999999999</c:v>
                </c:pt>
                <c:pt idx="603">
                  <c:v>176.17400000000001</c:v>
                </c:pt>
                <c:pt idx="604">
                  <c:v>176.19300000000001</c:v>
                </c:pt>
                <c:pt idx="605">
                  <c:v>176.21299999999999</c:v>
                </c:pt>
                <c:pt idx="606">
                  <c:v>176.23099999999999</c:v>
                </c:pt>
                <c:pt idx="607">
                  <c:v>176.25200000000001</c:v>
                </c:pt>
                <c:pt idx="608">
                  <c:v>176.27199999999999</c:v>
                </c:pt>
                <c:pt idx="609">
                  <c:v>176.29400000000001</c:v>
                </c:pt>
                <c:pt idx="610">
                  <c:v>176.31299999999999</c:v>
                </c:pt>
                <c:pt idx="611">
                  <c:v>176.33500000000001</c:v>
                </c:pt>
                <c:pt idx="612">
                  <c:v>176.35599999999999</c:v>
                </c:pt>
                <c:pt idx="613">
                  <c:v>176.37700000000001</c:v>
                </c:pt>
                <c:pt idx="614">
                  <c:v>176.39599999999999</c:v>
                </c:pt>
                <c:pt idx="615">
                  <c:v>176.416</c:v>
                </c:pt>
                <c:pt idx="616">
                  <c:v>176.43799999999999</c:v>
                </c:pt>
                <c:pt idx="617">
                  <c:v>176.45699999999999</c:v>
                </c:pt>
                <c:pt idx="618">
                  <c:v>176.47900000000001</c:v>
                </c:pt>
                <c:pt idx="619">
                  <c:v>176.5</c:v>
                </c:pt>
                <c:pt idx="620">
                  <c:v>176.52099999999999</c:v>
                </c:pt>
                <c:pt idx="621">
                  <c:v>176.542</c:v>
                </c:pt>
                <c:pt idx="622">
                  <c:v>176.56299999999999</c:v>
                </c:pt>
                <c:pt idx="623">
                  <c:v>176.58199999999999</c:v>
                </c:pt>
                <c:pt idx="624">
                  <c:v>176.60400000000001</c:v>
                </c:pt>
                <c:pt idx="625">
                  <c:v>176.62299999999999</c:v>
                </c:pt>
                <c:pt idx="626">
                  <c:v>176.643</c:v>
                </c:pt>
                <c:pt idx="627">
                  <c:v>176.66300000000001</c:v>
                </c:pt>
                <c:pt idx="628">
                  <c:v>176.685</c:v>
                </c:pt>
                <c:pt idx="629">
                  <c:v>176.70400000000001</c:v>
                </c:pt>
                <c:pt idx="630">
                  <c:v>176.726</c:v>
                </c:pt>
                <c:pt idx="631">
                  <c:v>176.749</c:v>
                </c:pt>
                <c:pt idx="632">
                  <c:v>176.76900000000001</c:v>
                </c:pt>
                <c:pt idx="633">
                  <c:v>176.79</c:v>
                </c:pt>
                <c:pt idx="634">
                  <c:v>176.81100000000001</c:v>
                </c:pt>
                <c:pt idx="635">
                  <c:v>176.83</c:v>
                </c:pt>
                <c:pt idx="636">
                  <c:v>176.852</c:v>
                </c:pt>
                <c:pt idx="637">
                  <c:v>176.87299999999999</c:v>
                </c:pt>
                <c:pt idx="638">
                  <c:v>176.892</c:v>
                </c:pt>
                <c:pt idx="639">
                  <c:v>176.91399999999999</c:v>
                </c:pt>
                <c:pt idx="640">
                  <c:v>176.935</c:v>
                </c:pt>
                <c:pt idx="641">
                  <c:v>176.95599999999999</c:v>
                </c:pt>
                <c:pt idx="642">
                  <c:v>176.97900000000001</c:v>
                </c:pt>
                <c:pt idx="643">
                  <c:v>176.999</c:v>
                </c:pt>
                <c:pt idx="644">
                  <c:v>177.02</c:v>
                </c:pt>
                <c:pt idx="645">
                  <c:v>177.04300000000001</c:v>
                </c:pt>
                <c:pt idx="646">
                  <c:v>177.06299999999999</c:v>
                </c:pt>
                <c:pt idx="647">
                  <c:v>177.084</c:v>
                </c:pt>
                <c:pt idx="648">
                  <c:v>177.107</c:v>
                </c:pt>
                <c:pt idx="649">
                  <c:v>177.12899999999999</c:v>
                </c:pt>
                <c:pt idx="650">
                  <c:v>177.15100000000001</c:v>
                </c:pt>
                <c:pt idx="651">
                  <c:v>177.173</c:v>
                </c:pt>
                <c:pt idx="652">
                  <c:v>177.19499999999999</c:v>
                </c:pt>
                <c:pt idx="653">
                  <c:v>177.21700000000001</c:v>
                </c:pt>
                <c:pt idx="654">
                  <c:v>177.23699999999999</c:v>
                </c:pt>
                <c:pt idx="655">
                  <c:v>177.26</c:v>
                </c:pt>
                <c:pt idx="656">
                  <c:v>177.28</c:v>
                </c:pt>
                <c:pt idx="657">
                  <c:v>177.303</c:v>
                </c:pt>
                <c:pt idx="658">
                  <c:v>177.32300000000001</c:v>
                </c:pt>
                <c:pt idx="659">
                  <c:v>177.346</c:v>
                </c:pt>
                <c:pt idx="660">
                  <c:v>177.37</c:v>
                </c:pt>
                <c:pt idx="661">
                  <c:v>177.39099999999999</c:v>
                </c:pt>
                <c:pt idx="662">
                  <c:v>177.41499999999999</c:v>
                </c:pt>
                <c:pt idx="663">
                  <c:v>177.43799999999999</c:v>
                </c:pt>
                <c:pt idx="664">
                  <c:v>177.459</c:v>
                </c:pt>
                <c:pt idx="665">
                  <c:v>177.48099999999999</c:v>
                </c:pt>
                <c:pt idx="666">
                  <c:v>177.50299999999999</c:v>
                </c:pt>
                <c:pt idx="667">
                  <c:v>177.52699999999999</c:v>
                </c:pt>
                <c:pt idx="668">
                  <c:v>177.548</c:v>
                </c:pt>
                <c:pt idx="669">
                  <c:v>177.572</c:v>
                </c:pt>
                <c:pt idx="670">
                  <c:v>177.595</c:v>
                </c:pt>
                <c:pt idx="671">
                  <c:v>177.61799999999999</c:v>
                </c:pt>
                <c:pt idx="672">
                  <c:v>177.643</c:v>
                </c:pt>
                <c:pt idx="673">
                  <c:v>177.66499999999999</c:v>
                </c:pt>
                <c:pt idx="674">
                  <c:v>177.68600000000001</c:v>
                </c:pt>
                <c:pt idx="675">
                  <c:v>177.709</c:v>
                </c:pt>
                <c:pt idx="676">
                  <c:v>177.732</c:v>
                </c:pt>
                <c:pt idx="677">
                  <c:v>177.755</c:v>
                </c:pt>
                <c:pt idx="678">
                  <c:v>177.779</c:v>
                </c:pt>
                <c:pt idx="679">
                  <c:v>177.803</c:v>
                </c:pt>
                <c:pt idx="680">
                  <c:v>177.82499999999999</c:v>
                </c:pt>
                <c:pt idx="681">
                  <c:v>177.84800000000001</c:v>
                </c:pt>
                <c:pt idx="682">
                  <c:v>177.87100000000001</c:v>
                </c:pt>
                <c:pt idx="683">
                  <c:v>177.89500000000001</c:v>
                </c:pt>
                <c:pt idx="684">
                  <c:v>177.91800000000001</c:v>
                </c:pt>
                <c:pt idx="685">
                  <c:v>177.93899999999999</c:v>
                </c:pt>
                <c:pt idx="686">
                  <c:v>177.96199999999999</c:v>
                </c:pt>
                <c:pt idx="687">
                  <c:v>177.98400000000001</c:v>
                </c:pt>
                <c:pt idx="688">
                  <c:v>178.00700000000001</c:v>
                </c:pt>
                <c:pt idx="689">
                  <c:v>178.03299999999999</c:v>
                </c:pt>
                <c:pt idx="690">
                  <c:v>178.05500000000001</c:v>
                </c:pt>
                <c:pt idx="691">
                  <c:v>178.07599999999999</c:v>
                </c:pt>
                <c:pt idx="692">
                  <c:v>178.1</c:v>
                </c:pt>
                <c:pt idx="693">
                  <c:v>178.12299999999999</c:v>
                </c:pt>
                <c:pt idx="694">
                  <c:v>178.14400000000001</c:v>
                </c:pt>
                <c:pt idx="695">
                  <c:v>178.166</c:v>
                </c:pt>
                <c:pt idx="696">
                  <c:v>178.19</c:v>
                </c:pt>
                <c:pt idx="697">
                  <c:v>178.21100000000001</c:v>
                </c:pt>
                <c:pt idx="698">
                  <c:v>178.23400000000001</c:v>
                </c:pt>
                <c:pt idx="699">
                  <c:v>178.25700000000001</c:v>
                </c:pt>
                <c:pt idx="700">
                  <c:v>178.28100000000001</c:v>
                </c:pt>
                <c:pt idx="701">
                  <c:v>178.303</c:v>
                </c:pt>
                <c:pt idx="702">
                  <c:v>178.328</c:v>
                </c:pt>
                <c:pt idx="703">
                  <c:v>178.351</c:v>
                </c:pt>
                <c:pt idx="704">
                  <c:v>178.37200000000001</c:v>
                </c:pt>
                <c:pt idx="705">
                  <c:v>178.39599999999999</c:v>
                </c:pt>
                <c:pt idx="706">
                  <c:v>178.41900000000001</c:v>
                </c:pt>
                <c:pt idx="707">
                  <c:v>178.44</c:v>
                </c:pt>
                <c:pt idx="708">
                  <c:v>178.464</c:v>
                </c:pt>
                <c:pt idx="709">
                  <c:v>178.488</c:v>
                </c:pt>
                <c:pt idx="710">
                  <c:v>178.512</c:v>
                </c:pt>
                <c:pt idx="711">
                  <c:v>178.53700000000001</c:v>
                </c:pt>
                <c:pt idx="712">
                  <c:v>178.559</c:v>
                </c:pt>
                <c:pt idx="713">
                  <c:v>178.58199999999999</c:v>
                </c:pt>
                <c:pt idx="714">
                  <c:v>178.60400000000001</c:v>
                </c:pt>
                <c:pt idx="715">
                  <c:v>178.62799999999999</c:v>
                </c:pt>
                <c:pt idx="716">
                  <c:v>178.649</c:v>
                </c:pt>
                <c:pt idx="717">
                  <c:v>178.672</c:v>
                </c:pt>
                <c:pt idx="718">
                  <c:v>178.69499999999999</c:v>
                </c:pt>
                <c:pt idx="719">
                  <c:v>178.721</c:v>
                </c:pt>
                <c:pt idx="720">
                  <c:v>178.744</c:v>
                </c:pt>
                <c:pt idx="721">
                  <c:v>178.768</c:v>
                </c:pt>
                <c:pt idx="722">
                  <c:v>178.79499999999999</c:v>
                </c:pt>
                <c:pt idx="723">
                  <c:v>178.81800000000001</c:v>
                </c:pt>
                <c:pt idx="724">
                  <c:v>178.839</c:v>
                </c:pt>
                <c:pt idx="725">
                  <c:v>178.86500000000001</c:v>
                </c:pt>
                <c:pt idx="726">
                  <c:v>178.88800000000001</c:v>
                </c:pt>
                <c:pt idx="727">
                  <c:v>178.91200000000001</c:v>
                </c:pt>
                <c:pt idx="728">
                  <c:v>178.93899999999999</c:v>
                </c:pt>
                <c:pt idx="729">
                  <c:v>178.96199999999999</c:v>
                </c:pt>
                <c:pt idx="730">
                  <c:v>178.98699999999999</c:v>
                </c:pt>
                <c:pt idx="731">
                  <c:v>179.01400000000001</c:v>
                </c:pt>
                <c:pt idx="732">
                  <c:v>179.04</c:v>
                </c:pt>
                <c:pt idx="733">
                  <c:v>179.066</c:v>
                </c:pt>
                <c:pt idx="734">
                  <c:v>179.08799999999999</c:v>
                </c:pt>
                <c:pt idx="735">
                  <c:v>179.11500000000001</c:v>
                </c:pt>
                <c:pt idx="736">
                  <c:v>179.14</c:v>
                </c:pt>
                <c:pt idx="737">
                  <c:v>179.166</c:v>
                </c:pt>
                <c:pt idx="738">
                  <c:v>179.191</c:v>
                </c:pt>
                <c:pt idx="739">
                  <c:v>179.21700000000001</c:v>
                </c:pt>
                <c:pt idx="740">
                  <c:v>179.244</c:v>
                </c:pt>
                <c:pt idx="741">
                  <c:v>179.26900000000001</c:v>
                </c:pt>
                <c:pt idx="742">
                  <c:v>179.29499999999999</c:v>
                </c:pt>
                <c:pt idx="743">
                  <c:v>179.32</c:v>
                </c:pt>
                <c:pt idx="744">
                  <c:v>179.346</c:v>
                </c:pt>
                <c:pt idx="745">
                  <c:v>179.37100000000001</c:v>
                </c:pt>
                <c:pt idx="746">
                  <c:v>179.39699999999999</c:v>
                </c:pt>
                <c:pt idx="747">
                  <c:v>179.422</c:v>
                </c:pt>
                <c:pt idx="748">
                  <c:v>179.44800000000001</c:v>
                </c:pt>
                <c:pt idx="749">
                  <c:v>179.47300000000001</c:v>
                </c:pt>
                <c:pt idx="750">
                  <c:v>179.501</c:v>
                </c:pt>
                <c:pt idx="751">
                  <c:v>179.52600000000001</c:v>
                </c:pt>
                <c:pt idx="752">
                  <c:v>179.55199999999999</c:v>
                </c:pt>
                <c:pt idx="753">
                  <c:v>179.58</c:v>
                </c:pt>
                <c:pt idx="754">
                  <c:v>179.60499999999999</c:v>
                </c:pt>
                <c:pt idx="755">
                  <c:v>179.631</c:v>
                </c:pt>
                <c:pt idx="756">
                  <c:v>179.65700000000001</c:v>
                </c:pt>
                <c:pt idx="757">
                  <c:v>179.68299999999999</c:v>
                </c:pt>
                <c:pt idx="758">
                  <c:v>179.71</c:v>
                </c:pt>
                <c:pt idx="759">
                  <c:v>179.73500000000001</c:v>
                </c:pt>
                <c:pt idx="760">
                  <c:v>179.761</c:v>
                </c:pt>
                <c:pt idx="761">
                  <c:v>179.79</c:v>
                </c:pt>
                <c:pt idx="762">
                  <c:v>179.816</c:v>
                </c:pt>
                <c:pt idx="763">
                  <c:v>179.84299999999999</c:v>
                </c:pt>
                <c:pt idx="764">
                  <c:v>179.86799999999999</c:v>
                </c:pt>
                <c:pt idx="765">
                  <c:v>179.89400000000001</c:v>
                </c:pt>
                <c:pt idx="766">
                  <c:v>179.922</c:v>
                </c:pt>
                <c:pt idx="767">
                  <c:v>179.94800000000001</c:v>
                </c:pt>
                <c:pt idx="768">
                  <c:v>179.97499999999999</c:v>
                </c:pt>
                <c:pt idx="769">
                  <c:v>180.00200000000001</c:v>
                </c:pt>
                <c:pt idx="770">
                  <c:v>180.03100000000001</c:v>
                </c:pt>
                <c:pt idx="771">
                  <c:v>180.05699999999999</c:v>
                </c:pt>
                <c:pt idx="772">
                  <c:v>180.084</c:v>
                </c:pt>
                <c:pt idx="773">
                  <c:v>180.11099999999999</c:v>
                </c:pt>
                <c:pt idx="774">
                  <c:v>180.136</c:v>
                </c:pt>
                <c:pt idx="775">
                  <c:v>180.16399999999999</c:v>
                </c:pt>
                <c:pt idx="776">
                  <c:v>180.191</c:v>
                </c:pt>
                <c:pt idx="777">
                  <c:v>180.21799999999999</c:v>
                </c:pt>
                <c:pt idx="778">
                  <c:v>180.24700000000001</c:v>
                </c:pt>
                <c:pt idx="779">
                  <c:v>180.273</c:v>
                </c:pt>
                <c:pt idx="780">
                  <c:v>180.30199999999999</c:v>
                </c:pt>
                <c:pt idx="781">
                  <c:v>180.33</c:v>
                </c:pt>
                <c:pt idx="782">
                  <c:v>180.358</c:v>
                </c:pt>
                <c:pt idx="783">
                  <c:v>180.38800000000001</c:v>
                </c:pt>
                <c:pt idx="784">
                  <c:v>180.41300000000001</c:v>
                </c:pt>
                <c:pt idx="785">
                  <c:v>180.44200000000001</c:v>
                </c:pt>
                <c:pt idx="786">
                  <c:v>180.47</c:v>
                </c:pt>
                <c:pt idx="787">
                  <c:v>180.49799999999999</c:v>
                </c:pt>
                <c:pt idx="788">
                  <c:v>180.52600000000001</c:v>
                </c:pt>
                <c:pt idx="789">
                  <c:v>180.554</c:v>
                </c:pt>
                <c:pt idx="790">
                  <c:v>180.584</c:v>
                </c:pt>
                <c:pt idx="791">
                  <c:v>180.61199999999999</c:v>
                </c:pt>
                <c:pt idx="792">
                  <c:v>180.64099999999999</c:v>
                </c:pt>
                <c:pt idx="793">
                  <c:v>180.67</c:v>
                </c:pt>
                <c:pt idx="794">
                  <c:v>180.69900000000001</c:v>
                </c:pt>
                <c:pt idx="795">
                  <c:v>180.726</c:v>
                </c:pt>
                <c:pt idx="796">
                  <c:v>180.75399999999999</c:v>
                </c:pt>
                <c:pt idx="797">
                  <c:v>180.78399999999999</c:v>
                </c:pt>
                <c:pt idx="798">
                  <c:v>180.81299999999999</c:v>
                </c:pt>
                <c:pt idx="799">
                  <c:v>180.84200000000001</c:v>
                </c:pt>
                <c:pt idx="800">
                  <c:v>180.87100000000001</c:v>
                </c:pt>
                <c:pt idx="801">
                  <c:v>180.90199999999999</c:v>
                </c:pt>
                <c:pt idx="802">
                  <c:v>180.93</c:v>
                </c:pt>
                <c:pt idx="803">
                  <c:v>180.959</c:v>
                </c:pt>
                <c:pt idx="804">
                  <c:v>180.988</c:v>
                </c:pt>
                <c:pt idx="805">
                  <c:v>181.017</c:v>
                </c:pt>
                <c:pt idx="806">
                  <c:v>181.04599999999999</c:v>
                </c:pt>
                <c:pt idx="807">
                  <c:v>181.077</c:v>
                </c:pt>
                <c:pt idx="808">
                  <c:v>181.10300000000001</c:v>
                </c:pt>
                <c:pt idx="809">
                  <c:v>181.13300000000001</c:v>
                </c:pt>
                <c:pt idx="810">
                  <c:v>181.16399999999999</c:v>
                </c:pt>
                <c:pt idx="811">
                  <c:v>181.19399999999999</c:v>
                </c:pt>
                <c:pt idx="812">
                  <c:v>181.22399999999999</c:v>
                </c:pt>
                <c:pt idx="813">
                  <c:v>181.25399999999999</c:v>
                </c:pt>
                <c:pt idx="814">
                  <c:v>181.28399999999999</c:v>
                </c:pt>
                <c:pt idx="815">
                  <c:v>181.31399999999999</c:v>
                </c:pt>
                <c:pt idx="816">
                  <c:v>181.34200000000001</c:v>
                </c:pt>
                <c:pt idx="817">
                  <c:v>181.37299999999999</c:v>
                </c:pt>
                <c:pt idx="818">
                  <c:v>181.40299999999999</c:v>
                </c:pt>
                <c:pt idx="819">
                  <c:v>181.43299999999999</c:v>
                </c:pt>
                <c:pt idx="820">
                  <c:v>181.46299999999999</c:v>
                </c:pt>
                <c:pt idx="821">
                  <c:v>181.49299999999999</c:v>
                </c:pt>
                <c:pt idx="822">
                  <c:v>181.523</c:v>
                </c:pt>
                <c:pt idx="823">
                  <c:v>181.553</c:v>
                </c:pt>
                <c:pt idx="824">
                  <c:v>181.583</c:v>
                </c:pt>
                <c:pt idx="825">
                  <c:v>181.613</c:v>
                </c:pt>
                <c:pt idx="826">
                  <c:v>181.643</c:v>
                </c:pt>
                <c:pt idx="827">
                  <c:v>181.673</c:v>
                </c:pt>
                <c:pt idx="828">
                  <c:v>181.703</c:v>
                </c:pt>
                <c:pt idx="829">
                  <c:v>181.733</c:v>
                </c:pt>
                <c:pt idx="830">
                  <c:v>181.76499999999999</c:v>
                </c:pt>
                <c:pt idx="831">
                  <c:v>181.79400000000001</c:v>
                </c:pt>
                <c:pt idx="832">
                  <c:v>181.82400000000001</c:v>
                </c:pt>
                <c:pt idx="833">
                  <c:v>181.85400000000001</c:v>
                </c:pt>
                <c:pt idx="834">
                  <c:v>181.88399999999999</c:v>
                </c:pt>
                <c:pt idx="835">
                  <c:v>181.91399999999999</c:v>
                </c:pt>
                <c:pt idx="836">
                  <c:v>181.94399999999999</c:v>
                </c:pt>
                <c:pt idx="837">
                  <c:v>181.97399999999999</c:v>
                </c:pt>
                <c:pt idx="838">
                  <c:v>182.00399999999999</c:v>
                </c:pt>
                <c:pt idx="839">
                  <c:v>182.036</c:v>
                </c:pt>
                <c:pt idx="840">
                  <c:v>182.06700000000001</c:v>
                </c:pt>
                <c:pt idx="841">
                  <c:v>182.09399999999999</c:v>
                </c:pt>
                <c:pt idx="842">
                  <c:v>182.12700000000001</c:v>
                </c:pt>
                <c:pt idx="843">
                  <c:v>182.15600000000001</c:v>
                </c:pt>
                <c:pt idx="844">
                  <c:v>182.18799999999999</c:v>
                </c:pt>
                <c:pt idx="845">
                  <c:v>182.21700000000001</c:v>
                </c:pt>
                <c:pt idx="846">
                  <c:v>182.24700000000001</c:v>
                </c:pt>
                <c:pt idx="847">
                  <c:v>182.279</c:v>
                </c:pt>
                <c:pt idx="848">
                  <c:v>182.30799999999999</c:v>
                </c:pt>
                <c:pt idx="849">
                  <c:v>182.34</c:v>
                </c:pt>
                <c:pt idx="850">
                  <c:v>182.37</c:v>
                </c:pt>
                <c:pt idx="851">
                  <c:v>182.40299999999999</c:v>
                </c:pt>
                <c:pt idx="852">
                  <c:v>182.43299999999999</c:v>
                </c:pt>
                <c:pt idx="853">
                  <c:v>182.464</c:v>
                </c:pt>
                <c:pt idx="854">
                  <c:v>182.495</c:v>
                </c:pt>
                <c:pt idx="855">
                  <c:v>182.524</c:v>
                </c:pt>
                <c:pt idx="856">
                  <c:v>182.55600000000001</c:v>
                </c:pt>
                <c:pt idx="857">
                  <c:v>182.58699999999999</c:v>
                </c:pt>
                <c:pt idx="858">
                  <c:v>182.61799999999999</c:v>
                </c:pt>
                <c:pt idx="859">
                  <c:v>182.649</c:v>
                </c:pt>
                <c:pt idx="860">
                  <c:v>182.68</c:v>
                </c:pt>
                <c:pt idx="861">
                  <c:v>182.71100000000001</c:v>
                </c:pt>
                <c:pt idx="862">
                  <c:v>182.74199999999999</c:v>
                </c:pt>
                <c:pt idx="863">
                  <c:v>182.773</c:v>
                </c:pt>
                <c:pt idx="864">
                  <c:v>182.804</c:v>
                </c:pt>
                <c:pt idx="865">
                  <c:v>182.83500000000001</c:v>
                </c:pt>
                <c:pt idx="866">
                  <c:v>182.86600000000001</c:v>
                </c:pt>
                <c:pt idx="867">
                  <c:v>182.89699999999999</c:v>
                </c:pt>
                <c:pt idx="868">
                  <c:v>182.928</c:v>
                </c:pt>
                <c:pt idx="869">
                  <c:v>182.959</c:v>
                </c:pt>
                <c:pt idx="870">
                  <c:v>182.99</c:v>
                </c:pt>
                <c:pt idx="871">
                  <c:v>183.023</c:v>
                </c:pt>
                <c:pt idx="872">
                  <c:v>183.05500000000001</c:v>
                </c:pt>
                <c:pt idx="873">
                  <c:v>183.084</c:v>
                </c:pt>
                <c:pt idx="874">
                  <c:v>183.11500000000001</c:v>
                </c:pt>
                <c:pt idx="875">
                  <c:v>183.14599999999999</c:v>
                </c:pt>
                <c:pt idx="876">
                  <c:v>183.17699999999999</c:v>
                </c:pt>
                <c:pt idx="877">
                  <c:v>183.208</c:v>
                </c:pt>
                <c:pt idx="878">
                  <c:v>183.239</c:v>
                </c:pt>
                <c:pt idx="879">
                  <c:v>183.27199999999999</c:v>
                </c:pt>
                <c:pt idx="880">
                  <c:v>183.30099999999999</c:v>
                </c:pt>
                <c:pt idx="881">
                  <c:v>183.33500000000001</c:v>
                </c:pt>
                <c:pt idx="882">
                  <c:v>183.36500000000001</c:v>
                </c:pt>
                <c:pt idx="883">
                  <c:v>183.39599999999999</c:v>
                </c:pt>
                <c:pt idx="884">
                  <c:v>183.429</c:v>
                </c:pt>
                <c:pt idx="885">
                  <c:v>183.459</c:v>
                </c:pt>
                <c:pt idx="886">
                  <c:v>183.49</c:v>
                </c:pt>
                <c:pt idx="887">
                  <c:v>183.523</c:v>
                </c:pt>
                <c:pt idx="888">
                  <c:v>183.553</c:v>
                </c:pt>
                <c:pt idx="889">
                  <c:v>183.584</c:v>
                </c:pt>
                <c:pt idx="890">
                  <c:v>183.61500000000001</c:v>
                </c:pt>
                <c:pt idx="891">
                  <c:v>183.64599999999999</c:v>
                </c:pt>
                <c:pt idx="892">
                  <c:v>183.67599999999999</c:v>
                </c:pt>
                <c:pt idx="893">
                  <c:v>183.708</c:v>
                </c:pt>
                <c:pt idx="894">
                  <c:v>183.739</c:v>
                </c:pt>
                <c:pt idx="895">
                  <c:v>183.77199999999999</c:v>
                </c:pt>
                <c:pt idx="896">
                  <c:v>183.80199999999999</c:v>
                </c:pt>
                <c:pt idx="897">
                  <c:v>183.83500000000001</c:v>
                </c:pt>
                <c:pt idx="898">
                  <c:v>183.86500000000001</c:v>
                </c:pt>
                <c:pt idx="899">
                  <c:v>183.89599999999999</c:v>
                </c:pt>
                <c:pt idx="900">
                  <c:v>183.92500000000001</c:v>
                </c:pt>
                <c:pt idx="901">
                  <c:v>183.95699999999999</c:v>
                </c:pt>
                <c:pt idx="902">
                  <c:v>183.98599999999999</c:v>
                </c:pt>
                <c:pt idx="903">
                  <c:v>184.018</c:v>
                </c:pt>
                <c:pt idx="904">
                  <c:v>184.053</c:v>
                </c:pt>
                <c:pt idx="905">
                  <c:v>184.08099999999999</c:v>
                </c:pt>
                <c:pt idx="906">
                  <c:v>184.11</c:v>
                </c:pt>
                <c:pt idx="907">
                  <c:v>184.142</c:v>
                </c:pt>
                <c:pt idx="908">
                  <c:v>184.172</c:v>
                </c:pt>
                <c:pt idx="909">
                  <c:v>184.203</c:v>
                </c:pt>
                <c:pt idx="910">
                  <c:v>184.23400000000001</c:v>
                </c:pt>
                <c:pt idx="911">
                  <c:v>184.26400000000001</c:v>
                </c:pt>
                <c:pt idx="912">
                  <c:v>184.29499999999999</c:v>
                </c:pt>
                <c:pt idx="913">
                  <c:v>184.327</c:v>
                </c:pt>
                <c:pt idx="914">
                  <c:v>184.357</c:v>
                </c:pt>
                <c:pt idx="915">
                  <c:v>184.386</c:v>
                </c:pt>
                <c:pt idx="916">
                  <c:v>184.41800000000001</c:v>
                </c:pt>
                <c:pt idx="917">
                  <c:v>184.44900000000001</c:v>
                </c:pt>
                <c:pt idx="918">
                  <c:v>184.48</c:v>
                </c:pt>
                <c:pt idx="919">
                  <c:v>184.50899999999999</c:v>
                </c:pt>
                <c:pt idx="920">
                  <c:v>184.541</c:v>
                </c:pt>
                <c:pt idx="921">
                  <c:v>184.571</c:v>
                </c:pt>
                <c:pt idx="922">
                  <c:v>184.602</c:v>
                </c:pt>
                <c:pt idx="923">
                  <c:v>184.63300000000001</c:v>
                </c:pt>
                <c:pt idx="924">
                  <c:v>184.66399999999999</c:v>
                </c:pt>
                <c:pt idx="925">
                  <c:v>184.69499999999999</c:v>
                </c:pt>
                <c:pt idx="926">
                  <c:v>184.726</c:v>
                </c:pt>
                <c:pt idx="927">
                  <c:v>184.755</c:v>
                </c:pt>
                <c:pt idx="928">
                  <c:v>184.78700000000001</c:v>
                </c:pt>
                <c:pt idx="929">
                  <c:v>184.81700000000001</c:v>
                </c:pt>
                <c:pt idx="930">
                  <c:v>184.846</c:v>
                </c:pt>
                <c:pt idx="931">
                  <c:v>184.87799999999999</c:v>
                </c:pt>
                <c:pt idx="932">
                  <c:v>184.90799999999999</c:v>
                </c:pt>
                <c:pt idx="933">
                  <c:v>184.93899999999999</c:v>
                </c:pt>
                <c:pt idx="934">
                  <c:v>184.96899999999999</c:v>
                </c:pt>
                <c:pt idx="935">
                  <c:v>185</c:v>
                </c:pt>
                <c:pt idx="936">
                  <c:v>185.03100000000001</c:v>
                </c:pt>
                <c:pt idx="937">
                  <c:v>185.06399999999999</c:v>
                </c:pt>
                <c:pt idx="938">
                  <c:v>185.09</c:v>
                </c:pt>
                <c:pt idx="939">
                  <c:v>185.12299999999999</c:v>
                </c:pt>
                <c:pt idx="940">
                  <c:v>185.15299999999999</c:v>
                </c:pt>
                <c:pt idx="941">
                  <c:v>185.184</c:v>
                </c:pt>
                <c:pt idx="942">
                  <c:v>185.21299999999999</c:v>
                </c:pt>
                <c:pt idx="943">
                  <c:v>185.245</c:v>
                </c:pt>
                <c:pt idx="944">
                  <c:v>185.274</c:v>
                </c:pt>
                <c:pt idx="945">
                  <c:v>185.30600000000001</c:v>
                </c:pt>
                <c:pt idx="946">
                  <c:v>185.33500000000001</c:v>
                </c:pt>
                <c:pt idx="947">
                  <c:v>185.36699999999999</c:v>
                </c:pt>
                <c:pt idx="948">
                  <c:v>185.398</c:v>
                </c:pt>
                <c:pt idx="949">
                  <c:v>185.42699999999999</c:v>
                </c:pt>
                <c:pt idx="950">
                  <c:v>185.46</c:v>
                </c:pt>
                <c:pt idx="951">
                  <c:v>185.488</c:v>
                </c:pt>
                <c:pt idx="952">
                  <c:v>185.52</c:v>
                </c:pt>
                <c:pt idx="953">
                  <c:v>185.54900000000001</c:v>
                </c:pt>
                <c:pt idx="954">
                  <c:v>185.58099999999999</c:v>
                </c:pt>
                <c:pt idx="955">
                  <c:v>185.61</c:v>
                </c:pt>
                <c:pt idx="956">
                  <c:v>185.64</c:v>
                </c:pt>
                <c:pt idx="957">
                  <c:v>185.67</c:v>
                </c:pt>
                <c:pt idx="958">
                  <c:v>185.7</c:v>
                </c:pt>
                <c:pt idx="959">
                  <c:v>185.73</c:v>
                </c:pt>
                <c:pt idx="960">
                  <c:v>185.762</c:v>
                </c:pt>
                <c:pt idx="961">
                  <c:v>185.791</c:v>
                </c:pt>
                <c:pt idx="962">
                  <c:v>185.821</c:v>
                </c:pt>
                <c:pt idx="963">
                  <c:v>185.851</c:v>
                </c:pt>
                <c:pt idx="964">
                  <c:v>185.881</c:v>
                </c:pt>
                <c:pt idx="965">
                  <c:v>185.911</c:v>
                </c:pt>
                <c:pt idx="966">
                  <c:v>185.941</c:v>
                </c:pt>
                <c:pt idx="967">
                  <c:v>185.96899999999999</c:v>
                </c:pt>
                <c:pt idx="968">
                  <c:v>186.00200000000001</c:v>
                </c:pt>
                <c:pt idx="969">
                  <c:v>186.029</c:v>
                </c:pt>
                <c:pt idx="970">
                  <c:v>186.06200000000001</c:v>
                </c:pt>
                <c:pt idx="971">
                  <c:v>186.089</c:v>
                </c:pt>
                <c:pt idx="972">
                  <c:v>186.12</c:v>
                </c:pt>
                <c:pt idx="973">
                  <c:v>186.15</c:v>
                </c:pt>
                <c:pt idx="974">
                  <c:v>186.18</c:v>
                </c:pt>
                <c:pt idx="975">
                  <c:v>186.208</c:v>
                </c:pt>
                <c:pt idx="976">
                  <c:v>186.239</c:v>
                </c:pt>
                <c:pt idx="977">
                  <c:v>186.267</c:v>
                </c:pt>
                <c:pt idx="978">
                  <c:v>186.298</c:v>
                </c:pt>
                <c:pt idx="979">
                  <c:v>186.328</c:v>
                </c:pt>
                <c:pt idx="980">
                  <c:v>186.358</c:v>
                </c:pt>
                <c:pt idx="981">
                  <c:v>186.386</c:v>
                </c:pt>
                <c:pt idx="982">
                  <c:v>186.417</c:v>
                </c:pt>
                <c:pt idx="983">
                  <c:v>186.447</c:v>
                </c:pt>
                <c:pt idx="984">
                  <c:v>186.477</c:v>
                </c:pt>
                <c:pt idx="985">
                  <c:v>186.50700000000001</c:v>
                </c:pt>
                <c:pt idx="986">
                  <c:v>186.535</c:v>
                </c:pt>
                <c:pt idx="987">
                  <c:v>186.566</c:v>
                </c:pt>
                <c:pt idx="988">
                  <c:v>186.596</c:v>
                </c:pt>
                <c:pt idx="989">
                  <c:v>186.626</c:v>
                </c:pt>
                <c:pt idx="990">
                  <c:v>186.65600000000001</c:v>
                </c:pt>
                <c:pt idx="991">
                  <c:v>186.68600000000001</c:v>
                </c:pt>
                <c:pt idx="992">
                  <c:v>186.71600000000001</c:v>
                </c:pt>
                <c:pt idx="993">
                  <c:v>186.74600000000001</c:v>
                </c:pt>
                <c:pt idx="994">
                  <c:v>186.77600000000001</c:v>
                </c:pt>
                <c:pt idx="995">
                  <c:v>186.80600000000001</c:v>
                </c:pt>
                <c:pt idx="996">
                  <c:v>186.83600000000001</c:v>
                </c:pt>
                <c:pt idx="997">
                  <c:v>186.86799999999999</c:v>
                </c:pt>
                <c:pt idx="998">
                  <c:v>186.89699999999999</c:v>
                </c:pt>
                <c:pt idx="999">
                  <c:v>186.92699999999999</c:v>
                </c:pt>
                <c:pt idx="1000">
                  <c:v>186.95699999999999</c:v>
                </c:pt>
                <c:pt idx="1001">
                  <c:v>186.98699999999999</c:v>
                </c:pt>
                <c:pt idx="1002">
                  <c:v>187.01900000000001</c:v>
                </c:pt>
                <c:pt idx="1003">
                  <c:v>187.05</c:v>
                </c:pt>
                <c:pt idx="1004">
                  <c:v>187.07900000000001</c:v>
                </c:pt>
                <c:pt idx="1005">
                  <c:v>187.107</c:v>
                </c:pt>
                <c:pt idx="1006">
                  <c:v>187.13800000000001</c:v>
                </c:pt>
                <c:pt idx="1007">
                  <c:v>187.16800000000001</c:v>
                </c:pt>
                <c:pt idx="1008">
                  <c:v>187.19800000000001</c:v>
                </c:pt>
                <c:pt idx="1009">
                  <c:v>187.22800000000001</c:v>
                </c:pt>
                <c:pt idx="1010">
                  <c:v>187.25800000000001</c:v>
                </c:pt>
                <c:pt idx="1011">
                  <c:v>187.28800000000001</c:v>
                </c:pt>
                <c:pt idx="1012">
                  <c:v>187.31800000000001</c:v>
                </c:pt>
                <c:pt idx="1013">
                  <c:v>187.34800000000001</c:v>
                </c:pt>
                <c:pt idx="1014">
                  <c:v>187.37799999999999</c:v>
                </c:pt>
                <c:pt idx="1015">
                  <c:v>187.40799999999999</c:v>
                </c:pt>
                <c:pt idx="1016">
                  <c:v>187.43799999999999</c:v>
                </c:pt>
                <c:pt idx="1017">
                  <c:v>187.46799999999999</c:v>
                </c:pt>
                <c:pt idx="1018">
                  <c:v>187.49799999999999</c:v>
                </c:pt>
                <c:pt idx="1019">
                  <c:v>187.52799999999999</c:v>
                </c:pt>
                <c:pt idx="1020">
                  <c:v>187.55799999999999</c:v>
                </c:pt>
                <c:pt idx="1021">
                  <c:v>187.58799999999999</c:v>
                </c:pt>
                <c:pt idx="1022">
                  <c:v>187.61799999999999</c:v>
                </c:pt>
                <c:pt idx="1023">
                  <c:v>187.648</c:v>
                </c:pt>
                <c:pt idx="1024">
                  <c:v>187.67599999999999</c:v>
                </c:pt>
                <c:pt idx="1025">
                  <c:v>187.70699999999999</c:v>
                </c:pt>
                <c:pt idx="1026">
                  <c:v>187.73699999999999</c:v>
                </c:pt>
                <c:pt idx="1027">
                  <c:v>187.767</c:v>
                </c:pt>
                <c:pt idx="1028">
                  <c:v>187.797</c:v>
                </c:pt>
                <c:pt idx="1029">
                  <c:v>187.827</c:v>
                </c:pt>
                <c:pt idx="1030">
                  <c:v>187.857</c:v>
                </c:pt>
                <c:pt idx="1031">
                  <c:v>187.887</c:v>
                </c:pt>
                <c:pt idx="1032">
                  <c:v>187.917</c:v>
                </c:pt>
                <c:pt idx="1033">
                  <c:v>187.947</c:v>
                </c:pt>
                <c:pt idx="1034">
                  <c:v>187.977</c:v>
                </c:pt>
                <c:pt idx="1035">
                  <c:v>188.005</c:v>
                </c:pt>
                <c:pt idx="1036">
                  <c:v>188.03899999999999</c:v>
                </c:pt>
                <c:pt idx="1037">
                  <c:v>188.066</c:v>
                </c:pt>
                <c:pt idx="1038">
                  <c:v>188.095</c:v>
                </c:pt>
                <c:pt idx="1039">
                  <c:v>188.126</c:v>
                </c:pt>
                <c:pt idx="1040">
                  <c:v>188.15600000000001</c:v>
                </c:pt>
                <c:pt idx="1041">
                  <c:v>188.18600000000001</c:v>
                </c:pt>
                <c:pt idx="1042">
                  <c:v>188.214</c:v>
                </c:pt>
                <c:pt idx="1043">
                  <c:v>188.245</c:v>
                </c:pt>
                <c:pt idx="1044">
                  <c:v>188.273</c:v>
                </c:pt>
                <c:pt idx="1045">
                  <c:v>188.30199999999999</c:v>
                </c:pt>
                <c:pt idx="1046">
                  <c:v>188.333</c:v>
                </c:pt>
                <c:pt idx="1047">
                  <c:v>188.36099999999999</c:v>
                </c:pt>
                <c:pt idx="1048">
                  <c:v>188.39</c:v>
                </c:pt>
                <c:pt idx="1049">
                  <c:v>188.41900000000001</c:v>
                </c:pt>
                <c:pt idx="1050">
                  <c:v>188.45</c:v>
                </c:pt>
                <c:pt idx="1051">
                  <c:v>188.47800000000001</c:v>
                </c:pt>
                <c:pt idx="1052">
                  <c:v>188.50700000000001</c:v>
                </c:pt>
                <c:pt idx="1053">
                  <c:v>188.536</c:v>
                </c:pt>
                <c:pt idx="1054">
                  <c:v>188.565</c:v>
                </c:pt>
                <c:pt idx="1055">
                  <c:v>188.59399999999999</c:v>
                </c:pt>
                <c:pt idx="1056">
                  <c:v>188.62299999999999</c:v>
                </c:pt>
                <c:pt idx="1057">
                  <c:v>188.65199999999999</c:v>
                </c:pt>
                <c:pt idx="1058">
                  <c:v>188.68100000000001</c:v>
                </c:pt>
                <c:pt idx="1059">
                  <c:v>188.709</c:v>
                </c:pt>
                <c:pt idx="1060">
                  <c:v>188.738</c:v>
                </c:pt>
                <c:pt idx="1061">
                  <c:v>188.767</c:v>
                </c:pt>
                <c:pt idx="1062">
                  <c:v>188.79599999999999</c:v>
                </c:pt>
                <c:pt idx="1063">
                  <c:v>188.82400000000001</c:v>
                </c:pt>
                <c:pt idx="1064">
                  <c:v>188.85300000000001</c:v>
                </c:pt>
                <c:pt idx="1065">
                  <c:v>188.881</c:v>
                </c:pt>
                <c:pt idx="1066">
                  <c:v>188.91</c:v>
                </c:pt>
                <c:pt idx="1067">
                  <c:v>188.93799999999999</c:v>
                </c:pt>
                <c:pt idx="1068">
                  <c:v>188.96700000000001</c:v>
                </c:pt>
                <c:pt idx="1069">
                  <c:v>188.995</c:v>
                </c:pt>
                <c:pt idx="1070">
                  <c:v>189.023</c:v>
                </c:pt>
                <c:pt idx="1071">
                  <c:v>189.054</c:v>
                </c:pt>
                <c:pt idx="1072">
                  <c:v>189.08099999999999</c:v>
                </c:pt>
                <c:pt idx="1073">
                  <c:v>189.107</c:v>
                </c:pt>
                <c:pt idx="1074">
                  <c:v>189.136</c:v>
                </c:pt>
                <c:pt idx="1075">
                  <c:v>189.16399999999999</c:v>
                </c:pt>
                <c:pt idx="1076">
                  <c:v>189.19200000000001</c:v>
                </c:pt>
                <c:pt idx="1077">
                  <c:v>189.221</c:v>
                </c:pt>
                <c:pt idx="1078">
                  <c:v>189.24700000000001</c:v>
                </c:pt>
                <c:pt idx="1079">
                  <c:v>189.27600000000001</c:v>
                </c:pt>
                <c:pt idx="1080">
                  <c:v>189.30500000000001</c:v>
                </c:pt>
                <c:pt idx="1081">
                  <c:v>189.333</c:v>
                </c:pt>
                <c:pt idx="1082">
                  <c:v>189.36099999999999</c:v>
                </c:pt>
                <c:pt idx="1083">
                  <c:v>189.38900000000001</c:v>
                </c:pt>
                <c:pt idx="1084">
                  <c:v>189.417</c:v>
                </c:pt>
                <c:pt idx="1085">
                  <c:v>189.44300000000001</c:v>
                </c:pt>
                <c:pt idx="1086">
                  <c:v>189.47200000000001</c:v>
                </c:pt>
                <c:pt idx="1087">
                  <c:v>189.49799999999999</c:v>
                </c:pt>
                <c:pt idx="1088">
                  <c:v>189.52699999999999</c:v>
                </c:pt>
                <c:pt idx="1089">
                  <c:v>189.553</c:v>
                </c:pt>
                <c:pt idx="1090">
                  <c:v>189.58199999999999</c:v>
                </c:pt>
                <c:pt idx="1091">
                  <c:v>189.61</c:v>
                </c:pt>
                <c:pt idx="1092">
                  <c:v>189.636</c:v>
                </c:pt>
                <c:pt idx="1093">
                  <c:v>189.66499999999999</c:v>
                </c:pt>
                <c:pt idx="1094">
                  <c:v>189.691</c:v>
                </c:pt>
                <c:pt idx="1095">
                  <c:v>189.72</c:v>
                </c:pt>
                <c:pt idx="1096">
                  <c:v>189.74799999999999</c:v>
                </c:pt>
                <c:pt idx="1097">
                  <c:v>189.774</c:v>
                </c:pt>
                <c:pt idx="1098">
                  <c:v>189.80099999999999</c:v>
                </c:pt>
                <c:pt idx="1099">
                  <c:v>189.83</c:v>
                </c:pt>
                <c:pt idx="1100">
                  <c:v>189.85599999999999</c:v>
                </c:pt>
                <c:pt idx="1101">
                  <c:v>189.88300000000001</c:v>
                </c:pt>
                <c:pt idx="1102">
                  <c:v>189.91</c:v>
                </c:pt>
                <c:pt idx="1103">
                  <c:v>189.93700000000001</c:v>
                </c:pt>
                <c:pt idx="1104">
                  <c:v>189.964</c:v>
                </c:pt>
                <c:pt idx="1105">
                  <c:v>189.99100000000001</c:v>
                </c:pt>
                <c:pt idx="1106">
                  <c:v>190.018</c:v>
                </c:pt>
                <c:pt idx="1107">
                  <c:v>190.04499999999999</c:v>
                </c:pt>
                <c:pt idx="1108">
                  <c:v>190.072</c:v>
                </c:pt>
                <c:pt idx="1109">
                  <c:v>190.09700000000001</c:v>
                </c:pt>
                <c:pt idx="1110">
                  <c:v>190.12299999999999</c:v>
                </c:pt>
                <c:pt idx="1111">
                  <c:v>190.15100000000001</c:v>
                </c:pt>
                <c:pt idx="1112">
                  <c:v>190.17599999999999</c:v>
                </c:pt>
                <c:pt idx="1113">
                  <c:v>190.202</c:v>
                </c:pt>
                <c:pt idx="1114">
                  <c:v>190.22800000000001</c:v>
                </c:pt>
                <c:pt idx="1115">
                  <c:v>190.25399999999999</c:v>
                </c:pt>
                <c:pt idx="1116">
                  <c:v>190.28200000000001</c:v>
                </c:pt>
                <c:pt idx="1117">
                  <c:v>190.30500000000001</c:v>
                </c:pt>
                <c:pt idx="1118">
                  <c:v>190.33199999999999</c:v>
                </c:pt>
                <c:pt idx="1119">
                  <c:v>190.358</c:v>
                </c:pt>
                <c:pt idx="1120">
                  <c:v>190.38399999999999</c:v>
                </c:pt>
                <c:pt idx="1121">
                  <c:v>190.41</c:v>
                </c:pt>
                <c:pt idx="1122">
                  <c:v>190.43600000000001</c:v>
                </c:pt>
                <c:pt idx="1123">
                  <c:v>190.46</c:v>
                </c:pt>
                <c:pt idx="1124">
                  <c:v>190.48699999999999</c:v>
                </c:pt>
                <c:pt idx="1125">
                  <c:v>190.51300000000001</c:v>
                </c:pt>
                <c:pt idx="1126">
                  <c:v>190.53899999999999</c:v>
                </c:pt>
                <c:pt idx="1127">
                  <c:v>190.56299999999999</c:v>
                </c:pt>
                <c:pt idx="1128">
                  <c:v>190.58799999999999</c:v>
                </c:pt>
                <c:pt idx="1129">
                  <c:v>190.61500000000001</c:v>
                </c:pt>
                <c:pt idx="1130">
                  <c:v>190.63900000000001</c:v>
                </c:pt>
                <c:pt idx="1131">
                  <c:v>190.666</c:v>
                </c:pt>
                <c:pt idx="1132">
                  <c:v>190.69200000000001</c:v>
                </c:pt>
                <c:pt idx="1133">
                  <c:v>190.71600000000001</c:v>
                </c:pt>
                <c:pt idx="1134">
                  <c:v>190.74299999999999</c:v>
                </c:pt>
                <c:pt idx="1135">
                  <c:v>190.767</c:v>
                </c:pt>
                <c:pt idx="1136">
                  <c:v>190.79400000000001</c:v>
                </c:pt>
                <c:pt idx="1137">
                  <c:v>190.81800000000001</c:v>
                </c:pt>
                <c:pt idx="1138">
                  <c:v>190.845</c:v>
                </c:pt>
                <c:pt idx="1139">
                  <c:v>190.869</c:v>
                </c:pt>
                <c:pt idx="1140">
                  <c:v>190.89599999999999</c:v>
                </c:pt>
                <c:pt idx="1141">
                  <c:v>190.92</c:v>
                </c:pt>
                <c:pt idx="1142">
                  <c:v>190.947</c:v>
                </c:pt>
                <c:pt idx="1143">
                  <c:v>190.97300000000001</c:v>
                </c:pt>
                <c:pt idx="1144">
                  <c:v>190.99700000000001</c:v>
                </c:pt>
                <c:pt idx="1145">
                  <c:v>191.02199999999999</c:v>
                </c:pt>
                <c:pt idx="1146">
                  <c:v>191.05099999999999</c:v>
                </c:pt>
                <c:pt idx="1147">
                  <c:v>191.07599999999999</c:v>
                </c:pt>
                <c:pt idx="1148">
                  <c:v>191.09800000000001</c:v>
                </c:pt>
                <c:pt idx="1149">
                  <c:v>191.126</c:v>
                </c:pt>
                <c:pt idx="1150">
                  <c:v>191.15</c:v>
                </c:pt>
                <c:pt idx="1151">
                  <c:v>191.17699999999999</c:v>
                </c:pt>
                <c:pt idx="1152">
                  <c:v>191.20099999999999</c:v>
                </c:pt>
                <c:pt idx="1153">
                  <c:v>191.22800000000001</c:v>
                </c:pt>
                <c:pt idx="1154">
                  <c:v>191.25200000000001</c:v>
                </c:pt>
                <c:pt idx="1155">
                  <c:v>191.27699999999999</c:v>
                </c:pt>
                <c:pt idx="1156">
                  <c:v>191.304</c:v>
                </c:pt>
                <c:pt idx="1157">
                  <c:v>191.328</c:v>
                </c:pt>
                <c:pt idx="1158">
                  <c:v>191.35300000000001</c:v>
                </c:pt>
                <c:pt idx="1159">
                  <c:v>191.38</c:v>
                </c:pt>
                <c:pt idx="1160">
                  <c:v>191.404</c:v>
                </c:pt>
                <c:pt idx="1161">
                  <c:v>191.429</c:v>
                </c:pt>
                <c:pt idx="1162">
                  <c:v>191.45400000000001</c:v>
                </c:pt>
                <c:pt idx="1163">
                  <c:v>191.48099999999999</c:v>
                </c:pt>
                <c:pt idx="1164">
                  <c:v>191.505</c:v>
                </c:pt>
                <c:pt idx="1165">
                  <c:v>191.53</c:v>
                </c:pt>
                <c:pt idx="1166">
                  <c:v>191.55500000000001</c:v>
                </c:pt>
                <c:pt idx="1167">
                  <c:v>191.58</c:v>
                </c:pt>
                <c:pt idx="1168">
                  <c:v>191.60499999999999</c:v>
                </c:pt>
                <c:pt idx="1169">
                  <c:v>191.63</c:v>
                </c:pt>
                <c:pt idx="1170">
                  <c:v>191.655</c:v>
                </c:pt>
                <c:pt idx="1171">
                  <c:v>191.68199999999999</c:v>
                </c:pt>
                <c:pt idx="1172">
                  <c:v>191.70599999999999</c:v>
                </c:pt>
                <c:pt idx="1173">
                  <c:v>191.73099999999999</c:v>
                </c:pt>
                <c:pt idx="1174">
                  <c:v>191.756</c:v>
                </c:pt>
                <c:pt idx="1175">
                  <c:v>191.78100000000001</c:v>
                </c:pt>
                <c:pt idx="1176">
                  <c:v>191.80600000000001</c:v>
                </c:pt>
                <c:pt idx="1177">
                  <c:v>191.833</c:v>
                </c:pt>
                <c:pt idx="1178">
                  <c:v>191.857</c:v>
                </c:pt>
                <c:pt idx="1179">
                  <c:v>191.88200000000001</c:v>
                </c:pt>
                <c:pt idx="1180">
                  <c:v>191.90700000000001</c:v>
                </c:pt>
                <c:pt idx="1181">
                  <c:v>191.93199999999999</c:v>
                </c:pt>
                <c:pt idx="1182">
                  <c:v>191.959</c:v>
                </c:pt>
                <c:pt idx="1183">
                  <c:v>191.983</c:v>
                </c:pt>
                <c:pt idx="1184">
                  <c:v>192.01</c:v>
                </c:pt>
                <c:pt idx="1185">
                  <c:v>192.03399999999999</c:v>
                </c:pt>
                <c:pt idx="1186">
                  <c:v>192.06100000000001</c:v>
                </c:pt>
                <c:pt idx="1187">
                  <c:v>192.08500000000001</c:v>
                </c:pt>
                <c:pt idx="1188">
                  <c:v>192.11</c:v>
                </c:pt>
                <c:pt idx="1189">
                  <c:v>192.137</c:v>
                </c:pt>
                <c:pt idx="1190">
                  <c:v>192.161</c:v>
                </c:pt>
                <c:pt idx="1191">
                  <c:v>192.18600000000001</c:v>
                </c:pt>
                <c:pt idx="1192">
                  <c:v>192.21299999999999</c:v>
                </c:pt>
                <c:pt idx="1193">
                  <c:v>192.239</c:v>
                </c:pt>
                <c:pt idx="1194">
                  <c:v>192.26300000000001</c:v>
                </c:pt>
                <c:pt idx="1195">
                  <c:v>192.29</c:v>
                </c:pt>
                <c:pt idx="1196">
                  <c:v>192.316</c:v>
                </c:pt>
                <c:pt idx="1197">
                  <c:v>192.34</c:v>
                </c:pt>
                <c:pt idx="1198">
                  <c:v>192.36600000000001</c:v>
                </c:pt>
                <c:pt idx="1199">
                  <c:v>192.393</c:v>
                </c:pt>
                <c:pt idx="1200">
                  <c:v>192.417</c:v>
                </c:pt>
                <c:pt idx="1201">
                  <c:v>192.44399999999999</c:v>
                </c:pt>
                <c:pt idx="1202">
                  <c:v>192.47</c:v>
                </c:pt>
                <c:pt idx="1203">
                  <c:v>192.494</c:v>
                </c:pt>
                <c:pt idx="1204">
                  <c:v>192.52099999999999</c:v>
                </c:pt>
                <c:pt idx="1205">
                  <c:v>192.54499999999999</c:v>
                </c:pt>
                <c:pt idx="1206">
                  <c:v>192.572</c:v>
                </c:pt>
                <c:pt idx="1207">
                  <c:v>192.596</c:v>
                </c:pt>
                <c:pt idx="1208">
                  <c:v>192.62299999999999</c:v>
                </c:pt>
                <c:pt idx="1209">
                  <c:v>192.64699999999999</c:v>
                </c:pt>
                <c:pt idx="1210">
                  <c:v>192.67400000000001</c:v>
                </c:pt>
                <c:pt idx="1211">
                  <c:v>192.69800000000001</c:v>
                </c:pt>
                <c:pt idx="1212">
                  <c:v>192.72499999999999</c:v>
                </c:pt>
                <c:pt idx="1213">
                  <c:v>192.749</c:v>
                </c:pt>
                <c:pt idx="1214">
                  <c:v>192.774</c:v>
                </c:pt>
                <c:pt idx="1215">
                  <c:v>192.8</c:v>
                </c:pt>
                <c:pt idx="1216">
                  <c:v>192.822</c:v>
                </c:pt>
                <c:pt idx="1217">
                  <c:v>192.84800000000001</c:v>
                </c:pt>
                <c:pt idx="1218">
                  <c:v>192.87299999999999</c:v>
                </c:pt>
                <c:pt idx="1219">
                  <c:v>192.898</c:v>
                </c:pt>
                <c:pt idx="1220">
                  <c:v>192.923</c:v>
                </c:pt>
                <c:pt idx="1221">
                  <c:v>192.94800000000001</c:v>
                </c:pt>
                <c:pt idx="1222">
                  <c:v>192.971</c:v>
                </c:pt>
                <c:pt idx="1223">
                  <c:v>192.99799999999999</c:v>
                </c:pt>
                <c:pt idx="1224">
                  <c:v>193.02199999999999</c:v>
                </c:pt>
                <c:pt idx="1225">
                  <c:v>193.048</c:v>
                </c:pt>
                <c:pt idx="1226">
                  <c:v>193.07</c:v>
                </c:pt>
                <c:pt idx="1227">
                  <c:v>193.095</c:v>
                </c:pt>
                <c:pt idx="1228">
                  <c:v>193.12</c:v>
                </c:pt>
                <c:pt idx="1229">
                  <c:v>193.143</c:v>
                </c:pt>
                <c:pt idx="1230">
                  <c:v>193.16900000000001</c:v>
                </c:pt>
                <c:pt idx="1231">
                  <c:v>193.19200000000001</c:v>
                </c:pt>
                <c:pt idx="1232">
                  <c:v>193.21799999999999</c:v>
                </c:pt>
                <c:pt idx="1233">
                  <c:v>193.24100000000001</c:v>
                </c:pt>
                <c:pt idx="1234">
                  <c:v>193.26499999999999</c:v>
                </c:pt>
                <c:pt idx="1235">
                  <c:v>193.291</c:v>
                </c:pt>
                <c:pt idx="1236">
                  <c:v>193.31399999999999</c:v>
                </c:pt>
                <c:pt idx="1237">
                  <c:v>193.34100000000001</c:v>
                </c:pt>
                <c:pt idx="1238">
                  <c:v>193.363</c:v>
                </c:pt>
                <c:pt idx="1239">
                  <c:v>193.387</c:v>
                </c:pt>
                <c:pt idx="1240">
                  <c:v>193.411</c:v>
                </c:pt>
                <c:pt idx="1241">
                  <c:v>193.43700000000001</c:v>
                </c:pt>
                <c:pt idx="1242">
                  <c:v>193.46</c:v>
                </c:pt>
                <c:pt idx="1243">
                  <c:v>193.48400000000001</c:v>
                </c:pt>
                <c:pt idx="1244">
                  <c:v>193.51</c:v>
                </c:pt>
                <c:pt idx="1245">
                  <c:v>193.53299999999999</c:v>
                </c:pt>
                <c:pt idx="1246">
                  <c:v>193.55699999999999</c:v>
                </c:pt>
                <c:pt idx="1247">
                  <c:v>193.583</c:v>
                </c:pt>
                <c:pt idx="1248">
                  <c:v>193.60599999999999</c:v>
                </c:pt>
                <c:pt idx="1249">
                  <c:v>193.63200000000001</c:v>
                </c:pt>
                <c:pt idx="1250">
                  <c:v>193.655</c:v>
                </c:pt>
                <c:pt idx="1251">
                  <c:v>193.68100000000001</c:v>
                </c:pt>
                <c:pt idx="1252">
                  <c:v>193.70400000000001</c:v>
                </c:pt>
                <c:pt idx="1253">
                  <c:v>193.73</c:v>
                </c:pt>
                <c:pt idx="1254">
                  <c:v>193.755</c:v>
                </c:pt>
                <c:pt idx="1255">
                  <c:v>193.78</c:v>
                </c:pt>
                <c:pt idx="1256">
                  <c:v>193.803</c:v>
                </c:pt>
                <c:pt idx="1257">
                  <c:v>193.82900000000001</c:v>
                </c:pt>
                <c:pt idx="1258">
                  <c:v>193.85400000000001</c:v>
                </c:pt>
                <c:pt idx="1259">
                  <c:v>193.87700000000001</c:v>
                </c:pt>
                <c:pt idx="1260">
                  <c:v>193.905</c:v>
                </c:pt>
                <c:pt idx="1261">
                  <c:v>193.92699999999999</c:v>
                </c:pt>
                <c:pt idx="1262">
                  <c:v>193.953</c:v>
                </c:pt>
                <c:pt idx="1263">
                  <c:v>193.97900000000001</c:v>
                </c:pt>
                <c:pt idx="1264">
                  <c:v>194.00299999999999</c:v>
                </c:pt>
                <c:pt idx="1265">
                  <c:v>194.02799999999999</c:v>
                </c:pt>
                <c:pt idx="1266">
                  <c:v>194.053</c:v>
                </c:pt>
                <c:pt idx="1267">
                  <c:v>194.078</c:v>
                </c:pt>
                <c:pt idx="1268">
                  <c:v>194.09899999999999</c:v>
                </c:pt>
                <c:pt idx="1269">
                  <c:v>194.12799999999999</c:v>
                </c:pt>
                <c:pt idx="1270">
                  <c:v>194.15</c:v>
                </c:pt>
                <c:pt idx="1271">
                  <c:v>194.17599999999999</c:v>
                </c:pt>
                <c:pt idx="1272">
                  <c:v>194.20099999999999</c:v>
                </c:pt>
                <c:pt idx="1273">
                  <c:v>194.226</c:v>
                </c:pt>
                <c:pt idx="1274">
                  <c:v>194.249</c:v>
                </c:pt>
                <c:pt idx="1275">
                  <c:v>194.27500000000001</c:v>
                </c:pt>
                <c:pt idx="1276">
                  <c:v>194.298</c:v>
                </c:pt>
                <c:pt idx="1277">
                  <c:v>194.322</c:v>
                </c:pt>
                <c:pt idx="1278">
                  <c:v>194.34800000000001</c:v>
                </c:pt>
                <c:pt idx="1279">
                  <c:v>194.37100000000001</c:v>
                </c:pt>
                <c:pt idx="1280">
                  <c:v>194.39500000000001</c:v>
                </c:pt>
                <c:pt idx="1281">
                  <c:v>194.41900000000001</c:v>
                </c:pt>
                <c:pt idx="1282">
                  <c:v>194.44300000000001</c:v>
                </c:pt>
                <c:pt idx="1283">
                  <c:v>194.46700000000001</c:v>
                </c:pt>
                <c:pt idx="1284">
                  <c:v>194.49100000000001</c:v>
                </c:pt>
                <c:pt idx="1285">
                  <c:v>194.51400000000001</c:v>
                </c:pt>
                <c:pt idx="1286">
                  <c:v>194.53899999999999</c:v>
                </c:pt>
                <c:pt idx="1287">
                  <c:v>194.56299999999999</c:v>
                </c:pt>
                <c:pt idx="1288">
                  <c:v>194.58500000000001</c:v>
                </c:pt>
                <c:pt idx="1289">
                  <c:v>194.61</c:v>
                </c:pt>
                <c:pt idx="1290">
                  <c:v>194.63200000000001</c:v>
                </c:pt>
                <c:pt idx="1291">
                  <c:v>194.65600000000001</c:v>
                </c:pt>
                <c:pt idx="1292">
                  <c:v>194.679</c:v>
                </c:pt>
                <c:pt idx="1293">
                  <c:v>194.702</c:v>
                </c:pt>
                <c:pt idx="1294">
                  <c:v>194.72499999999999</c:v>
                </c:pt>
                <c:pt idx="1295">
                  <c:v>194.74799999999999</c:v>
                </c:pt>
                <c:pt idx="1296">
                  <c:v>194.77099999999999</c:v>
                </c:pt>
                <c:pt idx="1297">
                  <c:v>194.79400000000001</c:v>
                </c:pt>
                <c:pt idx="1298">
                  <c:v>194.81700000000001</c:v>
                </c:pt>
                <c:pt idx="1299">
                  <c:v>194.84</c:v>
                </c:pt>
                <c:pt idx="1300">
                  <c:v>194.86099999999999</c:v>
                </c:pt>
                <c:pt idx="1301">
                  <c:v>194.88499999999999</c:v>
                </c:pt>
                <c:pt idx="1302">
                  <c:v>194.90600000000001</c:v>
                </c:pt>
                <c:pt idx="1303">
                  <c:v>194.93</c:v>
                </c:pt>
                <c:pt idx="1304">
                  <c:v>194.95099999999999</c:v>
                </c:pt>
                <c:pt idx="1305">
                  <c:v>194.97300000000001</c:v>
                </c:pt>
                <c:pt idx="1306">
                  <c:v>194.995</c:v>
                </c:pt>
                <c:pt idx="1307">
                  <c:v>195.017</c:v>
                </c:pt>
                <c:pt idx="1308">
                  <c:v>195.03899999999999</c:v>
                </c:pt>
                <c:pt idx="1309">
                  <c:v>195.06299999999999</c:v>
                </c:pt>
                <c:pt idx="1310">
                  <c:v>195.08199999999999</c:v>
                </c:pt>
                <c:pt idx="1311">
                  <c:v>195.10300000000001</c:v>
                </c:pt>
                <c:pt idx="1312">
                  <c:v>195.126</c:v>
                </c:pt>
                <c:pt idx="1313">
                  <c:v>195.148</c:v>
                </c:pt>
                <c:pt idx="1314">
                  <c:v>195.16800000000001</c:v>
                </c:pt>
                <c:pt idx="1315">
                  <c:v>195.191</c:v>
                </c:pt>
                <c:pt idx="1316">
                  <c:v>195.21100000000001</c:v>
                </c:pt>
                <c:pt idx="1317">
                  <c:v>195.23400000000001</c:v>
                </c:pt>
                <c:pt idx="1318">
                  <c:v>195.25399999999999</c:v>
                </c:pt>
                <c:pt idx="1319">
                  <c:v>195.27699999999999</c:v>
                </c:pt>
                <c:pt idx="1320">
                  <c:v>195.297</c:v>
                </c:pt>
                <c:pt idx="1321">
                  <c:v>195.31800000000001</c:v>
                </c:pt>
                <c:pt idx="1322">
                  <c:v>195.34100000000001</c:v>
                </c:pt>
                <c:pt idx="1323">
                  <c:v>195.36099999999999</c:v>
                </c:pt>
                <c:pt idx="1324">
                  <c:v>195.38200000000001</c:v>
                </c:pt>
                <c:pt idx="1325">
                  <c:v>195.40299999999999</c:v>
                </c:pt>
                <c:pt idx="1326">
                  <c:v>195.42599999999999</c:v>
                </c:pt>
                <c:pt idx="1327">
                  <c:v>195.446</c:v>
                </c:pt>
                <c:pt idx="1328">
                  <c:v>195.46700000000001</c:v>
                </c:pt>
                <c:pt idx="1329">
                  <c:v>195.488</c:v>
                </c:pt>
                <c:pt idx="1330">
                  <c:v>195.50899999999999</c:v>
                </c:pt>
                <c:pt idx="1331">
                  <c:v>195.53</c:v>
                </c:pt>
                <c:pt idx="1332">
                  <c:v>195.55099999999999</c:v>
                </c:pt>
                <c:pt idx="1333">
                  <c:v>195.572</c:v>
                </c:pt>
                <c:pt idx="1334">
                  <c:v>195.59299999999999</c:v>
                </c:pt>
                <c:pt idx="1335">
                  <c:v>195.61600000000001</c:v>
                </c:pt>
                <c:pt idx="1336">
                  <c:v>195.636</c:v>
                </c:pt>
                <c:pt idx="1337">
                  <c:v>195.65700000000001</c:v>
                </c:pt>
                <c:pt idx="1338">
                  <c:v>195.678</c:v>
                </c:pt>
                <c:pt idx="1339">
                  <c:v>195.69900000000001</c:v>
                </c:pt>
                <c:pt idx="1340">
                  <c:v>195.72</c:v>
                </c:pt>
                <c:pt idx="1341">
                  <c:v>195.74100000000001</c:v>
                </c:pt>
                <c:pt idx="1342">
                  <c:v>195.762</c:v>
                </c:pt>
                <c:pt idx="1343">
                  <c:v>195.78299999999999</c:v>
                </c:pt>
                <c:pt idx="1344">
                  <c:v>195.804</c:v>
                </c:pt>
                <c:pt idx="1345">
                  <c:v>195.82499999999999</c:v>
                </c:pt>
                <c:pt idx="1346">
                  <c:v>195.846</c:v>
                </c:pt>
                <c:pt idx="1347">
                  <c:v>195.86699999999999</c:v>
                </c:pt>
                <c:pt idx="1348">
                  <c:v>195.88800000000001</c:v>
                </c:pt>
                <c:pt idx="1349">
                  <c:v>195.90899999999999</c:v>
                </c:pt>
                <c:pt idx="1350">
                  <c:v>195.93199999999999</c:v>
                </c:pt>
                <c:pt idx="1351">
                  <c:v>195.952</c:v>
                </c:pt>
                <c:pt idx="1352">
                  <c:v>195.97300000000001</c:v>
                </c:pt>
                <c:pt idx="1353">
                  <c:v>195.994</c:v>
                </c:pt>
                <c:pt idx="1354">
                  <c:v>196.01499999999999</c:v>
                </c:pt>
                <c:pt idx="1355">
                  <c:v>196.03899999999999</c:v>
                </c:pt>
                <c:pt idx="1356">
                  <c:v>196.05699999999999</c:v>
                </c:pt>
                <c:pt idx="1357">
                  <c:v>196.07900000000001</c:v>
                </c:pt>
                <c:pt idx="1358">
                  <c:v>196.1</c:v>
                </c:pt>
                <c:pt idx="1359">
                  <c:v>196.12100000000001</c:v>
                </c:pt>
                <c:pt idx="1360">
                  <c:v>196.142</c:v>
                </c:pt>
                <c:pt idx="1361">
                  <c:v>196.16499999999999</c:v>
                </c:pt>
                <c:pt idx="1362">
                  <c:v>196.185</c:v>
                </c:pt>
                <c:pt idx="1363">
                  <c:v>196.20599999999999</c:v>
                </c:pt>
                <c:pt idx="1364">
                  <c:v>196.22900000000001</c:v>
                </c:pt>
                <c:pt idx="1365">
                  <c:v>196.249</c:v>
                </c:pt>
                <c:pt idx="1366">
                  <c:v>196.27</c:v>
                </c:pt>
                <c:pt idx="1367">
                  <c:v>196.28899999999999</c:v>
                </c:pt>
                <c:pt idx="1368">
                  <c:v>196.309</c:v>
                </c:pt>
                <c:pt idx="1369">
                  <c:v>196.33099999999999</c:v>
                </c:pt>
                <c:pt idx="1370">
                  <c:v>196.352</c:v>
                </c:pt>
                <c:pt idx="1371">
                  <c:v>196.37299999999999</c:v>
                </c:pt>
                <c:pt idx="1372">
                  <c:v>196.39400000000001</c:v>
                </c:pt>
                <c:pt idx="1373">
                  <c:v>196.41300000000001</c:v>
                </c:pt>
                <c:pt idx="1374">
                  <c:v>196.43700000000001</c:v>
                </c:pt>
                <c:pt idx="1375">
                  <c:v>196.459</c:v>
                </c:pt>
                <c:pt idx="1376">
                  <c:v>196.477</c:v>
                </c:pt>
                <c:pt idx="1377">
                  <c:v>196.499</c:v>
                </c:pt>
                <c:pt idx="1378">
                  <c:v>196.52</c:v>
                </c:pt>
                <c:pt idx="1379">
                  <c:v>196.541</c:v>
                </c:pt>
                <c:pt idx="1380">
                  <c:v>196.56200000000001</c:v>
                </c:pt>
                <c:pt idx="1381">
                  <c:v>196.58099999999999</c:v>
                </c:pt>
                <c:pt idx="1382">
                  <c:v>196.60499999999999</c:v>
                </c:pt>
                <c:pt idx="1383">
                  <c:v>196.62700000000001</c:v>
                </c:pt>
                <c:pt idx="1384">
                  <c:v>196.64699999999999</c:v>
                </c:pt>
                <c:pt idx="1385">
                  <c:v>196.67</c:v>
                </c:pt>
                <c:pt idx="1386">
                  <c:v>196.69</c:v>
                </c:pt>
                <c:pt idx="1387">
                  <c:v>196.71299999999999</c:v>
                </c:pt>
                <c:pt idx="1388">
                  <c:v>196.733</c:v>
                </c:pt>
                <c:pt idx="1389">
                  <c:v>196.756</c:v>
                </c:pt>
                <c:pt idx="1390">
                  <c:v>196.77600000000001</c:v>
                </c:pt>
                <c:pt idx="1391">
                  <c:v>196.79900000000001</c:v>
                </c:pt>
                <c:pt idx="1392">
                  <c:v>196.81700000000001</c:v>
                </c:pt>
                <c:pt idx="1393">
                  <c:v>196.83699999999999</c:v>
                </c:pt>
                <c:pt idx="1394">
                  <c:v>196.857</c:v>
                </c:pt>
                <c:pt idx="1395">
                  <c:v>196.87299999999999</c:v>
                </c:pt>
                <c:pt idx="1396">
                  <c:v>196.89500000000001</c:v>
                </c:pt>
                <c:pt idx="1397">
                  <c:v>196.91499999999999</c:v>
                </c:pt>
                <c:pt idx="1398">
                  <c:v>196.935</c:v>
                </c:pt>
                <c:pt idx="1399">
                  <c:v>196.95500000000001</c:v>
                </c:pt>
                <c:pt idx="1400">
                  <c:v>196.97399999999999</c:v>
                </c:pt>
                <c:pt idx="1401">
                  <c:v>196.994</c:v>
                </c:pt>
                <c:pt idx="1402">
                  <c:v>197.012</c:v>
                </c:pt>
                <c:pt idx="1403">
                  <c:v>197.03299999999999</c:v>
                </c:pt>
                <c:pt idx="1404">
                  <c:v>197.053</c:v>
                </c:pt>
                <c:pt idx="1405">
                  <c:v>197.07300000000001</c:v>
                </c:pt>
                <c:pt idx="1406">
                  <c:v>197.09100000000001</c:v>
                </c:pt>
                <c:pt idx="1407">
                  <c:v>197.11</c:v>
                </c:pt>
                <c:pt idx="1408">
                  <c:v>197.12899999999999</c:v>
                </c:pt>
                <c:pt idx="1409">
                  <c:v>197.15</c:v>
                </c:pt>
                <c:pt idx="1410">
                  <c:v>197.17</c:v>
                </c:pt>
                <c:pt idx="1411">
                  <c:v>197.18899999999999</c:v>
                </c:pt>
                <c:pt idx="1412">
                  <c:v>197.209</c:v>
                </c:pt>
                <c:pt idx="1413">
                  <c:v>197.23099999999999</c:v>
                </c:pt>
                <c:pt idx="1414">
                  <c:v>197.25</c:v>
                </c:pt>
                <c:pt idx="1415">
                  <c:v>197.27</c:v>
                </c:pt>
                <c:pt idx="1416">
                  <c:v>197.292</c:v>
                </c:pt>
                <c:pt idx="1417">
                  <c:v>197.31100000000001</c:v>
                </c:pt>
                <c:pt idx="1418">
                  <c:v>197.33099999999999</c:v>
                </c:pt>
                <c:pt idx="1419">
                  <c:v>197.35300000000001</c:v>
                </c:pt>
                <c:pt idx="1420">
                  <c:v>197.37200000000001</c:v>
                </c:pt>
                <c:pt idx="1421">
                  <c:v>197.39400000000001</c:v>
                </c:pt>
                <c:pt idx="1422">
                  <c:v>197.41300000000001</c:v>
                </c:pt>
                <c:pt idx="1423">
                  <c:v>197.435</c:v>
                </c:pt>
                <c:pt idx="1424">
                  <c:v>197.45599999999999</c:v>
                </c:pt>
                <c:pt idx="1425">
                  <c:v>197.47300000000001</c:v>
                </c:pt>
                <c:pt idx="1426">
                  <c:v>197.49600000000001</c:v>
                </c:pt>
                <c:pt idx="1427">
                  <c:v>197.51499999999999</c:v>
                </c:pt>
                <c:pt idx="1428">
                  <c:v>197.535</c:v>
                </c:pt>
                <c:pt idx="1429">
                  <c:v>197.55500000000001</c:v>
                </c:pt>
                <c:pt idx="1430">
                  <c:v>197.57499999999999</c:v>
                </c:pt>
                <c:pt idx="1431">
                  <c:v>197.59299999999999</c:v>
                </c:pt>
                <c:pt idx="1432">
                  <c:v>197.61500000000001</c:v>
                </c:pt>
                <c:pt idx="1433">
                  <c:v>197.63399999999999</c:v>
                </c:pt>
                <c:pt idx="1434">
                  <c:v>197.654</c:v>
                </c:pt>
                <c:pt idx="1435">
                  <c:v>197.672</c:v>
                </c:pt>
                <c:pt idx="1436">
                  <c:v>197.691</c:v>
                </c:pt>
                <c:pt idx="1437">
                  <c:v>197.71</c:v>
                </c:pt>
                <c:pt idx="1438">
                  <c:v>197.73099999999999</c:v>
                </c:pt>
                <c:pt idx="1439">
                  <c:v>197.749</c:v>
                </c:pt>
                <c:pt idx="1440">
                  <c:v>197.768</c:v>
                </c:pt>
                <c:pt idx="1441">
                  <c:v>197.78700000000001</c:v>
                </c:pt>
                <c:pt idx="1442">
                  <c:v>197.80600000000001</c:v>
                </c:pt>
                <c:pt idx="1443">
                  <c:v>197.82499999999999</c:v>
                </c:pt>
                <c:pt idx="1444">
                  <c:v>197.84399999999999</c:v>
                </c:pt>
                <c:pt idx="1445">
                  <c:v>197.86500000000001</c:v>
                </c:pt>
                <c:pt idx="1446">
                  <c:v>197.88</c:v>
                </c:pt>
                <c:pt idx="1447">
                  <c:v>197.9</c:v>
                </c:pt>
                <c:pt idx="1448">
                  <c:v>197.91900000000001</c:v>
                </c:pt>
                <c:pt idx="1449">
                  <c:v>197.93799999999999</c:v>
                </c:pt>
                <c:pt idx="1450">
                  <c:v>197.95699999999999</c:v>
                </c:pt>
                <c:pt idx="1451">
                  <c:v>197.976</c:v>
                </c:pt>
                <c:pt idx="1452">
                  <c:v>197.99700000000001</c:v>
                </c:pt>
                <c:pt idx="1453">
                  <c:v>198.01499999999999</c:v>
                </c:pt>
                <c:pt idx="1454">
                  <c:v>198.03399999999999</c:v>
                </c:pt>
                <c:pt idx="1455">
                  <c:v>198.05199999999999</c:v>
                </c:pt>
                <c:pt idx="1456">
                  <c:v>198.07400000000001</c:v>
                </c:pt>
                <c:pt idx="1457">
                  <c:v>198.089</c:v>
                </c:pt>
                <c:pt idx="1458">
                  <c:v>198.10900000000001</c:v>
                </c:pt>
                <c:pt idx="1459">
                  <c:v>198.12799999999999</c:v>
                </c:pt>
                <c:pt idx="1460">
                  <c:v>198.14699999999999</c:v>
                </c:pt>
                <c:pt idx="1461">
                  <c:v>198.16800000000001</c:v>
                </c:pt>
                <c:pt idx="1462">
                  <c:v>198.18600000000001</c:v>
                </c:pt>
                <c:pt idx="1463">
                  <c:v>198.20500000000001</c:v>
                </c:pt>
                <c:pt idx="1464">
                  <c:v>198.227</c:v>
                </c:pt>
                <c:pt idx="1465">
                  <c:v>198.24600000000001</c:v>
                </c:pt>
                <c:pt idx="1466">
                  <c:v>198.26499999999999</c:v>
                </c:pt>
                <c:pt idx="1467">
                  <c:v>198.28399999999999</c:v>
                </c:pt>
                <c:pt idx="1468">
                  <c:v>198.30199999999999</c:v>
                </c:pt>
                <c:pt idx="1469">
                  <c:v>198.321</c:v>
                </c:pt>
                <c:pt idx="1470">
                  <c:v>198.34</c:v>
                </c:pt>
                <c:pt idx="1471">
                  <c:v>198.36199999999999</c:v>
                </c:pt>
                <c:pt idx="1472">
                  <c:v>198.381</c:v>
                </c:pt>
                <c:pt idx="1473">
                  <c:v>198.40100000000001</c:v>
                </c:pt>
                <c:pt idx="1474">
                  <c:v>198.42</c:v>
                </c:pt>
                <c:pt idx="1475">
                  <c:v>198.44200000000001</c:v>
                </c:pt>
                <c:pt idx="1476">
                  <c:v>198.46100000000001</c:v>
                </c:pt>
                <c:pt idx="1477">
                  <c:v>198.477</c:v>
                </c:pt>
                <c:pt idx="1478">
                  <c:v>198.5</c:v>
                </c:pt>
                <c:pt idx="1479">
                  <c:v>198.52</c:v>
                </c:pt>
                <c:pt idx="1480">
                  <c:v>198.541</c:v>
                </c:pt>
                <c:pt idx="1481">
                  <c:v>198.56100000000001</c:v>
                </c:pt>
                <c:pt idx="1482">
                  <c:v>198.58</c:v>
                </c:pt>
                <c:pt idx="1483">
                  <c:v>198.6</c:v>
                </c:pt>
                <c:pt idx="1484">
                  <c:v>198.62</c:v>
                </c:pt>
                <c:pt idx="1485">
                  <c:v>198.64</c:v>
                </c:pt>
                <c:pt idx="1486">
                  <c:v>198.66</c:v>
                </c:pt>
                <c:pt idx="1487">
                  <c:v>198.68199999999999</c:v>
                </c:pt>
                <c:pt idx="1488">
                  <c:v>198.70099999999999</c:v>
                </c:pt>
                <c:pt idx="1489">
                  <c:v>198.72300000000001</c:v>
                </c:pt>
                <c:pt idx="1490">
                  <c:v>198.744</c:v>
                </c:pt>
                <c:pt idx="1491">
                  <c:v>198.76400000000001</c:v>
                </c:pt>
                <c:pt idx="1492">
                  <c:v>198.785</c:v>
                </c:pt>
                <c:pt idx="1493">
                  <c:v>198.80600000000001</c:v>
                </c:pt>
                <c:pt idx="1494">
                  <c:v>198.82599999999999</c:v>
                </c:pt>
                <c:pt idx="1495">
                  <c:v>198.84700000000001</c:v>
                </c:pt>
                <c:pt idx="1496">
                  <c:v>198.86799999999999</c:v>
                </c:pt>
                <c:pt idx="1497">
                  <c:v>198.88900000000001</c:v>
                </c:pt>
                <c:pt idx="1498">
                  <c:v>198.90899999999999</c:v>
                </c:pt>
                <c:pt idx="1499">
                  <c:v>198.93</c:v>
                </c:pt>
                <c:pt idx="1500">
                  <c:v>198.95099999999999</c:v>
                </c:pt>
                <c:pt idx="1501">
                  <c:v>198.97200000000001</c:v>
                </c:pt>
                <c:pt idx="1502">
                  <c:v>198.99299999999999</c:v>
                </c:pt>
                <c:pt idx="1503">
                  <c:v>199.01400000000001</c:v>
                </c:pt>
                <c:pt idx="1504">
                  <c:v>199.03700000000001</c:v>
                </c:pt>
                <c:pt idx="1505">
                  <c:v>199.059</c:v>
                </c:pt>
                <c:pt idx="1506">
                  <c:v>199.07499999999999</c:v>
                </c:pt>
                <c:pt idx="1507">
                  <c:v>199.09800000000001</c:v>
                </c:pt>
                <c:pt idx="1508">
                  <c:v>199.12100000000001</c:v>
                </c:pt>
                <c:pt idx="1509">
                  <c:v>199.14099999999999</c:v>
                </c:pt>
                <c:pt idx="1510">
                  <c:v>199.16200000000001</c:v>
                </c:pt>
                <c:pt idx="1511">
                  <c:v>199.185</c:v>
                </c:pt>
                <c:pt idx="1512">
                  <c:v>199.20699999999999</c:v>
                </c:pt>
                <c:pt idx="1513">
                  <c:v>199.227</c:v>
                </c:pt>
                <c:pt idx="1514">
                  <c:v>199.24799999999999</c:v>
                </c:pt>
                <c:pt idx="1515">
                  <c:v>199.26900000000001</c:v>
                </c:pt>
                <c:pt idx="1516">
                  <c:v>199.292</c:v>
                </c:pt>
                <c:pt idx="1517">
                  <c:v>199.31399999999999</c:v>
                </c:pt>
                <c:pt idx="1518">
                  <c:v>199.334</c:v>
                </c:pt>
                <c:pt idx="1519">
                  <c:v>199.357</c:v>
                </c:pt>
                <c:pt idx="1520">
                  <c:v>199.37700000000001</c:v>
                </c:pt>
                <c:pt idx="1521">
                  <c:v>199.4</c:v>
                </c:pt>
                <c:pt idx="1522">
                  <c:v>199.42</c:v>
                </c:pt>
                <c:pt idx="1523">
                  <c:v>199.44300000000001</c:v>
                </c:pt>
                <c:pt idx="1524">
                  <c:v>199.465</c:v>
                </c:pt>
                <c:pt idx="1525">
                  <c:v>199.48699999999999</c:v>
                </c:pt>
                <c:pt idx="1526">
                  <c:v>199.50700000000001</c:v>
                </c:pt>
                <c:pt idx="1527">
                  <c:v>199.53</c:v>
                </c:pt>
                <c:pt idx="1528">
                  <c:v>199.55199999999999</c:v>
                </c:pt>
                <c:pt idx="1529">
                  <c:v>199.572</c:v>
                </c:pt>
                <c:pt idx="1530">
                  <c:v>199.595</c:v>
                </c:pt>
                <c:pt idx="1531">
                  <c:v>199.61699999999999</c:v>
                </c:pt>
                <c:pt idx="1532">
                  <c:v>199.63900000000001</c:v>
                </c:pt>
                <c:pt idx="1533">
                  <c:v>199.661</c:v>
                </c:pt>
                <c:pt idx="1534">
                  <c:v>199.68299999999999</c:v>
                </c:pt>
                <c:pt idx="1535">
                  <c:v>199.70500000000001</c:v>
                </c:pt>
                <c:pt idx="1536">
                  <c:v>199.72900000000001</c:v>
                </c:pt>
                <c:pt idx="1537">
                  <c:v>199.75</c:v>
                </c:pt>
                <c:pt idx="1538">
                  <c:v>199.77199999999999</c:v>
                </c:pt>
                <c:pt idx="1539">
                  <c:v>199.79599999999999</c:v>
                </c:pt>
                <c:pt idx="1540">
                  <c:v>199.81700000000001</c:v>
                </c:pt>
                <c:pt idx="1541">
                  <c:v>199.839</c:v>
                </c:pt>
                <c:pt idx="1542">
                  <c:v>199.86099999999999</c:v>
                </c:pt>
                <c:pt idx="1543">
                  <c:v>199.88499999999999</c:v>
                </c:pt>
                <c:pt idx="1544">
                  <c:v>199.90600000000001</c:v>
                </c:pt>
                <c:pt idx="1545">
                  <c:v>199.93100000000001</c:v>
                </c:pt>
                <c:pt idx="1546">
                  <c:v>199.95099999999999</c:v>
                </c:pt>
                <c:pt idx="1547">
                  <c:v>199.97499999999999</c:v>
                </c:pt>
                <c:pt idx="1548">
                  <c:v>199.99700000000001</c:v>
                </c:pt>
                <c:pt idx="1549">
                  <c:v>200.02</c:v>
                </c:pt>
                <c:pt idx="1550">
                  <c:v>200.04499999999999</c:v>
                </c:pt>
                <c:pt idx="1551">
                  <c:v>200.065</c:v>
                </c:pt>
                <c:pt idx="1552">
                  <c:v>200.08600000000001</c:v>
                </c:pt>
                <c:pt idx="1553">
                  <c:v>200.11</c:v>
                </c:pt>
                <c:pt idx="1554">
                  <c:v>200.13399999999999</c:v>
                </c:pt>
                <c:pt idx="1555">
                  <c:v>200.154</c:v>
                </c:pt>
                <c:pt idx="1556">
                  <c:v>200.179</c:v>
                </c:pt>
                <c:pt idx="1557">
                  <c:v>200.19900000000001</c:v>
                </c:pt>
                <c:pt idx="1558">
                  <c:v>200.22300000000001</c:v>
                </c:pt>
                <c:pt idx="1559">
                  <c:v>200.245</c:v>
                </c:pt>
                <c:pt idx="1560">
                  <c:v>200.268</c:v>
                </c:pt>
                <c:pt idx="1561">
                  <c:v>200.28899999999999</c:v>
                </c:pt>
                <c:pt idx="1562">
                  <c:v>200.31399999999999</c:v>
                </c:pt>
                <c:pt idx="1563">
                  <c:v>200.33600000000001</c:v>
                </c:pt>
                <c:pt idx="1564">
                  <c:v>200.35499999999999</c:v>
                </c:pt>
                <c:pt idx="1565">
                  <c:v>200.38</c:v>
                </c:pt>
                <c:pt idx="1566">
                  <c:v>200.40199999999999</c:v>
                </c:pt>
                <c:pt idx="1567">
                  <c:v>200.42599999999999</c:v>
                </c:pt>
                <c:pt idx="1568">
                  <c:v>200.44800000000001</c:v>
                </c:pt>
                <c:pt idx="1569">
                  <c:v>200.471</c:v>
                </c:pt>
                <c:pt idx="1570">
                  <c:v>200.494</c:v>
                </c:pt>
                <c:pt idx="1571">
                  <c:v>200.517</c:v>
                </c:pt>
                <c:pt idx="1572">
                  <c:v>200.541</c:v>
                </c:pt>
                <c:pt idx="1573">
                  <c:v>200.56299999999999</c:v>
                </c:pt>
                <c:pt idx="1574">
                  <c:v>200.584</c:v>
                </c:pt>
                <c:pt idx="1575">
                  <c:v>200.608</c:v>
                </c:pt>
                <c:pt idx="1576">
                  <c:v>200.631</c:v>
                </c:pt>
                <c:pt idx="1577">
                  <c:v>200.655</c:v>
                </c:pt>
                <c:pt idx="1578">
                  <c:v>200.67699999999999</c:v>
                </c:pt>
                <c:pt idx="1579">
                  <c:v>200.7</c:v>
                </c:pt>
                <c:pt idx="1580">
                  <c:v>200.72300000000001</c:v>
                </c:pt>
                <c:pt idx="1581">
                  <c:v>200.745</c:v>
                </c:pt>
                <c:pt idx="1582">
                  <c:v>200.768</c:v>
                </c:pt>
                <c:pt idx="1583">
                  <c:v>200.791</c:v>
                </c:pt>
                <c:pt idx="1584">
                  <c:v>200.81200000000001</c:v>
                </c:pt>
                <c:pt idx="1585">
                  <c:v>200.834</c:v>
                </c:pt>
                <c:pt idx="1586">
                  <c:v>200.85599999999999</c:v>
                </c:pt>
                <c:pt idx="1587">
                  <c:v>200.876</c:v>
                </c:pt>
                <c:pt idx="1588">
                  <c:v>200.9</c:v>
                </c:pt>
                <c:pt idx="1589">
                  <c:v>200.923</c:v>
                </c:pt>
                <c:pt idx="1590">
                  <c:v>200.94399999999999</c:v>
                </c:pt>
                <c:pt idx="1591">
                  <c:v>200.96600000000001</c:v>
                </c:pt>
                <c:pt idx="1592">
                  <c:v>200.988</c:v>
                </c:pt>
                <c:pt idx="1593">
                  <c:v>201.00800000000001</c:v>
                </c:pt>
                <c:pt idx="1594">
                  <c:v>201.03100000000001</c:v>
                </c:pt>
                <c:pt idx="1595">
                  <c:v>201.05099999999999</c:v>
                </c:pt>
                <c:pt idx="1596">
                  <c:v>201.07</c:v>
                </c:pt>
                <c:pt idx="1597">
                  <c:v>201.09200000000001</c:v>
                </c:pt>
                <c:pt idx="1598">
                  <c:v>201.113</c:v>
                </c:pt>
                <c:pt idx="1599">
                  <c:v>201.136</c:v>
                </c:pt>
                <c:pt idx="1600">
                  <c:v>201.15600000000001</c:v>
                </c:pt>
                <c:pt idx="1601">
                  <c:v>201.17699999999999</c:v>
                </c:pt>
                <c:pt idx="1602">
                  <c:v>201.197</c:v>
                </c:pt>
                <c:pt idx="1603">
                  <c:v>201.21799999999999</c:v>
                </c:pt>
                <c:pt idx="1604">
                  <c:v>201.239</c:v>
                </c:pt>
                <c:pt idx="1605">
                  <c:v>201.25899999999999</c:v>
                </c:pt>
                <c:pt idx="1606">
                  <c:v>201.279</c:v>
                </c:pt>
                <c:pt idx="1607">
                  <c:v>201.29900000000001</c:v>
                </c:pt>
                <c:pt idx="1608">
                  <c:v>201.31899999999999</c:v>
                </c:pt>
                <c:pt idx="1609">
                  <c:v>201.33600000000001</c:v>
                </c:pt>
                <c:pt idx="1610">
                  <c:v>201.358</c:v>
                </c:pt>
                <c:pt idx="1611">
                  <c:v>201.37799999999999</c:v>
                </c:pt>
                <c:pt idx="1612">
                  <c:v>201.39699999999999</c:v>
                </c:pt>
                <c:pt idx="1613">
                  <c:v>201.416</c:v>
                </c:pt>
                <c:pt idx="1614">
                  <c:v>201.435</c:v>
                </c:pt>
                <c:pt idx="1615">
                  <c:v>201.45400000000001</c:v>
                </c:pt>
                <c:pt idx="1616">
                  <c:v>201.47300000000001</c:v>
                </c:pt>
                <c:pt idx="1617">
                  <c:v>201.49199999999999</c:v>
                </c:pt>
                <c:pt idx="1618">
                  <c:v>201.50899999999999</c:v>
                </c:pt>
                <c:pt idx="1619">
                  <c:v>201.529</c:v>
                </c:pt>
                <c:pt idx="1620">
                  <c:v>201.548</c:v>
                </c:pt>
                <c:pt idx="1621">
                  <c:v>201.565</c:v>
                </c:pt>
                <c:pt idx="1622">
                  <c:v>201.58500000000001</c:v>
                </c:pt>
                <c:pt idx="1623">
                  <c:v>201.602</c:v>
                </c:pt>
                <c:pt idx="1624">
                  <c:v>201.62200000000001</c:v>
                </c:pt>
                <c:pt idx="1625">
                  <c:v>201.63900000000001</c:v>
                </c:pt>
                <c:pt idx="1626">
                  <c:v>201.65700000000001</c:v>
                </c:pt>
                <c:pt idx="1627">
                  <c:v>201.67500000000001</c:v>
                </c:pt>
                <c:pt idx="1628">
                  <c:v>201.69300000000001</c:v>
                </c:pt>
                <c:pt idx="1629">
                  <c:v>201.709</c:v>
                </c:pt>
                <c:pt idx="1630">
                  <c:v>201.72900000000001</c:v>
                </c:pt>
                <c:pt idx="1631">
                  <c:v>201.74700000000001</c:v>
                </c:pt>
                <c:pt idx="1632">
                  <c:v>201.76499999999999</c:v>
                </c:pt>
                <c:pt idx="1633">
                  <c:v>201.78299999999999</c:v>
                </c:pt>
                <c:pt idx="1634">
                  <c:v>201.80099999999999</c:v>
                </c:pt>
                <c:pt idx="1635">
                  <c:v>201.81899999999999</c:v>
                </c:pt>
                <c:pt idx="1636">
                  <c:v>201.839</c:v>
                </c:pt>
                <c:pt idx="1637">
                  <c:v>201.85599999999999</c:v>
                </c:pt>
                <c:pt idx="1638">
                  <c:v>201.874</c:v>
                </c:pt>
                <c:pt idx="1639">
                  <c:v>201.89099999999999</c:v>
                </c:pt>
                <c:pt idx="1640">
                  <c:v>201.91200000000001</c:v>
                </c:pt>
                <c:pt idx="1641">
                  <c:v>201.93100000000001</c:v>
                </c:pt>
                <c:pt idx="1642">
                  <c:v>201.95</c:v>
                </c:pt>
                <c:pt idx="1643">
                  <c:v>201.96700000000001</c:v>
                </c:pt>
                <c:pt idx="1644">
                  <c:v>201.98500000000001</c:v>
                </c:pt>
                <c:pt idx="1645">
                  <c:v>202.005</c:v>
                </c:pt>
                <c:pt idx="1646">
                  <c:v>202.024</c:v>
                </c:pt>
                <c:pt idx="1647">
                  <c:v>202.041</c:v>
                </c:pt>
                <c:pt idx="1648">
                  <c:v>202.06100000000001</c:v>
                </c:pt>
                <c:pt idx="1649">
                  <c:v>202.078</c:v>
                </c:pt>
                <c:pt idx="1650">
                  <c:v>202.096</c:v>
                </c:pt>
                <c:pt idx="1651">
                  <c:v>202.11600000000001</c:v>
                </c:pt>
                <c:pt idx="1652">
                  <c:v>202.13300000000001</c:v>
                </c:pt>
                <c:pt idx="1653">
                  <c:v>202.15299999999999</c:v>
                </c:pt>
                <c:pt idx="1654">
                  <c:v>202.172</c:v>
                </c:pt>
                <c:pt idx="1655">
                  <c:v>202.18899999999999</c:v>
                </c:pt>
                <c:pt idx="1656">
                  <c:v>202.209</c:v>
                </c:pt>
                <c:pt idx="1657">
                  <c:v>202.22800000000001</c:v>
                </c:pt>
                <c:pt idx="1658">
                  <c:v>202.245</c:v>
                </c:pt>
                <c:pt idx="1659">
                  <c:v>202.26499999999999</c:v>
                </c:pt>
                <c:pt idx="1660">
                  <c:v>202.28399999999999</c:v>
                </c:pt>
                <c:pt idx="1661">
                  <c:v>202.30099999999999</c:v>
                </c:pt>
                <c:pt idx="1662">
                  <c:v>202.321</c:v>
                </c:pt>
                <c:pt idx="1663">
                  <c:v>202.33799999999999</c:v>
                </c:pt>
                <c:pt idx="1664">
                  <c:v>202.358</c:v>
                </c:pt>
                <c:pt idx="1665">
                  <c:v>202.37700000000001</c:v>
                </c:pt>
                <c:pt idx="1666">
                  <c:v>202.39599999999999</c:v>
                </c:pt>
                <c:pt idx="1667">
                  <c:v>202.41499999999999</c:v>
                </c:pt>
                <c:pt idx="1668">
                  <c:v>202.434</c:v>
                </c:pt>
                <c:pt idx="1669">
                  <c:v>202.453</c:v>
                </c:pt>
                <c:pt idx="1670">
                  <c:v>202.47200000000001</c:v>
                </c:pt>
                <c:pt idx="1671">
                  <c:v>202.49100000000001</c:v>
                </c:pt>
                <c:pt idx="1672">
                  <c:v>202.51</c:v>
                </c:pt>
                <c:pt idx="1673">
                  <c:v>202.53100000000001</c:v>
                </c:pt>
                <c:pt idx="1674">
                  <c:v>202.54900000000001</c:v>
                </c:pt>
                <c:pt idx="1675">
                  <c:v>202.56700000000001</c:v>
                </c:pt>
                <c:pt idx="1676">
                  <c:v>202.58600000000001</c:v>
                </c:pt>
                <c:pt idx="1677">
                  <c:v>202.608</c:v>
                </c:pt>
                <c:pt idx="1678">
                  <c:v>202.626</c:v>
                </c:pt>
                <c:pt idx="1679">
                  <c:v>202.64500000000001</c:v>
                </c:pt>
                <c:pt idx="1680">
                  <c:v>202.66300000000001</c:v>
                </c:pt>
                <c:pt idx="1681">
                  <c:v>202.685</c:v>
                </c:pt>
                <c:pt idx="1682">
                  <c:v>202.703</c:v>
                </c:pt>
                <c:pt idx="1683">
                  <c:v>202.72300000000001</c:v>
                </c:pt>
                <c:pt idx="1684">
                  <c:v>202.74199999999999</c:v>
                </c:pt>
                <c:pt idx="1685">
                  <c:v>202.762</c:v>
                </c:pt>
                <c:pt idx="1686">
                  <c:v>202.78100000000001</c:v>
                </c:pt>
                <c:pt idx="1687">
                  <c:v>202.80199999999999</c:v>
                </c:pt>
                <c:pt idx="1688">
                  <c:v>202.82</c:v>
                </c:pt>
                <c:pt idx="1689">
                  <c:v>202.84100000000001</c:v>
                </c:pt>
                <c:pt idx="1690">
                  <c:v>202.85900000000001</c:v>
                </c:pt>
                <c:pt idx="1691">
                  <c:v>202.88</c:v>
                </c:pt>
                <c:pt idx="1692">
                  <c:v>202.9</c:v>
                </c:pt>
                <c:pt idx="1693">
                  <c:v>202.92</c:v>
                </c:pt>
                <c:pt idx="1694">
                  <c:v>202.93799999999999</c:v>
                </c:pt>
                <c:pt idx="1695">
                  <c:v>202.959</c:v>
                </c:pt>
                <c:pt idx="1696">
                  <c:v>202.97900000000001</c:v>
                </c:pt>
                <c:pt idx="1697">
                  <c:v>202.999</c:v>
                </c:pt>
                <c:pt idx="1698">
                  <c:v>203.01900000000001</c:v>
                </c:pt>
                <c:pt idx="1699">
                  <c:v>203.04</c:v>
                </c:pt>
                <c:pt idx="1700">
                  <c:v>203.06100000000001</c:v>
                </c:pt>
                <c:pt idx="1701">
                  <c:v>203.077</c:v>
                </c:pt>
                <c:pt idx="1702">
                  <c:v>203.09800000000001</c:v>
                </c:pt>
                <c:pt idx="1703">
                  <c:v>203.11799999999999</c:v>
                </c:pt>
                <c:pt idx="1704">
                  <c:v>203.13800000000001</c:v>
                </c:pt>
                <c:pt idx="1705">
                  <c:v>203.15899999999999</c:v>
                </c:pt>
                <c:pt idx="1706">
                  <c:v>203.179</c:v>
                </c:pt>
                <c:pt idx="1707">
                  <c:v>203.19900000000001</c:v>
                </c:pt>
                <c:pt idx="1708">
                  <c:v>203.21899999999999</c:v>
                </c:pt>
                <c:pt idx="1709">
                  <c:v>203.239</c:v>
                </c:pt>
                <c:pt idx="1710">
                  <c:v>203.25899999999999</c:v>
                </c:pt>
                <c:pt idx="1711">
                  <c:v>203.279</c:v>
                </c:pt>
                <c:pt idx="1712">
                  <c:v>203.29900000000001</c:v>
                </c:pt>
                <c:pt idx="1713">
                  <c:v>203.31700000000001</c:v>
                </c:pt>
                <c:pt idx="1714">
                  <c:v>203.33699999999999</c:v>
                </c:pt>
                <c:pt idx="1715">
                  <c:v>203.358</c:v>
                </c:pt>
                <c:pt idx="1716">
                  <c:v>203.37799999999999</c:v>
                </c:pt>
                <c:pt idx="1717">
                  <c:v>203.39699999999999</c:v>
                </c:pt>
                <c:pt idx="1718">
                  <c:v>203.416</c:v>
                </c:pt>
                <c:pt idx="1719">
                  <c:v>203.43700000000001</c:v>
                </c:pt>
                <c:pt idx="1720">
                  <c:v>203.45699999999999</c:v>
                </c:pt>
                <c:pt idx="1721">
                  <c:v>203.47499999999999</c:v>
                </c:pt>
                <c:pt idx="1722">
                  <c:v>203.49600000000001</c:v>
                </c:pt>
                <c:pt idx="1723">
                  <c:v>203.51499999999999</c:v>
                </c:pt>
                <c:pt idx="1724">
                  <c:v>203.536</c:v>
                </c:pt>
                <c:pt idx="1725">
                  <c:v>203.554</c:v>
                </c:pt>
                <c:pt idx="1726">
                  <c:v>203.57499999999999</c:v>
                </c:pt>
                <c:pt idx="1727">
                  <c:v>203.59299999999999</c:v>
                </c:pt>
                <c:pt idx="1728">
                  <c:v>203.614</c:v>
                </c:pt>
                <c:pt idx="1729">
                  <c:v>203.63200000000001</c:v>
                </c:pt>
                <c:pt idx="1730">
                  <c:v>203.65299999999999</c:v>
                </c:pt>
                <c:pt idx="1731">
                  <c:v>203.67099999999999</c:v>
                </c:pt>
                <c:pt idx="1732">
                  <c:v>203.69</c:v>
                </c:pt>
                <c:pt idx="1733">
                  <c:v>203.709</c:v>
                </c:pt>
                <c:pt idx="1734">
                  <c:v>203.72800000000001</c:v>
                </c:pt>
                <c:pt idx="1735">
                  <c:v>203.74700000000001</c:v>
                </c:pt>
                <c:pt idx="1736">
                  <c:v>203.76400000000001</c:v>
                </c:pt>
                <c:pt idx="1737">
                  <c:v>203.78399999999999</c:v>
                </c:pt>
                <c:pt idx="1738">
                  <c:v>203.803</c:v>
                </c:pt>
                <c:pt idx="1739">
                  <c:v>203.82</c:v>
                </c:pt>
                <c:pt idx="1740">
                  <c:v>203.84</c:v>
                </c:pt>
                <c:pt idx="1741">
                  <c:v>203.857</c:v>
                </c:pt>
                <c:pt idx="1742">
                  <c:v>203.87700000000001</c:v>
                </c:pt>
                <c:pt idx="1743">
                  <c:v>203.89400000000001</c:v>
                </c:pt>
                <c:pt idx="1744">
                  <c:v>203.91200000000001</c:v>
                </c:pt>
                <c:pt idx="1745">
                  <c:v>203.93</c:v>
                </c:pt>
                <c:pt idx="1746">
                  <c:v>203.94800000000001</c:v>
                </c:pt>
                <c:pt idx="1747">
                  <c:v>203.96600000000001</c:v>
                </c:pt>
                <c:pt idx="1748">
                  <c:v>203.983</c:v>
                </c:pt>
                <c:pt idx="1749">
                  <c:v>203.99799999999999</c:v>
                </c:pt>
                <c:pt idx="1750">
                  <c:v>204.01499999999999</c:v>
                </c:pt>
                <c:pt idx="1751">
                  <c:v>204.03700000000001</c:v>
                </c:pt>
                <c:pt idx="1752">
                  <c:v>204.05</c:v>
                </c:pt>
                <c:pt idx="1753">
                  <c:v>204.06399999999999</c:v>
                </c:pt>
                <c:pt idx="1754">
                  <c:v>204.08099999999999</c:v>
                </c:pt>
                <c:pt idx="1755">
                  <c:v>204.09899999999999</c:v>
                </c:pt>
                <c:pt idx="1756">
                  <c:v>204.11600000000001</c:v>
                </c:pt>
                <c:pt idx="1757">
                  <c:v>204.131</c:v>
                </c:pt>
                <c:pt idx="1758">
                  <c:v>204.149</c:v>
                </c:pt>
                <c:pt idx="1759">
                  <c:v>204.16399999999999</c:v>
                </c:pt>
                <c:pt idx="1760">
                  <c:v>204.18199999999999</c:v>
                </c:pt>
                <c:pt idx="1761">
                  <c:v>204.19900000000001</c:v>
                </c:pt>
                <c:pt idx="1762">
                  <c:v>204.214</c:v>
                </c:pt>
                <c:pt idx="1763">
                  <c:v>204.232</c:v>
                </c:pt>
                <c:pt idx="1764">
                  <c:v>204.24700000000001</c:v>
                </c:pt>
                <c:pt idx="1765">
                  <c:v>204.26300000000001</c:v>
                </c:pt>
                <c:pt idx="1766">
                  <c:v>204.279</c:v>
                </c:pt>
                <c:pt idx="1767">
                  <c:v>204.297</c:v>
                </c:pt>
                <c:pt idx="1768">
                  <c:v>204.31200000000001</c:v>
                </c:pt>
                <c:pt idx="1769">
                  <c:v>204.32599999999999</c:v>
                </c:pt>
                <c:pt idx="1770">
                  <c:v>204.34299999999999</c:v>
                </c:pt>
                <c:pt idx="1771">
                  <c:v>204.35900000000001</c:v>
                </c:pt>
                <c:pt idx="1772">
                  <c:v>204.375</c:v>
                </c:pt>
                <c:pt idx="1773">
                  <c:v>204.38900000000001</c:v>
                </c:pt>
                <c:pt idx="1774">
                  <c:v>204.40600000000001</c:v>
                </c:pt>
                <c:pt idx="1775">
                  <c:v>204.422</c:v>
                </c:pt>
                <c:pt idx="1776">
                  <c:v>204.43600000000001</c:v>
                </c:pt>
                <c:pt idx="1777">
                  <c:v>204.453</c:v>
                </c:pt>
                <c:pt idx="1778">
                  <c:v>204.46700000000001</c:v>
                </c:pt>
                <c:pt idx="1779">
                  <c:v>204.482</c:v>
                </c:pt>
                <c:pt idx="1780">
                  <c:v>204.49700000000001</c:v>
                </c:pt>
                <c:pt idx="1781">
                  <c:v>204.512</c:v>
                </c:pt>
                <c:pt idx="1782">
                  <c:v>204.52699999999999</c:v>
                </c:pt>
                <c:pt idx="1783">
                  <c:v>204.542</c:v>
                </c:pt>
                <c:pt idx="1784">
                  <c:v>204.55699999999999</c:v>
                </c:pt>
                <c:pt idx="1785">
                  <c:v>204.56899999999999</c:v>
                </c:pt>
                <c:pt idx="1786">
                  <c:v>204.58600000000001</c:v>
                </c:pt>
                <c:pt idx="1787">
                  <c:v>204.59899999999999</c:v>
                </c:pt>
                <c:pt idx="1788">
                  <c:v>204.61500000000001</c:v>
                </c:pt>
                <c:pt idx="1789">
                  <c:v>204.62700000000001</c:v>
                </c:pt>
                <c:pt idx="1790">
                  <c:v>204.64400000000001</c:v>
                </c:pt>
                <c:pt idx="1791">
                  <c:v>204.65700000000001</c:v>
                </c:pt>
                <c:pt idx="1792">
                  <c:v>204.67099999999999</c:v>
                </c:pt>
                <c:pt idx="1793">
                  <c:v>204.685</c:v>
                </c:pt>
                <c:pt idx="1794">
                  <c:v>204.69900000000001</c:v>
                </c:pt>
                <c:pt idx="1795">
                  <c:v>204.71299999999999</c:v>
                </c:pt>
                <c:pt idx="1796">
                  <c:v>204.727</c:v>
                </c:pt>
                <c:pt idx="1797">
                  <c:v>204.74</c:v>
                </c:pt>
                <c:pt idx="1798">
                  <c:v>204.75299999999999</c:v>
                </c:pt>
                <c:pt idx="1799">
                  <c:v>204.768</c:v>
                </c:pt>
                <c:pt idx="1800">
                  <c:v>204.78</c:v>
                </c:pt>
                <c:pt idx="1801">
                  <c:v>204.79499999999999</c:v>
                </c:pt>
                <c:pt idx="1802">
                  <c:v>204.80699999999999</c:v>
                </c:pt>
                <c:pt idx="1803">
                  <c:v>204.822</c:v>
                </c:pt>
                <c:pt idx="1804">
                  <c:v>204.834</c:v>
                </c:pt>
                <c:pt idx="1805">
                  <c:v>204.84899999999999</c:v>
                </c:pt>
                <c:pt idx="1806">
                  <c:v>204.86099999999999</c:v>
                </c:pt>
                <c:pt idx="1807">
                  <c:v>204.875</c:v>
                </c:pt>
                <c:pt idx="1808">
                  <c:v>204.88800000000001</c:v>
                </c:pt>
                <c:pt idx="1809">
                  <c:v>204.90299999999999</c:v>
                </c:pt>
                <c:pt idx="1810">
                  <c:v>204.91499999999999</c:v>
                </c:pt>
                <c:pt idx="1811">
                  <c:v>204.928</c:v>
                </c:pt>
                <c:pt idx="1812">
                  <c:v>204.94200000000001</c:v>
                </c:pt>
                <c:pt idx="1813">
                  <c:v>204.95500000000001</c:v>
                </c:pt>
                <c:pt idx="1814">
                  <c:v>204.96799999999999</c:v>
                </c:pt>
                <c:pt idx="1815">
                  <c:v>204.982</c:v>
                </c:pt>
                <c:pt idx="1816">
                  <c:v>204.995</c:v>
                </c:pt>
                <c:pt idx="1817">
                  <c:v>205.00800000000001</c:v>
                </c:pt>
                <c:pt idx="1818">
                  <c:v>205.024</c:v>
                </c:pt>
                <c:pt idx="1819">
                  <c:v>205.036</c:v>
                </c:pt>
                <c:pt idx="1820">
                  <c:v>205.04900000000001</c:v>
                </c:pt>
                <c:pt idx="1821">
                  <c:v>205.06399999999999</c:v>
                </c:pt>
                <c:pt idx="1822">
                  <c:v>205.07400000000001</c:v>
                </c:pt>
                <c:pt idx="1823">
                  <c:v>205.08799999999999</c:v>
                </c:pt>
                <c:pt idx="1824">
                  <c:v>205.101</c:v>
                </c:pt>
                <c:pt idx="1825">
                  <c:v>205.11500000000001</c:v>
                </c:pt>
                <c:pt idx="1826">
                  <c:v>205.13</c:v>
                </c:pt>
                <c:pt idx="1827">
                  <c:v>205.142</c:v>
                </c:pt>
                <c:pt idx="1828">
                  <c:v>205.155</c:v>
                </c:pt>
                <c:pt idx="1829">
                  <c:v>205.16900000000001</c:v>
                </c:pt>
                <c:pt idx="1830">
                  <c:v>205.18199999999999</c:v>
                </c:pt>
                <c:pt idx="1831">
                  <c:v>205.196</c:v>
                </c:pt>
                <c:pt idx="1832">
                  <c:v>205.21100000000001</c:v>
                </c:pt>
                <c:pt idx="1833">
                  <c:v>205.22300000000001</c:v>
                </c:pt>
                <c:pt idx="1834">
                  <c:v>205.238</c:v>
                </c:pt>
                <c:pt idx="1835">
                  <c:v>205.25</c:v>
                </c:pt>
                <c:pt idx="1836">
                  <c:v>205.26499999999999</c:v>
                </c:pt>
                <c:pt idx="1837">
                  <c:v>205.27699999999999</c:v>
                </c:pt>
                <c:pt idx="1838">
                  <c:v>205.292</c:v>
                </c:pt>
                <c:pt idx="1839">
                  <c:v>205.304</c:v>
                </c:pt>
                <c:pt idx="1840">
                  <c:v>205.31899999999999</c:v>
                </c:pt>
                <c:pt idx="1841">
                  <c:v>205.333</c:v>
                </c:pt>
                <c:pt idx="1842">
                  <c:v>205.345</c:v>
                </c:pt>
                <c:pt idx="1843">
                  <c:v>205.36</c:v>
                </c:pt>
                <c:pt idx="1844">
                  <c:v>205.374</c:v>
                </c:pt>
                <c:pt idx="1845">
                  <c:v>205.386</c:v>
                </c:pt>
                <c:pt idx="1846">
                  <c:v>205.399</c:v>
                </c:pt>
                <c:pt idx="1847">
                  <c:v>205.41399999999999</c:v>
                </c:pt>
                <c:pt idx="1848">
                  <c:v>205.42699999999999</c:v>
                </c:pt>
                <c:pt idx="1849">
                  <c:v>205.44</c:v>
                </c:pt>
                <c:pt idx="1850">
                  <c:v>205.45400000000001</c:v>
                </c:pt>
                <c:pt idx="1851">
                  <c:v>205.46700000000001</c:v>
                </c:pt>
                <c:pt idx="1852">
                  <c:v>205.482</c:v>
                </c:pt>
                <c:pt idx="1853">
                  <c:v>205.494</c:v>
                </c:pt>
                <c:pt idx="1854">
                  <c:v>205.50700000000001</c:v>
                </c:pt>
                <c:pt idx="1855">
                  <c:v>205.52</c:v>
                </c:pt>
                <c:pt idx="1856">
                  <c:v>205.53299999999999</c:v>
                </c:pt>
                <c:pt idx="1857">
                  <c:v>205.54599999999999</c:v>
                </c:pt>
                <c:pt idx="1858">
                  <c:v>205.56100000000001</c:v>
                </c:pt>
                <c:pt idx="1859">
                  <c:v>205.57300000000001</c:v>
                </c:pt>
                <c:pt idx="1860">
                  <c:v>205.584</c:v>
                </c:pt>
                <c:pt idx="1861">
                  <c:v>205.59800000000001</c:v>
                </c:pt>
                <c:pt idx="1862">
                  <c:v>205.61099999999999</c:v>
                </c:pt>
                <c:pt idx="1863">
                  <c:v>205.62200000000001</c:v>
                </c:pt>
                <c:pt idx="1864">
                  <c:v>205.63399999999999</c:v>
                </c:pt>
                <c:pt idx="1865">
                  <c:v>205.648</c:v>
                </c:pt>
                <c:pt idx="1866">
                  <c:v>205.65899999999999</c:v>
                </c:pt>
                <c:pt idx="1867">
                  <c:v>205.67099999999999</c:v>
                </c:pt>
                <c:pt idx="1868">
                  <c:v>205.685</c:v>
                </c:pt>
                <c:pt idx="1869">
                  <c:v>205.696</c:v>
                </c:pt>
                <c:pt idx="1870">
                  <c:v>205.708</c:v>
                </c:pt>
                <c:pt idx="1871">
                  <c:v>205.72</c:v>
                </c:pt>
                <c:pt idx="1872">
                  <c:v>205.732</c:v>
                </c:pt>
                <c:pt idx="1873">
                  <c:v>205.744</c:v>
                </c:pt>
                <c:pt idx="1874">
                  <c:v>205.756</c:v>
                </c:pt>
                <c:pt idx="1875">
                  <c:v>205.768</c:v>
                </c:pt>
                <c:pt idx="1876">
                  <c:v>205.78</c:v>
                </c:pt>
                <c:pt idx="1877">
                  <c:v>205.792</c:v>
                </c:pt>
                <c:pt idx="1878">
                  <c:v>205.804</c:v>
                </c:pt>
                <c:pt idx="1879">
                  <c:v>205.81399999999999</c:v>
                </c:pt>
                <c:pt idx="1880">
                  <c:v>205.827</c:v>
                </c:pt>
                <c:pt idx="1881">
                  <c:v>205.83699999999999</c:v>
                </c:pt>
                <c:pt idx="1882">
                  <c:v>205.84800000000001</c:v>
                </c:pt>
                <c:pt idx="1883">
                  <c:v>205.86099999999999</c:v>
                </c:pt>
                <c:pt idx="1884">
                  <c:v>205.87100000000001</c:v>
                </c:pt>
                <c:pt idx="1885">
                  <c:v>205.88399999999999</c:v>
                </c:pt>
                <c:pt idx="1886">
                  <c:v>208.49799999999999</c:v>
                </c:pt>
                <c:pt idx="1887">
                  <c:v>208.50800000000001</c:v>
                </c:pt>
                <c:pt idx="1888">
                  <c:v>208.518</c:v>
                </c:pt>
                <c:pt idx="1889">
                  <c:v>208.52699999999999</c:v>
                </c:pt>
                <c:pt idx="1890">
                  <c:v>208.53700000000001</c:v>
                </c:pt>
                <c:pt idx="1891">
                  <c:v>208.547</c:v>
                </c:pt>
                <c:pt idx="1892">
                  <c:v>208.55600000000001</c:v>
                </c:pt>
                <c:pt idx="1893">
                  <c:v>208.566</c:v>
                </c:pt>
                <c:pt idx="1894">
                  <c:v>208.57499999999999</c:v>
                </c:pt>
                <c:pt idx="1895">
                  <c:v>208.58500000000001</c:v>
                </c:pt>
                <c:pt idx="1896">
                  <c:v>208.59399999999999</c:v>
                </c:pt>
                <c:pt idx="1897">
                  <c:v>208.602</c:v>
                </c:pt>
                <c:pt idx="1898">
                  <c:v>208.61199999999999</c:v>
                </c:pt>
                <c:pt idx="1899">
                  <c:v>208.62100000000001</c:v>
                </c:pt>
                <c:pt idx="1900">
                  <c:v>208.63</c:v>
                </c:pt>
                <c:pt idx="1901">
                  <c:v>208.63900000000001</c:v>
                </c:pt>
                <c:pt idx="1902">
                  <c:v>208.648</c:v>
                </c:pt>
                <c:pt idx="1903">
                  <c:v>208.65700000000001</c:v>
                </c:pt>
                <c:pt idx="1904">
                  <c:v>208.666</c:v>
                </c:pt>
                <c:pt idx="1905">
                  <c:v>208.67500000000001</c:v>
                </c:pt>
                <c:pt idx="1906">
                  <c:v>208.684</c:v>
                </c:pt>
                <c:pt idx="1907">
                  <c:v>208.69300000000001</c:v>
                </c:pt>
                <c:pt idx="1908">
                  <c:v>208.702</c:v>
                </c:pt>
                <c:pt idx="1909">
                  <c:v>208.709</c:v>
                </c:pt>
                <c:pt idx="1910">
                  <c:v>208.71899999999999</c:v>
                </c:pt>
                <c:pt idx="1911">
                  <c:v>208.726</c:v>
                </c:pt>
                <c:pt idx="1912">
                  <c:v>208.73599999999999</c:v>
                </c:pt>
                <c:pt idx="1913">
                  <c:v>208.74299999999999</c:v>
                </c:pt>
                <c:pt idx="1914">
                  <c:v>208.75299999999999</c:v>
                </c:pt>
                <c:pt idx="1915">
                  <c:v>208.762</c:v>
                </c:pt>
                <c:pt idx="1916">
                  <c:v>208.76900000000001</c:v>
                </c:pt>
                <c:pt idx="1917">
                  <c:v>208.779</c:v>
                </c:pt>
                <c:pt idx="1918">
                  <c:v>208.786</c:v>
                </c:pt>
                <c:pt idx="1919">
                  <c:v>208.79599999999999</c:v>
                </c:pt>
                <c:pt idx="1920">
                  <c:v>208.803</c:v>
                </c:pt>
                <c:pt idx="1921">
                  <c:v>208.81299999999999</c:v>
                </c:pt>
                <c:pt idx="1922">
                  <c:v>208.82</c:v>
                </c:pt>
                <c:pt idx="1923">
                  <c:v>208.83</c:v>
                </c:pt>
                <c:pt idx="1924">
                  <c:v>208.83699999999999</c:v>
                </c:pt>
                <c:pt idx="1925">
                  <c:v>208.84700000000001</c:v>
                </c:pt>
                <c:pt idx="1926">
                  <c:v>208.85400000000001</c:v>
                </c:pt>
                <c:pt idx="1927">
                  <c:v>208.864</c:v>
                </c:pt>
                <c:pt idx="1928">
                  <c:v>208.87100000000001</c:v>
                </c:pt>
                <c:pt idx="1929">
                  <c:v>208.881</c:v>
                </c:pt>
                <c:pt idx="1930">
                  <c:v>208.89</c:v>
                </c:pt>
                <c:pt idx="1931">
                  <c:v>208.899</c:v>
                </c:pt>
                <c:pt idx="1932">
                  <c:v>208.90799999999999</c:v>
                </c:pt>
                <c:pt idx="1933">
                  <c:v>208.91499999999999</c:v>
                </c:pt>
                <c:pt idx="1934">
                  <c:v>208.92500000000001</c:v>
                </c:pt>
                <c:pt idx="1935">
                  <c:v>208.934</c:v>
                </c:pt>
                <c:pt idx="1936">
                  <c:v>208.94300000000001</c:v>
                </c:pt>
                <c:pt idx="1937">
                  <c:v>208.952</c:v>
                </c:pt>
                <c:pt idx="1938">
                  <c:v>208.96100000000001</c:v>
                </c:pt>
                <c:pt idx="1939">
                  <c:v>208.971</c:v>
                </c:pt>
                <c:pt idx="1940">
                  <c:v>208.97800000000001</c:v>
                </c:pt>
                <c:pt idx="1941">
                  <c:v>208.989</c:v>
                </c:pt>
                <c:pt idx="1942">
                  <c:v>208.99799999999999</c:v>
                </c:pt>
                <c:pt idx="1943">
                  <c:v>209.00700000000001</c:v>
                </c:pt>
                <c:pt idx="1944">
                  <c:v>209.01900000000001</c:v>
                </c:pt>
                <c:pt idx="1945">
                  <c:v>209.02699999999999</c:v>
                </c:pt>
                <c:pt idx="1946">
                  <c:v>209.035</c:v>
                </c:pt>
                <c:pt idx="1947">
                  <c:v>209.04499999999999</c:v>
                </c:pt>
                <c:pt idx="1948">
                  <c:v>209.05500000000001</c:v>
                </c:pt>
                <c:pt idx="1949">
                  <c:v>209.06200000000001</c:v>
                </c:pt>
                <c:pt idx="1950">
                  <c:v>209.07300000000001</c:v>
                </c:pt>
                <c:pt idx="1951">
                  <c:v>209.08199999999999</c:v>
                </c:pt>
                <c:pt idx="1952">
                  <c:v>209.09200000000001</c:v>
                </c:pt>
                <c:pt idx="1953">
                  <c:v>209.101</c:v>
                </c:pt>
                <c:pt idx="1954">
                  <c:v>209.11099999999999</c:v>
                </c:pt>
                <c:pt idx="1955">
                  <c:v>209.12100000000001</c:v>
                </c:pt>
                <c:pt idx="1956">
                  <c:v>209.13</c:v>
                </c:pt>
                <c:pt idx="1957">
                  <c:v>209.14</c:v>
                </c:pt>
                <c:pt idx="1958">
                  <c:v>209.149</c:v>
                </c:pt>
                <c:pt idx="1959">
                  <c:v>209.15899999999999</c:v>
                </c:pt>
                <c:pt idx="1960" formatCode="0.000">
                  <c:v>210.518</c:v>
                </c:pt>
                <c:pt idx="1961" formatCode="0.000">
                  <c:v>210.52600000000001</c:v>
                </c:pt>
                <c:pt idx="1962" formatCode="0.000">
                  <c:v>210.53299999999999</c:v>
                </c:pt>
                <c:pt idx="1963" formatCode="0.000">
                  <c:v>210.54</c:v>
                </c:pt>
                <c:pt idx="1964" formatCode="0.000">
                  <c:v>210.547</c:v>
                </c:pt>
                <c:pt idx="1965" formatCode="0.000">
                  <c:v>210.554</c:v>
                </c:pt>
                <c:pt idx="1966" formatCode="0.000">
                  <c:v>210.56100000000001</c:v>
                </c:pt>
                <c:pt idx="1967" formatCode="0.000">
                  <c:v>210.56700000000001</c:v>
                </c:pt>
                <c:pt idx="1968" formatCode="0.000">
                  <c:v>210.57300000000001</c:v>
                </c:pt>
                <c:pt idx="1969" formatCode="0.000">
                  <c:v>210.58099999999999</c:v>
                </c:pt>
                <c:pt idx="1970" formatCode="0.000">
                  <c:v>210.58799999999999</c:v>
                </c:pt>
                <c:pt idx="1971" formatCode="0.000">
                  <c:v>210.595</c:v>
                </c:pt>
                <c:pt idx="1972" formatCode="0.000">
                  <c:v>210.602</c:v>
                </c:pt>
                <c:pt idx="1973" formatCode="0.000">
                  <c:v>210.60900000000001</c:v>
                </c:pt>
                <c:pt idx="1974" formatCode="0.000">
                  <c:v>210.61500000000001</c:v>
                </c:pt>
                <c:pt idx="1975" formatCode="0.000">
                  <c:v>210.62200000000001</c:v>
                </c:pt>
                <c:pt idx="1976" formatCode="0.000">
                  <c:v>210.62899999999999</c:v>
                </c:pt>
                <c:pt idx="1977" formatCode="0.000">
                  <c:v>210.636</c:v>
                </c:pt>
                <c:pt idx="1978" formatCode="0.000">
                  <c:v>210.643</c:v>
                </c:pt>
                <c:pt idx="1979" formatCode="0.000">
                  <c:v>210.65</c:v>
                </c:pt>
                <c:pt idx="1980" formatCode="0.000">
                  <c:v>210.65700000000001</c:v>
                </c:pt>
                <c:pt idx="1981" formatCode="0.000">
                  <c:v>210.66399999999999</c:v>
                </c:pt>
                <c:pt idx="1982" formatCode="0.000">
                  <c:v>210.67099999999999</c:v>
                </c:pt>
                <c:pt idx="1983" formatCode="0.000">
                  <c:v>210.678</c:v>
                </c:pt>
                <c:pt idx="1984" formatCode="0.000">
                  <c:v>210.684</c:v>
                </c:pt>
                <c:pt idx="1985" formatCode="0.000">
                  <c:v>210.69</c:v>
                </c:pt>
                <c:pt idx="1986" formatCode="0.000">
                  <c:v>210.69800000000001</c:v>
                </c:pt>
                <c:pt idx="1987" formatCode="0.000">
                  <c:v>210.70400000000001</c:v>
                </c:pt>
                <c:pt idx="1988" formatCode="0.000">
                  <c:v>210.71199999999999</c:v>
                </c:pt>
                <c:pt idx="1989" formatCode="0.000">
                  <c:v>210.71899999999999</c:v>
                </c:pt>
                <c:pt idx="1990" formatCode="0.000">
                  <c:v>210.726</c:v>
                </c:pt>
                <c:pt idx="1991" formatCode="0.000">
                  <c:v>210.733</c:v>
                </c:pt>
                <c:pt idx="1992" formatCode="0.000">
                  <c:v>210.739</c:v>
                </c:pt>
                <c:pt idx="1993" formatCode="0.000">
                  <c:v>210.74600000000001</c:v>
                </c:pt>
                <c:pt idx="1994" formatCode="0.000">
                  <c:v>210.75299999999999</c:v>
                </c:pt>
                <c:pt idx="1995" formatCode="0.000">
                  <c:v>210.761</c:v>
                </c:pt>
                <c:pt idx="1996" formatCode="0.000">
                  <c:v>210.768</c:v>
                </c:pt>
                <c:pt idx="1997" formatCode="0.000">
                  <c:v>210.77500000000001</c:v>
                </c:pt>
                <c:pt idx="1998" formatCode="0.000">
                  <c:v>210.78299999999999</c:v>
                </c:pt>
                <c:pt idx="1999" formatCode="0.000">
                  <c:v>210.791</c:v>
                </c:pt>
                <c:pt idx="2000" formatCode="0.000">
                  <c:v>210.798</c:v>
                </c:pt>
                <c:pt idx="2001" formatCode="0.000">
                  <c:v>210.80600000000001</c:v>
                </c:pt>
                <c:pt idx="2002" formatCode="0.000">
                  <c:v>210.81399999999999</c:v>
                </c:pt>
                <c:pt idx="2003" formatCode="0.000">
                  <c:v>210.822</c:v>
                </c:pt>
                <c:pt idx="2004" formatCode="0.000">
                  <c:v>210.83</c:v>
                </c:pt>
                <c:pt idx="2005" formatCode="0.000">
                  <c:v>210.83799999999999</c:v>
                </c:pt>
                <c:pt idx="2006" formatCode="0.000">
                  <c:v>210.84800000000001</c:v>
                </c:pt>
                <c:pt idx="2007" formatCode="0.000">
                  <c:v>210.85499999999999</c:v>
                </c:pt>
                <c:pt idx="2008" formatCode="0.000">
                  <c:v>210.86500000000001</c:v>
                </c:pt>
                <c:pt idx="2009" formatCode="0.000">
                  <c:v>210.874</c:v>
                </c:pt>
                <c:pt idx="2010" formatCode="0.000">
                  <c:v>210.88300000000001</c:v>
                </c:pt>
                <c:pt idx="2011" formatCode="0.000">
                  <c:v>210.892</c:v>
                </c:pt>
                <c:pt idx="2012" formatCode="0.000">
                  <c:v>210.90100000000001</c:v>
                </c:pt>
                <c:pt idx="2013" formatCode="0.000">
                  <c:v>210.911</c:v>
                </c:pt>
                <c:pt idx="2014" formatCode="0.000">
                  <c:v>210.92099999999999</c:v>
                </c:pt>
                <c:pt idx="2015" formatCode="0.000">
                  <c:v>210.929</c:v>
                </c:pt>
                <c:pt idx="2016" formatCode="0.000">
                  <c:v>210.93899999999999</c:v>
                </c:pt>
                <c:pt idx="2017" formatCode="0.000">
                  <c:v>210.95</c:v>
                </c:pt>
                <c:pt idx="2018" formatCode="0.000">
                  <c:v>210.96100000000001</c:v>
                </c:pt>
                <c:pt idx="2019" formatCode="0.000">
                  <c:v>210.971</c:v>
                </c:pt>
                <c:pt idx="2020" formatCode="0.000">
                  <c:v>210.98099999999999</c:v>
                </c:pt>
                <c:pt idx="2021" formatCode="0.000">
                  <c:v>210.99199999999999</c:v>
                </c:pt>
                <c:pt idx="2022" formatCode="0.000">
                  <c:v>211.00299999999999</c:v>
                </c:pt>
                <c:pt idx="2023" formatCode="0.000">
                  <c:v>211.01300000000001</c:v>
                </c:pt>
                <c:pt idx="2024" formatCode="0.000">
                  <c:v>211.023</c:v>
                </c:pt>
                <c:pt idx="2025" formatCode="0.000">
                  <c:v>211.035</c:v>
                </c:pt>
                <c:pt idx="2026" formatCode="0.000">
                  <c:v>211.04499999999999</c:v>
                </c:pt>
                <c:pt idx="2027" formatCode="0.000">
                  <c:v>211.05600000000001</c:v>
                </c:pt>
                <c:pt idx="2028" formatCode="0.000">
                  <c:v>211.06700000000001</c:v>
                </c:pt>
                <c:pt idx="2029" formatCode="0.000">
                  <c:v>211.07599999999999</c:v>
                </c:pt>
                <c:pt idx="2030" formatCode="0.000">
                  <c:v>211.08500000000001</c:v>
                </c:pt>
                <c:pt idx="2031" formatCode="0.000">
                  <c:v>211.096</c:v>
                </c:pt>
                <c:pt idx="2032" formatCode="0.000">
                  <c:v>211.107</c:v>
                </c:pt>
                <c:pt idx="2033" formatCode="0.000">
                  <c:v>211.11799999999999</c:v>
                </c:pt>
                <c:pt idx="2034" formatCode="0.000">
                  <c:v>211.12799999999999</c:v>
                </c:pt>
                <c:pt idx="2035" formatCode="0.000">
                  <c:v>211.13900000000001</c:v>
                </c:pt>
                <c:pt idx="2036" formatCode="0.000">
                  <c:v>211.149</c:v>
                </c:pt>
                <c:pt idx="2037" formatCode="0.000">
                  <c:v>211.15799999999999</c:v>
                </c:pt>
                <c:pt idx="2038" formatCode="0.000">
                  <c:v>211.16900000000001</c:v>
                </c:pt>
                <c:pt idx="2039" formatCode="0.000">
                  <c:v>211.178</c:v>
                </c:pt>
                <c:pt idx="2040" formatCode="0.000">
                  <c:v>211.18799999999999</c:v>
                </c:pt>
                <c:pt idx="2041" formatCode="0.000">
                  <c:v>211.19800000000001</c:v>
                </c:pt>
                <c:pt idx="2042" formatCode="0.000">
                  <c:v>211.209</c:v>
                </c:pt>
                <c:pt idx="2043" formatCode="0.000">
                  <c:v>211.21799999999999</c:v>
                </c:pt>
                <c:pt idx="2044" formatCode="0.000">
                  <c:v>211.22900000000001</c:v>
                </c:pt>
                <c:pt idx="2045" formatCode="0.000">
                  <c:v>211.238</c:v>
                </c:pt>
                <c:pt idx="2046" formatCode="0.000">
                  <c:v>211.24799999999999</c:v>
                </c:pt>
                <c:pt idx="2047" formatCode="0.000">
                  <c:v>211.25700000000001</c:v>
                </c:pt>
                <c:pt idx="2048" formatCode="0.000">
                  <c:v>211.26499999999999</c:v>
                </c:pt>
                <c:pt idx="2049" formatCode="0.000">
                  <c:v>211.27600000000001</c:v>
                </c:pt>
                <c:pt idx="2050" formatCode="0.000">
                  <c:v>211.28399999999999</c:v>
                </c:pt>
                <c:pt idx="2051" formatCode="0.000">
                  <c:v>211.29499999999999</c:v>
                </c:pt>
                <c:pt idx="2052" formatCode="0.000">
                  <c:v>211.303</c:v>
                </c:pt>
                <c:pt idx="2053" formatCode="0.000">
                  <c:v>211.31399999999999</c:v>
                </c:pt>
                <c:pt idx="2054" formatCode="0.000">
                  <c:v>211.322</c:v>
                </c:pt>
                <c:pt idx="2055" formatCode="0.000">
                  <c:v>211.33099999999999</c:v>
                </c:pt>
                <c:pt idx="2056" formatCode="0.000">
                  <c:v>211.34</c:v>
                </c:pt>
                <c:pt idx="2057" formatCode="0.000">
                  <c:v>211.34899999999999</c:v>
                </c:pt>
                <c:pt idx="2058" formatCode="0.000">
                  <c:v>211.358</c:v>
                </c:pt>
                <c:pt idx="2059" formatCode="0.000">
                  <c:v>211.36699999999999</c:v>
                </c:pt>
                <c:pt idx="2060" formatCode="0.000">
                  <c:v>211.376</c:v>
                </c:pt>
                <c:pt idx="2061" formatCode="0.000">
                  <c:v>211.38499999999999</c:v>
                </c:pt>
                <c:pt idx="2062" formatCode="0.000">
                  <c:v>211.39400000000001</c:v>
                </c:pt>
                <c:pt idx="2063" formatCode="0.000">
                  <c:v>211.40299999999999</c:v>
                </c:pt>
                <c:pt idx="2064" formatCode="0.000">
                  <c:v>211.41200000000001</c:v>
                </c:pt>
                <c:pt idx="2065" formatCode="0.000">
                  <c:v>211.42099999999999</c:v>
                </c:pt>
                <c:pt idx="2066" formatCode="0.000">
                  <c:v>211.43</c:v>
                </c:pt>
                <c:pt idx="2067" formatCode="0.000">
                  <c:v>211.43899999999999</c:v>
                </c:pt>
                <c:pt idx="2068" formatCode="0.000">
                  <c:v>211.44800000000001</c:v>
                </c:pt>
                <c:pt idx="2069" formatCode="0.000">
                  <c:v>211.459</c:v>
                </c:pt>
                <c:pt idx="2070" formatCode="0.000">
                  <c:v>211.46799999999999</c:v>
                </c:pt>
                <c:pt idx="2071" formatCode="0.000">
                  <c:v>211.477</c:v>
                </c:pt>
                <c:pt idx="2072" formatCode="0.000">
                  <c:v>211.488</c:v>
                </c:pt>
                <c:pt idx="2073" formatCode="0.000">
                  <c:v>211.49799999999999</c:v>
                </c:pt>
                <c:pt idx="2074" formatCode="0.000">
                  <c:v>211.50700000000001</c:v>
                </c:pt>
                <c:pt idx="2075" formatCode="0.000">
                  <c:v>211.51599999999999</c:v>
                </c:pt>
                <c:pt idx="2076" formatCode="0.000">
                  <c:v>211.52600000000001</c:v>
                </c:pt>
                <c:pt idx="2077" formatCode="0.000">
                  <c:v>211.53800000000001</c:v>
                </c:pt>
                <c:pt idx="2078" formatCode="0.000">
                  <c:v>211.547</c:v>
                </c:pt>
                <c:pt idx="2079" formatCode="0.000">
                  <c:v>211.55799999999999</c:v>
                </c:pt>
                <c:pt idx="2080" formatCode="0.000">
                  <c:v>211.56700000000001</c:v>
                </c:pt>
                <c:pt idx="2081" formatCode="0.000">
                  <c:v>211.578</c:v>
                </c:pt>
                <c:pt idx="2082" formatCode="0.000">
                  <c:v>211.59</c:v>
                </c:pt>
                <c:pt idx="2083" formatCode="0.000">
                  <c:v>211.601</c:v>
                </c:pt>
                <c:pt idx="2084" formatCode="0.000">
                  <c:v>211.613</c:v>
                </c:pt>
                <c:pt idx="2085" formatCode="0.000">
                  <c:v>211.624</c:v>
                </c:pt>
                <c:pt idx="2086" formatCode="0.000">
                  <c:v>211.63499999999999</c:v>
                </c:pt>
                <c:pt idx="2087" formatCode="0.000">
                  <c:v>211.648</c:v>
                </c:pt>
                <c:pt idx="2088" formatCode="0.000">
                  <c:v>211.65799999999999</c:v>
                </c:pt>
                <c:pt idx="2089" formatCode="0.000">
                  <c:v>211.67099999999999</c:v>
                </c:pt>
                <c:pt idx="2090" formatCode="0.000">
                  <c:v>211.68299999999999</c:v>
                </c:pt>
                <c:pt idx="2091" formatCode="0.000">
                  <c:v>211.69499999999999</c:v>
                </c:pt>
                <c:pt idx="2092" formatCode="0.000">
                  <c:v>211.708</c:v>
                </c:pt>
                <c:pt idx="2093" formatCode="0.000">
                  <c:v>211.721</c:v>
                </c:pt>
                <c:pt idx="2094" formatCode="0.000">
                  <c:v>211.733</c:v>
                </c:pt>
                <c:pt idx="2095" formatCode="0.000">
                  <c:v>211.745</c:v>
                </c:pt>
                <c:pt idx="2096" formatCode="0.000">
                  <c:v>211.75800000000001</c:v>
                </c:pt>
                <c:pt idx="2097" formatCode="0.000">
                  <c:v>211.77199999999999</c:v>
                </c:pt>
                <c:pt idx="2098" formatCode="0.000">
                  <c:v>211.785</c:v>
                </c:pt>
                <c:pt idx="2099" formatCode="0.000">
                  <c:v>211.79900000000001</c:v>
                </c:pt>
                <c:pt idx="2100" formatCode="0.000">
                  <c:v>211.81299999999999</c:v>
                </c:pt>
                <c:pt idx="2101" formatCode="0.000">
                  <c:v>211.82599999999999</c:v>
                </c:pt>
                <c:pt idx="2102" formatCode="0.000">
                  <c:v>211.84</c:v>
                </c:pt>
                <c:pt idx="2103" formatCode="0.000">
                  <c:v>211.85499999999999</c:v>
                </c:pt>
                <c:pt idx="2104" formatCode="0.000">
                  <c:v>211.87</c:v>
                </c:pt>
                <c:pt idx="2105" formatCode="0.000">
                  <c:v>211.88399999999999</c:v>
                </c:pt>
                <c:pt idx="2106" formatCode="0.000">
                  <c:v>211.899</c:v>
                </c:pt>
                <c:pt idx="2107" formatCode="0.000">
                  <c:v>211.91300000000001</c:v>
                </c:pt>
                <c:pt idx="2108" formatCode="0.000">
                  <c:v>211.929</c:v>
                </c:pt>
                <c:pt idx="2109" formatCode="0.000">
                  <c:v>211.946</c:v>
                </c:pt>
                <c:pt idx="2110" formatCode="0.000">
                  <c:v>211.96</c:v>
                </c:pt>
                <c:pt idx="2111" formatCode="0.000">
                  <c:v>211.977</c:v>
                </c:pt>
                <c:pt idx="2112" formatCode="0.000">
                  <c:v>211.99299999999999</c:v>
                </c:pt>
                <c:pt idx="2113" formatCode="0.000">
                  <c:v>212.00899999999999</c:v>
                </c:pt>
                <c:pt idx="2114" formatCode="0.000">
                  <c:v>212.02600000000001</c:v>
                </c:pt>
                <c:pt idx="2115" formatCode="0.000">
                  <c:v>212.04300000000001</c:v>
                </c:pt>
                <c:pt idx="2116" formatCode="0.000">
                  <c:v>212.06100000000001</c:v>
                </c:pt>
                <c:pt idx="2117" formatCode="0.000">
                  <c:v>212.07599999999999</c:v>
                </c:pt>
                <c:pt idx="2118" formatCode="0.000">
                  <c:v>212.09299999999999</c:v>
                </c:pt>
                <c:pt idx="2119" formatCode="0.000">
                  <c:v>212.11</c:v>
                </c:pt>
                <c:pt idx="2120" formatCode="0.000">
                  <c:v>212.12799999999999</c:v>
                </c:pt>
                <c:pt idx="2121" formatCode="0.000">
                  <c:v>212.14599999999999</c:v>
                </c:pt>
                <c:pt idx="2122" formatCode="0.000">
                  <c:v>212.16399999999999</c:v>
                </c:pt>
                <c:pt idx="2123" formatCode="0.000">
                  <c:v>212.18199999999999</c:v>
                </c:pt>
                <c:pt idx="2124" formatCode="0.000">
                  <c:v>212.2</c:v>
                </c:pt>
                <c:pt idx="2125" formatCode="0.000">
                  <c:v>212.22</c:v>
                </c:pt>
                <c:pt idx="2126" formatCode="0.000">
                  <c:v>212.238</c:v>
                </c:pt>
                <c:pt idx="2127" formatCode="0.000">
                  <c:v>212.25700000000001</c:v>
                </c:pt>
                <c:pt idx="2128" formatCode="0.000">
                  <c:v>212.27600000000001</c:v>
                </c:pt>
                <c:pt idx="2129" formatCode="0.000">
                  <c:v>212.29499999999999</c:v>
                </c:pt>
                <c:pt idx="2130" formatCode="0.000">
                  <c:v>212.31399999999999</c:v>
                </c:pt>
                <c:pt idx="2131" formatCode="0.000">
                  <c:v>212.333</c:v>
                </c:pt>
                <c:pt idx="2132" formatCode="0.000">
                  <c:v>212.35300000000001</c:v>
                </c:pt>
                <c:pt idx="2133" formatCode="0.000">
                  <c:v>212.37200000000001</c:v>
                </c:pt>
                <c:pt idx="2134" formatCode="0.000">
                  <c:v>212.39400000000001</c:v>
                </c:pt>
                <c:pt idx="2135" formatCode="0.000">
                  <c:v>212.41399999999999</c:v>
                </c:pt>
                <c:pt idx="2136" formatCode="0.000">
                  <c:v>212.434</c:v>
                </c:pt>
                <c:pt idx="2137" formatCode="0.000">
                  <c:v>212.453</c:v>
                </c:pt>
                <c:pt idx="2138" formatCode="0.000">
                  <c:v>212.47399999999999</c:v>
                </c:pt>
                <c:pt idx="2139" formatCode="0.000">
                  <c:v>212.494</c:v>
                </c:pt>
                <c:pt idx="2140" formatCode="0.000">
                  <c:v>212.51499999999999</c:v>
                </c:pt>
                <c:pt idx="2141" formatCode="0.000">
                  <c:v>212.535</c:v>
                </c:pt>
                <c:pt idx="2142" formatCode="0.000">
                  <c:v>212.55500000000001</c:v>
                </c:pt>
                <c:pt idx="2143" formatCode="0.000">
                  <c:v>212.577</c:v>
                </c:pt>
                <c:pt idx="2144" formatCode="0.000">
                  <c:v>212.59399999999999</c:v>
                </c:pt>
                <c:pt idx="2145" formatCode="0.000">
                  <c:v>212.61699999999999</c:v>
                </c:pt>
                <c:pt idx="2146" formatCode="0.000">
                  <c:v>212.63800000000001</c:v>
                </c:pt>
                <c:pt idx="2147" formatCode="0.000">
                  <c:v>212.65899999999999</c:v>
                </c:pt>
                <c:pt idx="2148" formatCode="0.000">
                  <c:v>212.68</c:v>
                </c:pt>
                <c:pt idx="2149" formatCode="0.000">
                  <c:v>212.70099999999999</c:v>
                </c:pt>
                <c:pt idx="2150" formatCode="0.000">
                  <c:v>212.72300000000001</c:v>
                </c:pt>
                <c:pt idx="2151" formatCode="0.000">
                  <c:v>212.74600000000001</c:v>
                </c:pt>
                <c:pt idx="2152" formatCode="0.000">
                  <c:v>212.767</c:v>
                </c:pt>
                <c:pt idx="2153" formatCode="0.000">
                  <c:v>212.78899999999999</c:v>
                </c:pt>
                <c:pt idx="2154" formatCode="0.000">
                  <c:v>212.81100000000001</c:v>
                </c:pt>
                <c:pt idx="2155" formatCode="0.000">
                  <c:v>212.83199999999999</c:v>
                </c:pt>
                <c:pt idx="2156" formatCode="0.000">
                  <c:v>212.85499999999999</c:v>
                </c:pt>
                <c:pt idx="2157" formatCode="0.000">
                  <c:v>212.876</c:v>
                </c:pt>
                <c:pt idx="2158" formatCode="0.000">
                  <c:v>212.899</c:v>
                </c:pt>
                <c:pt idx="2159" formatCode="0.000">
                  <c:v>212.92</c:v>
                </c:pt>
                <c:pt idx="2160" formatCode="0.000">
                  <c:v>212.94200000000001</c:v>
                </c:pt>
                <c:pt idx="2161" formatCode="0.000">
                  <c:v>212.964</c:v>
                </c:pt>
                <c:pt idx="2162" formatCode="0.000">
                  <c:v>212.98599999999999</c:v>
                </c:pt>
                <c:pt idx="2163" formatCode="0.000">
                  <c:v>213.01</c:v>
                </c:pt>
                <c:pt idx="2164" formatCode="0.000">
                  <c:v>213.03200000000001</c:v>
                </c:pt>
                <c:pt idx="2165" formatCode="0.000">
                  <c:v>213.054</c:v>
                </c:pt>
                <c:pt idx="2166" formatCode="0.000">
                  <c:v>213.07599999999999</c:v>
                </c:pt>
                <c:pt idx="2167" formatCode="0.000">
                  <c:v>213.09800000000001</c:v>
                </c:pt>
                <c:pt idx="2168" formatCode="0.000">
                  <c:v>213.12100000000001</c:v>
                </c:pt>
                <c:pt idx="2169" formatCode="0.000">
                  <c:v>213.14400000000001</c:v>
                </c:pt>
                <c:pt idx="2170" formatCode="0.000">
                  <c:v>213.166</c:v>
                </c:pt>
                <c:pt idx="2171" formatCode="0.000">
                  <c:v>213.18799999999999</c:v>
                </c:pt>
                <c:pt idx="2172" formatCode="0.000">
                  <c:v>213.21199999999999</c:v>
                </c:pt>
                <c:pt idx="2173" formatCode="0.000">
                  <c:v>213.23400000000001</c:v>
                </c:pt>
                <c:pt idx="2174" formatCode="0.000">
                  <c:v>213.25700000000001</c:v>
                </c:pt>
                <c:pt idx="2175" formatCode="0.000">
                  <c:v>213.279</c:v>
                </c:pt>
                <c:pt idx="2176" formatCode="0.000">
                  <c:v>213.30199999999999</c:v>
                </c:pt>
                <c:pt idx="2177" formatCode="0.000">
                  <c:v>213.32400000000001</c:v>
                </c:pt>
                <c:pt idx="2178" formatCode="0.000">
                  <c:v>213.34700000000001</c:v>
                </c:pt>
                <c:pt idx="2179" formatCode="0.000">
                  <c:v>213.369</c:v>
                </c:pt>
                <c:pt idx="2180" formatCode="0.000">
                  <c:v>213.39099999999999</c:v>
                </c:pt>
                <c:pt idx="2181" formatCode="0.000">
                  <c:v>213.41399999999999</c:v>
                </c:pt>
                <c:pt idx="2182" formatCode="0.000">
                  <c:v>213.43600000000001</c:v>
                </c:pt>
                <c:pt idx="2183" formatCode="0.000">
                  <c:v>213.45699999999999</c:v>
                </c:pt>
                <c:pt idx="2184" formatCode="0.000">
                  <c:v>213.47800000000001</c:v>
                </c:pt>
                <c:pt idx="2185" formatCode="0.000">
                  <c:v>213.5</c:v>
                </c:pt>
                <c:pt idx="2186" formatCode="0.000">
                  <c:v>213.52</c:v>
                </c:pt>
                <c:pt idx="2187" formatCode="0.000">
                  <c:v>213.54</c:v>
                </c:pt>
                <c:pt idx="2188" formatCode="0.000">
                  <c:v>213.56100000000001</c:v>
                </c:pt>
                <c:pt idx="2189" formatCode="0.000">
                  <c:v>213.58099999999999</c:v>
                </c:pt>
                <c:pt idx="2190" formatCode="0.000">
                  <c:v>213.59899999999999</c:v>
                </c:pt>
                <c:pt idx="2191" formatCode="0.000">
                  <c:v>213.619</c:v>
                </c:pt>
                <c:pt idx="2192" formatCode="0.000">
                  <c:v>213.63800000000001</c:v>
                </c:pt>
                <c:pt idx="2193" formatCode="0.000">
                  <c:v>213.65600000000001</c:v>
                </c:pt>
                <c:pt idx="2194" formatCode="0.000">
                  <c:v>213.67500000000001</c:v>
                </c:pt>
                <c:pt idx="2195" formatCode="0.000">
                  <c:v>213.69200000000001</c:v>
                </c:pt>
                <c:pt idx="2196" formatCode="0.000">
                  <c:v>213.709</c:v>
                </c:pt>
                <c:pt idx="2197" formatCode="0.000">
                  <c:v>213.726</c:v>
                </c:pt>
                <c:pt idx="2198" formatCode="0.000">
                  <c:v>213.745</c:v>
                </c:pt>
                <c:pt idx="2199" formatCode="0.000">
                  <c:v>213.761</c:v>
                </c:pt>
                <c:pt idx="2200" formatCode="0.000">
                  <c:v>213.78</c:v>
                </c:pt>
                <c:pt idx="2201" formatCode="0.000">
                  <c:v>213.79599999999999</c:v>
                </c:pt>
                <c:pt idx="2202" formatCode="0.000">
                  <c:v>213.81399999999999</c:v>
                </c:pt>
                <c:pt idx="2203" formatCode="0.000">
                  <c:v>213.83</c:v>
                </c:pt>
                <c:pt idx="2204" formatCode="0.000">
                  <c:v>213.84800000000001</c:v>
                </c:pt>
                <c:pt idx="2205" formatCode="0.000">
                  <c:v>213.86600000000001</c:v>
                </c:pt>
                <c:pt idx="2206" formatCode="0.000">
                  <c:v>213.88300000000001</c:v>
                </c:pt>
                <c:pt idx="2207" formatCode="0.000">
                  <c:v>213.9</c:v>
                </c:pt>
                <c:pt idx="2208" formatCode="0.000">
                  <c:v>213.91800000000001</c:v>
                </c:pt>
                <c:pt idx="2209" formatCode="0.000">
                  <c:v>213.935</c:v>
                </c:pt>
                <c:pt idx="2210" formatCode="0.000">
                  <c:v>213.952</c:v>
                </c:pt>
                <c:pt idx="2211" formatCode="0.000">
                  <c:v>213.96799999999999</c:v>
                </c:pt>
                <c:pt idx="2212" formatCode="0.000">
                  <c:v>213.98500000000001</c:v>
                </c:pt>
                <c:pt idx="2213" formatCode="0.000">
                  <c:v>214.00399999999999</c:v>
                </c:pt>
                <c:pt idx="2214" formatCode="0.000">
                  <c:v>214.02099999999999</c:v>
                </c:pt>
                <c:pt idx="2215" formatCode="0.000">
                  <c:v>214.03800000000001</c:v>
                </c:pt>
                <c:pt idx="2216" formatCode="0.000">
                  <c:v>214.054</c:v>
                </c:pt>
                <c:pt idx="2217" formatCode="0.000">
                  <c:v>214.072</c:v>
                </c:pt>
                <c:pt idx="2218" formatCode="0.000">
                  <c:v>214.089</c:v>
                </c:pt>
                <c:pt idx="2219" formatCode="0.000">
                  <c:v>214.10400000000001</c:v>
                </c:pt>
                <c:pt idx="2220" formatCode="0.000">
                  <c:v>214.12200000000001</c:v>
                </c:pt>
                <c:pt idx="2221" formatCode="0.000">
                  <c:v>214.13900000000001</c:v>
                </c:pt>
                <c:pt idx="2222" formatCode="0.000">
                  <c:v>214.15600000000001</c:v>
                </c:pt>
                <c:pt idx="2223" formatCode="0.000">
                  <c:v>214.173</c:v>
                </c:pt>
                <c:pt idx="2224" formatCode="0.000">
                  <c:v>214.19</c:v>
                </c:pt>
                <c:pt idx="2225" formatCode="0.000">
                  <c:v>214.20699999999999</c:v>
                </c:pt>
                <c:pt idx="2226" formatCode="0.000">
                  <c:v>214.22399999999999</c:v>
                </c:pt>
                <c:pt idx="2227" formatCode="0.000">
                  <c:v>214.24</c:v>
                </c:pt>
                <c:pt idx="2228" formatCode="0.000">
                  <c:v>214.25700000000001</c:v>
                </c:pt>
                <c:pt idx="2229" formatCode="0.000">
                  <c:v>214.273</c:v>
                </c:pt>
                <c:pt idx="2230" formatCode="0.000">
                  <c:v>214.28800000000001</c:v>
                </c:pt>
                <c:pt idx="2231" formatCode="0.000">
                  <c:v>214.304</c:v>
                </c:pt>
                <c:pt idx="2232" formatCode="0.000">
                  <c:v>214.31800000000001</c:v>
                </c:pt>
                <c:pt idx="2233" formatCode="0.000">
                  <c:v>214.333</c:v>
                </c:pt>
                <c:pt idx="2234" formatCode="0.000">
                  <c:v>214.34800000000001</c:v>
                </c:pt>
                <c:pt idx="2235" formatCode="0.000">
                  <c:v>214.36099999999999</c:v>
                </c:pt>
                <c:pt idx="2236" formatCode="0.000">
                  <c:v>214.375</c:v>
                </c:pt>
                <c:pt idx="2237" formatCode="0.000">
                  <c:v>214.38900000000001</c:v>
                </c:pt>
                <c:pt idx="2238" formatCode="0.000">
                  <c:v>214.40100000000001</c:v>
                </c:pt>
                <c:pt idx="2239" formatCode="0.000">
                  <c:v>214.416</c:v>
                </c:pt>
                <c:pt idx="2240" formatCode="0.000">
                  <c:v>214.428</c:v>
                </c:pt>
                <c:pt idx="2241" formatCode="0.000">
                  <c:v>214.441</c:v>
                </c:pt>
                <c:pt idx="2242" formatCode="0.000">
                  <c:v>214.45400000000001</c:v>
                </c:pt>
                <c:pt idx="2243" formatCode="0.000">
                  <c:v>214.46799999999999</c:v>
                </c:pt>
                <c:pt idx="2244" formatCode="0.000">
                  <c:v>214.48</c:v>
                </c:pt>
                <c:pt idx="2245" formatCode="0.000">
                  <c:v>214.49299999999999</c:v>
                </c:pt>
                <c:pt idx="2246" formatCode="0.000">
                  <c:v>214.506</c:v>
                </c:pt>
                <c:pt idx="2247" formatCode="0.000">
                  <c:v>214.518</c:v>
                </c:pt>
                <c:pt idx="2248" formatCode="0.000">
                  <c:v>214.53200000000001</c:v>
                </c:pt>
                <c:pt idx="2249" formatCode="0.000">
                  <c:v>214.54400000000001</c:v>
                </c:pt>
                <c:pt idx="2250" formatCode="0.000">
                  <c:v>214.55699999999999</c:v>
                </c:pt>
                <c:pt idx="2251" formatCode="0.000">
                  <c:v>214.571</c:v>
                </c:pt>
                <c:pt idx="2252" formatCode="0.000">
                  <c:v>214.58099999999999</c:v>
                </c:pt>
                <c:pt idx="2253" formatCode="0.000">
                  <c:v>214.596</c:v>
                </c:pt>
                <c:pt idx="2254" formatCode="0.000">
                  <c:v>214.608</c:v>
                </c:pt>
                <c:pt idx="2255" formatCode="0.000">
                  <c:v>214.62100000000001</c:v>
                </c:pt>
                <c:pt idx="2256" formatCode="0.000">
                  <c:v>214.63300000000001</c:v>
                </c:pt>
                <c:pt idx="2257" formatCode="0.000">
                  <c:v>214.64699999999999</c:v>
                </c:pt>
                <c:pt idx="2258" formatCode="0.000">
                  <c:v>214.65899999999999</c:v>
                </c:pt>
                <c:pt idx="2259" formatCode="0.000">
                  <c:v>214.672</c:v>
                </c:pt>
                <c:pt idx="2260" formatCode="0.000">
                  <c:v>214.684</c:v>
                </c:pt>
                <c:pt idx="2261" formatCode="0.000">
                  <c:v>214.697</c:v>
                </c:pt>
                <c:pt idx="2262" formatCode="0.000">
                  <c:v>214.71100000000001</c:v>
                </c:pt>
                <c:pt idx="2263" formatCode="0.000">
                  <c:v>214.72300000000001</c:v>
                </c:pt>
                <c:pt idx="2264" formatCode="0.000">
                  <c:v>214.73699999999999</c:v>
                </c:pt>
                <c:pt idx="2265" formatCode="0.000">
                  <c:v>214.749</c:v>
                </c:pt>
                <c:pt idx="2266" formatCode="0.000">
                  <c:v>214.76499999999999</c:v>
                </c:pt>
                <c:pt idx="2267" formatCode="0.000">
                  <c:v>214.77600000000001</c:v>
                </c:pt>
                <c:pt idx="2268" formatCode="0.000">
                  <c:v>214.791</c:v>
                </c:pt>
                <c:pt idx="2269" formatCode="0.000">
                  <c:v>214.80500000000001</c:v>
                </c:pt>
                <c:pt idx="2270" formatCode="0.000">
                  <c:v>214.81700000000001</c:v>
                </c:pt>
                <c:pt idx="2271" formatCode="0.000">
                  <c:v>214.83199999999999</c:v>
                </c:pt>
                <c:pt idx="2272" formatCode="0.000">
                  <c:v>214.846</c:v>
                </c:pt>
                <c:pt idx="2273" formatCode="0.000">
                  <c:v>214.86</c:v>
                </c:pt>
                <c:pt idx="2274" formatCode="0.000">
                  <c:v>214.874</c:v>
                </c:pt>
                <c:pt idx="2275" formatCode="0.000">
                  <c:v>214.88800000000001</c:v>
                </c:pt>
                <c:pt idx="2276" formatCode="0.000">
                  <c:v>214.90199999999999</c:v>
                </c:pt>
                <c:pt idx="2277" formatCode="0.000">
                  <c:v>214.917</c:v>
                </c:pt>
                <c:pt idx="2278" formatCode="0.000">
                  <c:v>214.93100000000001</c:v>
                </c:pt>
                <c:pt idx="2279" formatCode="0.000">
                  <c:v>214.94499999999999</c:v>
                </c:pt>
                <c:pt idx="2280" formatCode="0.000">
                  <c:v>214.96</c:v>
                </c:pt>
                <c:pt idx="2281" formatCode="0.000">
                  <c:v>214.97399999999999</c:v>
                </c:pt>
                <c:pt idx="2282" formatCode="0.000">
                  <c:v>214.989</c:v>
                </c:pt>
                <c:pt idx="2283" formatCode="0.000">
                  <c:v>215.00399999999999</c:v>
                </c:pt>
                <c:pt idx="2284" formatCode="0.000">
                  <c:v>215.02</c:v>
                </c:pt>
                <c:pt idx="2285" formatCode="0.000">
                  <c:v>215.036</c:v>
                </c:pt>
                <c:pt idx="2286" formatCode="0.000">
                  <c:v>215.05099999999999</c:v>
                </c:pt>
                <c:pt idx="2287" formatCode="0.000">
                  <c:v>215.066</c:v>
                </c:pt>
                <c:pt idx="2288" formatCode="0.000">
                  <c:v>215.08</c:v>
                </c:pt>
                <c:pt idx="2289" formatCode="0.000">
                  <c:v>215.096</c:v>
                </c:pt>
                <c:pt idx="2290" formatCode="0.000">
                  <c:v>215.11099999999999</c:v>
                </c:pt>
                <c:pt idx="2291" formatCode="0.000">
                  <c:v>215.12799999999999</c:v>
                </c:pt>
                <c:pt idx="2292" formatCode="0.000">
                  <c:v>215.14400000000001</c:v>
                </c:pt>
                <c:pt idx="2293" formatCode="0.000">
                  <c:v>215.15899999999999</c:v>
                </c:pt>
                <c:pt idx="2294" formatCode="0.000">
                  <c:v>215.17500000000001</c:v>
                </c:pt>
                <c:pt idx="2295" formatCode="0.000">
                  <c:v>215.191</c:v>
                </c:pt>
                <c:pt idx="2296" formatCode="0.000">
                  <c:v>215.20699999999999</c:v>
                </c:pt>
                <c:pt idx="2297" formatCode="0.000">
                  <c:v>215.22300000000001</c:v>
                </c:pt>
                <c:pt idx="2298" formatCode="0.000">
                  <c:v>215.24100000000001</c:v>
                </c:pt>
                <c:pt idx="2299" formatCode="0.000">
                  <c:v>215.256</c:v>
                </c:pt>
                <c:pt idx="2300" formatCode="0.000">
                  <c:v>215.273</c:v>
                </c:pt>
                <c:pt idx="2301" formatCode="0.000">
                  <c:v>215.291</c:v>
                </c:pt>
                <c:pt idx="2302" formatCode="0.000">
                  <c:v>215.30799999999999</c:v>
                </c:pt>
                <c:pt idx="2303" formatCode="0.000">
                  <c:v>215.32400000000001</c:v>
                </c:pt>
                <c:pt idx="2304" formatCode="0.000">
                  <c:v>215.34100000000001</c:v>
                </c:pt>
                <c:pt idx="2305" formatCode="0.000">
                  <c:v>215.358</c:v>
                </c:pt>
                <c:pt idx="2306" formatCode="0.000">
                  <c:v>215.375</c:v>
                </c:pt>
                <c:pt idx="2307" formatCode="0.000">
                  <c:v>215.392</c:v>
                </c:pt>
                <c:pt idx="2308" formatCode="0.000">
                  <c:v>215.41200000000001</c:v>
                </c:pt>
                <c:pt idx="2309" formatCode="0.000">
                  <c:v>215.42699999999999</c:v>
                </c:pt>
                <c:pt idx="2310" formatCode="0.000">
                  <c:v>215.44399999999999</c:v>
                </c:pt>
                <c:pt idx="2311" formatCode="0.000">
                  <c:v>215.46100000000001</c:v>
                </c:pt>
                <c:pt idx="2312" formatCode="0.000">
                  <c:v>215.47800000000001</c:v>
                </c:pt>
                <c:pt idx="2313" formatCode="0.000">
                  <c:v>215.49799999999999</c:v>
                </c:pt>
                <c:pt idx="2314" formatCode="0.000">
                  <c:v>215.51499999999999</c:v>
                </c:pt>
                <c:pt idx="2315" formatCode="0.000">
                  <c:v>215.53100000000001</c:v>
                </c:pt>
                <c:pt idx="2316" formatCode="0.000">
                  <c:v>215.55199999999999</c:v>
                </c:pt>
                <c:pt idx="2317" formatCode="0.000">
                  <c:v>215.56899999999999</c:v>
                </c:pt>
                <c:pt idx="2318" formatCode="0.000">
                  <c:v>215.58699999999999</c:v>
                </c:pt>
                <c:pt idx="2319" formatCode="0.000">
                  <c:v>215.60499999999999</c:v>
                </c:pt>
                <c:pt idx="2320" formatCode="0.000">
                  <c:v>215.624</c:v>
                </c:pt>
                <c:pt idx="2321" formatCode="0.000">
                  <c:v>215.642</c:v>
                </c:pt>
                <c:pt idx="2322" formatCode="0.000">
                  <c:v>215.661</c:v>
                </c:pt>
                <c:pt idx="2323" formatCode="0.000">
                  <c:v>215.678</c:v>
                </c:pt>
                <c:pt idx="2324" formatCode="0.000">
                  <c:v>215.69800000000001</c:v>
                </c:pt>
                <c:pt idx="2325" formatCode="0.000">
                  <c:v>215.71600000000001</c:v>
                </c:pt>
                <c:pt idx="2326" formatCode="0.000">
                  <c:v>215.73500000000001</c:v>
                </c:pt>
                <c:pt idx="2327" formatCode="0.000">
                  <c:v>215.755</c:v>
                </c:pt>
                <c:pt idx="2328" formatCode="0.000">
                  <c:v>215.77500000000001</c:v>
                </c:pt>
                <c:pt idx="2329" formatCode="0.000">
                  <c:v>215.79300000000001</c:v>
                </c:pt>
                <c:pt idx="2330" formatCode="0.000">
                  <c:v>215.81299999999999</c:v>
                </c:pt>
                <c:pt idx="2331" formatCode="0.000">
                  <c:v>215.83199999999999</c:v>
                </c:pt>
                <c:pt idx="2332" formatCode="0.000">
                  <c:v>215.852</c:v>
                </c:pt>
                <c:pt idx="2333" formatCode="0.000">
                  <c:v>215.87200000000001</c:v>
                </c:pt>
                <c:pt idx="2334" formatCode="0.000">
                  <c:v>215.892</c:v>
                </c:pt>
                <c:pt idx="2335" formatCode="0.000">
                  <c:v>215.91200000000001</c:v>
                </c:pt>
                <c:pt idx="2336" formatCode="0.000">
                  <c:v>215.93100000000001</c:v>
                </c:pt>
                <c:pt idx="2337" formatCode="0.000">
                  <c:v>215.952</c:v>
                </c:pt>
                <c:pt idx="2338" formatCode="0.000">
                  <c:v>215.97200000000001</c:v>
                </c:pt>
                <c:pt idx="2339" formatCode="0.000">
                  <c:v>215.99299999999999</c:v>
                </c:pt>
                <c:pt idx="2340" formatCode="0.000">
                  <c:v>216.01400000000001</c:v>
                </c:pt>
                <c:pt idx="2341" formatCode="0.000">
                  <c:v>216.036</c:v>
                </c:pt>
                <c:pt idx="2342" formatCode="0.000">
                  <c:v>216.05699999999999</c:v>
                </c:pt>
                <c:pt idx="2343" formatCode="0.000">
                  <c:v>216.07900000000001</c:v>
                </c:pt>
                <c:pt idx="2344" formatCode="0.000">
                  <c:v>216.09800000000001</c:v>
                </c:pt>
                <c:pt idx="2345" formatCode="0.000">
                  <c:v>216.12</c:v>
                </c:pt>
                <c:pt idx="2346" formatCode="0.000">
                  <c:v>216.14099999999999</c:v>
                </c:pt>
                <c:pt idx="2347" formatCode="0.000">
                  <c:v>216.16300000000001</c:v>
                </c:pt>
                <c:pt idx="2348" formatCode="0.000">
                  <c:v>216.185</c:v>
                </c:pt>
                <c:pt idx="2349" formatCode="0.000">
                  <c:v>216.20599999999999</c:v>
                </c:pt>
                <c:pt idx="2350" formatCode="0.000">
                  <c:v>216.22800000000001</c:v>
                </c:pt>
                <c:pt idx="2351" formatCode="0.000">
                  <c:v>216.25200000000001</c:v>
                </c:pt>
                <c:pt idx="2352" formatCode="0.000">
                  <c:v>216.273</c:v>
                </c:pt>
                <c:pt idx="2353" formatCode="0.000">
                  <c:v>216.29499999999999</c:v>
                </c:pt>
                <c:pt idx="2354" formatCode="0.000">
                  <c:v>216.31800000000001</c:v>
                </c:pt>
                <c:pt idx="2355" formatCode="0.000">
                  <c:v>216.34200000000001</c:v>
                </c:pt>
                <c:pt idx="2356" formatCode="0.000">
                  <c:v>216.36500000000001</c:v>
                </c:pt>
                <c:pt idx="2357" formatCode="0.000">
                  <c:v>216.386</c:v>
                </c:pt>
                <c:pt idx="2358" formatCode="0.000">
                  <c:v>216.41</c:v>
                </c:pt>
                <c:pt idx="2359" formatCode="0.000">
                  <c:v>216.43199999999999</c:v>
                </c:pt>
                <c:pt idx="2360" formatCode="0.000">
                  <c:v>216.45500000000001</c:v>
                </c:pt>
                <c:pt idx="2361" formatCode="0.000">
                  <c:v>216.48</c:v>
                </c:pt>
                <c:pt idx="2362" formatCode="0.000">
                  <c:v>216.50299999999999</c:v>
                </c:pt>
                <c:pt idx="2363" formatCode="0.000">
                  <c:v>216.52699999999999</c:v>
                </c:pt>
                <c:pt idx="2364" formatCode="0.000">
                  <c:v>216.55</c:v>
                </c:pt>
                <c:pt idx="2365" formatCode="0.000">
                  <c:v>216.57400000000001</c:v>
                </c:pt>
                <c:pt idx="2366" formatCode="0.000">
                  <c:v>216.59800000000001</c:v>
                </c:pt>
                <c:pt idx="2367" formatCode="0.000">
                  <c:v>216.62200000000001</c:v>
                </c:pt>
                <c:pt idx="2368" formatCode="0.000">
                  <c:v>216.64599999999999</c:v>
                </c:pt>
                <c:pt idx="2369" formatCode="0.000">
                  <c:v>216.67099999999999</c:v>
                </c:pt>
                <c:pt idx="2370" formatCode="0.000">
                  <c:v>216.697</c:v>
                </c:pt>
                <c:pt idx="2371" formatCode="0.000">
                  <c:v>216.71899999999999</c:v>
                </c:pt>
                <c:pt idx="2372" formatCode="0.000">
                  <c:v>216.744</c:v>
                </c:pt>
                <c:pt idx="2373" formatCode="0.000">
                  <c:v>216.76900000000001</c:v>
                </c:pt>
                <c:pt idx="2374" formatCode="0.000">
                  <c:v>216.79300000000001</c:v>
                </c:pt>
                <c:pt idx="2375" formatCode="0.000">
                  <c:v>216.81800000000001</c:v>
                </c:pt>
                <c:pt idx="2376" formatCode="0.000">
                  <c:v>216.84299999999999</c:v>
                </c:pt>
                <c:pt idx="2377" formatCode="0.000">
                  <c:v>216.86799999999999</c:v>
                </c:pt>
                <c:pt idx="2378" formatCode="0.000">
                  <c:v>216.893</c:v>
                </c:pt>
                <c:pt idx="2379" formatCode="0.000">
                  <c:v>216.91900000000001</c:v>
                </c:pt>
                <c:pt idx="2380" formatCode="0.000">
                  <c:v>216.94300000000001</c:v>
                </c:pt>
                <c:pt idx="2381" formatCode="0.000">
                  <c:v>216.97</c:v>
                </c:pt>
                <c:pt idx="2382" formatCode="0.000">
                  <c:v>216.99600000000001</c:v>
                </c:pt>
                <c:pt idx="2383" formatCode="0.000">
                  <c:v>217.02199999999999</c:v>
                </c:pt>
                <c:pt idx="2384" formatCode="0.000">
                  <c:v>217.048</c:v>
                </c:pt>
                <c:pt idx="2385" formatCode="0.000">
                  <c:v>217.07400000000001</c:v>
                </c:pt>
                <c:pt idx="2386" formatCode="0.000">
                  <c:v>217.09899999999999</c:v>
                </c:pt>
                <c:pt idx="2387" formatCode="0.000">
                  <c:v>217.125</c:v>
                </c:pt>
                <c:pt idx="2388" formatCode="0.000">
                  <c:v>217.154</c:v>
                </c:pt>
                <c:pt idx="2389" formatCode="0.000">
                  <c:v>217.179</c:v>
                </c:pt>
                <c:pt idx="2390" formatCode="0.000">
                  <c:v>217.20599999999999</c:v>
                </c:pt>
                <c:pt idx="2391" formatCode="0.000">
                  <c:v>217.23400000000001</c:v>
                </c:pt>
                <c:pt idx="2392" formatCode="0.000">
                  <c:v>217.261</c:v>
                </c:pt>
                <c:pt idx="2393" formatCode="0.000">
                  <c:v>217.28700000000001</c:v>
                </c:pt>
                <c:pt idx="2394" formatCode="0.000">
                  <c:v>217.315</c:v>
                </c:pt>
                <c:pt idx="2395" formatCode="0.000">
                  <c:v>217.34200000000001</c:v>
                </c:pt>
                <c:pt idx="2396" formatCode="0.000">
                  <c:v>217.369</c:v>
                </c:pt>
                <c:pt idx="2397" formatCode="0.000">
                  <c:v>217.39699999999999</c:v>
                </c:pt>
                <c:pt idx="2398" formatCode="0.000">
                  <c:v>217.423</c:v>
                </c:pt>
                <c:pt idx="2399" formatCode="0.000">
                  <c:v>217.45099999999999</c:v>
                </c:pt>
                <c:pt idx="2400" formatCode="0.000">
                  <c:v>217.47900000000001</c:v>
                </c:pt>
                <c:pt idx="2401" formatCode="0.000">
                  <c:v>217.50700000000001</c:v>
                </c:pt>
                <c:pt idx="2402" formatCode="0.000">
                  <c:v>217.53399999999999</c:v>
                </c:pt>
                <c:pt idx="2403" formatCode="0.000">
                  <c:v>217.56299999999999</c:v>
                </c:pt>
                <c:pt idx="2404" formatCode="0.000">
                  <c:v>217.59100000000001</c:v>
                </c:pt>
                <c:pt idx="2405" formatCode="0.000">
                  <c:v>217.619</c:v>
                </c:pt>
                <c:pt idx="2406" formatCode="0.000">
                  <c:v>217.64699999999999</c:v>
                </c:pt>
                <c:pt idx="2407" formatCode="0.000">
                  <c:v>217.67500000000001</c:v>
                </c:pt>
                <c:pt idx="2408" formatCode="0.000">
                  <c:v>217.70400000000001</c:v>
                </c:pt>
                <c:pt idx="2409" formatCode="0.000">
                  <c:v>217.732</c:v>
                </c:pt>
                <c:pt idx="2410" formatCode="0.000">
                  <c:v>217.76</c:v>
                </c:pt>
                <c:pt idx="2411" formatCode="0.000">
                  <c:v>217.79</c:v>
                </c:pt>
                <c:pt idx="2412" formatCode="0.000">
                  <c:v>217.81700000000001</c:v>
                </c:pt>
                <c:pt idx="2413" formatCode="0.000">
                  <c:v>217.845</c:v>
                </c:pt>
                <c:pt idx="2414" formatCode="0.000">
                  <c:v>217.875</c:v>
                </c:pt>
                <c:pt idx="2415" formatCode="0.000">
                  <c:v>217.90199999999999</c:v>
                </c:pt>
                <c:pt idx="2416" formatCode="0.000">
                  <c:v>217.93100000000001</c:v>
                </c:pt>
                <c:pt idx="2417" formatCode="0.000">
                  <c:v>217.96</c:v>
                </c:pt>
                <c:pt idx="2418" formatCode="0.000">
                  <c:v>217.989</c:v>
                </c:pt>
                <c:pt idx="2419" formatCode="0.000">
                  <c:v>218.018</c:v>
                </c:pt>
                <c:pt idx="2420" formatCode="0.000">
                  <c:v>218.04599999999999</c:v>
                </c:pt>
                <c:pt idx="2421" formatCode="0.000">
                  <c:v>218.07499999999999</c:v>
                </c:pt>
                <c:pt idx="2422" formatCode="0.000">
                  <c:v>218.10400000000001</c:v>
                </c:pt>
                <c:pt idx="2423" formatCode="0.000">
                  <c:v>218.13200000000001</c:v>
                </c:pt>
                <c:pt idx="2424" formatCode="0.000">
                  <c:v>218.16200000000001</c:v>
                </c:pt>
                <c:pt idx="2425" formatCode="0.000">
                  <c:v>218.18899999999999</c:v>
                </c:pt>
                <c:pt idx="2426" formatCode="0.000">
                  <c:v>218.21799999999999</c:v>
                </c:pt>
                <c:pt idx="2427" formatCode="0.000">
                  <c:v>218.24799999999999</c:v>
                </c:pt>
                <c:pt idx="2428" formatCode="0.000">
                  <c:v>218.279</c:v>
                </c:pt>
                <c:pt idx="2429" formatCode="0.000">
                  <c:v>218.30799999999999</c:v>
                </c:pt>
                <c:pt idx="2430" formatCode="0.000">
                  <c:v>218.33600000000001</c:v>
                </c:pt>
                <c:pt idx="2431" formatCode="0.000">
                  <c:v>218.36699999999999</c:v>
                </c:pt>
                <c:pt idx="2432" formatCode="0.000">
                  <c:v>218.39699999999999</c:v>
                </c:pt>
                <c:pt idx="2433" formatCode="0.000">
                  <c:v>218.42599999999999</c:v>
                </c:pt>
                <c:pt idx="2434" formatCode="0.000">
                  <c:v>218.45500000000001</c:v>
                </c:pt>
                <c:pt idx="2435" formatCode="0.000">
                  <c:v>218.483</c:v>
                </c:pt>
                <c:pt idx="2436" formatCode="0.000">
                  <c:v>218.51400000000001</c:v>
                </c:pt>
                <c:pt idx="2437" formatCode="0.000">
                  <c:v>218.54499999999999</c:v>
                </c:pt>
                <c:pt idx="2438" formatCode="0.000">
                  <c:v>218.57599999999999</c:v>
                </c:pt>
                <c:pt idx="2439" formatCode="0.000">
                  <c:v>218.60499999999999</c:v>
                </c:pt>
                <c:pt idx="2440" formatCode="0.000">
                  <c:v>218.636</c:v>
                </c:pt>
                <c:pt idx="2441" formatCode="0.000">
                  <c:v>218.66499999999999</c:v>
                </c:pt>
                <c:pt idx="2442" formatCode="0.000">
                  <c:v>218.69499999999999</c:v>
                </c:pt>
                <c:pt idx="2443" formatCode="0.000">
                  <c:v>218.727</c:v>
                </c:pt>
                <c:pt idx="2444" formatCode="0.000">
                  <c:v>218.756</c:v>
                </c:pt>
                <c:pt idx="2445" formatCode="0.000">
                  <c:v>218.78700000000001</c:v>
                </c:pt>
                <c:pt idx="2446" formatCode="0.000">
                  <c:v>218.81800000000001</c:v>
                </c:pt>
                <c:pt idx="2447" formatCode="0.000">
                  <c:v>218.84700000000001</c:v>
                </c:pt>
                <c:pt idx="2448" formatCode="0.000">
                  <c:v>218.87799999999999</c:v>
                </c:pt>
                <c:pt idx="2449" formatCode="0.000">
                  <c:v>218.91</c:v>
                </c:pt>
                <c:pt idx="2450" formatCode="0.000">
                  <c:v>218.93899999999999</c:v>
                </c:pt>
                <c:pt idx="2451" formatCode="0.000">
                  <c:v>218.97</c:v>
                </c:pt>
                <c:pt idx="2452" formatCode="0.000">
                  <c:v>219</c:v>
                </c:pt>
                <c:pt idx="2453" formatCode="0.000">
                  <c:v>219.03100000000001</c:v>
                </c:pt>
                <c:pt idx="2454" formatCode="0.000">
                  <c:v>219.06299999999999</c:v>
                </c:pt>
                <c:pt idx="2455" formatCode="0.000">
                  <c:v>219.09200000000001</c:v>
                </c:pt>
                <c:pt idx="2456" formatCode="0.000">
                  <c:v>219.12200000000001</c:v>
                </c:pt>
                <c:pt idx="2457" formatCode="0.000">
                  <c:v>219.15299999999999</c:v>
                </c:pt>
                <c:pt idx="2458" formatCode="0.000">
                  <c:v>219.184</c:v>
                </c:pt>
                <c:pt idx="2459" formatCode="0.000">
                  <c:v>219.21299999999999</c:v>
                </c:pt>
                <c:pt idx="2460" formatCode="0.000">
                  <c:v>219.24299999999999</c:v>
                </c:pt>
                <c:pt idx="2461" formatCode="0.000">
                  <c:v>219.27199999999999</c:v>
                </c:pt>
                <c:pt idx="2462" formatCode="0.000">
                  <c:v>219.304</c:v>
                </c:pt>
                <c:pt idx="2463" formatCode="0.000">
                  <c:v>219.333</c:v>
                </c:pt>
                <c:pt idx="2464" formatCode="0.000">
                  <c:v>219.36199999999999</c:v>
                </c:pt>
                <c:pt idx="2465" formatCode="0.000">
                  <c:v>219.39400000000001</c:v>
                </c:pt>
                <c:pt idx="2466" formatCode="0.000">
                  <c:v>219.42500000000001</c:v>
                </c:pt>
                <c:pt idx="2467" formatCode="0.000">
                  <c:v>219.45500000000001</c:v>
                </c:pt>
                <c:pt idx="2468" formatCode="0.000">
                  <c:v>219.48699999999999</c:v>
                </c:pt>
                <c:pt idx="2469" formatCode="0.000">
                  <c:v>219.51599999999999</c:v>
                </c:pt>
                <c:pt idx="2470" formatCode="0.000">
                  <c:v>219.54599999999999</c:v>
                </c:pt>
                <c:pt idx="2471" formatCode="0.000">
                  <c:v>219.57900000000001</c:v>
                </c:pt>
                <c:pt idx="2472" formatCode="0.000">
                  <c:v>219.607</c:v>
                </c:pt>
                <c:pt idx="2473" formatCode="0.000">
                  <c:v>219.63800000000001</c:v>
                </c:pt>
                <c:pt idx="2474" formatCode="0.000">
                  <c:v>219.66900000000001</c:v>
                </c:pt>
                <c:pt idx="2475" formatCode="0.000">
                  <c:v>219.7</c:v>
                </c:pt>
                <c:pt idx="2476" formatCode="0.000">
                  <c:v>219.72900000000001</c:v>
                </c:pt>
                <c:pt idx="2477" formatCode="0.000">
                  <c:v>219.76</c:v>
                </c:pt>
                <c:pt idx="2478" formatCode="0.000">
                  <c:v>219.792</c:v>
                </c:pt>
                <c:pt idx="2479" formatCode="0.000">
                  <c:v>219.82</c:v>
                </c:pt>
                <c:pt idx="2480" formatCode="0.000">
                  <c:v>219.85</c:v>
                </c:pt>
                <c:pt idx="2481" formatCode="0.000">
                  <c:v>219.88</c:v>
                </c:pt>
                <c:pt idx="2482" formatCode="0.000">
                  <c:v>219.91200000000001</c:v>
                </c:pt>
                <c:pt idx="2483" formatCode="0.000">
                  <c:v>219.94300000000001</c:v>
                </c:pt>
                <c:pt idx="2484" formatCode="0.000">
                  <c:v>219.97300000000001</c:v>
                </c:pt>
                <c:pt idx="2485" formatCode="0.000">
                  <c:v>220.00399999999999</c:v>
                </c:pt>
                <c:pt idx="2486" formatCode="0.000">
                  <c:v>220.036</c:v>
                </c:pt>
                <c:pt idx="2487" formatCode="0.000">
                  <c:v>220.066</c:v>
                </c:pt>
                <c:pt idx="2488" formatCode="0.000">
                  <c:v>220.09800000000001</c:v>
                </c:pt>
                <c:pt idx="2489" formatCode="0.000">
                  <c:v>220.12899999999999</c:v>
                </c:pt>
                <c:pt idx="2490" formatCode="0.000">
                  <c:v>220.161</c:v>
                </c:pt>
                <c:pt idx="2491" formatCode="0.000">
                  <c:v>220.19200000000001</c:v>
                </c:pt>
                <c:pt idx="2492" formatCode="0.000">
                  <c:v>220.22300000000001</c:v>
                </c:pt>
                <c:pt idx="2493" formatCode="0.000">
                  <c:v>220.25299999999999</c:v>
                </c:pt>
                <c:pt idx="2494" formatCode="0.000">
                  <c:v>220.286</c:v>
                </c:pt>
                <c:pt idx="2495" formatCode="0.000">
                  <c:v>220.31700000000001</c:v>
                </c:pt>
                <c:pt idx="2496" formatCode="0.000">
                  <c:v>220.34800000000001</c:v>
                </c:pt>
                <c:pt idx="2497" formatCode="0.000">
                  <c:v>220.37899999999999</c:v>
                </c:pt>
                <c:pt idx="2498" formatCode="0.000">
                  <c:v>220.411</c:v>
                </c:pt>
                <c:pt idx="2499" formatCode="0.000">
                  <c:v>220.44300000000001</c:v>
                </c:pt>
                <c:pt idx="2500" formatCode="0.000">
                  <c:v>220.47499999999999</c:v>
                </c:pt>
                <c:pt idx="2501" formatCode="0.000">
                  <c:v>220.505</c:v>
                </c:pt>
                <c:pt idx="2502" formatCode="0.000">
                  <c:v>220.53700000000001</c:v>
                </c:pt>
                <c:pt idx="2503" formatCode="0.000">
                  <c:v>220.56899999999999</c:v>
                </c:pt>
                <c:pt idx="2504" formatCode="0.000">
                  <c:v>220.6</c:v>
                </c:pt>
                <c:pt idx="2505" formatCode="0.000">
                  <c:v>220.631</c:v>
                </c:pt>
                <c:pt idx="2506" formatCode="0.000">
                  <c:v>220.66300000000001</c:v>
                </c:pt>
                <c:pt idx="2507" formatCode="0.000">
                  <c:v>220.696</c:v>
                </c:pt>
                <c:pt idx="2508" formatCode="0.000">
                  <c:v>220.72800000000001</c:v>
                </c:pt>
                <c:pt idx="2509" formatCode="0.000">
                  <c:v>220.75899999999999</c:v>
                </c:pt>
                <c:pt idx="2510" formatCode="0.000">
                  <c:v>220.79</c:v>
                </c:pt>
                <c:pt idx="2511" formatCode="0.000">
                  <c:v>220.821</c:v>
                </c:pt>
                <c:pt idx="2512" formatCode="0.000">
                  <c:v>220.852</c:v>
                </c:pt>
                <c:pt idx="2513" formatCode="0.000">
                  <c:v>220.88399999999999</c:v>
                </c:pt>
                <c:pt idx="2514" formatCode="0.000">
                  <c:v>220.91499999999999</c:v>
                </c:pt>
                <c:pt idx="2515" formatCode="0.000">
                  <c:v>220.947</c:v>
                </c:pt>
                <c:pt idx="2516" formatCode="0.000">
                  <c:v>220.97900000000001</c:v>
                </c:pt>
                <c:pt idx="2517" formatCode="0.000">
                  <c:v>221.011</c:v>
                </c:pt>
                <c:pt idx="2518" formatCode="0.000">
                  <c:v>221.042</c:v>
                </c:pt>
                <c:pt idx="2519" formatCode="0.000">
                  <c:v>221.07300000000001</c:v>
                </c:pt>
                <c:pt idx="2520" formatCode="0.000">
                  <c:v>221.10400000000001</c:v>
                </c:pt>
                <c:pt idx="2521" formatCode="0.000">
                  <c:v>221.136</c:v>
                </c:pt>
                <c:pt idx="2522" formatCode="0.000">
                  <c:v>221.167</c:v>
                </c:pt>
                <c:pt idx="2523" formatCode="0.000">
                  <c:v>221.197</c:v>
                </c:pt>
                <c:pt idx="2524" formatCode="0.000">
                  <c:v>221.22900000000001</c:v>
                </c:pt>
                <c:pt idx="2525" formatCode="0.000">
                  <c:v>221.26</c:v>
                </c:pt>
                <c:pt idx="2526" formatCode="0.000">
                  <c:v>221.291</c:v>
                </c:pt>
                <c:pt idx="2527" formatCode="0.000">
                  <c:v>221.321</c:v>
                </c:pt>
                <c:pt idx="2528" formatCode="0.000">
                  <c:v>221.351</c:v>
                </c:pt>
                <c:pt idx="2529" formatCode="0.000">
                  <c:v>221.38300000000001</c:v>
                </c:pt>
                <c:pt idx="2530" formatCode="0.000">
                  <c:v>221.41399999999999</c:v>
                </c:pt>
                <c:pt idx="2531" formatCode="0.000">
                  <c:v>221.44399999999999</c:v>
                </c:pt>
                <c:pt idx="2532" formatCode="0.000">
                  <c:v>221.477</c:v>
                </c:pt>
                <c:pt idx="2533" formatCode="0.000">
                  <c:v>221.50800000000001</c:v>
                </c:pt>
                <c:pt idx="2534" formatCode="0.000">
                  <c:v>221.53800000000001</c:v>
                </c:pt>
                <c:pt idx="2535" formatCode="0.000">
                  <c:v>221.57</c:v>
                </c:pt>
                <c:pt idx="2536" formatCode="0.000">
                  <c:v>221.59899999999999</c:v>
                </c:pt>
                <c:pt idx="2537" formatCode="0.000">
                  <c:v>221.62899999999999</c:v>
                </c:pt>
                <c:pt idx="2538" formatCode="0.000">
                  <c:v>221.661</c:v>
                </c:pt>
                <c:pt idx="2539" formatCode="0.000">
                  <c:v>221.69200000000001</c:v>
                </c:pt>
                <c:pt idx="2540" formatCode="0.000">
                  <c:v>221.72200000000001</c:v>
                </c:pt>
                <c:pt idx="2541" formatCode="0.000">
                  <c:v>221.75299999999999</c:v>
                </c:pt>
                <c:pt idx="2542" formatCode="0.000">
                  <c:v>221.78299999999999</c:v>
                </c:pt>
                <c:pt idx="2543" formatCode="0.000">
                  <c:v>221.815</c:v>
                </c:pt>
                <c:pt idx="2544" formatCode="0.000">
                  <c:v>221.846</c:v>
                </c:pt>
                <c:pt idx="2545" formatCode="0.000">
                  <c:v>221.87700000000001</c:v>
                </c:pt>
                <c:pt idx="2546" formatCode="0.000">
                  <c:v>221.90799999999999</c:v>
                </c:pt>
                <c:pt idx="2547" formatCode="0.000">
                  <c:v>221.94</c:v>
                </c:pt>
                <c:pt idx="2548" formatCode="0.000">
                  <c:v>221.971</c:v>
                </c:pt>
                <c:pt idx="2549" formatCode="0.000">
                  <c:v>222.001</c:v>
                </c:pt>
                <c:pt idx="2550" formatCode="0.000">
                  <c:v>222.03399999999999</c:v>
                </c:pt>
                <c:pt idx="2551" formatCode="0.000">
                  <c:v>222.065</c:v>
                </c:pt>
                <c:pt idx="2552" formatCode="0.000">
                  <c:v>222.09399999999999</c:v>
                </c:pt>
                <c:pt idx="2553" formatCode="0.000">
                  <c:v>222.124</c:v>
                </c:pt>
                <c:pt idx="2554" formatCode="0.000">
                  <c:v>222.155</c:v>
                </c:pt>
                <c:pt idx="2555" formatCode="0.000">
                  <c:v>222.18600000000001</c:v>
                </c:pt>
                <c:pt idx="2556" formatCode="0.000">
                  <c:v>222.21600000000001</c:v>
                </c:pt>
                <c:pt idx="2557" formatCode="0.000">
                  <c:v>222.24799999999999</c:v>
                </c:pt>
                <c:pt idx="2558" formatCode="0.000">
                  <c:v>222.27799999999999</c:v>
                </c:pt>
                <c:pt idx="2559" formatCode="0.000">
                  <c:v>222.309</c:v>
                </c:pt>
                <c:pt idx="2560" formatCode="0.000">
                  <c:v>222.34100000000001</c:v>
                </c:pt>
                <c:pt idx="2561" formatCode="0.000">
                  <c:v>222.37100000000001</c:v>
                </c:pt>
                <c:pt idx="2562" formatCode="0.000">
                  <c:v>222.404</c:v>
                </c:pt>
                <c:pt idx="2563" formatCode="0.000">
                  <c:v>222.434</c:v>
                </c:pt>
                <c:pt idx="2564" formatCode="0.000">
                  <c:v>222.46600000000001</c:v>
                </c:pt>
                <c:pt idx="2565" formatCode="0.000">
                  <c:v>222.49799999999999</c:v>
                </c:pt>
                <c:pt idx="2566" formatCode="0.000">
                  <c:v>222.53</c:v>
                </c:pt>
                <c:pt idx="2567" formatCode="0.000">
                  <c:v>222.56200000000001</c:v>
                </c:pt>
                <c:pt idx="2568" formatCode="0.000">
                  <c:v>222.59200000000001</c:v>
                </c:pt>
                <c:pt idx="2569" formatCode="0.000">
                  <c:v>222.624</c:v>
                </c:pt>
                <c:pt idx="2570" formatCode="0.000">
                  <c:v>222.655</c:v>
                </c:pt>
                <c:pt idx="2571" formatCode="0.000">
                  <c:v>222.68700000000001</c:v>
                </c:pt>
                <c:pt idx="2572" formatCode="0.000">
                  <c:v>222.71799999999999</c:v>
                </c:pt>
                <c:pt idx="2573" formatCode="0.000">
                  <c:v>222.751</c:v>
                </c:pt>
                <c:pt idx="2574" formatCode="0.000">
                  <c:v>222.78200000000001</c:v>
                </c:pt>
                <c:pt idx="2575" formatCode="0.000">
                  <c:v>222.81200000000001</c:v>
                </c:pt>
                <c:pt idx="2576" formatCode="0.000">
                  <c:v>222.84399999999999</c:v>
                </c:pt>
                <c:pt idx="2577" formatCode="0.000">
                  <c:v>222.875</c:v>
                </c:pt>
                <c:pt idx="2578" formatCode="0.000">
                  <c:v>222.904</c:v>
                </c:pt>
                <c:pt idx="2579" formatCode="0.000">
                  <c:v>222.93600000000001</c:v>
                </c:pt>
                <c:pt idx="2580" formatCode="0.000">
                  <c:v>222.96799999999999</c:v>
                </c:pt>
                <c:pt idx="2581" formatCode="0.000">
                  <c:v>222.99600000000001</c:v>
                </c:pt>
                <c:pt idx="2582" formatCode="0.000">
                  <c:v>223.029</c:v>
                </c:pt>
                <c:pt idx="2583" formatCode="0.000">
                  <c:v>223.059</c:v>
                </c:pt>
                <c:pt idx="2584" formatCode="0.000">
                  <c:v>223.09100000000001</c:v>
                </c:pt>
                <c:pt idx="2585" formatCode="0.000">
                  <c:v>223.12200000000001</c:v>
                </c:pt>
                <c:pt idx="2586" formatCode="0.000">
                  <c:v>223.15299999999999</c:v>
                </c:pt>
                <c:pt idx="2587" formatCode="0.000">
                  <c:v>223.18600000000001</c:v>
                </c:pt>
                <c:pt idx="2588" formatCode="0.000">
                  <c:v>223.21799999999999</c:v>
                </c:pt>
                <c:pt idx="2589" formatCode="0.000">
                  <c:v>223.25</c:v>
                </c:pt>
                <c:pt idx="2590" formatCode="0.000">
                  <c:v>223.28200000000001</c:v>
                </c:pt>
                <c:pt idx="2591" formatCode="0.000">
                  <c:v>223.31299999999999</c:v>
                </c:pt>
                <c:pt idx="2592" formatCode="0.000">
                  <c:v>223.34399999999999</c:v>
                </c:pt>
                <c:pt idx="2593" formatCode="0.000">
                  <c:v>223.37700000000001</c:v>
                </c:pt>
                <c:pt idx="2594" formatCode="0.000">
                  <c:v>223.41</c:v>
                </c:pt>
                <c:pt idx="2595" formatCode="0.000">
                  <c:v>223.44200000000001</c:v>
                </c:pt>
                <c:pt idx="2596" formatCode="0.000">
                  <c:v>223.47300000000001</c:v>
                </c:pt>
                <c:pt idx="2597" formatCode="0.000">
                  <c:v>223.505</c:v>
                </c:pt>
                <c:pt idx="2598" formatCode="0.000">
                  <c:v>223.53700000000001</c:v>
                </c:pt>
                <c:pt idx="2599" formatCode="0.000">
                  <c:v>223.56899999999999</c:v>
                </c:pt>
                <c:pt idx="2600" formatCode="0.000">
                  <c:v>223.601</c:v>
                </c:pt>
                <c:pt idx="2601" formatCode="0.000">
                  <c:v>223.63499999999999</c:v>
                </c:pt>
                <c:pt idx="2602" formatCode="0.000">
                  <c:v>223.667</c:v>
                </c:pt>
                <c:pt idx="2603" formatCode="0.000">
                  <c:v>223.69800000000001</c:v>
                </c:pt>
                <c:pt idx="2604" formatCode="0.000">
                  <c:v>223.73</c:v>
                </c:pt>
                <c:pt idx="2605" formatCode="0.000">
                  <c:v>223.762</c:v>
                </c:pt>
                <c:pt idx="2606" formatCode="0.000">
                  <c:v>223.79599999999999</c:v>
                </c:pt>
                <c:pt idx="2607" formatCode="0.000">
                  <c:v>223.828</c:v>
                </c:pt>
                <c:pt idx="2608" formatCode="0.000">
                  <c:v>223.86099999999999</c:v>
                </c:pt>
                <c:pt idx="2609" formatCode="0.000">
                  <c:v>223.893</c:v>
                </c:pt>
                <c:pt idx="2610" formatCode="0.000">
                  <c:v>223.92500000000001</c:v>
                </c:pt>
                <c:pt idx="2611" formatCode="0.000">
                  <c:v>223.958</c:v>
                </c:pt>
                <c:pt idx="2612" formatCode="0.000">
                  <c:v>223.99</c:v>
                </c:pt>
                <c:pt idx="2613" formatCode="0.000">
                  <c:v>224.02099999999999</c:v>
                </c:pt>
                <c:pt idx="2614" formatCode="0.000">
                  <c:v>224.053</c:v>
                </c:pt>
                <c:pt idx="2615" formatCode="0.000">
                  <c:v>224.08699999999999</c:v>
                </c:pt>
                <c:pt idx="2616" formatCode="0.000">
                  <c:v>224.119</c:v>
                </c:pt>
                <c:pt idx="2617" formatCode="0.000">
                  <c:v>224.15</c:v>
                </c:pt>
                <c:pt idx="2618" formatCode="0.000">
                  <c:v>224.18299999999999</c:v>
                </c:pt>
                <c:pt idx="2619" formatCode="0.000">
                  <c:v>224.214</c:v>
                </c:pt>
                <c:pt idx="2620" formatCode="0.000">
                  <c:v>224.24700000000001</c:v>
                </c:pt>
                <c:pt idx="2621" formatCode="0.000">
                  <c:v>224.279</c:v>
                </c:pt>
                <c:pt idx="2622" formatCode="0.000">
                  <c:v>224.31100000000001</c:v>
                </c:pt>
                <c:pt idx="2623" formatCode="0.000">
                  <c:v>224.34200000000001</c:v>
                </c:pt>
                <c:pt idx="2624" formatCode="0.000">
                  <c:v>224.374</c:v>
                </c:pt>
                <c:pt idx="2625" formatCode="0.000">
                  <c:v>224.40600000000001</c:v>
                </c:pt>
                <c:pt idx="2626" formatCode="0.000">
                  <c:v>224.43799999999999</c:v>
                </c:pt>
                <c:pt idx="2627" formatCode="0.000">
                  <c:v>224.47</c:v>
                </c:pt>
                <c:pt idx="2628" formatCode="0.000">
                  <c:v>224.50200000000001</c:v>
                </c:pt>
                <c:pt idx="2629" formatCode="0.000">
                  <c:v>224.53299999999999</c:v>
                </c:pt>
                <c:pt idx="2630" formatCode="0.000">
                  <c:v>224.565</c:v>
                </c:pt>
                <c:pt idx="2631" formatCode="0.000">
                  <c:v>224.59700000000001</c:v>
                </c:pt>
                <c:pt idx="2632" formatCode="0.000">
                  <c:v>224.62799999999999</c:v>
                </c:pt>
                <c:pt idx="2633" formatCode="0.000">
                  <c:v>224.66</c:v>
                </c:pt>
                <c:pt idx="2634" formatCode="0.000">
                  <c:v>224.69300000000001</c:v>
                </c:pt>
                <c:pt idx="2635" formatCode="0.000">
                  <c:v>224.72399999999999</c:v>
                </c:pt>
                <c:pt idx="2636" formatCode="0.000">
                  <c:v>224.755</c:v>
                </c:pt>
                <c:pt idx="2637" formatCode="0.000">
                  <c:v>224.786</c:v>
                </c:pt>
                <c:pt idx="2638" formatCode="0.000">
                  <c:v>224.816</c:v>
                </c:pt>
                <c:pt idx="2639" formatCode="0.000">
                  <c:v>224.84700000000001</c:v>
                </c:pt>
                <c:pt idx="2640" formatCode="0.000">
                  <c:v>224.87799999999999</c:v>
                </c:pt>
                <c:pt idx="2641" formatCode="0.000">
                  <c:v>224.90700000000001</c:v>
                </c:pt>
                <c:pt idx="2642" formatCode="0.000">
                  <c:v>224.93799999999999</c:v>
                </c:pt>
                <c:pt idx="2643" formatCode="0.000">
                  <c:v>224.965</c:v>
                </c:pt>
                <c:pt idx="2644" formatCode="0.000">
                  <c:v>224.99600000000001</c:v>
                </c:pt>
                <c:pt idx="2645" formatCode="0.000">
                  <c:v>225.024</c:v>
                </c:pt>
                <c:pt idx="2646" formatCode="0.000">
                  <c:v>225.05500000000001</c:v>
                </c:pt>
                <c:pt idx="2647" formatCode="0.000">
                  <c:v>225.08500000000001</c:v>
                </c:pt>
                <c:pt idx="2648" formatCode="0.000">
                  <c:v>225.114</c:v>
                </c:pt>
                <c:pt idx="2649" formatCode="0.000">
                  <c:v>225.14500000000001</c:v>
                </c:pt>
                <c:pt idx="2650" formatCode="0.000">
                  <c:v>225.17500000000001</c:v>
                </c:pt>
                <c:pt idx="2651" formatCode="0.000">
                  <c:v>225.20599999999999</c:v>
                </c:pt>
                <c:pt idx="2652" formatCode="0.000">
                  <c:v>225.23599999999999</c:v>
                </c:pt>
                <c:pt idx="2653" formatCode="0.000">
                  <c:v>225.26599999999999</c:v>
                </c:pt>
                <c:pt idx="2654" formatCode="0.000">
                  <c:v>225.29599999999999</c:v>
                </c:pt>
                <c:pt idx="2655" formatCode="0.000">
                  <c:v>225.32499999999999</c:v>
                </c:pt>
                <c:pt idx="2656" formatCode="0.000">
                  <c:v>225.35499999999999</c:v>
                </c:pt>
                <c:pt idx="2657" formatCode="0.000">
                  <c:v>225.387</c:v>
                </c:pt>
                <c:pt idx="2658" formatCode="0.000">
                  <c:v>225.417</c:v>
                </c:pt>
                <c:pt idx="2659" formatCode="0.000">
                  <c:v>225.446</c:v>
                </c:pt>
                <c:pt idx="2660" formatCode="0.000">
                  <c:v>225.477</c:v>
                </c:pt>
                <c:pt idx="2661" formatCode="0.000">
                  <c:v>225.50700000000001</c:v>
                </c:pt>
                <c:pt idx="2662" formatCode="0.000">
                  <c:v>225.53800000000001</c:v>
                </c:pt>
                <c:pt idx="2663" formatCode="0.000">
                  <c:v>225.56800000000001</c:v>
                </c:pt>
                <c:pt idx="2664" formatCode="0.000">
                  <c:v>225.59800000000001</c:v>
                </c:pt>
                <c:pt idx="2665" formatCode="0.000">
                  <c:v>225.62799999999999</c:v>
                </c:pt>
                <c:pt idx="2666" formatCode="0.000">
                  <c:v>225.65700000000001</c:v>
                </c:pt>
                <c:pt idx="2667" formatCode="0.000">
                  <c:v>225.68700000000001</c:v>
                </c:pt>
                <c:pt idx="2668" formatCode="0.000">
                  <c:v>225.71799999999999</c:v>
                </c:pt>
                <c:pt idx="2669" formatCode="0.000">
                  <c:v>225.74799999999999</c:v>
                </c:pt>
                <c:pt idx="2670" formatCode="0.000">
                  <c:v>225.77799999999999</c:v>
                </c:pt>
                <c:pt idx="2671" formatCode="0.000">
                  <c:v>225.80699999999999</c:v>
                </c:pt>
                <c:pt idx="2672" formatCode="0.000">
                  <c:v>225.83699999999999</c:v>
                </c:pt>
                <c:pt idx="2673" formatCode="0.000">
                  <c:v>225.86699999999999</c:v>
                </c:pt>
                <c:pt idx="2674" formatCode="0.000">
                  <c:v>225.89699999999999</c:v>
                </c:pt>
                <c:pt idx="2675" formatCode="0.000">
                  <c:v>225.928</c:v>
                </c:pt>
                <c:pt idx="2676" formatCode="0.000">
                  <c:v>225.95699999999999</c:v>
                </c:pt>
                <c:pt idx="2677" formatCode="0.000">
                  <c:v>225.988</c:v>
                </c:pt>
                <c:pt idx="2678" formatCode="0.000">
                  <c:v>226.01900000000001</c:v>
                </c:pt>
                <c:pt idx="2679" formatCode="0.000">
                  <c:v>226.05</c:v>
                </c:pt>
                <c:pt idx="2680" formatCode="0.000">
                  <c:v>226.07900000000001</c:v>
                </c:pt>
                <c:pt idx="2681" formatCode="0.000">
                  <c:v>226.108</c:v>
                </c:pt>
                <c:pt idx="2682" formatCode="0.000">
                  <c:v>226.13800000000001</c:v>
                </c:pt>
                <c:pt idx="2683" formatCode="0.000">
                  <c:v>226.16800000000001</c:v>
                </c:pt>
                <c:pt idx="2684" formatCode="0.000">
                  <c:v>226.19800000000001</c:v>
                </c:pt>
                <c:pt idx="2685" formatCode="0.000">
                  <c:v>226.22800000000001</c:v>
                </c:pt>
                <c:pt idx="2686" formatCode="0.000">
                  <c:v>226.25800000000001</c:v>
                </c:pt>
                <c:pt idx="2687" formatCode="0.000">
                  <c:v>226.28800000000001</c:v>
                </c:pt>
                <c:pt idx="2688" formatCode="0.000">
                  <c:v>226.31800000000001</c:v>
                </c:pt>
                <c:pt idx="2689" formatCode="0.000">
                  <c:v>226.34800000000001</c:v>
                </c:pt>
                <c:pt idx="2690" formatCode="0.000">
                  <c:v>226.376</c:v>
                </c:pt>
                <c:pt idx="2691" formatCode="0.000">
                  <c:v>226.40700000000001</c:v>
                </c:pt>
                <c:pt idx="2692" formatCode="0.000">
                  <c:v>226.43700000000001</c:v>
                </c:pt>
                <c:pt idx="2693" formatCode="0.000">
                  <c:v>226.46700000000001</c:v>
                </c:pt>
                <c:pt idx="2694" formatCode="0.000">
                  <c:v>226.49700000000001</c:v>
                </c:pt>
                <c:pt idx="2695" formatCode="0.000">
                  <c:v>226.52699999999999</c:v>
                </c:pt>
                <c:pt idx="2696" formatCode="0.000">
                  <c:v>226.55699999999999</c:v>
                </c:pt>
                <c:pt idx="2697" formatCode="0.000">
                  <c:v>226.58699999999999</c:v>
                </c:pt>
                <c:pt idx="2698" formatCode="0.000">
                  <c:v>226.61699999999999</c:v>
                </c:pt>
                <c:pt idx="2699" formatCode="0.000">
                  <c:v>226.64699999999999</c:v>
                </c:pt>
                <c:pt idx="2700" formatCode="0.000">
                  <c:v>226.678</c:v>
                </c:pt>
                <c:pt idx="2701" formatCode="0.000">
                  <c:v>226.70699999999999</c:v>
                </c:pt>
                <c:pt idx="2702" formatCode="0.000">
                  <c:v>226.73699999999999</c:v>
                </c:pt>
                <c:pt idx="2703" formatCode="0.000">
                  <c:v>226.76599999999999</c:v>
                </c:pt>
                <c:pt idx="2704" formatCode="0.000">
                  <c:v>226.79599999999999</c:v>
                </c:pt>
                <c:pt idx="2705" formatCode="0.000">
                  <c:v>226.827</c:v>
                </c:pt>
                <c:pt idx="2706" formatCode="0.000">
                  <c:v>226.858</c:v>
                </c:pt>
                <c:pt idx="2707" formatCode="0.000">
                  <c:v>226.88900000000001</c:v>
                </c:pt>
                <c:pt idx="2708" formatCode="0.000">
                  <c:v>226.917</c:v>
                </c:pt>
                <c:pt idx="2709" formatCode="0.000">
                  <c:v>226.94800000000001</c:v>
                </c:pt>
                <c:pt idx="2710" formatCode="0.000">
                  <c:v>226.97800000000001</c:v>
                </c:pt>
                <c:pt idx="2711" formatCode="0.000">
                  <c:v>227.00800000000001</c:v>
                </c:pt>
                <c:pt idx="2712" formatCode="0.000">
                  <c:v>227.04</c:v>
                </c:pt>
                <c:pt idx="2713" formatCode="0.000">
                  <c:v>227.071</c:v>
                </c:pt>
                <c:pt idx="2714" formatCode="0.000">
                  <c:v>227.1</c:v>
                </c:pt>
                <c:pt idx="2715" formatCode="0.000">
                  <c:v>227.12899999999999</c:v>
                </c:pt>
                <c:pt idx="2716" formatCode="0.000">
                  <c:v>227.161</c:v>
                </c:pt>
                <c:pt idx="2717" formatCode="0.000">
                  <c:v>227.191</c:v>
                </c:pt>
                <c:pt idx="2718" formatCode="0.000">
                  <c:v>227.221</c:v>
                </c:pt>
                <c:pt idx="2719" formatCode="0.000">
                  <c:v>227.25200000000001</c:v>
                </c:pt>
                <c:pt idx="2720" formatCode="0.000">
                  <c:v>227.28299999999999</c:v>
                </c:pt>
                <c:pt idx="2721" formatCode="0.000">
                  <c:v>227.31399999999999</c:v>
                </c:pt>
                <c:pt idx="2722" formatCode="0.000">
                  <c:v>227.34299999999999</c:v>
                </c:pt>
                <c:pt idx="2723" formatCode="0.000">
                  <c:v>227.374</c:v>
                </c:pt>
                <c:pt idx="2724" formatCode="0.000">
                  <c:v>227.405</c:v>
                </c:pt>
                <c:pt idx="2725" formatCode="0.000">
                  <c:v>227.43600000000001</c:v>
                </c:pt>
                <c:pt idx="2726" formatCode="0.000">
                  <c:v>227.46700000000001</c:v>
                </c:pt>
                <c:pt idx="2727" formatCode="0.000">
                  <c:v>227.49799999999999</c:v>
                </c:pt>
                <c:pt idx="2728" formatCode="0.000">
                  <c:v>227.52799999999999</c:v>
                </c:pt>
                <c:pt idx="2729" formatCode="0.000">
                  <c:v>227.55799999999999</c:v>
                </c:pt>
                <c:pt idx="2730" formatCode="0.000">
                  <c:v>227.58799999999999</c:v>
                </c:pt>
                <c:pt idx="2731" formatCode="0.000">
                  <c:v>227.62</c:v>
                </c:pt>
                <c:pt idx="2732" formatCode="0.000">
                  <c:v>227.65100000000001</c:v>
                </c:pt>
                <c:pt idx="2733" formatCode="0.000">
                  <c:v>227.68</c:v>
                </c:pt>
                <c:pt idx="2734" formatCode="0.000">
                  <c:v>227.71100000000001</c:v>
                </c:pt>
                <c:pt idx="2735" formatCode="0.000">
                  <c:v>227.74299999999999</c:v>
                </c:pt>
                <c:pt idx="2736" formatCode="0.000">
                  <c:v>227.77199999999999</c:v>
                </c:pt>
                <c:pt idx="2737" formatCode="0.000">
                  <c:v>227.803</c:v>
                </c:pt>
                <c:pt idx="2738" formatCode="0.000">
                  <c:v>227.833</c:v>
                </c:pt>
                <c:pt idx="2739" formatCode="0.000">
                  <c:v>227.86500000000001</c:v>
                </c:pt>
                <c:pt idx="2740" formatCode="0.000">
                  <c:v>227.89500000000001</c:v>
                </c:pt>
                <c:pt idx="2741" formatCode="0.000">
                  <c:v>227.92500000000001</c:v>
                </c:pt>
                <c:pt idx="2742" formatCode="0.000">
                  <c:v>227.95500000000001</c:v>
                </c:pt>
                <c:pt idx="2743" formatCode="0.000">
                  <c:v>227.98599999999999</c:v>
                </c:pt>
                <c:pt idx="2744" formatCode="0.000">
                  <c:v>228.017</c:v>
                </c:pt>
                <c:pt idx="2745" formatCode="0.000">
                  <c:v>228.048</c:v>
                </c:pt>
                <c:pt idx="2746" formatCode="0.000">
                  <c:v>228.078</c:v>
                </c:pt>
                <c:pt idx="2747" formatCode="0.000">
                  <c:v>228.10900000000001</c:v>
                </c:pt>
                <c:pt idx="2748" formatCode="0.000">
                  <c:v>228.13900000000001</c:v>
                </c:pt>
                <c:pt idx="2749" formatCode="0.000">
                  <c:v>228.17</c:v>
                </c:pt>
                <c:pt idx="2750" formatCode="0.000">
                  <c:v>228.2</c:v>
                </c:pt>
                <c:pt idx="2751" formatCode="0.000">
                  <c:v>228.233</c:v>
                </c:pt>
                <c:pt idx="2752" formatCode="0.000">
                  <c:v>228.26400000000001</c:v>
                </c:pt>
                <c:pt idx="2753" formatCode="0.000">
                  <c:v>228.29300000000001</c:v>
                </c:pt>
                <c:pt idx="2754" formatCode="0.000">
                  <c:v>228.32400000000001</c:v>
                </c:pt>
                <c:pt idx="2755" formatCode="0.000">
                  <c:v>228.35499999999999</c:v>
                </c:pt>
                <c:pt idx="2756" formatCode="0.000">
                  <c:v>228.38499999999999</c:v>
                </c:pt>
                <c:pt idx="2757" formatCode="0.000">
                  <c:v>228.41499999999999</c:v>
                </c:pt>
                <c:pt idx="2758" formatCode="0.000">
                  <c:v>228.446</c:v>
                </c:pt>
                <c:pt idx="2759" formatCode="0.000">
                  <c:v>228.476</c:v>
                </c:pt>
                <c:pt idx="2760" formatCode="0.000">
                  <c:v>228.50700000000001</c:v>
                </c:pt>
                <c:pt idx="2761" formatCode="0.000">
                  <c:v>228.53800000000001</c:v>
                </c:pt>
                <c:pt idx="2762" formatCode="0.000">
                  <c:v>228.56800000000001</c:v>
                </c:pt>
                <c:pt idx="2763" formatCode="0.000">
                  <c:v>228.59899999999999</c:v>
                </c:pt>
                <c:pt idx="2764" formatCode="0.000">
                  <c:v>228.63</c:v>
                </c:pt>
                <c:pt idx="2765" formatCode="0.000">
                  <c:v>228.65899999999999</c:v>
                </c:pt>
                <c:pt idx="2766" formatCode="0.000">
                  <c:v>228.68899999999999</c:v>
                </c:pt>
                <c:pt idx="2767" formatCode="0.000">
                  <c:v>228.72</c:v>
                </c:pt>
                <c:pt idx="2768" formatCode="0.000">
                  <c:v>228.751</c:v>
                </c:pt>
                <c:pt idx="2769" formatCode="0.000">
                  <c:v>228.78</c:v>
                </c:pt>
                <c:pt idx="2770" formatCode="0.000">
                  <c:v>228.81</c:v>
                </c:pt>
                <c:pt idx="2771" formatCode="0.000">
                  <c:v>228.84100000000001</c:v>
                </c:pt>
                <c:pt idx="2772" formatCode="0.000">
                  <c:v>228.87200000000001</c:v>
                </c:pt>
                <c:pt idx="2773" formatCode="0.000">
                  <c:v>228.90299999999999</c:v>
                </c:pt>
                <c:pt idx="2774" formatCode="0.000">
                  <c:v>228.93299999999999</c:v>
                </c:pt>
                <c:pt idx="2775" formatCode="0.000">
                  <c:v>228.964</c:v>
                </c:pt>
                <c:pt idx="2776" formatCode="0.000">
                  <c:v>228.994</c:v>
                </c:pt>
                <c:pt idx="2777" formatCode="0.000">
                  <c:v>229.023</c:v>
                </c:pt>
                <c:pt idx="2778" formatCode="0.000">
                  <c:v>229.054</c:v>
                </c:pt>
                <c:pt idx="2779" formatCode="0.000">
                  <c:v>229.084</c:v>
                </c:pt>
                <c:pt idx="2780" formatCode="0.000">
                  <c:v>229.113</c:v>
                </c:pt>
                <c:pt idx="2781" formatCode="0.000">
                  <c:v>229.14400000000001</c:v>
                </c:pt>
                <c:pt idx="2782" formatCode="0.000">
                  <c:v>229.17400000000001</c:v>
                </c:pt>
                <c:pt idx="2783" formatCode="0.000">
                  <c:v>229.203</c:v>
                </c:pt>
                <c:pt idx="2784" formatCode="0.000">
                  <c:v>229.233</c:v>
                </c:pt>
                <c:pt idx="2785" formatCode="0.000">
                  <c:v>229.26300000000001</c:v>
                </c:pt>
                <c:pt idx="2786" formatCode="0.000">
                  <c:v>229.29300000000001</c:v>
                </c:pt>
                <c:pt idx="2787" formatCode="0.000">
                  <c:v>229.32400000000001</c:v>
                </c:pt>
                <c:pt idx="2788" formatCode="0.000">
                  <c:v>229.35400000000001</c:v>
                </c:pt>
                <c:pt idx="2789" formatCode="0.000">
                  <c:v>229.38399999999999</c:v>
                </c:pt>
                <c:pt idx="2790" formatCode="0.000">
                  <c:v>229.41399999999999</c:v>
                </c:pt>
                <c:pt idx="2791" formatCode="0.000">
                  <c:v>229.44399999999999</c:v>
                </c:pt>
                <c:pt idx="2792" formatCode="0.000">
                  <c:v>229.47399999999999</c:v>
                </c:pt>
                <c:pt idx="2793" formatCode="0.000">
                  <c:v>229.50399999999999</c:v>
                </c:pt>
                <c:pt idx="2794" formatCode="0.000">
                  <c:v>229.536</c:v>
                </c:pt>
                <c:pt idx="2795" formatCode="0.000">
                  <c:v>229.565</c:v>
                </c:pt>
                <c:pt idx="2796" formatCode="0.000">
                  <c:v>229.595</c:v>
                </c:pt>
                <c:pt idx="2797" formatCode="0.000">
                  <c:v>229.625</c:v>
                </c:pt>
                <c:pt idx="2798" formatCode="0.000">
                  <c:v>229.655</c:v>
                </c:pt>
                <c:pt idx="2799" formatCode="0.000">
                  <c:v>229.68600000000001</c:v>
                </c:pt>
                <c:pt idx="2800" formatCode="0.000">
                  <c:v>229.71600000000001</c:v>
                </c:pt>
                <c:pt idx="2801" formatCode="0.000">
                  <c:v>229.745</c:v>
                </c:pt>
                <c:pt idx="2802" formatCode="0.000">
                  <c:v>229.77500000000001</c:v>
                </c:pt>
                <c:pt idx="2803" formatCode="0.000">
                  <c:v>229.80500000000001</c:v>
                </c:pt>
                <c:pt idx="2804" formatCode="0.000">
                  <c:v>229.83600000000001</c:v>
                </c:pt>
                <c:pt idx="2805" formatCode="0.000">
                  <c:v>229.86600000000001</c:v>
                </c:pt>
                <c:pt idx="2806" formatCode="0.000">
                  <c:v>229.89599999999999</c:v>
                </c:pt>
                <c:pt idx="2807" formatCode="0.000">
                  <c:v>229.92599999999999</c:v>
                </c:pt>
                <c:pt idx="2808" formatCode="0.000">
                  <c:v>229.95500000000001</c:v>
                </c:pt>
                <c:pt idx="2809" formatCode="0.000">
                  <c:v>229.98699999999999</c:v>
                </c:pt>
                <c:pt idx="2810" formatCode="0.000">
                  <c:v>230.017</c:v>
                </c:pt>
                <c:pt idx="2811" formatCode="0.000">
                  <c:v>230.048</c:v>
                </c:pt>
                <c:pt idx="2812" formatCode="0.000">
                  <c:v>230.07900000000001</c:v>
                </c:pt>
                <c:pt idx="2813" formatCode="0.000">
                  <c:v>230.107</c:v>
                </c:pt>
                <c:pt idx="2814" formatCode="0.000">
                  <c:v>230.137</c:v>
                </c:pt>
                <c:pt idx="2815" formatCode="0.000">
                  <c:v>230.16800000000001</c:v>
                </c:pt>
                <c:pt idx="2816" formatCode="0.000">
                  <c:v>230.19900000000001</c:v>
                </c:pt>
                <c:pt idx="2817" formatCode="0.000">
                  <c:v>230.23</c:v>
                </c:pt>
                <c:pt idx="2818" formatCode="0.000">
                  <c:v>230.25800000000001</c:v>
                </c:pt>
                <c:pt idx="2819" formatCode="0.000">
                  <c:v>230.291</c:v>
                </c:pt>
                <c:pt idx="2820" formatCode="0.000">
                  <c:v>230.32</c:v>
                </c:pt>
                <c:pt idx="2821" formatCode="0.000">
                  <c:v>230.351</c:v>
                </c:pt>
                <c:pt idx="2822" formatCode="0.000">
                  <c:v>230.38200000000001</c:v>
                </c:pt>
                <c:pt idx="2823" formatCode="0.000">
                  <c:v>230.41200000000001</c:v>
                </c:pt>
                <c:pt idx="2824" formatCode="0.000">
                  <c:v>230.44200000000001</c:v>
                </c:pt>
                <c:pt idx="2825" formatCode="0.000">
                  <c:v>230.47300000000001</c:v>
                </c:pt>
                <c:pt idx="2826" formatCode="0.000">
                  <c:v>230.50299999999999</c:v>
                </c:pt>
                <c:pt idx="2827" formatCode="0.000">
                  <c:v>230.53399999999999</c:v>
                </c:pt>
                <c:pt idx="2828" formatCode="0.000">
                  <c:v>230.56299999999999</c:v>
                </c:pt>
                <c:pt idx="2829" formatCode="0.000">
                  <c:v>230.595</c:v>
                </c:pt>
                <c:pt idx="2830" formatCode="0.000">
                  <c:v>230.626</c:v>
                </c:pt>
                <c:pt idx="2831" formatCode="0.000">
                  <c:v>230.65199999999999</c:v>
                </c:pt>
                <c:pt idx="2832" formatCode="0.000">
                  <c:v>230.685</c:v>
                </c:pt>
                <c:pt idx="2833" formatCode="0.000">
                  <c:v>230.715</c:v>
                </c:pt>
                <c:pt idx="2834" formatCode="0.000">
                  <c:v>230.74700000000001</c:v>
                </c:pt>
                <c:pt idx="2835" formatCode="0.000">
                  <c:v>230.77699999999999</c:v>
                </c:pt>
                <c:pt idx="2836" formatCode="0.000">
                  <c:v>230.80600000000001</c:v>
                </c:pt>
                <c:pt idx="2837" formatCode="0.000">
                  <c:v>230.83699999999999</c:v>
                </c:pt>
                <c:pt idx="2838" formatCode="0.000">
                  <c:v>230.86799999999999</c:v>
                </c:pt>
                <c:pt idx="2839" formatCode="0.000">
                  <c:v>230.898</c:v>
                </c:pt>
                <c:pt idx="2840" formatCode="0.000">
                  <c:v>230.928</c:v>
                </c:pt>
                <c:pt idx="2841" formatCode="0.000">
                  <c:v>230.959</c:v>
                </c:pt>
                <c:pt idx="2842" formatCode="0.000">
                  <c:v>230.989</c:v>
                </c:pt>
                <c:pt idx="2843" formatCode="0.000">
                  <c:v>231.02</c:v>
                </c:pt>
                <c:pt idx="2844" formatCode="0.000">
                  <c:v>231.05</c:v>
                </c:pt>
                <c:pt idx="2845" formatCode="0.000">
                  <c:v>231.08099999999999</c:v>
                </c:pt>
                <c:pt idx="2846" formatCode="0.000">
                  <c:v>231.10900000000001</c:v>
                </c:pt>
                <c:pt idx="2847" formatCode="0.000">
                  <c:v>231.14099999999999</c:v>
                </c:pt>
                <c:pt idx="2848" formatCode="0.000">
                  <c:v>231.17</c:v>
                </c:pt>
                <c:pt idx="2849" formatCode="0.000">
                  <c:v>231.2</c:v>
                </c:pt>
                <c:pt idx="2850" formatCode="0.000">
                  <c:v>231.23</c:v>
                </c:pt>
                <c:pt idx="2851" formatCode="0.000">
                  <c:v>231.261</c:v>
                </c:pt>
                <c:pt idx="2852" formatCode="0.000">
                  <c:v>231.291</c:v>
                </c:pt>
                <c:pt idx="2853" formatCode="0.000">
                  <c:v>231.32300000000001</c:v>
                </c:pt>
                <c:pt idx="2854" formatCode="0.000">
                  <c:v>231.352</c:v>
                </c:pt>
                <c:pt idx="2855" formatCode="0.000">
                  <c:v>231.38200000000001</c:v>
                </c:pt>
                <c:pt idx="2856" formatCode="0.000">
                  <c:v>231.41399999999999</c:v>
                </c:pt>
                <c:pt idx="2857" formatCode="0.000">
                  <c:v>231.44499999999999</c:v>
                </c:pt>
                <c:pt idx="2858" formatCode="0.000">
                  <c:v>231.476</c:v>
                </c:pt>
                <c:pt idx="2859" formatCode="0.000">
                  <c:v>231.505</c:v>
                </c:pt>
                <c:pt idx="2860" formatCode="0.000">
                  <c:v>231.536</c:v>
                </c:pt>
                <c:pt idx="2861" formatCode="0.000">
                  <c:v>231.565</c:v>
                </c:pt>
                <c:pt idx="2862" formatCode="0.000">
                  <c:v>231.596</c:v>
                </c:pt>
                <c:pt idx="2863" formatCode="0.000">
                  <c:v>231.62700000000001</c:v>
                </c:pt>
                <c:pt idx="2864" formatCode="0.000">
                  <c:v>231.65700000000001</c:v>
                </c:pt>
                <c:pt idx="2865" formatCode="0.000">
                  <c:v>231.68799999999999</c:v>
                </c:pt>
                <c:pt idx="2866" formatCode="0.000">
                  <c:v>231.71899999999999</c:v>
                </c:pt>
                <c:pt idx="2867" formatCode="0.000">
                  <c:v>231.74799999999999</c:v>
                </c:pt>
                <c:pt idx="2868" formatCode="0.000">
                  <c:v>231.779</c:v>
                </c:pt>
                <c:pt idx="2869" formatCode="0.000">
                  <c:v>231.81</c:v>
                </c:pt>
                <c:pt idx="2870" formatCode="0.000">
                  <c:v>231.84</c:v>
                </c:pt>
                <c:pt idx="2871" formatCode="0.000">
                  <c:v>231.87100000000001</c:v>
                </c:pt>
                <c:pt idx="2872" formatCode="0.000">
                  <c:v>231.90100000000001</c:v>
                </c:pt>
                <c:pt idx="2873" formatCode="0.000">
                  <c:v>231.93299999999999</c:v>
                </c:pt>
                <c:pt idx="2874" formatCode="0.000">
                  <c:v>231.96199999999999</c:v>
                </c:pt>
                <c:pt idx="2875" formatCode="0.000">
                  <c:v>231.99199999999999</c:v>
                </c:pt>
                <c:pt idx="2876" formatCode="0.000">
                  <c:v>232.024</c:v>
                </c:pt>
                <c:pt idx="2877" formatCode="0.000">
                  <c:v>232.054</c:v>
                </c:pt>
                <c:pt idx="2878" formatCode="0.000">
                  <c:v>232.083</c:v>
                </c:pt>
                <c:pt idx="2879" formatCode="0.000">
                  <c:v>232.113</c:v>
                </c:pt>
                <c:pt idx="2880" formatCode="0.000">
                  <c:v>232.14099999999999</c:v>
                </c:pt>
                <c:pt idx="2881" formatCode="0.000">
                  <c:v>232.173</c:v>
                </c:pt>
                <c:pt idx="2882" formatCode="0.000">
                  <c:v>232.20400000000001</c:v>
                </c:pt>
                <c:pt idx="2883" formatCode="0.000">
                  <c:v>232.23400000000001</c:v>
                </c:pt>
                <c:pt idx="2884" formatCode="0.000">
                  <c:v>232.26400000000001</c:v>
                </c:pt>
                <c:pt idx="2885" formatCode="0.000">
                  <c:v>232.29400000000001</c:v>
                </c:pt>
                <c:pt idx="2886" formatCode="0.000">
                  <c:v>232.32400000000001</c:v>
                </c:pt>
                <c:pt idx="2887" formatCode="0.000">
                  <c:v>232.35599999999999</c:v>
                </c:pt>
                <c:pt idx="2888" formatCode="0.000">
                  <c:v>232.38499999999999</c:v>
                </c:pt>
                <c:pt idx="2889" formatCode="0.000">
                  <c:v>232.41499999999999</c:v>
                </c:pt>
                <c:pt idx="2890" formatCode="0.000">
                  <c:v>232.446</c:v>
                </c:pt>
                <c:pt idx="2891" formatCode="0.000">
                  <c:v>232.47800000000001</c:v>
                </c:pt>
                <c:pt idx="2892" formatCode="0.000">
                  <c:v>232.50700000000001</c:v>
                </c:pt>
                <c:pt idx="2893" formatCode="0.000">
                  <c:v>232.53700000000001</c:v>
                </c:pt>
                <c:pt idx="2894" formatCode="0.000">
                  <c:v>232.56899999999999</c:v>
                </c:pt>
                <c:pt idx="2895" formatCode="0.000">
                  <c:v>232.59899999999999</c:v>
                </c:pt>
                <c:pt idx="2896" formatCode="0.000">
                  <c:v>232.62899999999999</c:v>
                </c:pt>
                <c:pt idx="2897" formatCode="0.000">
                  <c:v>232.66200000000001</c:v>
                </c:pt>
                <c:pt idx="2898" formatCode="0.000">
                  <c:v>232.69300000000001</c:v>
                </c:pt>
                <c:pt idx="2899" formatCode="0.000">
                  <c:v>232.72300000000001</c:v>
                </c:pt>
                <c:pt idx="2900" formatCode="0.000">
                  <c:v>232.75299999999999</c:v>
                </c:pt>
                <c:pt idx="2901" formatCode="0.000">
                  <c:v>232.78399999999999</c:v>
                </c:pt>
                <c:pt idx="2902" formatCode="0.000">
                  <c:v>232.815</c:v>
                </c:pt>
                <c:pt idx="2903" formatCode="0.000">
                  <c:v>232.846</c:v>
                </c:pt>
                <c:pt idx="2904" formatCode="0.000">
                  <c:v>232.875</c:v>
                </c:pt>
                <c:pt idx="2905" formatCode="0.000">
                  <c:v>232.90600000000001</c:v>
                </c:pt>
                <c:pt idx="2906" formatCode="0.000">
                  <c:v>232.93600000000001</c:v>
                </c:pt>
                <c:pt idx="2907" formatCode="0.000">
                  <c:v>232.96600000000001</c:v>
                </c:pt>
                <c:pt idx="2908" formatCode="0.000">
                  <c:v>232.99600000000001</c:v>
                </c:pt>
                <c:pt idx="2909" formatCode="0.000">
                  <c:v>233.02699999999999</c:v>
                </c:pt>
                <c:pt idx="2910" formatCode="0.000">
                  <c:v>233.05699999999999</c:v>
                </c:pt>
                <c:pt idx="2911" formatCode="0.000">
                  <c:v>233.08699999999999</c:v>
                </c:pt>
                <c:pt idx="2912" formatCode="0.000">
                  <c:v>233.11500000000001</c:v>
                </c:pt>
                <c:pt idx="2913" formatCode="0.000">
                  <c:v>233.14599999999999</c:v>
                </c:pt>
                <c:pt idx="2914" formatCode="0.000">
                  <c:v>233.17699999999999</c:v>
                </c:pt>
                <c:pt idx="2915" formatCode="0.000">
                  <c:v>233.20699999999999</c:v>
                </c:pt>
                <c:pt idx="2916" formatCode="0.000">
                  <c:v>233.239</c:v>
                </c:pt>
                <c:pt idx="2917" formatCode="0.000">
                  <c:v>233.268</c:v>
                </c:pt>
                <c:pt idx="2918" formatCode="0.000">
                  <c:v>233.29900000000001</c:v>
                </c:pt>
                <c:pt idx="2919" formatCode="0.000">
                  <c:v>233.32900000000001</c:v>
                </c:pt>
                <c:pt idx="2920" formatCode="0.000">
                  <c:v>233.35900000000001</c:v>
                </c:pt>
                <c:pt idx="2921" formatCode="0.000">
                  <c:v>233.39</c:v>
                </c:pt>
                <c:pt idx="2922" formatCode="0.000">
                  <c:v>233.42</c:v>
                </c:pt>
                <c:pt idx="2923" formatCode="0.000">
                  <c:v>233.45</c:v>
                </c:pt>
                <c:pt idx="2924" formatCode="0.000">
                  <c:v>233.48099999999999</c:v>
                </c:pt>
                <c:pt idx="2925" formatCode="0.000">
                  <c:v>233.51</c:v>
                </c:pt>
                <c:pt idx="2926" formatCode="0.000">
                  <c:v>233.53899999999999</c:v>
                </c:pt>
                <c:pt idx="2927" formatCode="0.000">
                  <c:v>233.56899999999999</c:v>
                </c:pt>
                <c:pt idx="2928" formatCode="0.000">
                  <c:v>233.6</c:v>
                </c:pt>
                <c:pt idx="2929" formatCode="0.000">
                  <c:v>233.63</c:v>
                </c:pt>
                <c:pt idx="2930" formatCode="0.000">
                  <c:v>233.66</c:v>
                </c:pt>
                <c:pt idx="2931" formatCode="0.000">
                  <c:v>233.691</c:v>
                </c:pt>
                <c:pt idx="2932" formatCode="0.000">
                  <c:v>233.72</c:v>
                </c:pt>
                <c:pt idx="2933" formatCode="0.000">
                  <c:v>233.75</c:v>
                </c:pt>
                <c:pt idx="2934" formatCode="0.000">
                  <c:v>233.78100000000001</c:v>
                </c:pt>
                <c:pt idx="2935" formatCode="0.000">
                  <c:v>233.81100000000001</c:v>
                </c:pt>
                <c:pt idx="2936" formatCode="0.000">
                  <c:v>233.84200000000001</c:v>
                </c:pt>
                <c:pt idx="2937" formatCode="0.000">
                  <c:v>233.87299999999999</c:v>
                </c:pt>
                <c:pt idx="2938" formatCode="0.000">
                  <c:v>233.904</c:v>
                </c:pt>
                <c:pt idx="2939" formatCode="0.000">
                  <c:v>233.935</c:v>
                </c:pt>
                <c:pt idx="2940" formatCode="0.000">
                  <c:v>233.965</c:v>
                </c:pt>
                <c:pt idx="2941" formatCode="0.000">
                  <c:v>233.99600000000001</c:v>
                </c:pt>
                <c:pt idx="2942" formatCode="0.000">
                  <c:v>234.02699999999999</c:v>
                </c:pt>
                <c:pt idx="2943" formatCode="0.000">
                  <c:v>234.05799999999999</c:v>
                </c:pt>
                <c:pt idx="2944" formatCode="0.000">
                  <c:v>234.08600000000001</c:v>
                </c:pt>
                <c:pt idx="2945" formatCode="0.000">
                  <c:v>234.114</c:v>
                </c:pt>
                <c:pt idx="2946" formatCode="0.000">
                  <c:v>234.14699999999999</c:v>
                </c:pt>
                <c:pt idx="2947" formatCode="0.000">
                  <c:v>234.17699999999999</c:v>
                </c:pt>
                <c:pt idx="2948" formatCode="0.000">
                  <c:v>234.20699999999999</c:v>
                </c:pt>
                <c:pt idx="2949" formatCode="0.000">
                  <c:v>234.239</c:v>
                </c:pt>
                <c:pt idx="2950" formatCode="0.000">
                  <c:v>234.26900000000001</c:v>
                </c:pt>
                <c:pt idx="2951" formatCode="0.000">
                  <c:v>234.298</c:v>
                </c:pt>
                <c:pt idx="2952" formatCode="0.000">
                  <c:v>234.32900000000001</c:v>
                </c:pt>
                <c:pt idx="2953" formatCode="0.000">
                  <c:v>234.36</c:v>
                </c:pt>
                <c:pt idx="2954" formatCode="0.000">
                  <c:v>234.38900000000001</c:v>
                </c:pt>
                <c:pt idx="2955" formatCode="0.000">
                  <c:v>234.42</c:v>
                </c:pt>
                <c:pt idx="2956" formatCode="0.000">
                  <c:v>234.44900000000001</c:v>
                </c:pt>
                <c:pt idx="2957" formatCode="0.000">
                  <c:v>234.47900000000001</c:v>
                </c:pt>
                <c:pt idx="2958" formatCode="0.000">
                  <c:v>234.51</c:v>
                </c:pt>
                <c:pt idx="2959" formatCode="0.000">
                  <c:v>234.53899999999999</c:v>
                </c:pt>
                <c:pt idx="2960" formatCode="0.000">
                  <c:v>234.57</c:v>
                </c:pt>
                <c:pt idx="2961" formatCode="0.000">
                  <c:v>234.6</c:v>
                </c:pt>
                <c:pt idx="2962" formatCode="0.000">
                  <c:v>234.63</c:v>
                </c:pt>
                <c:pt idx="2963" formatCode="0.000">
                  <c:v>234.66</c:v>
                </c:pt>
                <c:pt idx="2964" formatCode="0.000">
                  <c:v>234.68899999999999</c:v>
                </c:pt>
                <c:pt idx="2965" formatCode="0.000">
                  <c:v>234.72200000000001</c:v>
                </c:pt>
                <c:pt idx="2966" formatCode="0.000">
                  <c:v>234.75200000000001</c:v>
                </c:pt>
                <c:pt idx="2967" formatCode="0.000">
                  <c:v>234.78200000000001</c:v>
                </c:pt>
                <c:pt idx="2968" formatCode="0.000">
                  <c:v>234.81200000000001</c:v>
                </c:pt>
                <c:pt idx="2969" formatCode="0.000">
                  <c:v>234.84100000000001</c:v>
                </c:pt>
                <c:pt idx="2970" formatCode="0.000">
                  <c:v>234.87100000000001</c:v>
                </c:pt>
                <c:pt idx="2971" formatCode="0.000">
                  <c:v>234.90199999999999</c:v>
                </c:pt>
                <c:pt idx="2972" formatCode="0.000">
                  <c:v>234.93100000000001</c:v>
                </c:pt>
                <c:pt idx="2973" formatCode="0.000">
                  <c:v>234.96100000000001</c:v>
                </c:pt>
                <c:pt idx="2974" formatCode="0.000">
                  <c:v>234.99100000000001</c:v>
                </c:pt>
                <c:pt idx="2975" formatCode="0.000">
                  <c:v>235.02099999999999</c:v>
                </c:pt>
                <c:pt idx="2976" formatCode="0.000">
                  <c:v>235.047</c:v>
                </c:pt>
                <c:pt idx="2977" formatCode="0.000">
                  <c:v>235.07900000000001</c:v>
                </c:pt>
                <c:pt idx="2978" formatCode="0.000">
                  <c:v>235.10499999999999</c:v>
                </c:pt>
                <c:pt idx="2979" formatCode="0.000">
                  <c:v>235.13499999999999</c:v>
                </c:pt>
                <c:pt idx="2980" formatCode="0.000">
                  <c:v>235.16499999999999</c:v>
                </c:pt>
                <c:pt idx="2981" formatCode="0.000">
                  <c:v>235.19399999999999</c:v>
                </c:pt>
                <c:pt idx="2982" formatCode="0.000">
                  <c:v>235.22200000000001</c:v>
                </c:pt>
                <c:pt idx="2983" formatCode="0.000">
                  <c:v>235.25</c:v>
                </c:pt>
                <c:pt idx="2984" formatCode="0.000">
                  <c:v>235.28100000000001</c:v>
                </c:pt>
                <c:pt idx="2985" formatCode="0.000">
                  <c:v>235.30799999999999</c:v>
                </c:pt>
                <c:pt idx="2986" formatCode="0.000">
                  <c:v>235.33699999999999</c:v>
                </c:pt>
                <c:pt idx="2987" formatCode="0.000">
                  <c:v>235.36699999999999</c:v>
                </c:pt>
                <c:pt idx="2988" formatCode="0.000">
                  <c:v>235.39500000000001</c:v>
                </c:pt>
                <c:pt idx="2989" formatCode="0.000">
                  <c:v>235.423</c:v>
                </c:pt>
                <c:pt idx="2990" formatCode="0.000">
                  <c:v>235.452</c:v>
                </c:pt>
                <c:pt idx="2991" formatCode="0.000">
                  <c:v>235.48099999999999</c:v>
                </c:pt>
                <c:pt idx="2992" formatCode="0.000">
                  <c:v>235.50700000000001</c:v>
                </c:pt>
                <c:pt idx="2993" formatCode="0.000">
                  <c:v>235.536</c:v>
                </c:pt>
                <c:pt idx="2994" formatCode="0.000">
                  <c:v>235.566</c:v>
                </c:pt>
                <c:pt idx="2995" formatCode="0.000">
                  <c:v>235.59399999999999</c:v>
                </c:pt>
                <c:pt idx="2996" formatCode="0.000">
                  <c:v>235.62299999999999</c:v>
                </c:pt>
                <c:pt idx="2997" formatCode="0.000">
                  <c:v>235.65299999999999</c:v>
                </c:pt>
                <c:pt idx="2998" formatCode="0.000">
                  <c:v>235.68100000000001</c:v>
                </c:pt>
                <c:pt idx="2999" formatCode="0.000">
                  <c:v>235.71</c:v>
                </c:pt>
                <c:pt idx="3000" formatCode="0.000">
                  <c:v>235.738</c:v>
                </c:pt>
                <c:pt idx="3001" formatCode="0.000">
                  <c:v>235.767</c:v>
                </c:pt>
                <c:pt idx="3002" formatCode="0.000">
                  <c:v>235.79599999999999</c:v>
                </c:pt>
                <c:pt idx="3003" formatCode="0.000">
                  <c:v>235.82499999999999</c:v>
                </c:pt>
                <c:pt idx="3004" formatCode="0.000">
                  <c:v>235.85300000000001</c:v>
                </c:pt>
                <c:pt idx="3005" formatCode="0.000">
                  <c:v>235.88200000000001</c:v>
                </c:pt>
                <c:pt idx="3006" formatCode="0.000">
                  <c:v>235.911</c:v>
                </c:pt>
                <c:pt idx="3007" formatCode="0.000">
                  <c:v>235.94</c:v>
                </c:pt>
                <c:pt idx="3008" formatCode="0.000">
                  <c:v>235.96700000000001</c:v>
                </c:pt>
                <c:pt idx="3009" formatCode="0.000">
                  <c:v>235.995</c:v>
                </c:pt>
                <c:pt idx="3010" formatCode="0.000">
                  <c:v>236.02699999999999</c:v>
                </c:pt>
                <c:pt idx="3011" formatCode="0.000">
                  <c:v>236.059</c:v>
                </c:pt>
                <c:pt idx="3012" formatCode="0.000">
                  <c:v>236.08799999999999</c:v>
                </c:pt>
                <c:pt idx="3013" formatCode="0.000">
                  <c:v>236.11799999999999</c:v>
                </c:pt>
                <c:pt idx="3014" formatCode="0.000">
                  <c:v>236.148</c:v>
                </c:pt>
                <c:pt idx="3015" formatCode="0.000">
                  <c:v>236.179</c:v>
                </c:pt>
                <c:pt idx="3016" formatCode="0.000">
                  <c:v>236.209</c:v>
                </c:pt>
                <c:pt idx="3017" formatCode="0.000">
                  <c:v>236.24</c:v>
                </c:pt>
                <c:pt idx="3018" formatCode="0.000">
                  <c:v>236.27</c:v>
                </c:pt>
                <c:pt idx="3019" formatCode="0.000">
                  <c:v>236.30099999999999</c:v>
                </c:pt>
                <c:pt idx="3020" formatCode="0.000">
                  <c:v>236.33199999999999</c:v>
                </c:pt>
                <c:pt idx="3021" formatCode="0.000">
                  <c:v>236.363</c:v>
                </c:pt>
                <c:pt idx="3022" formatCode="0.000">
                  <c:v>236.392</c:v>
                </c:pt>
                <c:pt idx="3023" formatCode="0.000">
                  <c:v>236.422</c:v>
                </c:pt>
                <c:pt idx="3024" formatCode="0.000">
                  <c:v>236.453</c:v>
                </c:pt>
                <c:pt idx="3025" formatCode="0.000">
                  <c:v>236.483</c:v>
                </c:pt>
                <c:pt idx="3026" formatCode="0.000">
                  <c:v>236.51400000000001</c:v>
                </c:pt>
                <c:pt idx="3027" formatCode="0.000">
                  <c:v>236.54400000000001</c:v>
                </c:pt>
                <c:pt idx="3028" formatCode="0.000">
                  <c:v>236.57499999999999</c:v>
                </c:pt>
                <c:pt idx="3029" formatCode="0.000">
                  <c:v>236.60599999999999</c:v>
                </c:pt>
                <c:pt idx="3030" formatCode="0.000">
                  <c:v>236.637</c:v>
                </c:pt>
                <c:pt idx="3031" formatCode="0.000">
                  <c:v>236.66900000000001</c:v>
                </c:pt>
                <c:pt idx="3032" formatCode="0.000">
                  <c:v>236.69800000000001</c:v>
                </c:pt>
                <c:pt idx="3033" formatCode="0.000">
                  <c:v>236.726</c:v>
                </c:pt>
                <c:pt idx="3034" formatCode="0.000">
                  <c:v>236.75800000000001</c:v>
                </c:pt>
                <c:pt idx="3035" formatCode="0.000">
                  <c:v>236.78800000000001</c:v>
                </c:pt>
                <c:pt idx="3036" formatCode="0.000">
                  <c:v>236.821</c:v>
                </c:pt>
                <c:pt idx="3037" formatCode="0.000">
                  <c:v>236.851</c:v>
                </c:pt>
                <c:pt idx="3038" formatCode="0.000">
                  <c:v>236.88</c:v>
                </c:pt>
                <c:pt idx="3039" formatCode="0.000">
                  <c:v>236.911</c:v>
                </c:pt>
                <c:pt idx="3040" formatCode="0.000">
                  <c:v>236.94</c:v>
                </c:pt>
                <c:pt idx="3041" formatCode="0.000">
                  <c:v>236.97200000000001</c:v>
                </c:pt>
                <c:pt idx="3042" formatCode="0.000">
                  <c:v>237.00299999999999</c:v>
                </c:pt>
                <c:pt idx="3043" formatCode="0.000">
                  <c:v>237.036</c:v>
                </c:pt>
                <c:pt idx="3044" formatCode="0.000">
                  <c:v>237.066</c:v>
                </c:pt>
                <c:pt idx="3045" formatCode="0.000">
                  <c:v>237.09399999999999</c:v>
                </c:pt>
                <c:pt idx="3046" formatCode="0.000">
                  <c:v>237.124</c:v>
                </c:pt>
                <c:pt idx="3047" formatCode="0.000">
                  <c:v>237.155</c:v>
                </c:pt>
                <c:pt idx="3048" formatCode="0.000">
                  <c:v>237.185</c:v>
                </c:pt>
                <c:pt idx="3049" formatCode="0.000">
                  <c:v>237.215</c:v>
                </c:pt>
                <c:pt idx="3050" formatCode="0.000">
                  <c:v>237.24600000000001</c:v>
                </c:pt>
                <c:pt idx="3051" formatCode="0.000">
                  <c:v>237.27600000000001</c:v>
                </c:pt>
                <c:pt idx="3052" formatCode="0.000">
                  <c:v>237.30600000000001</c:v>
                </c:pt>
                <c:pt idx="3053" formatCode="0.000">
                  <c:v>237.33600000000001</c:v>
                </c:pt>
                <c:pt idx="3054" formatCode="0.000">
                  <c:v>237.36699999999999</c:v>
                </c:pt>
                <c:pt idx="3055" formatCode="0.000">
                  <c:v>237.39699999999999</c:v>
                </c:pt>
                <c:pt idx="3056" formatCode="0.000">
                  <c:v>237.428</c:v>
                </c:pt>
                <c:pt idx="3057" formatCode="0.000">
                  <c:v>237.459</c:v>
                </c:pt>
                <c:pt idx="3058" formatCode="0.000">
                  <c:v>237.489</c:v>
                </c:pt>
                <c:pt idx="3059" formatCode="0.000">
                  <c:v>237.51900000000001</c:v>
                </c:pt>
                <c:pt idx="3060" formatCode="0.000">
                  <c:v>237.55</c:v>
                </c:pt>
                <c:pt idx="3061" formatCode="0.000">
                  <c:v>237.58</c:v>
                </c:pt>
                <c:pt idx="3062" formatCode="0.000">
                  <c:v>237.61099999999999</c:v>
                </c:pt>
                <c:pt idx="3063" formatCode="0.000">
                  <c:v>237.64099999999999</c:v>
                </c:pt>
                <c:pt idx="3064" formatCode="0.000">
                  <c:v>237.67099999999999</c:v>
                </c:pt>
                <c:pt idx="3065" formatCode="0.000">
                  <c:v>237.70099999999999</c:v>
                </c:pt>
                <c:pt idx="3066" formatCode="0.000">
                  <c:v>237.732</c:v>
                </c:pt>
                <c:pt idx="3067" formatCode="0.000">
                  <c:v>237.761</c:v>
                </c:pt>
                <c:pt idx="3068" formatCode="0.000">
                  <c:v>237.79300000000001</c:v>
                </c:pt>
                <c:pt idx="3069" formatCode="0.000">
                  <c:v>237.82300000000001</c:v>
                </c:pt>
                <c:pt idx="3070" formatCode="0.000">
                  <c:v>237.85300000000001</c:v>
                </c:pt>
                <c:pt idx="3071" formatCode="0.000">
                  <c:v>237.88300000000001</c:v>
                </c:pt>
                <c:pt idx="3072" formatCode="0.000">
                  <c:v>237.91300000000001</c:v>
                </c:pt>
                <c:pt idx="3073" formatCode="0.000">
                  <c:v>237.94399999999999</c:v>
                </c:pt>
                <c:pt idx="3074" formatCode="0.000">
                  <c:v>237.97499999999999</c:v>
                </c:pt>
                <c:pt idx="3075" formatCode="0.000">
                  <c:v>238.005</c:v>
                </c:pt>
                <c:pt idx="3076" formatCode="0.000">
                  <c:v>238.036</c:v>
                </c:pt>
                <c:pt idx="3077" formatCode="0.000">
                  <c:v>238.066</c:v>
                </c:pt>
                <c:pt idx="3078" formatCode="0.000">
                  <c:v>238.09399999999999</c:v>
                </c:pt>
                <c:pt idx="3079" formatCode="0.000">
                  <c:v>238.124</c:v>
                </c:pt>
                <c:pt idx="3080" formatCode="0.000">
                  <c:v>238.15299999999999</c:v>
                </c:pt>
                <c:pt idx="3081" formatCode="0.000">
                  <c:v>238.184</c:v>
                </c:pt>
                <c:pt idx="3082" formatCode="0.000">
                  <c:v>238.214</c:v>
                </c:pt>
                <c:pt idx="3083" formatCode="0.000">
                  <c:v>238.24299999999999</c:v>
                </c:pt>
                <c:pt idx="3084" formatCode="0.000">
                  <c:v>238.27199999999999</c:v>
                </c:pt>
                <c:pt idx="3085" formatCode="0.000">
                  <c:v>238.30199999999999</c:v>
                </c:pt>
                <c:pt idx="3086" formatCode="0.000">
                  <c:v>238.33199999999999</c:v>
                </c:pt>
                <c:pt idx="3087" formatCode="0.000">
                  <c:v>238.36</c:v>
                </c:pt>
                <c:pt idx="3088" formatCode="0.000">
                  <c:v>238.38900000000001</c:v>
                </c:pt>
                <c:pt idx="3089" formatCode="0.000">
                  <c:v>238.42</c:v>
                </c:pt>
                <c:pt idx="3090" formatCode="0.000">
                  <c:v>238.44800000000001</c:v>
                </c:pt>
                <c:pt idx="3091" formatCode="0.000">
                  <c:v>238.477</c:v>
                </c:pt>
                <c:pt idx="3092" formatCode="0.000">
                  <c:v>238.505</c:v>
                </c:pt>
                <c:pt idx="3093" formatCode="0.000">
                  <c:v>238.53399999999999</c:v>
                </c:pt>
                <c:pt idx="3094" formatCode="0.000">
                  <c:v>238.56399999999999</c:v>
                </c:pt>
                <c:pt idx="3095" formatCode="0.000">
                  <c:v>238.59399999999999</c:v>
                </c:pt>
                <c:pt idx="3096" formatCode="0.000">
                  <c:v>238.62200000000001</c:v>
                </c:pt>
                <c:pt idx="3097" formatCode="0.000">
                  <c:v>238.649</c:v>
                </c:pt>
                <c:pt idx="3098" formatCode="0.000">
                  <c:v>238.68</c:v>
                </c:pt>
                <c:pt idx="3099" formatCode="0.000">
                  <c:v>238.708</c:v>
                </c:pt>
                <c:pt idx="3100" formatCode="0.000">
                  <c:v>238.73400000000001</c:v>
                </c:pt>
                <c:pt idx="3101" formatCode="0.000">
                  <c:v>238.76400000000001</c:v>
                </c:pt>
                <c:pt idx="3102" formatCode="0.000">
                  <c:v>238.792</c:v>
                </c:pt>
                <c:pt idx="3103" formatCode="0.000">
                  <c:v>238.81899999999999</c:v>
                </c:pt>
                <c:pt idx="3104" formatCode="0.000">
                  <c:v>238.84700000000001</c:v>
                </c:pt>
                <c:pt idx="3105" formatCode="0.000">
                  <c:v>238.875</c:v>
                </c:pt>
                <c:pt idx="3106" formatCode="0.000">
                  <c:v>238.90299999999999</c:v>
                </c:pt>
                <c:pt idx="3107" formatCode="0.000">
                  <c:v>238.93299999999999</c:v>
                </c:pt>
                <c:pt idx="3108" formatCode="0.000">
                  <c:v>238.959</c:v>
                </c:pt>
                <c:pt idx="3109" formatCode="0.000">
                  <c:v>238.98699999999999</c:v>
                </c:pt>
                <c:pt idx="3110" formatCode="0.000">
                  <c:v>239.01499999999999</c:v>
                </c:pt>
                <c:pt idx="3111" formatCode="0.000">
                  <c:v>239.042</c:v>
                </c:pt>
                <c:pt idx="3112" formatCode="0.000">
                  <c:v>239.071</c:v>
                </c:pt>
                <c:pt idx="3113" formatCode="0.000">
                  <c:v>239.09700000000001</c:v>
                </c:pt>
                <c:pt idx="3114" formatCode="0.000">
                  <c:v>239.124</c:v>
                </c:pt>
                <c:pt idx="3115" formatCode="0.000">
                  <c:v>239.15100000000001</c:v>
                </c:pt>
                <c:pt idx="3116" formatCode="0.000">
                  <c:v>239.178</c:v>
                </c:pt>
                <c:pt idx="3117" formatCode="0.000">
                  <c:v>239.20599999999999</c:v>
                </c:pt>
                <c:pt idx="3118" formatCode="0.000">
                  <c:v>239.232</c:v>
                </c:pt>
                <c:pt idx="3119" formatCode="0.000">
                  <c:v>239.26</c:v>
                </c:pt>
                <c:pt idx="3120" formatCode="0.000">
                  <c:v>239.286</c:v>
                </c:pt>
                <c:pt idx="3121" formatCode="0.000">
                  <c:v>239.31299999999999</c:v>
                </c:pt>
                <c:pt idx="3122" formatCode="0.000">
                  <c:v>239.34100000000001</c:v>
                </c:pt>
                <c:pt idx="3123" formatCode="0.000">
                  <c:v>239.36799999999999</c:v>
                </c:pt>
                <c:pt idx="3124" formatCode="0.000">
                  <c:v>239.39400000000001</c:v>
                </c:pt>
                <c:pt idx="3125" formatCode="0.000">
                  <c:v>239.42</c:v>
                </c:pt>
                <c:pt idx="3126" formatCode="0.000">
                  <c:v>239.446</c:v>
                </c:pt>
                <c:pt idx="3127" formatCode="0.000">
                  <c:v>239.47300000000001</c:v>
                </c:pt>
                <c:pt idx="3128" formatCode="0.000">
                  <c:v>239.501</c:v>
                </c:pt>
                <c:pt idx="3129" formatCode="0.000">
                  <c:v>239.52600000000001</c:v>
                </c:pt>
                <c:pt idx="3130" formatCode="0.000">
                  <c:v>239.55199999999999</c:v>
                </c:pt>
                <c:pt idx="3131" formatCode="0.000">
                  <c:v>239.57900000000001</c:v>
                </c:pt>
                <c:pt idx="3132" formatCode="0.000">
                  <c:v>239.60499999999999</c:v>
                </c:pt>
                <c:pt idx="3133" formatCode="0.000">
                  <c:v>239.631</c:v>
                </c:pt>
                <c:pt idx="3134" formatCode="0.000">
                  <c:v>239.65799999999999</c:v>
                </c:pt>
                <c:pt idx="3135" formatCode="0.000">
                  <c:v>239.685</c:v>
                </c:pt>
                <c:pt idx="3136" formatCode="0.000">
                  <c:v>239.71100000000001</c:v>
                </c:pt>
                <c:pt idx="3137" formatCode="0.000">
                  <c:v>239.73699999999999</c:v>
                </c:pt>
                <c:pt idx="3138" formatCode="0.000">
                  <c:v>239.76400000000001</c:v>
                </c:pt>
                <c:pt idx="3139" formatCode="0.000">
                  <c:v>239.79</c:v>
                </c:pt>
                <c:pt idx="3140" formatCode="0.000">
                  <c:v>239.816</c:v>
                </c:pt>
                <c:pt idx="3141" formatCode="0.000">
                  <c:v>239.84299999999999</c:v>
                </c:pt>
                <c:pt idx="3142" formatCode="0.000">
                  <c:v>239.869</c:v>
                </c:pt>
                <c:pt idx="3143" formatCode="0.000">
                  <c:v>239.89500000000001</c:v>
                </c:pt>
                <c:pt idx="3144" formatCode="0.000">
                  <c:v>239.922</c:v>
                </c:pt>
                <c:pt idx="3145" formatCode="0.000">
                  <c:v>239.94800000000001</c:v>
                </c:pt>
                <c:pt idx="3146" formatCode="0.000">
                  <c:v>239.97499999999999</c:v>
                </c:pt>
                <c:pt idx="3147" formatCode="0.000">
                  <c:v>240.001</c:v>
                </c:pt>
                <c:pt idx="3148" formatCode="0.000">
                  <c:v>240.03</c:v>
                </c:pt>
                <c:pt idx="3149" formatCode="0.000">
                  <c:v>240.05600000000001</c:v>
                </c:pt>
                <c:pt idx="3150" formatCode="0.000">
                  <c:v>240.08099999999999</c:v>
                </c:pt>
                <c:pt idx="3151" formatCode="0.000">
                  <c:v>240.108</c:v>
                </c:pt>
                <c:pt idx="3152" formatCode="0.000">
                  <c:v>240.13499999999999</c:v>
                </c:pt>
                <c:pt idx="3153" formatCode="0.000">
                  <c:v>240.161</c:v>
                </c:pt>
                <c:pt idx="3154" formatCode="0.000">
                  <c:v>240.18799999999999</c:v>
                </c:pt>
                <c:pt idx="3155" formatCode="0.000">
                  <c:v>240.21600000000001</c:v>
                </c:pt>
                <c:pt idx="3156" formatCode="0.000">
                  <c:v>240.24199999999999</c:v>
                </c:pt>
                <c:pt idx="3157" formatCode="0.000">
                  <c:v>240.268</c:v>
                </c:pt>
                <c:pt idx="3158" formatCode="0.000">
                  <c:v>240.29599999999999</c:v>
                </c:pt>
                <c:pt idx="3159" formatCode="0.000">
                  <c:v>240.32400000000001</c:v>
                </c:pt>
                <c:pt idx="3160" formatCode="0.000">
                  <c:v>240.351</c:v>
                </c:pt>
                <c:pt idx="3161" formatCode="0.000">
                  <c:v>240.37700000000001</c:v>
                </c:pt>
                <c:pt idx="3162" formatCode="0.000">
                  <c:v>240.40299999999999</c:v>
                </c:pt>
                <c:pt idx="3163" formatCode="0.000">
                  <c:v>240.429</c:v>
                </c:pt>
                <c:pt idx="3164" formatCode="0.000">
                  <c:v>240.45699999999999</c:v>
                </c:pt>
                <c:pt idx="3165" formatCode="0.000">
                  <c:v>240.48400000000001</c:v>
                </c:pt>
                <c:pt idx="3166" formatCode="0.000">
                  <c:v>240.512</c:v>
                </c:pt>
                <c:pt idx="3167" formatCode="0.000">
                  <c:v>240.53899999999999</c:v>
                </c:pt>
                <c:pt idx="3168" formatCode="0.000">
                  <c:v>240.56299999999999</c:v>
                </c:pt>
                <c:pt idx="3169" formatCode="0.000">
                  <c:v>240.59100000000001</c:v>
                </c:pt>
                <c:pt idx="3170" formatCode="0.000">
                  <c:v>240.61799999999999</c:v>
                </c:pt>
                <c:pt idx="3171" formatCode="0.000">
                  <c:v>240.64500000000001</c:v>
                </c:pt>
                <c:pt idx="3172" formatCode="0.000">
                  <c:v>240.672</c:v>
                </c:pt>
                <c:pt idx="3173" formatCode="0.000">
                  <c:v>240.69800000000001</c:v>
                </c:pt>
                <c:pt idx="3174" formatCode="0.000">
                  <c:v>240.72399999999999</c:v>
                </c:pt>
                <c:pt idx="3175" formatCode="0.000">
                  <c:v>240.75</c:v>
                </c:pt>
                <c:pt idx="3176" formatCode="0.000">
                  <c:v>240.77799999999999</c:v>
                </c:pt>
                <c:pt idx="3177" formatCode="0.000">
                  <c:v>240.804</c:v>
                </c:pt>
                <c:pt idx="3178" formatCode="0.000">
                  <c:v>240.83</c:v>
                </c:pt>
                <c:pt idx="3179" formatCode="0.000">
                  <c:v>240.85599999999999</c:v>
                </c:pt>
                <c:pt idx="3180" formatCode="0.000">
                  <c:v>240.88200000000001</c:v>
                </c:pt>
                <c:pt idx="3181" formatCode="0.000">
                  <c:v>240.91</c:v>
                </c:pt>
                <c:pt idx="3182" formatCode="0.000">
                  <c:v>240.935</c:v>
                </c:pt>
                <c:pt idx="3183" formatCode="0.000">
                  <c:v>240.96199999999999</c:v>
                </c:pt>
                <c:pt idx="3184" formatCode="0.000">
                  <c:v>240.98699999999999</c:v>
                </c:pt>
                <c:pt idx="3185" formatCode="0.000">
                  <c:v>241.01400000000001</c:v>
                </c:pt>
                <c:pt idx="3186" formatCode="0.000">
                  <c:v>241.041</c:v>
                </c:pt>
                <c:pt idx="3187" formatCode="0.000">
                  <c:v>241.06800000000001</c:v>
                </c:pt>
                <c:pt idx="3188" formatCode="0.000">
                  <c:v>241.09299999999999</c:v>
                </c:pt>
                <c:pt idx="3189" formatCode="0.000">
                  <c:v>241.12</c:v>
                </c:pt>
                <c:pt idx="3190" formatCode="0.000">
                  <c:v>241.14500000000001</c:v>
                </c:pt>
                <c:pt idx="3191" formatCode="0.000">
                  <c:v>241.17099999999999</c:v>
                </c:pt>
                <c:pt idx="3192" formatCode="0.000">
                  <c:v>241.197</c:v>
                </c:pt>
                <c:pt idx="3193" formatCode="0.000">
                  <c:v>241.22300000000001</c:v>
                </c:pt>
                <c:pt idx="3194" formatCode="0.000">
                  <c:v>241.249</c:v>
                </c:pt>
                <c:pt idx="3195" formatCode="0.000">
                  <c:v>241.27600000000001</c:v>
                </c:pt>
                <c:pt idx="3196" formatCode="0.000">
                  <c:v>241.30199999999999</c:v>
                </c:pt>
                <c:pt idx="3197" formatCode="0.000">
                  <c:v>241.327</c:v>
                </c:pt>
                <c:pt idx="3198" formatCode="0.000">
                  <c:v>241.35300000000001</c:v>
                </c:pt>
                <c:pt idx="3199" formatCode="0.000">
                  <c:v>241.37899999999999</c:v>
                </c:pt>
                <c:pt idx="3200" formatCode="0.000">
                  <c:v>241.40600000000001</c:v>
                </c:pt>
                <c:pt idx="3201" formatCode="0.000">
                  <c:v>241.43100000000001</c:v>
                </c:pt>
                <c:pt idx="3202" formatCode="0.000">
                  <c:v>241.45699999999999</c:v>
                </c:pt>
                <c:pt idx="3203" formatCode="0.000">
                  <c:v>241.483</c:v>
                </c:pt>
                <c:pt idx="3204" formatCode="0.000">
                  <c:v>241.51</c:v>
                </c:pt>
                <c:pt idx="3205" formatCode="0.000">
                  <c:v>241.536</c:v>
                </c:pt>
                <c:pt idx="3206" formatCode="0.000">
                  <c:v>241.56200000000001</c:v>
                </c:pt>
                <c:pt idx="3207" formatCode="0.000">
                  <c:v>241.59</c:v>
                </c:pt>
                <c:pt idx="3208" formatCode="0.000">
                  <c:v>241.61500000000001</c:v>
                </c:pt>
                <c:pt idx="3209" formatCode="0.000">
                  <c:v>241.64099999999999</c:v>
                </c:pt>
                <c:pt idx="3210" formatCode="0.000">
                  <c:v>241.66800000000001</c:v>
                </c:pt>
                <c:pt idx="3211" formatCode="0.000">
                  <c:v>241.69399999999999</c:v>
                </c:pt>
                <c:pt idx="3212" formatCode="0.000">
                  <c:v>241.72</c:v>
                </c:pt>
                <c:pt idx="3213" formatCode="0.000">
                  <c:v>241.74700000000001</c:v>
                </c:pt>
                <c:pt idx="3214" formatCode="0.000">
                  <c:v>241.773</c:v>
                </c:pt>
                <c:pt idx="3215" formatCode="0.000">
                  <c:v>241.79900000000001</c:v>
                </c:pt>
                <c:pt idx="3216" formatCode="0.000">
                  <c:v>241.82599999999999</c:v>
                </c:pt>
                <c:pt idx="3217" formatCode="0.000">
                  <c:v>241.85300000000001</c:v>
                </c:pt>
                <c:pt idx="3218" formatCode="0.000">
                  <c:v>241.87899999999999</c:v>
                </c:pt>
                <c:pt idx="3219" formatCode="0.000">
                  <c:v>241.90600000000001</c:v>
                </c:pt>
                <c:pt idx="3220" formatCode="0.000">
                  <c:v>241.93299999999999</c:v>
                </c:pt>
                <c:pt idx="3221" formatCode="0.000">
                  <c:v>241.959</c:v>
                </c:pt>
                <c:pt idx="3222" formatCode="0.000">
                  <c:v>241.98599999999999</c:v>
                </c:pt>
                <c:pt idx="3223" formatCode="0.000">
                  <c:v>242.012</c:v>
                </c:pt>
                <c:pt idx="3224" formatCode="0.000">
                  <c:v>242.04</c:v>
                </c:pt>
                <c:pt idx="3225" formatCode="0.000">
                  <c:v>242.06800000000001</c:v>
                </c:pt>
                <c:pt idx="3226" formatCode="0.000">
                  <c:v>242.09299999999999</c:v>
                </c:pt>
                <c:pt idx="3227" formatCode="0.000">
                  <c:v>242.11799999999999</c:v>
                </c:pt>
                <c:pt idx="3228" formatCode="0.000">
                  <c:v>242.14599999999999</c:v>
                </c:pt>
                <c:pt idx="3229" formatCode="0.000">
                  <c:v>242.172</c:v>
                </c:pt>
                <c:pt idx="3230" formatCode="0.000">
                  <c:v>242.19800000000001</c:v>
                </c:pt>
                <c:pt idx="3231" formatCode="0.000">
                  <c:v>242.22399999999999</c:v>
                </c:pt>
                <c:pt idx="3232" formatCode="0.000">
                  <c:v>242.25</c:v>
                </c:pt>
                <c:pt idx="3233" formatCode="0.000">
                  <c:v>242.27600000000001</c:v>
                </c:pt>
                <c:pt idx="3234" formatCode="0.000">
                  <c:v>242.303</c:v>
                </c:pt>
                <c:pt idx="3235" formatCode="0.000">
                  <c:v>242.32900000000001</c:v>
                </c:pt>
                <c:pt idx="3236" formatCode="0.000">
                  <c:v>242.358</c:v>
                </c:pt>
                <c:pt idx="3237" formatCode="0.000">
                  <c:v>242.38300000000001</c:v>
                </c:pt>
                <c:pt idx="3238" formatCode="0.000">
                  <c:v>242.41</c:v>
                </c:pt>
                <c:pt idx="3239" formatCode="0.000">
                  <c:v>242.43700000000001</c:v>
                </c:pt>
                <c:pt idx="3240" formatCode="0.000">
                  <c:v>242.46299999999999</c:v>
                </c:pt>
                <c:pt idx="3241" formatCode="0.000">
                  <c:v>242.49100000000001</c:v>
                </c:pt>
                <c:pt idx="3242" formatCode="0.000">
                  <c:v>242.51599999999999</c:v>
                </c:pt>
                <c:pt idx="3243" formatCode="0.000">
                  <c:v>242.542</c:v>
                </c:pt>
                <c:pt idx="3244" formatCode="0.000">
                  <c:v>242.571</c:v>
                </c:pt>
                <c:pt idx="3245" formatCode="0.000">
                  <c:v>242.59800000000001</c:v>
                </c:pt>
                <c:pt idx="3246" formatCode="0.000">
                  <c:v>242.625</c:v>
                </c:pt>
                <c:pt idx="3247" formatCode="0.000">
                  <c:v>242.65</c:v>
                </c:pt>
                <c:pt idx="3248" formatCode="0.000">
                  <c:v>242.67599999999999</c:v>
                </c:pt>
                <c:pt idx="3249" formatCode="0.000">
                  <c:v>242.70400000000001</c:v>
                </c:pt>
                <c:pt idx="3250" formatCode="0.000">
                  <c:v>242.73099999999999</c:v>
                </c:pt>
                <c:pt idx="3251" formatCode="0.000">
                  <c:v>242.75800000000001</c:v>
                </c:pt>
                <c:pt idx="3252" formatCode="0.000">
                  <c:v>242.786</c:v>
                </c:pt>
                <c:pt idx="3253" formatCode="0.000">
                  <c:v>242.81200000000001</c:v>
                </c:pt>
                <c:pt idx="3254" formatCode="0.000">
                  <c:v>242.839</c:v>
                </c:pt>
                <c:pt idx="3255" formatCode="0.000">
                  <c:v>242.86699999999999</c:v>
                </c:pt>
                <c:pt idx="3256" formatCode="0.000">
                  <c:v>242.89400000000001</c:v>
                </c:pt>
                <c:pt idx="3257" formatCode="0.000">
                  <c:v>242.92</c:v>
                </c:pt>
                <c:pt idx="3258" formatCode="0.000">
                  <c:v>242.947</c:v>
                </c:pt>
                <c:pt idx="3259" formatCode="0.000">
                  <c:v>242.97399999999999</c:v>
                </c:pt>
                <c:pt idx="3260" formatCode="0.000">
                  <c:v>243.001</c:v>
                </c:pt>
                <c:pt idx="3261" formatCode="0.000">
                  <c:v>243.029</c:v>
                </c:pt>
                <c:pt idx="3262" formatCode="0.000">
                  <c:v>243.05699999999999</c:v>
                </c:pt>
                <c:pt idx="3263" formatCode="0.000">
                  <c:v>243.08199999999999</c:v>
                </c:pt>
                <c:pt idx="3264" formatCode="0.000">
                  <c:v>243.108</c:v>
                </c:pt>
                <c:pt idx="3265" formatCode="0.000">
                  <c:v>243.136</c:v>
                </c:pt>
                <c:pt idx="3266" formatCode="0.000">
                  <c:v>243.16200000000001</c:v>
                </c:pt>
                <c:pt idx="3267" formatCode="0.000">
                  <c:v>243.18899999999999</c:v>
                </c:pt>
                <c:pt idx="3268" formatCode="0.000">
                  <c:v>243.21600000000001</c:v>
                </c:pt>
                <c:pt idx="3269" formatCode="0.000">
                  <c:v>243.245</c:v>
                </c:pt>
                <c:pt idx="3270" formatCode="0.000">
                  <c:v>243.27099999999999</c:v>
                </c:pt>
                <c:pt idx="3271" formatCode="0.000">
                  <c:v>243.298</c:v>
                </c:pt>
                <c:pt idx="3272" formatCode="0.000">
                  <c:v>243.32400000000001</c:v>
                </c:pt>
                <c:pt idx="3273" formatCode="0.000">
                  <c:v>243.352</c:v>
                </c:pt>
                <c:pt idx="3274" formatCode="0.000">
                  <c:v>243.38</c:v>
                </c:pt>
                <c:pt idx="3275" formatCode="0.000">
                  <c:v>243.40600000000001</c:v>
                </c:pt>
                <c:pt idx="3276" formatCode="0.000">
                  <c:v>243.43299999999999</c:v>
                </c:pt>
                <c:pt idx="3277" formatCode="0.000">
                  <c:v>243.46</c:v>
                </c:pt>
                <c:pt idx="3278" formatCode="0.000">
                  <c:v>243.48599999999999</c:v>
                </c:pt>
                <c:pt idx="3279" formatCode="0.000">
                  <c:v>243.51300000000001</c:v>
                </c:pt>
                <c:pt idx="3280" formatCode="0.000">
                  <c:v>243.541</c:v>
                </c:pt>
                <c:pt idx="3281" formatCode="0.000">
                  <c:v>243.566</c:v>
                </c:pt>
                <c:pt idx="3282" formatCode="0.000">
                  <c:v>243.59200000000001</c:v>
                </c:pt>
                <c:pt idx="3283" formatCode="0.000">
                  <c:v>243.62</c:v>
                </c:pt>
                <c:pt idx="3284" formatCode="0.000">
                  <c:v>243.64699999999999</c:v>
                </c:pt>
                <c:pt idx="3285" formatCode="0.000">
                  <c:v>243.673</c:v>
                </c:pt>
                <c:pt idx="3286" formatCode="0.000">
                  <c:v>243.7</c:v>
                </c:pt>
                <c:pt idx="3287" formatCode="0.000">
                  <c:v>243.726</c:v>
                </c:pt>
                <c:pt idx="3288" formatCode="0.000">
                  <c:v>243.75200000000001</c:v>
                </c:pt>
                <c:pt idx="3289" formatCode="0.000">
                  <c:v>243.78</c:v>
                </c:pt>
                <c:pt idx="3290" formatCode="0.000">
                  <c:v>243.80600000000001</c:v>
                </c:pt>
                <c:pt idx="3291" formatCode="0.000">
                  <c:v>243.83199999999999</c:v>
                </c:pt>
                <c:pt idx="3292" formatCode="0.000">
                  <c:v>243.85900000000001</c:v>
                </c:pt>
                <c:pt idx="3293" formatCode="0.000">
                  <c:v>243.886</c:v>
                </c:pt>
                <c:pt idx="3294" formatCode="0.000">
                  <c:v>243.91300000000001</c:v>
                </c:pt>
                <c:pt idx="3295" formatCode="0.000">
                  <c:v>243.93799999999999</c:v>
                </c:pt>
                <c:pt idx="3296" formatCode="0.000">
                  <c:v>243.965</c:v>
                </c:pt>
                <c:pt idx="3297" formatCode="0.000">
                  <c:v>243.99</c:v>
                </c:pt>
                <c:pt idx="3298" formatCode="0.000">
                  <c:v>244.018</c:v>
                </c:pt>
                <c:pt idx="3299" formatCode="0.000">
                  <c:v>244.04599999999999</c:v>
                </c:pt>
                <c:pt idx="3300" formatCode="0.000">
                  <c:v>244.07400000000001</c:v>
                </c:pt>
                <c:pt idx="3301" formatCode="0.000">
                  <c:v>244.09899999999999</c:v>
                </c:pt>
                <c:pt idx="3302" formatCode="0.000">
                  <c:v>244.126</c:v>
                </c:pt>
                <c:pt idx="3303" formatCode="0.000">
                  <c:v>244.15299999999999</c:v>
                </c:pt>
                <c:pt idx="3304" formatCode="0.000">
                  <c:v>244.18100000000001</c:v>
                </c:pt>
                <c:pt idx="3305" formatCode="0.000">
                  <c:v>244.208</c:v>
                </c:pt>
                <c:pt idx="3306" formatCode="0.000">
                  <c:v>244.23400000000001</c:v>
                </c:pt>
                <c:pt idx="3307" formatCode="0.000">
                  <c:v>244.261</c:v>
                </c:pt>
                <c:pt idx="3308" formatCode="0.000">
                  <c:v>244.28800000000001</c:v>
                </c:pt>
                <c:pt idx="3309" formatCode="0.000">
                  <c:v>244.316</c:v>
                </c:pt>
                <c:pt idx="3310" formatCode="0.000">
                  <c:v>244.34299999999999</c:v>
                </c:pt>
                <c:pt idx="3311" formatCode="0.000">
                  <c:v>244.37</c:v>
                </c:pt>
                <c:pt idx="3312" formatCode="0.000">
                  <c:v>244.39699999999999</c:v>
                </c:pt>
                <c:pt idx="3313" formatCode="0.000">
                  <c:v>244.42500000000001</c:v>
                </c:pt>
                <c:pt idx="3314" formatCode="0.000">
                  <c:v>244.452</c:v>
                </c:pt>
                <c:pt idx="3315" formatCode="0.000">
                  <c:v>244.477</c:v>
                </c:pt>
                <c:pt idx="3316" formatCode="0.000">
                  <c:v>244.50399999999999</c:v>
                </c:pt>
                <c:pt idx="3317" formatCode="0.000">
                  <c:v>244.53200000000001</c:v>
                </c:pt>
                <c:pt idx="3318" formatCode="0.000">
                  <c:v>244.55799999999999</c:v>
                </c:pt>
                <c:pt idx="3319" formatCode="0.000">
                  <c:v>244.58500000000001</c:v>
                </c:pt>
                <c:pt idx="3320" formatCode="0.000">
                  <c:v>244.614</c:v>
                </c:pt>
                <c:pt idx="3321" formatCode="0.000">
                  <c:v>244.64099999999999</c:v>
                </c:pt>
                <c:pt idx="3322" formatCode="0.000">
                  <c:v>244.667</c:v>
                </c:pt>
                <c:pt idx="3323" formatCode="0.000">
                  <c:v>244.69499999999999</c:v>
                </c:pt>
                <c:pt idx="3324" formatCode="0.000">
                  <c:v>244.72300000000001</c:v>
                </c:pt>
                <c:pt idx="3325" formatCode="0.000">
                  <c:v>244.75</c:v>
                </c:pt>
                <c:pt idx="3326" formatCode="0.000">
                  <c:v>244.77699999999999</c:v>
                </c:pt>
                <c:pt idx="3327" formatCode="0.000">
                  <c:v>244.80500000000001</c:v>
                </c:pt>
                <c:pt idx="3328" formatCode="0.000">
                  <c:v>244.83199999999999</c:v>
                </c:pt>
                <c:pt idx="3329" formatCode="0.000">
                  <c:v>244.85900000000001</c:v>
                </c:pt>
                <c:pt idx="3330" formatCode="0.000">
                  <c:v>244.887</c:v>
                </c:pt>
                <c:pt idx="3331" formatCode="0.000">
                  <c:v>244.91499999999999</c:v>
                </c:pt>
                <c:pt idx="3332" formatCode="0.000">
                  <c:v>244.94300000000001</c:v>
                </c:pt>
                <c:pt idx="3333" formatCode="0.000">
                  <c:v>244.97</c:v>
                </c:pt>
                <c:pt idx="3334" formatCode="0.000">
                  <c:v>244.99700000000001</c:v>
                </c:pt>
                <c:pt idx="3335" formatCode="0.000">
                  <c:v>245.024</c:v>
                </c:pt>
                <c:pt idx="3336" formatCode="0.000">
                  <c:v>245.05199999999999</c:v>
                </c:pt>
                <c:pt idx="3337" formatCode="0.000">
                  <c:v>245.07900000000001</c:v>
                </c:pt>
                <c:pt idx="3338" formatCode="0.000">
                  <c:v>245.10499999999999</c:v>
                </c:pt>
                <c:pt idx="3339" formatCode="0.000">
                  <c:v>245.13300000000001</c:v>
                </c:pt>
                <c:pt idx="3340" formatCode="0.000">
                  <c:v>245.16</c:v>
                </c:pt>
                <c:pt idx="3341" formatCode="0.000">
                  <c:v>245.18600000000001</c:v>
                </c:pt>
                <c:pt idx="3342" formatCode="0.000">
                  <c:v>245.215</c:v>
                </c:pt>
                <c:pt idx="3343" formatCode="0.000">
                  <c:v>245.24100000000001</c:v>
                </c:pt>
                <c:pt idx="3344" formatCode="0.000">
                  <c:v>245.268</c:v>
                </c:pt>
                <c:pt idx="3345" formatCode="0.000">
                  <c:v>245.297</c:v>
                </c:pt>
                <c:pt idx="3346" formatCode="0.000">
                  <c:v>245.32300000000001</c:v>
                </c:pt>
                <c:pt idx="3347" formatCode="0.000">
                  <c:v>245.35</c:v>
                </c:pt>
                <c:pt idx="3348" formatCode="0.000">
                  <c:v>245.37700000000001</c:v>
                </c:pt>
                <c:pt idx="3349" formatCode="0.000">
                  <c:v>245.404</c:v>
                </c:pt>
                <c:pt idx="3350" formatCode="0.000">
                  <c:v>245.43199999999999</c:v>
                </c:pt>
                <c:pt idx="3351" formatCode="0.000">
                  <c:v>245.46</c:v>
                </c:pt>
                <c:pt idx="3352" formatCode="0.000">
                  <c:v>245.48699999999999</c:v>
                </c:pt>
                <c:pt idx="3353" formatCode="0.000">
                  <c:v>245.51400000000001</c:v>
                </c:pt>
                <c:pt idx="3354" formatCode="0.000">
                  <c:v>245.541</c:v>
                </c:pt>
                <c:pt idx="3355" formatCode="0.000">
                  <c:v>245.57</c:v>
                </c:pt>
                <c:pt idx="3356" formatCode="0.000">
                  <c:v>245.59700000000001</c:v>
                </c:pt>
                <c:pt idx="3357" formatCode="0.000">
                  <c:v>245.624</c:v>
                </c:pt>
                <c:pt idx="3358" formatCode="0.000">
                  <c:v>245.65199999999999</c:v>
                </c:pt>
                <c:pt idx="3359" formatCode="0.000">
                  <c:v>245.68</c:v>
                </c:pt>
                <c:pt idx="3360" formatCode="0.000">
                  <c:v>245.70699999999999</c:v>
                </c:pt>
                <c:pt idx="3361" formatCode="0.000">
                  <c:v>245.73400000000001</c:v>
                </c:pt>
                <c:pt idx="3362" formatCode="0.000">
                  <c:v>245.76300000000001</c:v>
                </c:pt>
                <c:pt idx="3363" formatCode="0.000">
                  <c:v>245.791</c:v>
                </c:pt>
                <c:pt idx="3364" formatCode="0.000">
                  <c:v>245.81899999999999</c:v>
                </c:pt>
                <c:pt idx="3365" formatCode="0.000">
                  <c:v>245.846</c:v>
                </c:pt>
                <c:pt idx="3366" formatCode="0.000">
                  <c:v>245.874</c:v>
                </c:pt>
                <c:pt idx="3367" formatCode="0.000">
                  <c:v>245.90199999999999</c:v>
                </c:pt>
                <c:pt idx="3368" formatCode="0.000">
                  <c:v>245.93</c:v>
                </c:pt>
                <c:pt idx="3369" formatCode="0.000">
                  <c:v>245.958</c:v>
                </c:pt>
                <c:pt idx="3370" formatCode="0.000">
                  <c:v>245.98500000000001</c:v>
                </c:pt>
                <c:pt idx="3371" formatCode="0.000">
                  <c:v>246.01300000000001</c:v>
                </c:pt>
                <c:pt idx="3372" formatCode="0.000">
                  <c:v>246.042</c:v>
                </c:pt>
                <c:pt idx="3373" formatCode="0.000">
                  <c:v>246.07</c:v>
                </c:pt>
                <c:pt idx="3374" formatCode="0.000">
                  <c:v>246.09800000000001</c:v>
                </c:pt>
                <c:pt idx="3375" formatCode="0.000">
                  <c:v>246.124</c:v>
                </c:pt>
                <c:pt idx="3376" formatCode="0.000">
                  <c:v>246.15299999999999</c:v>
                </c:pt>
                <c:pt idx="3377" formatCode="0.000">
                  <c:v>246.18199999999999</c:v>
                </c:pt>
                <c:pt idx="3378" formatCode="0.000">
                  <c:v>246.21</c:v>
                </c:pt>
                <c:pt idx="3379" formatCode="0.000">
                  <c:v>246.238</c:v>
                </c:pt>
                <c:pt idx="3380" formatCode="0.000">
                  <c:v>246.267</c:v>
                </c:pt>
                <c:pt idx="3381" formatCode="0.000">
                  <c:v>246.29499999999999</c:v>
                </c:pt>
                <c:pt idx="3382" formatCode="0.000">
                  <c:v>246.32300000000001</c:v>
                </c:pt>
                <c:pt idx="3383" formatCode="0.000">
                  <c:v>246.35</c:v>
                </c:pt>
                <c:pt idx="3384" formatCode="0.000">
                  <c:v>246.37899999999999</c:v>
                </c:pt>
                <c:pt idx="3385" formatCode="0.000">
                  <c:v>246.40799999999999</c:v>
                </c:pt>
                <c:pt idx="3386" formatCode="0.000">
                  <c:v>246.435</c:v>
                </c:pt>
                <c:pt idx="3387" formatCode="0.000">
                  <c:v>246.464</c:v>
                </c:pt>
                <c:pt idx="3388" formatCode="0.000">
                  <c:v>246.49100000000001</c:v>
                </c:pt>
                <c:pt idx="3389" formatCode="0.000">
                  <c:v>246.52</c:v>
                </c:pt>
                <c:pt idx="3390" formatCode="0.000">
                  <c:v>246.54900000000001</c:v>
                </c:pt>
                <c:pt idx="3391" formatCode="0.000">
                  <c:v>246.577</c:v>
                </c:pt>
                <c:pt idx="3392" formatCode="0.000">
                  <c:v>246.60400000000001</c:v>
                </c:pt>
                <c:pt idx="3393" formatCode="0.000">
                  <c:v>246.63300000000001</c:v>
                </c:pt>
                <c:pt idx="3394" formatCode="0.000">
                  <c:v>246.66200000000001</c:v>
                </c:pt>
                <c:pt idx="3395" formatCode="0.000">
                  <c:v>246.69200000000001</c:v>
                </c:pt>
                <c:pt idx="3396" formatCode="0.000">
                  <c:v>246.721</c:v>
                </c:pt>
                <c:pt idx="3397" formatCode="0.000">
                  <c:v>246.74799999999999</c:v>
                </c:pt>
                <c:pt idx="3398" formatCode="0.000">
                  <c:v>246.77799999999999</c:v>
                </c:pt>
                <c:pt idx="3399" formatCode="0.000">
                  <c:v>246.80699999999999</c:v>
                </c:pt>
                <c:pt idx="3400" formatCode="0.000">
                  <c:v>246.83600000000001</c:v>
                </c:pt>
                <c:pt idx="3401" formatCode="0.000">
                  <c:v>246.864</c:v>
                </c:pt>
                <c:pt idx="3402" formatCode="0.000">
                  <c:v>246.893</c:v>
                </c:pt>
                <c:pt idx="3403" formatCode="0.000">
                  <c:v>246.922</c:v>
                </c:pt>
                <c:pt idx="3404" formatCode="0.000">
                  <c:v>246.95</c:v>
                </c:pt>
                <c:pt idx="3405" formatCode="0.000">
                  <c:v>246.97900000000001</c:v>
                </c:pt>
                <c:pt idx="3406" formatCode="0.000">
                  <c:v>247.00700000000001</c:v>
                </c:pt>
                <c:pt idx="3407" formatCode="0.000">
                  <c:v>247.03700000000001</c:v>
                </c:pt>
                <c:pt idx="3408" formatCode="0.000">
                  <c:v>247.065</c:v>
                </c:pt>
                <c:pt idx="3409" formatCode="0.000">
                  <c:v>247.09399999999999</c:v>
                </c:pt>
                <c:pt idx="3410" formatCode="0.000">
                  <c:v>247.12200000000001</c:v>
                </c:pt>
                <c:pt idx="3411" formatCode="0.000">
                  <c:v>247.15100000000001</c:v>
                </c:pt>
                <c:pt idx="3412" formatCode="0.000">
                  <c:v>247.179</c:v>
                </c:pt>
                <c:pt idx="3413" formatCode="0.000">
                  <c:v>247.209</c:v>
                </c:pt>
                <c:pt idx="3414" formatCode="0.000">
                  <c:v>247.23699999999999</c:v>
                </c:pt>
                <c:pt idx="3415" formatCode="0.000">
                  <c:v>247.26599999999999</c:v>
                </c:pt>
                <c:pt idx="3416" formatCode="0.000">
                  <c:v>247.297</c:v>
                </c:pt>
                <c:pt idx="3417" formatCode="0.000">
                  <c:v>247.32599999999999</c:v>
                </c:pt>
                <c:pt idx="3418" formatCode="0.000">
                  <c:v>247.35499999999999</c:v>
                </c:pt>
                <c:pt idx="3419" formatCode="0.000">
                  <c:v>247.38399999999999</c:v>
                </c:pt>
                <c:pt idx="3420" formatCode="0.000">
                  <c:v>247.41300000000001</c:v>
                </c:pt>
                <c:pt idx="3421" formatCode="0.000">
                  <c:v>247.44200000000001</c:v>
                </c:pt>
                <c:pt idx="3422" formatCode="0.000">
                  <c:v>247.47200000000001</c:v>
                </c:pt>
                <c:pt idx="3423" formatCode="0.000">
                  <c:v>247.49799999999999</c:v>
                </c:pt>
                <c:pt idx="3424" formatCode="0.000">
                  <c:v>247.52600000000001</c:v>
                </c:pt>
                <c:pt idx="3425" formatCode="0.000">
                  <c:v>247.55500000000001</c:v>
                </c:pt>
                <c:pt idx="3426" formatCode="0.000">
                  <c:v>247.58600000000001</c:v>
                </c:pt>
                <c:pt idx="3427" formatCode="0.000">
                  <c:v>247.61500000000001</c:v>
                </c:pt>
                <c:pt idx="3428" formatCode="0.000">
                  <c:v>247.643</c:v>
                </c:pt>
                <c:pt idx="3429" formatCode="0.000">
                  <c:v>247.67099999999999</c:v>
                </c:pt>
                <c:pt idx="3430" formatCode="0.000">
                  <c:v>247.70099999999999</c:v>
                </c:pt>
                <c:pt idx="3431" formatCode="0.000">
                  <c:v>247.73</c:v>
                </c:pt>
                <c:pt idx="3432" formatCode="0.000">
                  <c:v>247.75800000000001</c:v>
                </c:pt>
                <c:pt idx="3433" formatCode="0.000">
                  <c:v>247.786</c:v>
                </c:pt>
                <c:pt idx="3434" formatCode="0.000">
                  <c:v>247.816</c:v>
                </c:pt>
                <c:pt idx="3435" formatCode="0.000">
                  <c:v>247.845</c:v>
                </c:pt>
                <c:pt idx="3436" formatCode="0.000">
                  <c:v>247.874</c:v>
                </c:pt>
                <c:pt idx="3437" formatCode="0.000">
                  <c:v>247.90100000000001</c:v>
                </c:pt>
                <c:pt idx="3438" formatCode="0.000">
                  <c:v>247.93</c:v>
                </c:pt>
                <c:pt idx="3439" formatCode="0.000">
                  <c:v>247.95699999999999</c:v>
                </c:pt>
                <c:pt idx="3440" formatCode="0.000">
                  <c:v>247.988</c:v>
                </c:pt>
                <c:pt idx="3441" formatCode="0.000">
                  <c:v>248.01599999999999</c:v>
                </c:pt>
                <c:pt idx="3442" formatCode="0.000">
                  <c:v>248.04400000000001</c:v>
                </c:pt>
                <c:pt idx="3443" formatCode="0.000">
                  <c:v>248.07300000000001</c:v>
                </c:pt>
                <c:pt idx="3444" formatCode="0.000">
                  <c:v>248.09899999999999</c:v>
                </c:pt>
                <c:pt idx="3445" formatCode="0.000">
                  <c:v>248.124</c:v>
                </c:pt>
                <c:pt idx="3446" formatCode="0.000">
                  <c:v>248.15199999999999</c:v>
                </c:pt>
                <c:pt idx="3447" formatCode="0.000">
                  <c:v>248.18</c:v>
                </c:pt>
                <c:pt idx="3448" formatCode="0.000">
                  <c:v>248.20699999999999</c:v>
                </c:pt>
                <c:pt idx="3449" formatCode="0.000">
                  <c:v>248.23400000000001</c:v>
                </c:pt>
                <c:pt idx="3450" formatCode="0.000">
                  <c:v>248.261</c:v>
                </c:pt>
                <c:pt idx="3451" formatCode="0.000">
                  <c:v>248.28800000000001</c:v>
                </c:pt>
                <c:pt idx="3452" formatCode="0.000">
                  <c:v>248.315</c:v>
                </c:pt>
                <c:pt idx="3453" formatCode="0.000">
                  <c:v>248.34100000000001</c:v>
                </c:pt>
                <c:pt idx="3454" formatCode="0.000">
                  <c:v>248.36799999999999</c:v>
                </c:pt>
                <c:pt idx="3455" formatCode="0.000">
                  <c:v>248.39500000000001</c:v>
                </c:pt>
                <c:pt idx="3456" formatCode="0.000">
                  <c:v>248.422</c:v>
                </c:pt>
                <c:pt idx="3457" formatCode="0.000">
                  <c:v>248.44900000000001</c:v>
                </c:pt>
                <c:pt idx="3458" formatCode="0.000">
                  <c:v>248.476</c:v>
                </c:pt>
                <c:pt idx="3459" formatCode="0.000">
                  <c:v>248.501</c:v>
                </c:pt>
                <c:pt idx="3460" formatCode="0.000">
                  <c:v>248.52799999999999</c:v>
                </c:pt>
                <c:pt idx="3461" formatCode="0.000">
                  <c:v>248.55500000000001</c:v>
                </c:pt>
                <c:pt idx="3462" formatCode="0.000">
                  <c:v>248.58099999999999</c:v>
                </c:pt>
                <c:pt idx="3463" formatCode="0.000">
                  <c:v>248.608</c:v>
                </c:pt>
                <c:pt idx="3464" formatCode="0.000">
                  <c:v>248.63300000000001</c:v>
                </c:pt>
                <c:pt idx="3465" formatCode="0.000">
                  <c:v>248.66</c:v>
                </c:pt>
                <c:pt idx="3466" formatCode="0.000">
                  <c:v>248.68600000000001</c:v>
                </c:pt>
                <c:pt idx="3467" formatCode="0.000">
                  <c:v>248.71299999999999</c:v>
                </c:pt>
                <c:pt idx="3468" formatCode="0.000">
                  <c:v>248.74</c:v>
                </c:pt>
                <c:pt idx="3469" formatCode="0.000">
                  <c:v>248.76499999999999</c:v>
                </c:pt>
                <c:pt idx="3470" formatCode="0.000">
                  <c:v>248.791</c:v>
                </c:pt>
                <c:pt idx="3471" formatCode="0.000">
                  <c:v>248.81700000000001</c:v>
                </c:pt>
                <c:pt idx="3472" formatCode="0.000">
                  <c:v>248.84399999999999</c:v>
                </c:pt>
                <c:pt idx="3473" formatCode="0.000">
                  <c:v>248.869</c:v>
                </c:pt>
                <c:pt idx="3474" formatCode="0.000">
                  <c:v>248.89500000000001</c:v>
                </c:pt>
                <c:pt idx="3475" formatCode="0.000">
                  <c:v>248.92099999999999</c:v>
                </c:pt>
                <c:pt idx="3476" formatCode="0.000">
                  <c:v>248.94800000000001</c:v>
                </c:pt>
                <c:pt idx="3477" formatCode="0.000">
                  <c:v>248.976</c:v>
                </c:pt>
                <c:pt idx="3478" formatCode="0.000">
                  <c:v>249.001</c:v>
                </c:pt>
                <c:pt idx="3479" formatCode="0.000">
                  <c:v>249.02600000000001</c:v>
                </c:pt>
                <c:pt idx="3480" formatCode="0.000">
                  <c:v>249.05600000000001</c:v>
                </c:pt>
                <c:pt idx="3481" formatCode="0.000">
                  <c:v>249.08199999999999</c:v>
                </c:pt>
                <c:pt idx="3482" formatCode="0.000">
                  <c:v>249.10900000000001</c:v>
                </c:pt>
                <c:pt idx="3483" formatCode="0.000">
                  <c:v>249.136</c:v>
                </c:pt>
                <c:pt idx="3484" formatCode="0.000">
                  <c:v>249.16200000000001</c:v>
                </c:pt>
                <c:pt idx="3485" formatCode="0.000">
                  <c:v>249.19</c:v>
                </c:pt>
                <c:pt idx="3486" formatCode="0.000">
                  <c:v>249.21700000000001</c:v>
                </c:pt>
                <c:pt idx="3487" formatCode="0.000">
                  <c:v>249.24299999999999</c:v>
                </c:pt>
                <c:pt idx="3488" formatCode="0.000">
                  <c:v>249.26900000000001</c:v>
                </c:pt>
                <c:pt idx="3489" formatCode="0.000">
                  <c:v>249.297</c:v>
                </c:pt>
                <c:pt idx="3490" formatCode="0.000">
                  <c:v>249.32599999999999</c:v>
                </c:pt>
                <c:pt idx="3491" formatCode="0.000">
                  <c:v>249.35300000000001</c:v>
                </c:pt>
                <c:pt idx="3492" formatCode="0.000">
                  <c:v>249.37899999999999</c:v>
                </c:pt>
                <c:pt idx="3493" formatCode="0.000">
                  <c:v>249.40700000000001</c:v>
                </c:pt>
                <c:pt idx="3494" formatCode="0.000">
                  <c:v>249.434</c:v>
                </c:pt>
                <c:pt idx="3495" formatCode="0.000">
                  <c:v>249.46199999999999</c:v>
                </c:pt>
                <c:pt idx="3496" formatCode="0.000">
                  <c:v>249.489</c:v>
                </c:pt>
                <c:pt idx="3497" formatCode="0.000">
                  <c:v>249.51599999999999</c:v>
                </c:pt>
                <c:pt idx="3498" formatCode="0.000">
                  <c:v>249.54400000000001</c:v>
                </c:pt>
                <c:pt idx="3499" formatCode="0.000">
                  <c:v>249.572</c:v>
                </c:pt>
                <c:pt idx="3500" formatCode="0.000">
                  <c:v>249.59899999999999</c:v>
                </c:pt>
                <c:pt idx="3501" formatCode="0.000">
                  <c:v>249.62700000000001</c:v>
                </c:pt>
                <c:pt idx="3502" formatCode="0.000">
                  <c:v>249.654</c:v>
                </c:pt>
                <c:pt idx="3503" formatCode="0.000">
                  <c:v>249.68</c:v>
                </c:pt>
                <c:pt idx="3504" formatCode="0.000">
                  <c:v>249.70599999999999</c:v>
                </c:pt>
                <c:pt idx="3505" formatCode="0.000">
                  <c:v>249.73500000000001</c:v>
                </c:pt>
                <c:pt idx="3506" formatCode="0.000">
                  <c:v>249.76300000000001</c:v>
                </c:pt>
                <c:pt idx="3507" formatCode="0.000">
                  <c:v>249.791</c:v>
                </c:pt>
                <c:pt idx="3508" formatCode="0.000">
                  <c:v>249.81700000000001</c:v>
                </c:pt>
                <c:pt idx="3509" formatCode="0.000">
                  <c:v>249.845</c:v>
                </c:pt>
                <c:pt idx="3510" formatCode="0.000">
                  <c:v>249.87200000000001</c:v>
                </c:pt>
                <c:pt idx="3511" formatCode="0.000">
                  <c:v>249.9</c:v>
                </c:pt>
                <c:pt idx="3512" formatCode="0.000">
                  <c:v>249.92699999999999</c:v>
                </c:pt>
                <c:pt idx="3513" formatCode="0.000">
                  <c:v>249.95400000000001</c:v>
                </c:pt>
                <c:pt idx="3514" formatCode="0.000">
                  <c:v>249.982</c:v>
                </c:pt>
                <c:pt idx="3515" formatCode="0.000">
                  <c:v>250.01</c:v>
                </c:pt>
                <c:pt idx="3516" formatCode="0.000">
                  <c:v>250.03800000000001</c:v>
                </c:pt>
                <c:pt idx="3517" formatCode="0.000">
                  <c:v>250.06399999999999</c:v>
                </c:pt>
                <c:pt idx="3518" formatCode="0.000">
                  <c:v>250.09</c:v>
                </c:pt>
                <c:pt idx="3519" formatCode="0.000">
                  <c:v>250.11600000000001</c:v>
                </c:pt>
                <c:pt idx="3520" formatCode="0.000">
                  <c:v>250.142</c:v>
                </c:pt>
                <c:pt idx="3521" formatCode="0.000">
                  <c:v>250.16900000000001</c:v>
                </c:pt>
                <c:pt idx="3522" formatCode="0.000">
                  <c:v>250.196</c:v>
                </c:pt>
                <c:pt idx="3523" formatCode="0.000">
                  <c:v>250.22399999999999</c:v>
                </c:pt>
                <c:pt idx="3524" formatCode="0.000">
                  <c:v>250.251</c:v>
                </c:pt>
                <c:pt idx="3525" formatCode="0.000">
                  <c:v>250.279</c:v>
                </c:pt>
                <c:pt idx="3526" formatCode="0.000">
                  <c:v>250.30600000000001</c:v>
                </c:pt>
                <c:pt idx="3527" formatCode="0.000">
                  <c:v>250.333</c:v>
                </c:pt>
                <c:pt idx="3528" formatCode="0.000">
                  <c:v>250.35900000000001</c:v>
                </c:pt>
                <c:pt idx="3529" formatCode="0.000">
                  <c:v>250.38399999999999</c:v>
                </c:pt>
                <c:pt idx="3530" formatCode="0.000">
                  <c:v>250.41300000000001</c:v>
                </c:pt>
                <c:pt idx="3531" formatCode="0.000">
                  <c:v>250.44</c:v>
                </c:pt>
                <c:pt idx="3532" formatCode="0.000">
                  <c:v>250.46600000000001</c:v>
                </c:pt>
                <c:pt idx="3533" formatCode="0.000">
                  <c:v>250.49199999999999</c:v>
                </c:pt>
                <c:pt idx="3534" formatCode="0.000">
                  <c:v>250.52</c:v>
                </c:pt>
                <c:pt idx="3535" formatCode="0.000">
                  <c:v>250.54599999999999</c:v>
                </c:pt>
                <c:pt idx="3536" formatCode="0.000">
                  <c:v>250.571</c:v>
                </c:pt>
                <c:pt idx="3537" formatCode="0.000">
                  <c:v>250.59800000000001</c:v>
                </c:pt>
                <c:pt idx="3538" formatCode="0.000">
                  <c:v>250.624</c:v>
                </c:pt>
                <c:pt idx="3539" formatCode="0.000">
                  <c:v>250.65</c:v>
                </c:pt>
                <c:pt idx="3540" formatCode="0.000">
                  <c:v>250.67699999999999</c:v>
                </c:pt>
                <c:pt idx="3541" formatCode="0.000">
                  <c:v>250.70400000000001</c:v>
                </c:pt>
                <c:pt idx="3542" formatCode="0.000">
                  <c:v>250.732</c:v>
                </c:pt>
                <c:pt idx="3543" formatCode="0.000">
                  <c:v>250.75800000000001</c:v>
                </c:pt>
                <c:pt idx="3544" formatCode="0.000">
                  <c:v>250.785</c:v>
                </c:pt>
                <c:pt idx="3545" formatCode="0.000">
                  <c:v>250.81200000000001</c:v>
                </c:pt>
                <c:pt idx="3546" formatCode="0.000">
                  <c:v>250.83799999999999</c:v>
                </c:pt>
                <c:pt idx="3547" formatCode="0.000">
                  <c:v>250.86500000000001</c:v>
                </c:pt>
                <c:pt idx="3548" formatCode="0.000">
                  <c:v>250.892</c:v>
                </c:pt>
                <c:pt idx="3549" formatCode="0.000">
                  <c:v>250.91800000000001</c:v>
                </c:pt>
                <c:pt idx="3550" formatCode="0.000">
                  <c:v>250.94499999999999</c:v>
                </c:pt>
                <c:pt idx="3551" formatCode="0.000">
                  <c:v>250.97</c:v>
                </c:pt>
                <c:pt idx="3552" formatCode="0.000">
                  <c:v>250.99600000000001</c:v>
                </c:pt>
                <c:pt idx="3553" formatCode="0.000">
                  <c:v>251.024</c:v>
                </c:pt>
                <c:pt idx="3554" formatCode="0.000">
                  <c:v>251.053</c:v>
                </c:pt>
                <c:pt idx="3555" formatCode="0.000">
                  <c:v>251.08</c:v>
                </c:pt>
                <c:pt idx="3556" formatCode="0.000">
                  <c:v>251.10599999999999</c:v>
                </c:pt>
                <c:pt idx="3557" formatCode="0.000">
                  <c:v>251.13300000000001</c:v>
                </c:pt>
                <c:pt idx="3558" formatCode="0.000">
                  <c:v>251.16</c:v>
                </c:pt>
                <c:pt idx="3559" formatCode="0.000">
                  <c:v>251.18700000000001</c:v>
                </c:pt>
                <c:pt idx="3560" formatCode="0.000">
                  <c:v>251.214</c:v>
                </c:pt>
                <c:pt idx="3561" formatCode="0.000">
                  <c:v>251.24100000000001</c:v>
                </c:pt>
                <c:pt idx="3562" formatCode="0.000">
                  <c:v>251.268</c:v>
                </c:pt>
                <c:pt idx="3563" formatCode="0.000">
                  <c:v>251.29499999999999</c:v>
                </c:pt>
                <c:pt idx="3564" formatCode="0.000">
                  <c:v>251.322</c:v>
                </c:pt>
                <c:pt idx="3565" formatCode="0.000">
                  <c:v>251.34899999999999</c:v>
                </c:pt>
                <c:pt idx="3566" formatCode="0.000">
                  <c:v>251.376</c:v>
                </c:pt>
                <c:pt idx="3567" formatCode="0.000">
                  <c:v>251.40199999999999</c:v>
                </c:pt>
                <c:pt idx="3568" formatCode="0.000">
                  <c:v>251.429</c:v>
                </c:pt>
                <c:pt idx="3569" formatCode="0.000">
                  <c:v>251.45699999999999</c:v>
                </c:pt>
                <c:pt idx="3570" formatCode="0.000">
                  <c:v>251.48400000000001</c:v>
                </c:pt>
                <c:pt idx="3571" formatCode="0.000">
                  <c:v>251.511</c:v>
                </c:pt>
                <c:pt idx="3572" formatCode="0.000">
                  <c:v>251.53800000000001</c:v>
                </c:pt>
                <c:pt idx="3573" formatCode="0.000">
                  <c:v>251.565</c:v>
                </c:pt>
                <c:pt idx="3574" formatCode="0.000">
                  <c:v>251.59200000000001</c:v>
                </c:pt>
                <c:pt idx="3575" formatCode="0.000">
                  <c:v>251.61799999999999</c:v>
                </c:pt>
                <c:pt idx="3576" formatCode="0.000">
                  <c:v>251.64599999999999</c:v>
                </c:pt>
                <c:pt idx="3577" formatCode="0.000">
                  <c:v>251.672</c:v>
                </c:pt>
                <c:pt idx="3578" formatCode="0.000">
                  <c:v>251.7</c:v>
                </c:pt>
                <c:pt idx="3579" formatCode="0.000">
                  <c:v>251.72800000000001</c:v>
                </c:pt>
                <c:pt idx="3580" formatCode="0.000">
                  <c:v>251.755</c:v>
                </c:pt>
                <c:pt idx="3581" formatCode="0.000">
                  <c:v>251.78100000000001</c:v>
                </c:pt>
                <c:pt idx="3582" formatCode="0.000">
                  <c:v>251.80799999999999</c:v>
                </c:pt>
                <c:pt idx="3583" formatCode="0.000">
                  <c:v>251.83500000000001</c:v>
                </c:pt>
                <c:pt idx="3584" formatCode="0.000">
                  <c:v>251.86099999999999</c:v>
                </c:pt>
                <c:pt idx="3585" formatCode="0.000">
                  <c:v>251.88800000000001</c:v>
                </c:pt>
                <c:pt idx="3586" formatCode="0.000">
                  <c:v>251.916</c:v>
                </c:pt>
                <c:pt idx="3587" formatCode="0.000">
                  <c:v>251.94499999999999</c:v>
                </c:pt>
                <c:pt idx="3588" formatCode="0.000">
                  <c:v>251.971</c:v>
                </c:pt>
                <c:pt idx="3589" formatCode="0.000">
                  <c:v>251.99799999999999</c:v>
                </c:pt>
                <c:pt idx="3590" formatCode="0.000">
                  <c:v>252.02500000000001</c:v>
                </c:pt>
                <c:pt idx="3591" formatCode="0.000">
                  <c:v>252.053</c:v>
                </c:pt>
                <c:pt idx="3592" formatCode="0.000">
                  <c:v>252.08</c:v>
                </c:pt>
                <c:pt idx="3593" formatCode="0.000">
                  <c:v>252.10599999999999</c:v>
                </c:pt>
                <c:pt idx="3594" formatCode="0.000">
                  <c:v>252.13300000000001</c:v>
                </c:pt>
                <c:pt idx="3595" formatCode="0.000">
                  <c:v>252.16</c:v>
                </c:pt>
                <c:pt idx="3596" formatCode="0.000">
                  <c:v>252.18700000000001</c:v>
                </c:pt>
                <c:pt idx="3597" formatCode="0.000">
                  <c:v>252.21299999999999</c:v>
                </c:pt>
                <c:pt idx="3598" formatCode="0.000">
                  <c:v>252.239</c:v>
                </c:pt>
                <c:pt idx="3599" formatCode="0.000">
                  <c:v>252.26599999999999</c:v>
                </c:pt>
                <c:pt idx="3600" formatCode="0.000">
                  <c:v>252.29300000000001</c:v>
                </c:pt>
                <c:pt idx="3601" formatCode="0.000">
                  <c:v>252.321</c:v>
                </c:pt>
                <c:pt idx="3602" formatCode="0.000">
                  <c:v>252.34700000000001</c:v>
                </c:pt>
                <c:pt idx="3603" formatCode="0.000">
                  <c:v>252.374</c:v>
                </c:pt>
                <c:pt idx="3604" formatCode="0.000">
                  <c:v>252.40100000000001</c:v>
                </c:pt>
                <c:pt idx="3605" formatCode="0.000">
                  <c:v>252.428</c:v>
                </c:pt>
                <c:pt idx="3606" formatCode="0.000">
                  <c:v>252.45599999999999</c:v>
                </c:pt>
                <c:pt idx="3607" formatCode="0.000">
                  <c:v>252.482</c:v>
                </c:pt>
                <c:pt idx="3608" formatCode="0.000">
                  <c:v>252.50899999999999</c:v>
                </c:pt>
                <c:pt idx="3609" formatCode="0.000">
                  <c:v>252.53700000000001</c:v>
                </c:pt>
                <c:pt idx="3610" formatCode="0.000">
                  <c:v>252.56399999999999</c:v>
                </c:pt>
                <c:pt idx="3611" formatCode="0.000">
                  <c:v>252.59100000000001</c:v>
                </c:pt>
                <c:pt idx="3612" formatCode="0.000">
                  <c:v>252.61799999999999</c:v>
                </c:pt>
                <c:pt idx="3613" formatCode="0.000">
                  <c:v>252.64400000000001</c:v>
                </c:pt>
                <c:pt idx="3614" formatCode="0.000">
                  <c:v>252.67</c:v>
                </c:pt>
                <c:pt idx="3615" formatCode="0.000">
                  <c:v>252.697</c:v>
                </c:pt>
                <c:pt idx="3616" formatCode="0.000">
                  <c:v>252.72300000000001</c:v>
                </c:pt>
                <c:pt idx="3617" formatCode="0.000">
                  <c:v>252.749</c:v>
                </c:pt>
                <c:pt idx="3618" formatCode="0.000">
                  <c:v>252.77600000000001</c:v>
                </c:pt>
                <c:pt idx="3619" formatCode="0.000">
                  <c:v>252.803</c:v>
                </c:pt>
                <c:pt idx="3620" formatCode="0.000">
                  <c:v>252.83</c:v>
                </c:pt>
                <c:pt idx="3621" formatCode="0.000">
                  <c:v>252.857</c:v>
                </c:pt>
                <c:pt idx="3622" formatCode="0.000">
                  <c:v>252.88499999999999</c:v>
                </c:pt>
                <c:pt idx="3623" formatCode="0.000">
                  <c:v>252.91</c:v>
                </c:pt>
                <c:pt idx="3624" formatCode="0.000">
                  <c:v>252.93700000000001</c:v>
                </c:pt>
                <c:pt idx="3625" formatCode="0.000">
                  <c:v>252.96299999999999</c:v>
                </c:pt>
                <c:pt idx="3626" formatCode="0.000">
                  <c:v>252.99</c:v>
                </c:pt>
                <c:pt idx="3627" formatCode="0.000">
                  <c:v>253.01599999999999</c:v>
                </c:pt>
                <c:pt idx="3628" formatCode="0.000">
                  <c:v>253.042</c:v>
                </c:pt>
                <c:pt idx="3629" formatCode="0.000">
                  <c:v>253.07</c:v>
                </c:pt>
                <c:pt idx="3630" formatCode="0.000">
                  <c:v>253.09700000000001</c:v>
                </c:pt>
                <c:pt idx="3631" formatCode="0.000">
                  <c:v>253.12299999999999</c:v>
                </c:pt>
                <c:pt idx="3632" formatCode="0.000">
                  <c:v>253.15</c:v>
                </c:pt>
                <c:pt idx="3633" formatCode="0.000">
                  <c:v>253.17699999999999</c:v>
                </c:pt>
                <c:pt idx="3634" formatCode="0.000">
                  <c:v>253.20400000000001</c:v>
                </c:pt>
                <c:pt idx="3635" formatCode="0.000">
                  <c:v>253.23</c:v>
                </c:pt>
                <c:pt idx="3636" formatCode="0.000">
                  <c:v>253.25800000000001</c:v>
                </c:pt>
                <c:pt idx="3637" formatCode="0.000">
                  <c:v>253.286</c:v>
                </c:pt>
                <c:pt idx="3638" formatCode="0.000">
                  <c:v>253.31299999999999</c:v>
                </c:pt>
                <c:pt idx="3639" formatCode="0.000">
                  <c:v>253.34100000000001</c:v>
                </c:pt>
                <c:pt idx="3640" formatCode="0.000">
                  <c:v>253.36699999999999</c:v>
                </c:pt>
                <c:pt idx="3641" formatCode="0.000">
                  <c:v>253.39400000000001</c:v>
                </c:pt>
                <c:pt idx="3642" formatCode="0.000">
                  <c:v>253.42099999999999</c:v>
                </c:pt>
                <c:pt idx="3643" formatCode="0.000">
                  <c:v>253.44800000000001</c:v>
                </c:pt>
                <c:pt idx="3644" formatCode="0.000">
                  <c:v>253.47499999999999</c:v>
                </c:pt>
                <c:pt idx="3645" formatCode="0.000">
                  <c:v>253.50399999999999</c:v>
                </c:pt>
                <c:pt idx="3646" formatCode="0.000">
                  <c:v>253.53100000000001</c:v>
                </c:pt>
                <c:pt idx="3647" formatCode="0.000">
                  <c:v>253.55799999999999</c:v>
                </c:pt>
                <c:pt idx="3648" formatCode="0.000">
                  <c:v>253.58500000000001</c:v>
                </c:pt>
                <c:pt idx="3649" formatCode="0.000">
                  <c:v>253.61199999999999</c:v>
                </c:pt>
                <c:pt idx="3650" formatCode="0.000">
                  <c:v>253.64</c:v>
                </c:pt>
                <c:pt idx="3651" formatCode="0.000">
                  <c:v>253.666</c:v>
                </c:pt>
                <c:pt idx="3652" formatCode="0.000">
                  <c:v>253.69399999999999</c:v>
                </c:pt>
                <c:pt idx="3653" formatCode="0.000">
                  <c:v>253.721</c:v>
                </c:pt>
                <c:pt idx="3654" formatCode="0.000">
                  <c:v>253.749</c:v>
                </c:pt>
                <c:pt idx="3655" formatCode="0.000">
                  <c:v>253.77600000000001</c:v>
                </c:pt>
                <c:pt idx="3656" formatCode="0.000">
                  <c:v>253.80099999999999</c:v>
                </c:pt>
                <c:pt idx="3657" formatCode="0.000">
                  <c:v>253.83</c:v>
                </c:pt>
                <c:pt idx="3658" formatCode="0.000">
                  <c:v>253.857</c:v>
                </c:pt>
                <c:pt idx="3659" formatCode="0.000">
                  <c:v>253.88399999999999</c:v>
                </c:pt>
                <c:pt idx="3660" formatCode="0.000">
                  <c:v>253.91200000000001</c:v>
                </c:pt>
                <c:pt idx="3661" formatCode="0.000">
                  <c:v>253.94</c:v>
                </c:pt>
                <c:pt idx="3662" formatCode="0.000">
                  <c:v>253.96600000000001</c:v>
                </c:pt>
                <c:pt idx="3663" formatCode="0.000">
                  <c:v>253.99299999999999</c:v>
                </c:pt>
                <c:pt idx="3664" formatCode="0.000">
                  <c:v>254.02099999999999</c:v>
                </c:pt>
                <c:pt idx="3665" formatCode="0.000">
                  <c:v>254.048</c:v>
                </c:pt>
                <c:pt idx="3666" formatCode="0.000">
                  <c:v>254.07400000000001</c:v>
                </c:pt>
                <c:pt idx="3667" formatCode="0.000">
                  <c:v>254.1</c:v>
                </c:pt>
                <c:pt idx="3668" formatCode="0.000">
                  <c:v>254.12700000000001</c:v>
                </c:pt>
                <c:pt idx="3669" formatCode="0.000">
                  <c:v>254.15299999999999</c:v>
                </c:pt>
                <c:pt idx="3670" formatCode="0.000">
                  <c:v>254.179</c:v>
                </c:pt>
                <c:pt idx="3671" formatCode="0.000">
                  <c:v>254.20500000000001</c:v>
                </c:pt>
                <c:pt idx="3672" formatCode="0.000">
                  <c:v>254.232</c:v>
                </c:pt>
                <c:pt idx="3673" formatCode="0.000">
                  <c:v>254.25800000000001</c:v>
                </c:pt>
                <c:pt idx="3674" formatCode="0.000">
                  <c:v>254.285</c:v>
                </c:pt>
                <c:pt idx="3675" formatCode="0.000">
                  <c:v>254.31200000000001</c:v>
                </c:pt>
                <c:pt idx="3676" formatCode="0.000">
                  <c:v>254.339</c:v>
                </c:pt>
                <c:pt idx="3677" formatCode="0.000">
                  <c:v>254.364</c:v>
                </c:pt>
                <c:pt idx="3678" formatCode="0.000">
                  <c:v>254.39099999999999</c:v>
                </c:pt>
                <c:pt idx="3679" formatCode="0.000">
                  <c:v>254.41499999999999</c:v>
                </c:pt>
                <c:pt idx="3680" formatCode="0.000">
                  <c:v>254.44200000000001</c:v>
                </c:pt>
                <c:pt idx="3681" formatCode="0.000">
                  <c:v>254.46899999999999</c:v>
                </c:pt>
                <c:pt idx="3682" formatCode="0.000">
                  <c:v>254.495</c:v>
                </c:pt>
                <c:pt idx="3683" formatCode="0.000">
                  <c:v>254.52199999999999</c:v>
                </c:pt>
                <c:pt idx="3684" formatCode="0.000">
                  <c:v>254.54900000000001</c:v>
                </c:pt>
                <c:pt idx="3685" formatCode="0.000">
                  <c:v>254.57300000000001</c:v>
                </c:pt>
                <c:pt idx="3686" formatCode="0.000">
                  <c:v>254.6</c:v>
                </c:pt>
                <c:pt idx="3687" formatCode="0.000">
                  <c:v>254.62799999999999</c:v>
                </c:pt>
                <c:pt idx="3688" formatCode="0.000">
                  <c:v>254.65299999999999</c:v>
                </c:pt>
                <c:pt idx="3689" formatCode="0.000">
                  <c:v>254.679</c:v>
                </c:pt>
                <c:pt idx="3690" formatCode="0.000">
                  <c:v>254.70599999999999</c:v>
                </c:pt>
                <c:pt idx="3691" formatCode="0.000">
                  <c:v>254.732</c:v>
                </c:pt>
                <c:pt idx="3692" formatCode="0.000">
                  <c:v>254.75800000000001</c:v>
                </c:pt>
                <c:pt idx="3693" formatCode="0.000">
                  <c:v>254.78399999999999</c:v>
                </c:pt>
                <c:pt idx="3694" formatCode="0.000">
                  <c:v>254.81200000000001</c:v>
                </c:pt>
                <c:pt idx="3695" formatCode="0.000">
                  <c:v>254.83600000000001</c:v>
                </c:pt>
                <c:pt idx="3696" formatCode="0.000">
                  <c:v>254.86099999999999</c:v>
                </c:pt>
                <c:pt idx="3697" formatCode="0.000">
                  <c:v>254.89</c:v>
                </c:pt>
                <c:pt idx="3698" formatCode="0.000">
                  <c:v>254.916</c:v>
                </c:pt>
                <c:pt idx="3699" formatCode="0.000">
                  <c:v>254.94300000000001</c:v>
                </c:pt>
                <c:pt idx="3700" formatCode="0.000">
                  <c:v>254.96899999999999</c:v>
                </c:pt>
                <c:pt idx="3701" formatCode="0.000">
                  <c:v>254.99600000000001</c:v>
                </c:pt>
                <c:pt idx="3702" formatCode="0.000">
                  <c:v>255.023</c:v>
                </c:pt>
                <c:pt idx="3703" formatCode="0.000">
                  <c:v>255.048</c:v>
                </c:pt>
                <c:pt idx="3704" formatCode="0.000">
                  <c:v>255.077</c:v>
                </c:pt>
                <c:pt idx="3705" formatCode="0.000">
                  <c:v>255.10400000000001</c:v>
                </c:pt>
                <c:pt idx="3706" formatCode="0.000">
                  <c:v>255.13200000000001</c:v>
                </c:pt>
                <c:pt idx="3707" formatCode="0.000">
                  <c:v>255.16</c:v>
                </c:pt>
                <c:pt idx="3708" formatCode="0.000">
                  <c:v>255.18700000000001</c:v>
                </c:pt>
                <c:pt idx="3709" formatCode="0.000">
                  <c:v>255.214</c:v>
                </c:pt>
                <c:pt idx="3710" formatCode="0.000">
                  <c:v>255.24199999999999</c:v>
                </c:pt>
                <c:pt idx="3711" formatCode="0.000">
                  <c:v>255.26900000000001</c:v>
                </c:pt>
                <c:pt idx="3712" formatCode="0.000">
                  <c:v>255.298</c:v>
                </c:pt>
                <c:pt idx="3713" formatCode="0.000">
                  <c:v>255.32499999999999</c:v>
                </c:pt>
                <c:pt idx="3714" formatCode="0.000">
                  <c:v>255.35300000000001</c:v>
                </c:pt>
                <c:pt idx="3715" formatCode="0.000">
                  <c:v>255.381</c:v>
                </c:pt>
                <c:pt idx="3716" formatCode="0.000">
                  <c:v>255.40700000000001</c:v>
                </c:pt>
                <c:pt idx="3717" formatCode="0.000">
                  <c:v>255.435</c:v>
                </c:pt>
                <c:pt idx="3718" formatCode="0.000">
                  <c:v>255.464</c:v>
                </c:pt>
                <c:pt idx="3719" formatCode="0.000">
                  <c:v>255.49199999999999</c:v>
                </c:pt>
                <c:pt idx="3720" formatCode="0.000">
                  <c:v>255.52</c:v>
                </c:pt>
                <c:pt idx="3721" formatCode="0.000">
                  <c:v>255.548</c:v>
                </c:pt>
                <c:pt idx="3722" formatCode="0.000">
                  <c:v>255.57400000000001</c:v>
                </c:pt>
                <c:pt idx="3723" formatCode="0.000">
                  <c:v>255.60300000000001</c:v>
                </c:pt>
                <c:pt idx="3724" formatCode="0.000">
                  <c:v>255.63200000000001</c:v>
                </c:pt>
                <c:pt idx="3725" formatCode="0.000">
                  <c:v>255.65799999999999</c:v>
                </c:pt>
                <c:pt idx="3726" formatCode="0.000">
                  <c:v>255.68600000000001</c:v>
                </c:pt>
                <c:pt idx="3727" formatCode="0.000">
                  <c:v>255.714</c:v>
                </c:pt>
                <c:pt idx="3728" formatCode="0.000">
                  <c:v>255.74199999999999</c:v>
                </c:pt>
                <c:pt idx="3729" formatCode="0.000">
                  <c:v>255.76900000000001</c:v>
                </c:pt>
                <c:pt idx="3730" formatCode="0.000">
                  <c:v>255.79499999999999</c:v>
                </c:pt>
                <c:pt idx="3731" formatCode="0.000">
                  <c:v>255.82400000000001</c:v>
                </c:pt>
                <c:pt idx="3732" formatCode="0.000">
                  <c:v>255.852</c:v>
                </c:pt>
                <c:pt idx="3733" formatCode="0.000">
                  <c:v>255.88</c:v>
                </c:pt>
                <c:pt idx="3734" formatCode="0.000">
                  <c:v>255.90899999999999</c:v>
                </c:pt>
                <c:pt idx="3735" formatCode="0.000">
                  <c:v>255.935</c:v>
                </c:pt>
                <c:pt idx="3736" formatCode="0.000">
                  <c:v>255.96299999999999</c:v>
                </c:pt>
                <c:pt idx="3737" formatCode="0.000">
                  <c:v>255.99199999999999</c:v>
                </c:pt>
                <c:pt idx="3738" formatCode="0.000">
                  <c:v>256.01900000000001</c:v>
                </c:pt>
                <c:pt idx="3739" formatCode="0.000">
                  <c:v>256.04599999999999</c:v>
                </c:pt>
                <c:pt idx="3740" formatCode="0.000">
                  <c:v>256.07299999999998</c:v>
                </c:pt>
                <c:pt idx="3741" formatCode="0.000">
                  <c:v>256.09800000000001</c:v>
                </c:pt>
                <c:pt idx="3742" formatCode="0.000">
                  <c:v>256.12400000000002</c:v>
                </c:pt>
                <c:pt idx="3743" formatCode="0.000">
                  <c:v>256.149</c:v>
                </c:pt>
                <c:pt idx="3744" formatCode="0.000">
                  <c:v>256.17500000000001</c:v>
                </c:pt>
                <c:pt idx="3745" formatCode="0.000">
                  <c:v>256.2</c:v>
                </c:pt>
                <c:pt idx="3746" formatCode="0.000">
                  <c:v>256.22500000000002</c:v>
                </c:pt>
                <c:pt idx="3747" formatCode="0.000">
                  <c:v>256.25099999999998</c:v>
                </c:pt>
                <c:pt idx="3748" formatCode="0.000">
                  <c:v>256.27800000000002</c:v>
                </c:pt>
                <c:pt idx="3749" formatCode="0.000">
                  <c:v>256.30399999999997</c:v>
                </c:pt>
                <c:pt idx="3750" formatCode="0.000">
                  <c:v>256.33</c:v>
                </c:pt>
                <c:pt idx="3751" formatCode="0.000">
                  <c:v>256.35599999999999</c:v>
                </c:pt>
                <c:pt idx="3752" formatCode="0.000">
                  <c:v>256.38200000000001</c:v>
                </c:pt>
                <c:pt idx="3753" formatCode="0.000">
                  <c:v>256.40800000000002</c:v>
                </c:pt>
                <c:pt idx="3754" formatCode="0.000">
                  <c:v>256.43400000000003</c:v>
                </c:pt>
                <c:pt idx="3755" formatCode="0.000">
                  <c:v>256.459</c:v>
                </c:pt>
                <c:pt idx="3756" formatCode="0.000">
                  <c:v>256.48500000000001</c:v>
                </c:pt>
                <c:pt idx="3757" formatCode="0.000">
                  <c:v>256.51100000000002</c:v>
                </c:pt>
                <c:pt idx="3758" formatCode="0.000">
                  <c:v>256.53699999999998</c:v>
                </c:pt>
                <c:pt idx="3759" formatCode="0.000">
                  <c:v>256.56299999999999</c:v>
                </c:pt>
                <c:pt idx="3760" formatCode="0.000">
                  <c:v>256.58999999999997</c:v>
                </c:pt>
                <c:pt idx="3761" formatCode="0.000">
                  <c:v>256.61599999999999</c:v>
                </c:pt>
                <c:pt idx="3762" formatCode="0.000">
                  <c:v>256.642</c:v>
                </c:pt>
                <c:pt idx="3763" formatCode="0.000">
                  <c:v>256.66699999999997</c:v>
                </c:pt>
                <c:pt idx="3764" formatCode="0.000">
                  <c:v>256.69299999999998</c:v>
                </c:pt>
                <c:pt idx="3765" formatCode="0.000">
                  <c:v>256.71800000000002</c:v>
                </c:pt>
                <c:pt idx="3766" formatCode="0.000">
                  <c:v>256.745</c:v>
                </c:pt>
                <c:pt idx="3767" formatCode="0.000">
                  <c:v>256.77</c:v>
                </c:pt>
                <c:pt idx="3768" formatCode="0.000">
                  <c:v>256.79700000000003</c:v>
                </c:pt>
                <c:pt idx="3769" formatCode="0.000">
                  <c:v>256.82299999999998</c:v>
                </c:pt>
                <c:pt idx="3770" formatCode="0.000">
                  <c:v>256.84800000000001</c:v>
                </c:pt>
                <c:pt idx="3771" formatCode="0.000">
                  <c:v>256.87400000000002</c:v>
                </c:pt>
                <c:pt idx="3772" formatCode="0.000">
                  <c:v>256.90100000000001</c:v>
                </c:pt>
                <c:pt idx="3773" formatCode="0.000">
                  <c:v>256.92500000000001</c:v>
                </c:pt>
                <c:pt idx="3774" formatCode="0.000">
                  <c:v>256.95100000000002</c:v>
                </c:pt>
                <c:pt idx="3775" formatCode="0.000">
                  <c:v>256.97800000000001</c:v>
                </c:pt>
                <c:pt idx="3776" formatCode="0.000">
                  <c:v>257.005</c:v>
                </c:pt>
                <c:pt idx="3777" formatCode="0.000">
                  <c:v>257.03100000000001</c:v>
                </c:pt>
                <c:pt idx="3778" formatCode="0.000">
                  <c:v>257.05799999999999</c:v>
                </c:pt>
                <c:pt idx="3779" formatCode="0.000">
                  <c:v>257.08499999999998</c:v>
                </c:pt>
                <c:pt idx="3780" formatCode="0.000">
                  <c:v>257.11099999999999</c:v>
                </c:pt>
                <c:pt idx="3781" formatCode="0.000">
                  <c:v>257.13799999999998</c:v>
                </c:pt>
                <c:pt idx="3782" formatCode="0.000">
                  <c:v>257.16399999999999</c:v>
                </c:pt>
                <c:pt idx="3783" formatCode="0.000">
                  <c:v>257.19</c:v>
                </c:pt>
                <c:pt idx="3784" formatCode="0.000">
                  <c:v>257.21800000000002</c:v>
                </c:pt>
                <c:pt idx="3785" formatCode="0.000">
                  <c:v>257.245</c:v>
                </c:pt>
                <c:pt idx="3786" formatCode="0.000">
                  <c:v>257.27199999999999</c:v>
                </c:pt>
                <c:pt idx="3787" formatCode="0.000">
                  <c:v>257.29899999999998</c:v>
                </c:pt>
                <c:pt idx="3788" formatCode="0.000">
                  <c:v>257.32600000000002</c:v>
                </c:pt>
                <c:pt idx="3789" formatCode="0.000">
                  <c:v>257.35300000000001</c:v>
                </c:pt>
                <c:pt idx="3790" formatCode="0.000">
                  <c:v>257.38</c:v>
                </c:pt>
                <c:pt idx="3791" formatCode="0.000">
                  <c:v>257.40699999999998</c:v>
                </c:pt>
                <c:pt idx="3792" formatCode="0.000">
                  <c:v>257.435</c:v>
                </c:pt>
                <c:pt idx="3793" formatCode="0.000">
                  <c:v>257.46199999999999</c:v>
                </c:pt>
                <c:pt idx="3794" formatCode="0.000">
                  <c:v>257.488</c:v>
                </c:pt>
                <c:pt idx="3795" formatCode="0.000">
                  <c:v>257.51600000000002</c:v>
                </c:pt>
                <c:pt idx="3796" formatCode="0.000">
                  <c:v>257.54300000000001</c:v>
                </c:pt>
                <c:pt idx="3797" formatCode="0.000">
                  <c:v>257.57</c:v>
                </c:pt>
                <c:pt idx="3798" formatCode="0.000">
                  <c:v>257.596</c:v>
                </c:pt>
                <c:pt idx="3799" formatCode="0.000">
                  <c:v>257.62400000000002</c:v>
                </c:pt>
                <c:pt idx="3800" formatCode="0.000">
                  <c:v>257.65199999999999</c:v>
                </c:pt>
                <c:pt idx="3801" formatCode="0.000">
                  <c:v>257.67700000000002</c:v>
                </c:pt>
                <c:pt idx="3802" formatCode="0.000">
                  <c:v>257.70400000000001</c:v>
                </c:pt>
                <c:pt idx="3803" formatCode="0.000">
                  <c:v>257.73099999999999</c:v>
                </c:pt>
                <c:pt idx="3804" formatCode="0.000">
                  <c:v>257.75900000000001</c:v>
                </c:pt>
                <c:pt idx="3805" formatCode="0.000">
                  <c:v>257.786</c:v>
                </c:pt>
                <c:pt idx="3806" formatCode="0.000">
                  <c:v>257.81299999999999</c:v>
                </c:pt>
                <c:pt idx="3807" formatCode="0.000">
                  <c:v>257.84100000000001</c:v>
                </c:pt>
                <c:pt idx="3808" formatCode="0.000">
                  <c:v>257.86799999999999</c:v>
                </c:pt>
                <c:pt idx="3809" formatCode="0.000">
                  <c:v>257.89499999999998</c:v>
                </c:pt>
                <c:pt idx="3810" formatCode="0.000">
                  <c:v>257.92099999999999</c:v>
                </c:pt>
                <c:pt idx="3811" formatCode="0.000">
                  <c:v>257.94799999999998</c:v>
                </c:pt>
                <c:pt idx="3812" formatCode="0.000">
                  <c:v>257.976</c:v>
                </c:pt>
                <c:pt idx="3813" formatCode="0.000">
                  <c:v>258.00200000000001</c:v>
                </c:pt>
                <c:pt idx="3814" formatCode="0.000">
                  <c:v>258.029</c:v>
                </c:pt>
                <c:pt idx="3815" formatCode="0.000">
                  <c:v>258.05599999999998</c:v>
                </c:pt>
                <c:pt idx="3816" formatCode="0.000">
                  <c:v>258.084</c:v>
                </c:pt>
                <c:pt idx="3817" formatCode="0.000">
                  <c:v>258.11</c:v>
                </c:pt>
                <c:pt idx="3818" formatCode="0.000">
                  <c:v>258.13499999999999</c:v>
                </c:pt>
                <c:pt idx="3819" formatCode="0.000">
                  <c:v>258.16300000000001</c:v>
                </c:pt>
                <c:pt idx="3820" formatCode="0.000">
                  <c:v>258.19</c:v>
                </c:pt>
                <c:pt idx="3821" formatCode="0.000">
                  <c:v>258.21800000000002</c:v>
                </c:pt>
                <c:pt idx="3822" formatCode="0.000">
                  <c:v>258.24299999999999</c:v>
                </c:pt>
                <c:pt idx="3823" formatCode="0.000">
                  <c:v>258.26900000000001</c:v>
                </c:pt>
                <c:pt idx="3824" formatCode="0.000">
                  <c:v>258.29700000000003</c:v>
                </c:pt>
                <c:pt idx="3825" formatCode="0.000">
                  <c:v>258.322</c:v>
                </c:pt>
                <c:pt idx="3826" formatCode="0.000">
                  <c:v>258.34899999999999</c:v>
                </c:pt>
                <c:pt idx="3827" formatCode="0.000">
                  <c:v>258.37799999999999</c:v>
                </c:pt>
                <c:pt idx="3828" formatCode="0.000">
                  <c:v>258.404</c:v>
                </c:pt>
                <c:pt idx="3829" formatCode="0.000">
                  <c:v>258.43</c:v>
                </c:pt>
                <c:pt idx="3830" formatCode="0.000">
                  <c:v>258.45699999999999</c:v>
                </c:pt>
                <c:pt idx="3831" formatCode="0.000">
                  <c:v>258.48399999999998</c:v>
                </c:pt>
                <c:pt idx="3832" formatCode="0.000">
                  <c:v>258.51100000000002</c:v>
                </c:pt>
                <c:pt idx="3833" formatCode="0.000">
                  <c:v>258.53699999999998</c:v>
                </c:pt>
                <c:pt idx="3834" formatCode="0.000">
                  <c:v>258.56400000000002</c:v>
                </c:pt>
                <c:pt idx="3835" formatCode="0.000">
                  <c:v>258.59100000000001</c:v>
                </c:pt>
                <c:pt idx="3836" formatCode="0.000">
                  <c:v>258.61900000000003</c:v>
                </c:pt>
                <c:pt idx="3837" formatCode="0.000">
                  <c:v>258.64600000000002</c:v>
                </c:pt>
                <c:pt idx="3838" formatCode="0.000">
                  <c:v>258.673</c:v>
                </c:pt>
                <c:pt idx="3839" formatCode="0.000">
                  <c:v>258.7</c:v>
                </c:pt>
                <c:pt idx="3840" formatCode="0.000">
                  <c:v>258.72800000000001</c:v>
                </c:pt>
                <c:pt idx="3841" formatCode="0.000">
                  <c:v>258.755</c:v>
                </c:pt>
                <c:pt idx="3842" formatCode="0.000">
                  <c:v>258.78199999999998</c:v>
                </c:pt>
                <c:pt idx="3843" formatCode="0.000">
                  <c:v>258.80799999999999</c:v>
                </c:pt>
                <c:pt idx="3844" formatCode="0.000">
                  <c:v>258.83699999999999</c:v>
                </c:pt>
                <c:pt idx="3845" formatCode="0.000">
                  <c:v>258.86399999999998</c:v>
                </c:pt>
                <c:pt idx="3846" formatCode="0.000">
                  <c:v>258.89</c:v>
                </c:pt>
                <c:pt idx="3847" formatCode="0.000">
                  <c:v>258.91899999999998</c:v>
                </c:pt>
                <c:pt idx="3848" formatCode="0.000">
                  <c:v>258.947</c:v>
                </c:pt>
                <c:pt idx="3849" formatCode="0.000">
                  <c:v>258.97500000000002</c:v>
                </c:pt>
                <c:pt idx="3850" formatCode="0.000">
                  <c:v>259.00200000000001</c:v>
                </c:pt>
                <c:pt idx="3851" formatCode="0.000">
                  <c:v>259.03100000000001</c:v>
                </c:pt>
                <c:pt idx="3852" formatCode="0.000">
                  <c:v>259.05799999999999</c:v>
                </c:pt>
                <c:pt idx="3853" formatCode="0.000">
                  <c:v>259.08499999999998</c:v>
                </c:pt>
                <c:pt idx="3854" formatCode="0.000">
                  <c:v>259.11200000000002</c:v>
                </c:pt>
                <c:pt idx="3855" formatCode="0.000">
                  <c:v>259.14</c:v>
                </c:pt>
                <c:pt idx="3856" formatCode="0.000">
                  <c:v>259.166</c:v>
                </c:pt>
                <c:pt idx="3857" formatCode="0.000">
                  <c:v>259.19499999999999</c:v>
                </c:pt>
                <c:pt idx="3858" formatCode="0.000">
                  <c:v>259.22199999999998</c:v>
                </c:pt>
                <c:pt idx="3859" formatCode="0.000">
                  <c:v>259.24900000000002</c:v>
                </c:pt>
                <c:pt idx="3860" formatCode="0.000">
                  <c:v>259.27600000000001</c:v>
                </c:pt>
                <c:pt idx="3861" formatCode="0.000">
                  <c:v>259.30500000000001</c:v>
                </c:pt>
                <c:pt idx="3862" formatCode="0.000">
                  <c:v>259.33199999999999</c:v>
                </c:pt>
                <c:pt idx="3863" formatCode="0.000">
                  <c:v>259.36</c:v>
                </c:pt>
                <c:pt idx="3864" formatCode="0.000">
                  <c:v>259.38799999999998</c:v>
                </c:pt>
                <c:pt idx="3865" formatCode="0.000">
                  <c:v>259.416</c:v>
                </c:pt>
                <c:pt idx="3866" formatCode="0.000">
                  <c:v>259.44400000000002</c:v>
                </c:pt>
                <c:pt idx="3867" formatCode="0.000">
                  <c:v>259.471</c:v>
                </c:pt>
                <c:pt idx="3868" formatCode="0.000">
                  <c:v>259.49900000000002</c:v>
                </c:pt>
                <c:pt idx="3869" formatCode="0.000">
                  <c:v>259.52600000000001</c:v>
                </c:pt>
                <c:pt idx="3870" formatCode="0.000">
                  <c:v>259.553</c:v>
                </c:pt>
                <c:pt idx="3871" formatCode="0.000">
                  <c:v>259.58</c:v>
                </c:pt>
                <c:pt idx="3872" formatCode="0.000">
                  <c:v>259.608</c:v>
                </c:pt>
                <c:pt idx="3873" formatCode="0.000">
                  <c:v>259.637</c:v>
                </c:pt>
                <c:pt idx="3874" formatCode="0.000">
                  <c:v>259.66300000000001</c:v>
                </c:pt>
                <c:pt idx="3875" formatCode="0.000">
                  <c:v>259.69</c:v>
                </c:pt>
                <c:pt idx="3876" formatCode="0.000">
                  <c:v>259.71800000000002</c:v>
                </c:pt>
                <c:pt idx="3877" formatCode="0.000">
                  <c:v>259.74599999999998</c:v>
                </c:pt>
                <c:pt idx="3878" formatCode="0.000">
                  <c:v>259.77100000000002</c:v>
                </c:pt>
                <c:pt idx="3879" formatCode="0.000">
                  <c:v>259.80099999999999</c:v>
                </c:pt>
                <c:pt idx="3880" formatCode="0.000">
                  <c:v>259.827</c:v>
                </c:pt>
                <c:pt idx="3881" formatCode="0.000">
                  <c:v>259.85399999999998</c:v>
                </c:pt>
                <c:pt idx="3882" formatCode="0.000">
                  <c:v>259.88200000000001</c:v>
                </c:pt>
                <c:pt idx="3883" formatCode="0.000">
                  <c:v>259.91000000000003</c:v>
                </c:pt>
                <c:pt idx="3884" formatCode="0.000">
                  <c:v>259.93599999999998</c:v>
                </c:pt>
                <c:pt idx="3885" formatCode="0.000">
                  <c:v>259.96300000000002</c:v>
                </c:pt>
                <c:pt idx="3886" formatCode="0.000">
                  <c:v>259.99099999999999</c:v>
                </c:pt>
                <c:pt idx="3887" formatCode="0.000">
                  <c:v>260.01900000000001</c:v>
                </c:pt>
                <c:pt idx="3888" formatCode="0.000">
                  <c:v>260.04500000000002</c:v>
                </c:pt>
                <c:pt idx="3889" formatCode="0.000">
                  <c:v>260.07299999999998</c:v>
                </c:pt>
                <c:pt idx="3890" formatCode="0.000">
                  <c:v>260.10000000000002</c:v>
                </c:pt>
                <c:pt idx="3891" formatCode="0.000">
                  <c:v>260.12700000000001</c:v>
                </c:pt>
                <c:pt idx="3892" formatCode="0.000">
                  <c:v>260.154</c:v>
                </c:pt>
                <c:pt idx="3893" formatCode="0.000">
                  <c:v>260.18200000000002</c:v>
                </c:pt>
                <c:pt idx="3894" formatCode="0.000">
                  <c:v>260.21100000000001</c:v>
                </c:pt>
                <c:pt idx="3895" formatCode="0.000">
                  <c:v>260.23700000000002</c:v>
                </c:pt>
                <c:pt idx="3896" formatCode="0.000">
                  <c:v>260.26400000000001</c:v>
                </c:pt>
                <c:pt idx="3897" formatCode="0.000">
                  <c:v>260.29199999999997</c:v>
                </c:pt>
                <c:pt idx="3898" formatCode="0.000">
                  <c:v>260.31799999999998</c:v>
                </c:pt>
                <c:pt idx="3899" formatCode="0.000">
                  <c:v>260.34699999999998</c:v>
                </c:pt>
                <c:pt idx="3900" formatCode="0.000">
                  <c:v>260.37299999999999</c:v>
                </c:pt>
                <c:pt idx="3901" formatCode="0.000">
                  <c:v>260.40100000000001</c:v>
                </c:pt>
                <c:pt idx="3902" formatCode="0.000">
                  <c:v>260.42700000000002</c:v>
                </c:pt>
                <c:pt idx="3903" formatCode="0.000">
                  <c:v>260.45499999999998</c:v>
                </c:pt>
                <c:pt idx="3904" formatCode="0.000">
                  <c:v>260.48099999999999</c:v>
                </c:pt>
                <c:pt idx="3905" formatCode="0.000">
                  <c:v>260.51</c:v>
                </c:pt>
                <c:pt idx="3906" formatCode="0.000">
                  <c:v>260.53699999999998</c:v>
                </c:pt>
                <c:pt idx="3907" formatCode="0.000">
                  <c:v>260.565</c:v>
                </c:pt>
                <c:pt idx="3908" formatCode="0.000">
                  <c:v>260.59300000000002</c:v>
                </c:pt>
                <c:pt idx="3909" formatCode="0.000">
                  <c:v>260.62200000000001</c:v>
                </c:pt>
                <c:pt idx="3910" formatCode="0.000">
                  <c:v>260.649</c:v>
                </c:pt>
                <c:pt idx="3911" formatCode="0.000">
                  <c:v>260.67599999999999</c:v>
                </c:pt>
                <c:pt idx="3912" formatCode="0.000">
                  <c:v>260.70400000000001</c:v>
                </c:pt>
                <c:pt idx="3913" formatCode="0.000">
                  <c:v>260.73099999999999</c:v>
                </c:pt>
                <c:pt idx="3914" formatCode="0.000">
                  <c:v>260.76</c:v>
                </c:pt>
                <c:pt idx="3915" formatCode="0.000">
                  <c:v>260.78699999999998</c:v>
                </c:pt>
                <c:pt idx="3916" formatCode="0.000">
                  <c:v>260.81400000000002</c:v>
                </c:pt>
                <c:pt idx="3917" formatCode="0.000">
                  <c:v>260.84300000000002</c:v>
                </c:pt>
                <c:pt idx="3918" formatCode="0.000">
                  <c:v>260.86900000000003</c:v>
                </c:pt>
                <c:pt idx="3919" formatCode="0.000">
                  <c:v>260.89699999999999</c:v>
                </c:pt>
                <c:pt idx="3920" formatCode="0.000">
                  <c:v>260.92599999999999</c:v>
                </c:pt>
                <c:pt idx="3921" formatCode="0.000">
                  <c:v>260.952</c:v>
                </c:pt>
                <c:pt idx="3922" formatCode="0.000">
                  <c:v>260.98099999999999</c:v>
                </c:pt>
                <c:pt idx="3923" formatCode="0.000">
                  <c:v>261.00799999999998</c:v>
                </c:pt>
                <c:pt idx="3924" formatCode="0.000">
                  <c:v>261.03500000000003</c:v>
                </c:pt>
                <c:pt idx="3925" formatCode="0.000">
                  <c:v>261.065</c:v>
                </c:pt>
                <c:pt idx="3926" formatCode="0.000">
                  <c:v>261.09199999999998</c:v>
                </c:pt>
                <c:pt idx="3927" formatCode="0.000">
                  <c:v>261.11900000000003</c:v>
                </c:pt>
                <c:pt idx="3928" formatCode="0.000">
                  <c:v>261.14699999999999</c:v>
                </c:pt>
                <c:pt idx="3929" formatCode="0.000">
                  <c:v>261.17599999999999</c:v>
                </c:pt>
                <c:pt idx="3930" formatCode="0.000">
                  <c:v>261.20400000000001</c:v>
                </c:pt>
                <c:pt idx="3931" formatCode="0.000">
                  <c:v>261.23200000000003</c:v>
                </c:pt>
                <c:pt idx="3932" formatCode="0.000">
                  <c:v>261.25900000000001</c:v>
                </c:pt>
                <c:pt idx="3933" formatCode="0.000">
                  <c:v>261.28800000000001</c:v>
                </c:pt>
                <c:pt idx="3934" formatCode="0.000">
                  <c:v>261.315</c:v>
                </c:pt>
                <c:pt idx="3935" formatCode="0.000">
                  <c:v>261.34100000000001</c:v>
                </c:pt>
                <c:pt idx="3936" formatCode="0.000">
                  <c:v>261.36900000000003</c:v>
                </c:pt>
                <c:pt idx="3937" formatCode="0.000">
                  <c:v>261.39699999999999</c:v>
                </c:pt>
                <c:pt idx="3938" formatCode="0.000">
                  <c:v>261.42500000000001</c:v>
                </c:pt>
                <c:pt idx="3939" formatCode="0.000">
                  <c:v>261.45400000000001</c:v>
                </c:pt>
                <c:pt idx="3940" formatCode="0.000">
                  <c:v>261.483</c:v>
                </c:pt>
                <c:pt idx="3941" formatCode="0.000">
                  <c:v>261.51</c:v>
                </c:pt>
                <c:pt idx="3942" formatCode="0.000">
                  <c:v>261.53899999999999</c:v>
                </c:pt>
                <c:pt idx="3943" formatCode="0.000">
                  <c:v>261.56700000000001</c:v>
                </c:pt>
                <c:pt idx="3944" formatCode="0.000">
                  <c:v>261.59399999999999</c:v>
                </c:pt>
                <c:pt idx="3945" formatCode="0.000">
                  <c:v>261.62299999999999</c:v>
                </c:pt>
                <c:pt idx="3946" formatCode="0.000">
                  <c:v>261.65100000000001</c:v>
                </c:pt>
                <c:pt idx="3947" formatCode="0.000">
                  <c:v>261.678</c:v>
                </c:pt>
                <c:pt idx="3948" formatCode="0.000">
                  <c:v>261.70699999999999</c:v>
                </c:pt>
                <c:pt idx="3949" formatCode="0.000">
                  <c:v>261.73500000000001</c:v>
                </c:pt>
                <c:pt idx="3950" formatCode="0.000">
                  <c:v>261.76299999999998</c:v>
                </c:pt>
                <c:pt idx="3951" formatCode="0.000">
                  <c:v>261.78899999999999</c:v>
                </c:pt>
                <c:pt idx="3952" formatCode="0.000">
                  <c:v>261.81599999999997</c:v>
                </c:pt>
                <c:pt idx="3953" formatCode="0.000">
                  <c:v>261.84500000000003</c:v>
                </c:pt>
                <c:pt idx="3954" formatCode="0.000">
                  <c:v>261.87400000000002</c:v>
                </c:pt>
                <c:pt idx="3955" formatCode="0.000">
                  <c:v>261.90199999999999</c:v>
                </c:pt>
                <c:pt idx="3956" formatCode="0.000">
                  <c:v>261.93</c:v>
                </c:pt>
                <c:pt idx="3957" formatCode="0.000">
                  <c:v>261.95800000000003</c:v>
                </c:pt>
                <c:pt idx="3958" formatCode="0.000">
                  <c:v>261.98700000000002</c:v>
                </c:pt>
                <c:pt idx="3959" formatCode="0.000">
                  <c:v>262.01499999999999</c:v>
                </c:pt>
                <c:pt idx="3960" formatCode="0.000">
                  <c:v>262.04300000000001</c:v>
                </c:pt>
                <c:pt idx="3961" formatCode="0.000">
                  <c:v>262.072</c:v>
                </c:pt>
                <c:pt idx="3962" formatCode="0.000">
                  <c:v>262.09899999999999</c:v>
                </c:pt>
                <c:pt idx="3963" formatCode="0.000">
                  <c:v>262.12799999999999</c:v>
                </c:pt>
                <c:pt idx="3964" formatCode="0.000">
                  <c:v>262.15600000000001</c:v>
                </c:pt>
                <c:pt idx="3965" formatCode="0.000">
                  <c:v>262.18400000000003</c:v>
                </c:pt>
                <c:pt idx="3966" formatCode="0.000">
                  <c:v>262.21199999999999</c:v>
                </c:pt>
                <c:pt idx="3967" formatCode="0.000">
                  <c:v>262.24</c:v>
                </c:pt>
                <c:pt idx="3968" formatCode="0.000">
                  <c:v>262.26799999999997</c:v>
                </c:pt>
                <c:pt idx="3969" formatCode="0.000">
                  <c:v>262.29700000000003</c:v>
                </c:pt>
                <c:pt idx="3970" formatCode="0.000">
                  <c:v>262.32499999999999</c:v>
                </c:pt>
                <c:pt idx="3971" formatCode="0.000">
                  <c:v>262.35300000000001</c:v>
                </c:pt>
                <c:pt idx="3972" formatCode="0.000">
                  <c:v>262.38</c:v>
                </c:pt>
                <c:pt idx="3973" formatCode="0.000">
                  <c:v>262.40800000000002</c:v>
                </c:pt>
                <c:pt idx="3974" formatCode="0.000">
                  <c:v>262.43599999999998</c:v>
                </c:pt>
                <c:pt idx="3975" formatCode="0.000">
                  <c:v>262.46600000000001</c:v>
                </c:pt>
                <c:pt idx="3976" formatCode="0.000">
                  <c:v>262.49299999999999</c:v>
                </c:pt>
                <c:pt idx="3977" formatCode="0.000">
                  <c:v>262.52199999999999</c:v>
                </c:pt>
                <c:pt idx="3978" formatCode="0.000">
                  <c:v>262.55</c:v>
                </c:pt>
                <c:pt idx="3979" formatCode="0.000">
                  <c:v>262.57900000000001</c:v>
                </c:pt>
                <c:pt idx="3980" formatCode="0.000">
                  <c:v>262.60700000000003</c:v>
                </c:pt>
                <c:pt idx="3981" formatCode="0.000">
                  <c:v>262.63400000000001</c:v>
                </c:pt>
                <c:pt idx="3982" formatCode="0.000">
                  <c:v>262.66199999999998</c:v>
                </c:pt>
                <c:pt idx="3983" formatCode="0.000">
                  <c:v>262.69</c:v>
                </c:pt>
                <c:pt idx="3984" formatCode="0.000">
                  <c:v>262.71800000000002</c:v>
                </c:pt>
                <c:pt idx="3985" formatCode="0.000">
                  <c:v>262.74700000000001</c:v>
                </c:pt>
                <c:pt idx="3986" formatCode="0.000">
                  <c:v>262.77499999999998</c:v>
                </c:pt>
                <c:pt idx="3987" formatCode="0.000">
                  <c:v>262.80200000000002</c:v>
                </c:pt>
                <c:pt idx="3988" formatCode="0.000">
                  <c:v>262.83100000000002</c:v>
                </c:pt>
                <c:pt idx="3989" formatCode="0.000">
                  <c:v>262.85899999999998</c:v>
                </c:pt>
                <c:pt idx="3990" formatCode="0.000">
                  <c:v>262.88799999999998</c:v>
                </c:pt>
                <c:pt idx="3991" formatCode="0.000">
                  <c:v>262.91699999999997</c:v>
                </c:pt>
                <c:pt idx="3992" formatCode="0.000">
                  <c:v>262.94600000000003</c:v>
                </c:pt>
                <c:pt idx="3993" formatCode="0.000">
                  <c:v>262.97399999999999</c:v>
                </c:pt>
                <c:pt idx="3994" formatCode="0.000">
                  <c:v>263.00200000000001</c:v>
                </c:pt>
                <c:pt idx="3995" formatCode="0.000">
                  <c:v>263.02999999999997</c:v>
                </c:pt>
                <c:pt idx="3996" formatCode="0.000">
                  <c:v>263.05900000000003</c:v>
                </c:pt>
                <c:pt idx="3997" formatCode="0.000">
                  <c:v>263.08699999999999</c:v>
                </c:pt>
                <c:pt idx="3998" formatCode="0.000">
                  <c:v>263.113</c:v>
                </c:pt>
                <c:pt idx="3999" formatCode="0.000">
                  <c:v>263.13900000000001</c:v>
                </c:pt>
                <c:pt idx="4000" formatCode="0.000">
                  <c:v>263.16800000000001</c:v>
                </c:pt>
                <c:pt idx="4001" formatCode="0.000">
                  <c:v>263.19499999999999</c:v>
                </c:pt>
                <c:pt idx="4002" formatCode="0.000">
                  <c:v>263.22300000000001</c:v>
                </c:pt>
                <c:pt idx="4003" formatCode="0.000">
                  <c:v>263.25200000000001</c:v>
                </c:pt>
                <c:pt idx="4004" formatCode="0.000">
                  <c:v>263.279</c:v>
                </c:pt>
                <c:pt idx="4005" formatCode="0.000">
                  <c:v>263.30599999999998</c:v>
                </c:pt>
                <c:pt idx="4006" formatCode="0.000">
                  <c:v>263.334</c:v>
                </c:pt>
                <c:pt idx="4007" formatCode="0.000">
                  <c:v>263.36200000000002</c:v>
                </c:pt>
                <c:pt idx="4008" formatCode="0.000">
                  <c:v>263.38900000000001</c:v>
                </c:pt>
                <c:pt idx="4009" formatCode="0.000">
                  <c:v>263.41699999999997</c:v>
                </c:pt>
                <c:pt idx="4010" formatCode="0.000">
                  <c:v>263.44499999999999</c:v>
                </c:pt>
                <c:pt idx="4011" formatCode="0.000">
                  <c:v>263.47300000000001</c:v>
                </c:pt>
                <c:pt idx="4012" formatCode="0.000">
                  <c:v>263.5</c:v>
                </c:pt>
                <c:pt idx="4013" formatCode="0.000">
                  <c:v>263.52800000000002</c:v>
                </c:pt>
                <c:pt idx="4014" formatCode="0.000">
                  <c:v>263.55500000000001</c:v>
                </c:pt>
                <c:pt idx="4015" formatCode="0.000">
                  <c:v>263.58199999999999</c:v>
                </c:pt>
                <c:pt idx="4016" formatCode="0.000">
                  <c:v>263.608</c:v>
                </c:pt>
                <c:pt idx="4017" formatCode="0.000">
                  <c:v>263.637</c:v>
                </c:pt>
                <c:pt idx="4018" formatCode="0.000">
                  <c:v>263.66500000000002</c:v>
                </c:pt>
                <c:pt idx="4019" formatCode="0.000">
                  <c:v>263.69200000000001</c:v>
                </c:pt>
                <c:pt idx="4020" formatCode="0.000">
                  <c:v>263.721</c:v>
                </c:pt>
                <c:pt idx="4021" formatCode="0.000">
                  <c:v>263.75</c:v>
                </c:pt>
                <c:pt idx="4022" formatCode="0.000">
                  <c:v>263.77699999999999</c:v>
                </c:pt>
                <c:pt idx="4023" formatCode="0.000">
                  <c:v>263.803</c:v>
                </c:pt>
                <c:pt idx="4024" formatCode="0.000">
                  <c:v>263.83300000000003</c:v>
                </c:pt>
                <c:pt idx="4025" formatCode="0.000">
                  <c:v>263.86099999999999</c:v>
                </c:pt>
                <c:pt idx="4026" formatCode="0.000">
                  <c:v>263.88799999999998</c:v>
                </c:pt>
                <c:pt idx="4027" formatCode="0.000">
                  <c:v>263.91500000000002</c:v>
                </c:pt>
                <c:pt idx="4028" formatCode="0.000">
                  <c:v>263.94400000000002</c:v>
                </c:pt>
                <c:pt idx="4029" formatCode="0.000">
                  <c:v>263.971</c:v>
                </c:pt>
                <c:pt idx="4030" formatCode="0.000">
                  <c:v>263.99900000000002</c:v>
                </c:pt>
                <c:pt idx="4031" formatCode="0.000">
                  <c:v>264.02600000000001</c:v>
                </c:pt>
                <c:pt idx="4032" formatCode="0.000">
                  <c:v>264.053</c:v>
                </c:pt>
                <c:pt idx="4033" formatCode="0.000">
                  <c:v>264.084</c:v>
                </c:pt>
                <c:pt idx="4034" formatCode="0.000">
                  <c:v>264.11099999999999</c:v>
                </c:pt>
                <c:pt idx="4035" formatCode="0.000">
                  <c:v>264.13900000000001</c:v>
                </c:pt>
                <c:pt idx="4036" formatCode="0.000">
                  <c:v>264.16800000000001</c:v>
                </c:pt>
                <c:pt idx="4037" formatCode="0.000">
                  <c:v>264.19600000000003</c:v>
                </c:pt>
                <c:pt idx="4038" formatCode="0.000">
                  <c:v>264.22399999999999</c:v>
                </c:pt>
                <c:pt idx="4039" formatCode="0.000">
                  <c:v>264.25200000000001</c:v>
                </c:pt>
                <c:pt idx="4040" formatCode="0.000">
                  <c:v>264.279</c:v>
                </c:pt>
                <c:pt idx="4041" formatCode="0.000">
                  <c:v>264.30799999999999</c:v>
                </c:pt>
                <c:pt idx="4042" formatCode="0.000">
                  <c:v>264.33499999999998</c:v>
                </c:pt>
                <c:pt idx="4043" formatCode="0.000">
                  <c:v>264.36399999999998</c:v>
                </c:pt>
                <c:pt idx="4044" formatCode="0.000">
                  <c:v>264.392</c:v>
                </c:pt>
                <c:pt idx="4045" formatCode="0.000">
                  <c:v>264.42</c:v>
                </c:pt>
                <c:pt idx="4046" formatCode="0.000">
                  <c:v>264.44799999999998</c:v>
                </c:pt>
                <c:pt idx="4047" formatCode="0.000">
                  <c:v>264.476</c:v>
                </c:pt>
                <c:pt idx="4048" formatCode="0.000">
                  <c:v>264.50200000000001</c:v>
                </c:pt>
                <c:pt idx="4049" formatCode="0.000">
                  <c:v>264.53100000000001</c:v>
                </c:pt>
                <c:pt idx="4050" formatCode="0.000">
                  <c:v>264.55799999999999</c:v>
                </c:pt>
                <c:pt idx="4051" formatCode="0.000">
                  <c:v>264.58499999999998</c:v>
                </c:pt>
                <c:pt idx="4052" formatCode="0.000">
                  <c:v>264.61500000000001</c:v>
                </c:pt>
                <c:pt idx="4053" formatCode="0.000">
                  <c:v>264.64400000000001</c:v>
                </c:pt>
                <c:pt idx="4054" formatCode="0.000">
                  <c:v>264.67200000000003</c:v>
                </c:pt>
                <c:pt idx="4055" formatCode="0.000">
                  <c:v>264.7</c:v>
                </c:pt>
                <c:pt idx="4056" formatCode="0.000">
                  <c:v>264.72800000000001</c:v>
                </c:pt>
                <c:pt idx="4057" formatCode="0.000">
                  <c:v>264.75599999999997</c:v>
                </c:pt>
                <c:pt idx="4058" formatCode="0.000">
                  <c:v>264.78399999999999</c:v>
                </c:pt>
                <c:pt idx="4059" formatCode="0.000">
                  <c:v>264.81200000000001</c:v>
                </c:pt>
                <c:pt idx="4060" formatCode="0.000">
                  <c:v>264.83999999999997</c:v>
                </c:pt>
                <c:pt idx="4061" formatCode="0.000">
                  <c:v>264.86700000000002</c:v>
                </c:pt>
                <c:pt idx="4062" formatCode="0.000">
                  <c:v>264.89400000000001</c:v>
                </c:pt>
                <c:pt idx="4063" formatCode="0.000">
                  <c:v>264.923</c:v>
                </c:pt>
                <c:pt idx="4064" formatCode="0.000">
                  <c:v>264.952</c:v>
                </c:pt>
                <c:pt idx="4065" formatCode="0.000">
                  <c:v>264.97899999999998</c:v>
                </c:pt>
                <c:pt idx="4066" formatCode="0.000">
                  <c:v>265.00599999999997</c:v>
                </c:pt>
                <c:pt idx="4067" formatCode="0.000">
                  <c:v>265.03500000000003</c:v>
                </c:pt>
                <c:pt idx="4068" formatCode="0.000">
                  <c:v>265.06400000000002</c:v>
                </c:pt>
                <c:pt idx="4069" formatCode="0.000">
                  <c:v>265.08999999999997</c:v>
                </c:pt>
                <c:pt idx="4070" formatCode="0.000">
                  <c:v>265.11799999999999</c:v>
                </c:pt>
                <c:pt idx="4071" formatCode="0.000">
                  <c:v>265.14400000000001</c:v>
                </c:pt>
                <c:pt idx="4072" formatCode="0.000">
                  <c:v>265.17200000000003</c:v>
                </c:pt>
                <c:pt idx="4073" formatCode="0.000">
                  <c:v>265.2</c:v>
                </c:pt>
                <c:pt idx="4074" formatCode="0.000">
                  <c:v>265.22800000000001</c:v>
                </c:pt>
                <c:pt idx="4075" formatCode="0.000">
                  <c:v>265.255</c:v>
                </c:pt>
                <c:pt idx="4076" formatCode="0.000">
                  <c:v>265.28300000000002</c:v>
                </c:pt>
                <c:pt idx="4077" formatCode="0.000">
                  <c:v>265.30900000000003</c:v>
                </c:pt>
                <c:pt idx="4078" formatCode="0.000">
                  <c:v>265.33600000000001</c:v>
                </c:pt>
                <c:pt idx="4079" formatCode="0.000">
                  <c:v>265.36399999999998</c:v>
                </c:pt>
                <c:pt idx="4080" formatCode="0.000">
                  <c:v>265.39100000000002</c:v>
                </c:pt>
                <c:pt idx="4081" formatCode="0.000">
                  <c:v>265.41899999999998</c:v>
                </c:pt>
                <c:pt idx="4082" formatCode="0.000">
                  <c:v>265.44499999999999</c:v>
                </c:pt>
                <c:pt idx="4083" formatCode="0.000">
                  <c:v>265.47399999999999</c:v>
                </c:pt>
                <c:pt idx="4084" formatCode="0.000">
                  <c:v>265.50099999999998</c:v>
                </c:pt>
                <c:pt idx="4085" formatCode="0.000">
                  <c:v>265.52800000000002</c:v>
                </c:pt>
                <c:pt idx="4086" formatCode="0.000">
                  <c:v>265.55500000000001</c:v>
                </c:pt>
                <c:pt idx="4087" formatCode="0.000">
                  <c:v>265.584</c:v>
                </c:pt>
                <c:pt idx="4088" formatCode="0.000">
                  <c:v>265.61099999999999</c:v>
                </c:pt>
                <c:pt idx="4089" formatCode="0.000">
                  <c:v>265.63799999999998</c:v>
                </c:pt>
                <c:pt idx="4090" formatCode="0.000">
                  <c:v>265.66500000000002</c:v>
                </c:pt>
                <c:pt idx="4091" formatCode="0.000">
                  <c:v>265.69200000000001</c:v>
                </c:pt>
                <c:pt idx="4092" formatCode="0.000">
                  <c:v>265.721</c:v>
                </c:pt>
                <c:pt idx="4093" formatCode="0.000">
                  <c:v>265.74700000000001</c:v>
                </c:pt>
                <c:pt idx="4094" formatCode="0.000">
                  <c:v>265.774</c:v>
                </c:pt>
                <c:pt idx="4095" formatCode="0.000">
                  <c:v>265.80200000000002</c:v>
                </c:pt>
                <c:pt idx="4096" formatCode="0.000">
                  <c:v>265.82799999999997</c:v>
                </c:pt>
                <c:pt idx="4097" formatCode="0.000">
                  <c:v>265.85500000000002</c:v>
                </c:pt>
                <c:pt idx="4098" formatCode="0.000">
                  <c:v>265.88200000000001</c:v>
                </c:pt>
                <c:pt idx="4099" formatCode="0.000">
                  <c:v>265.911</c:v>
                </c:pt>
                <c:pt idx="4100" formatCode="0.000">
                  <c:v>265.93700000000001</c:v>
                </c:pt>
                <c:pt idx="4101" formatCode="0.000">
                  <c:v>265.96499999999997</c:v>
                </c:pt>
                <c:pt idx="4102" formatCode="0.000">
                  <c:v>265.99400000000003</c:v>
                </c:pt>
                <c:pt idx="4103" formatCode="0.000">
                  <c:v>266.02100000000002</c:v>
                </c:pt>
                <c:pt idx="4104" formatCode="0.000">
                  <c:v>266.048</c:v>
                </c:pt>
                <c:pt idx="4105" formatCode="0.000">
                  <c:v>266.07600000000002</c:v>
                </c:pt>
                <c:pt idx="4106" formatCode="0.000">
                  <c:v>266.10500000000002</c:v>
                </c:pt>
                <c:pt idx="4107" formatCode="0.000">
                  <c:v>266.13200000000001</c:v>
                </c:pt>
                <c:pt idx="4108" formatCode="0.000">
                  <c:v>266.15899999999999</c:v>
                </c:pt>
                <c:pt idx="4109" formatCode="0.000">
                  <c:v>266.18799999999999</c:v>
                </c:pt>
                <c:pt idx="4110" formatCode="0.000">
                  <c:v>266.21499999999997</c:v>
                </c:pt>
                <c:pt idx="4111" formatCode="0.000">
                  <c:v>266.24200000000002</c:v>
                </c:pt>
                <c:pt idx="4112" formatCode="0.000">
                  <c:v>266.26900000000001</c:v>
                </c:pt>
                <c:pt idx="4113" formatCode="0.000">
                  <c:v>266.29700000000003</c:v>
                </c:pt>
                <c:pt idx="4114" formatCode="0.000">
                  <c:v>266.32600000000002</c:v>
                </c:pt>
                <c:pt idx="4115" formatCode="0.000">
                  <c:v>266.35199999999998</c:v>
                </c:pt>
                <c:pt idx="4116" formatCode="0.000">
                  <c:v>266.38200000000001</c:v>
                </c:pt>
                <c:pt idx="4117" formatCode="0.000">
                  <c:v>266.411</c:v>
                </c:pt>
                <c:pt idx="4118" formatCode="0.000">
                  <c:v>266.43900000000002</c:v>
                </c:pt>
                <c:pt idx="4119" formatCode="0.000">
                  <c:v>266.46499999999997</c:v>
                </c:pt>
                <c:pt idx="4120" formatCode="0.000">
                  <c:v>266.49299999999999</c:v>
                </c:pt>
                <c:pt idx="4121" formatCode="0.000">
                  <c:v>266.52</c:v>
                </c:pt>
                <c:pt idx="4122" formatCode="0.000">
                  <c:v>266.54899999999998</c:v>
                </c:pt>
                <c:pt idx="4123" formatCode="0.000">
                  <c:v>266.57499999999999</c:v>
                </c:pt>
                <c:pt idx="4124" formatCode="0.000">
                  <c:v>266.60399999999998</c:v>
                </c:pt>
                <c:pt idx="4125" formatCode="0.000">
                  <c:v>266.63299999999998</c:v>
                </c:pt>
                <c:pt idx="4126" formatCode="0.000">
                  <c:v>266.66000000000003</c:v>
                </c:pt>
                <c:pt idx="4127" formatCode="0.000">
                  <c:v>266.685</c:v>
                </c:pt>
                <c:pt idx="4128" formatCode="0.000">
                  <c:v>266.71300000000002</c:v>
                </c:pt>
                <c:pt idx="4129" formatCode="0.000">
                  <c:v>266.74099999999999</c:v>
                </c:pt>
                <c:pt idx="4130" formatCode="0.000">
                  <c:v>266.76900000000001</c:v>
                </c:pt>
                <c:pt idx="4131" formatCode="0.000">
                  <c:v>266.79599999999999</c:v>
                </c:pt>
                <c:pt idx="4132" formatCode="0.000">
                  <c:v>266.82600000000002</c:v>
                </c:pt>
                <c:pt idx="4133" formatCode="0.000">
                  <c:v>266.85399999999998</c:v>
                </c:pt>
                <c:pt idx="4134" formatCode="0.000">
                  <c:v>266.88099999999997</c:v>
                </c:pt>
                <c:pt idx="4135" formatCode="0.000">
                  <c:v>266.90899999999999</c:v>
                </c:pt>
                <c:pt idx="4136" formatCode="0.000">
                  <c:v>266.93700000000001</c:v>
                </c:pt>
                <c:pt idx="4137" formatCode="0.000">
                  <c:v>266.964</c:v>
                </c:pt>
                <c:pt idx="4138" formatCode="0.000">
                  <c:v>266.99</c:v>
                </c:pt>
                <c:pt idx="4139" formatCode="0.000">
                  <c:v>267.02</c:v>
                </c:pt>
                <c:pt idx="4140" formatCode="0.000">
                  <c:v>267.048</c:v>
                </c:pt>
                <c:pt idx="4141" formatCode="0.000">
                  <c:v>267.07600000000002</c:v>
                </c:pt>
                <c:pt idx="4142" formatCode="0.000">
                  <c:v>267.101</c:v>
                </c:pt>
                <c:pt idx="4143" formatCode="0.000">
                  <c:v>267.12599999999998</c:v>
                </c:pt>
                <c:pt idx="4144" formatCode="0.000">
                  <c:v>267.15499999999997</c:v>
                </c:pt>
                <c:pt idx="4145" formatCode="0.000">
                  <c:v>267.18299999999999</c:v>
                </c:pt>
                <c:pt idx="4146" formatCode="0.000">
                  <c:v>267.209</c:v>
                </c:pt>
                <c:pt idx="4147" formatCode="0.000">
                  <c:v>267.23700000000002</c:v>
                </c:pt>
                <c:pt idx="4148" formatCode="0.000">
                  <c:v>267.26400000000001</c:v>
                </c:pt>
                <c:pt idx="4149" formatCode="0.000">
                  <c:v>267.291</c:v>
                </c:pt>
                <c:pt idx="4150" formatCode="0.000">
                  <c:v>267.31900000000002</c:v>
                </c:pt>
                <c:pt idx="4151" formatCode="0.000">
                  <c:v>267.34500000000003</c:v>
                </c:pt>
                <c:pt idx="4152" formatCode="0.000">
                  <c:v>267.37200000000001</c:v>
                </c:pt>
                <c:pt idx="4153" formatCode="0.000">
                  <c:v>267.39800000000002</c:v>
                </c:pt>
                <c:pt idx="4154" formatCode="0.000">
                  <c:v>267.42599999999999</c:v>
                </c:pt>
                <c:pt idx="4155" formatCode="0.000">
                  <c:v>267.45299999999997</c:v>
                </c:pt>
                <c:pt idx="4156" formatCode="0.000">
                  <c:v>267.47899999999998</c:v>
                </c:pt>
                <c:pt idx="4157" formatCode="0.000">
                  <c:v>267.50799999999998</c:v>
                </c:pt>
                <c:pt idx="4158" formatCode="0.000">
                  <c:v>267.53500000000003</c:v>
                </c:pt>
                <c:pt idx="4159" formatCode="0.000">
                  <c:v>267.56099999999998</c:v>
                </c:pt>
                <c:pt idx="4160" formatCode="0.000">
                  <c:v>267.58800000000002</c:v>
                </c:pt>
                <c:pt idx="4161" formatCode="0.000">
                  <c:v>267.61500000000001</c:v>
                </c:pt>
                <c:pt idx="4162" formatCode="0.000">
                  <c:v>267.64400000000001</c:v>
                </c:pt>
                <c:pt idx="4163" formatCode="0.000">
                  <c:v>267.67099999999999</c:v>
                </c:pt>
                <c:pt idx="4164" formatCode="0.000">
                  <c:v>267.69799999999998</c:v>
                </c:pt>
                <c:pt idx="4165" formatCode="0.000">
                  <c:v>267.726</c:v>
                </c:pt>
                <c:pt idx="4166" formatCode="0.000">
                  <c:v>267.75400000000002</c:v>
                </c:pt>
                <c:pt idx="4167" formatCode="0.000">
                  <c:v>267.78100000000001</c:v>
                </c:pt>
                <c:pt idx="4168" formatCode="0.000">
                  <c:v>267.80900000000003</c:v>
                </c:pt>
                <c:pt idx="4169" formatCode="0.000">
                  <c:v>267.83699999999999</c:v>
                </c:pt>
                <c:pt idx="4170" formatCode="0.000">
                  <c:v>267.86399999999998</c:v>
                </c:pt>
                <c:pt idx="4171" formatCode="0.000">
                  <c:v>267.88900000000001</c:v>
                </c:pt>
                <c:pt idx="4172" formatCode="0.000">
                  <c:v>267.91699999999997</c:v>
                </c:pt>
                <c:pt idx="4173" formatCode="0.000">
                  <c:v>267.94400000000002</c:v>
                </c:pt>
                <c:pt idx="4174" formatCode="0.000">
                  <c:v>267.971</c:v>
                </c:pt>
                <c:pt idx="4175" formatCode="0.000">
                  <c:v>267.99900000000002</c:v>
                </c:pt>
                <c:pt idx="4176" formatCode="0.000">
                  <c:v>268.02600000000001</c:v>
                </c:pt>
                <c:pt idx="4177" formatCode="0.000">
                  <c:v>268.05399999999997</c:v>
                </c:pt>
                <c:pt idx="4178" formatCode="0.000">
                  <c:v>268.08199999999999</c:v>
                </c:pt>
                <c:pt idx="4179" formatCode="0.000">
                  <c:v>268.10700000000003</c:v>
                </c:pt>
                <c:pt idx="4180" formatCode="0.000">
                  <c:v>268.13299999999998</c:v>
                </c:pt>
                <c:pt idx="4181" formatCode="0.000">
                  <c:v>268.161</c:v>
                </c:pt>
                <c:pt idx="4182" formatCode="0.000">
                  <c:v>268.18799999999999</c:v>
                </c:pt>
                <c:pt idx="4183" formatCode="0.000">
                  <c:v>268.21499999999997</c:v>
                </c:pt>
                <c:pt idx="4184" formatCode="0.000">
                  <c:v>268.24299999999999</c:v>
                </c:pt>
                <c:pt idx="4185" formatCode="0.000">
                  <c:v>268.27</c:v>
                </c:pt>
                <c:pt idx="4186" formatCode="0.000">
                  <c:v>268.298</c:v>
                </c:pt>
                <c:pt idx="4187" formatCode="0.000">
                  <c:v>268.322</c:v>
                </c:pt>
                <c:pt idx="4188" formatCode="0.000">
                  <c:v>268.351</c:v>
                </c:pt>
                <c:pt idx="4189" formatCode="0.000">
                  <c:v>268.37799999999999</c:v>
                </c:pt>
                <c:pt idx="4190" formatCode="0.000">
                  <c:v>268.40499999999997</c:v>
                </c:pt>
                <c:pt idx="4191" formatCode="0.000">
                  <c:v>268.43299999999999</c:v>
                </c:pt>
                <c:pt idx="4192" formatCode="0.000">
                  <c:v>268.459</c:v>
                </c:pt>
                <c:pt idx="4193" formatCode="0.000">
                  <c:v>268.48599999999999</c:v>
                </c:pt>
                <c:pt idx="4194" formatCode="0.000">
                  <c:v>268.512</c:v>
                </c:pt>
                <c:pt idx="4195" formatCode="0.000">
                  <c:v>268.541</c:v>
                </c:pt>
                <c:pt idx="4196" formatCode="0.000">
                  <c:v>268.56799999999998</c:v>
                </c:pt>
                <c:pt idx="4197" formatCode="0.000">
                  <c:v>268.59500000000003</c:v>
                </c:pt>
                <c:pt idx="4198" formatCode="0.000">
                  <c:v>268.62099999999998</c:v>
                </c:pt>
                <c:pt idx="4199" formatCode="0.000">
                  <c:v>268.64999999999998</c:v>
                </c:pt>
                <c:pt idx="4200" formatCode="0.000">
                  <c:v>268.67700000000002</c:v>
                </c:pt>
                <c:pt idx="4201" formatCode="0.000">
                  <c:v>268.70400000000001</c:v>
                </c:pt>
                <c:pt idx="4202" formatCode="0.000">
                  <c:v>268.73099999999999</c:v>
                </c:pt>
                <c:pt idx="4203" formatCode="0.000">
                  <c:v>268.75700000000001</c:v>
                </c:pt>
                <c:pt idx="4204" formatCode="0.000">
                  <c:v>268.78300000000002</c:v>
                </c:pt>
                <c:pt idx="4205" formatCode="0.000">
                  <c:v>268.81099999999998</c:v>
                </c:pt>
                <c:pt idx="4206" formatCode="0.000">
                  <c:v>268.839</c:v>
                </c:pt>
                <c:pt idx="4207" formatCode="0.000">
                  <c:v>268.86500000000001</c:v>
                </c:pt>
                <c:pt idx="4208" formatCode="0.000">
                  <c:v>268.89</c:v>
                </c:pt>
                <c:pt idx="4209" formatCode="0.000">
                  <c:v>268.91899999999998</c:v>
                </c:pt>
                <c:pt idx="4210" formatCode="0.000">
                  <c:v>268.94499999999999</c:v>
                </c:pt>
                <c:pt idx="4211" formatCode="0.000">
                  <c:v>268.97199999999998</c:v>
                </c:pt>
                <c:pt idx="4212" formatCode="0.000">
                  <c:v>269</c:v>
                </c:pt>
                <c:pt idx="4213" formatCode="0.000">
                  <c:v>269.02600000000001</c:v>
                </c:pt>
                <c:pt idx="4214" formatCode="0.000">
                  <c:v>269.05399999999997</c:v>
                </c:pt>
                <c:pt idx="4215" formatCode="0.000">
                  <c:v>269.08199999999999</c:v>
                </c:pt>
                <c:pt idx="4216" formatCode="0.000">
                  <c:v>269.10599999999999</c:v>
                </c:pt>
                <c:pt idx="4217" formatCode="0.000">
                  <c:v>269.13299999999998</c:v>
                </c:pt>
                <c:pt idx="4218" formatCode="0.000">
                  <c:v>269.16000000000003</c:v>
                </c:pt>
                <c:pt idx="4219" formatCode="0.000">
                  <c:v>269.18700000000001</c:v>
                </c:pt>
                <c:pt idx="4220" formatCode="0.000">
                  <c:v>269.214</c:v>
                </c:pt>
                <c:pt idx="4221" formatCode="0.000">
                  <c:v>269.24099999999999</c:v>
                </c:pt>
                <c:pt idx="4222" formatCode="0.000">
                  <c:v>269.26900000000001</c:v>
                </c:pt>
                <c:pt idx="4223" formatCode="0.000">
                  <c:v>269.29700000000003</c:v>
                </c:pt>
                <c:pt idx="4224" formatCode="0.000">
                  <c:v>269.32299999999998</c:v>
                </c:pt>
                <c:pt idx="4225" formatCode="0.000">
                  <c:v>269.34899999999999</c:v>
                </c:pt>
                <c:pt idx="4226" formatCode="0.000">
                  <c:v>269.37900000000002</c:v>
                </c:pt>
                <c:pt idx="4227" formatCode="0.000">
                  <c:v>269.40499999999997</c:v>
                </c:pt>
                <c:pt idx="4228" formatCode="0.000">
                  <c:v>269.43299999999999</c:v>
                </c:pt>
                <c:pt idx="4229" formatCode="0.000">
                  <c:v>269.45999999999998</c:v>
                </c:pt>
                <c:pt idx="4230" formatCode="0.000">
                  <c:v>269.488</c:v>
                </c:pt>
                <c:pt idx="4231" formatCode="0.000">
                  <c:v>269.51499999999999</c:v>
                </c:pt>
                <c:pt idx="4232" formatCode="0.000">
                  <c:v>269.54300000000001</c:v>
                </c:pt>
                <c:pt idx="4233" formatCode="0.000">
                  <c:v>269.57100000000003</c:v>
                </c:pt>
                <c:pt idx="4234" formatCode="0.000">
                  <c:v>269.59899999999999</c:v>
                </c:pt>
                <c:pt idx="4235" formatCode="0.000">
                  <c:v>269.62700000000001</c:v>
                </c:pt>
                <c:pt idx="4236" formatCode="0.000">
                  <c:v>269.65600000000001</c:v>
                </c:pt>
                <c:pt idx="4237" formatCode="0.000">
                  <c:v>269.68400000000003</c:v>
                </c:pt>
                <c:pt idx="4238" formatCode="0.000">
                  <c:v>269.71300000000002</c:v>
                </c:pt>
                <c:pt idx="4239" formatCode="0.000">
                  <c:v>269.74099999999999</c:v>
                </c:pt>
                <c:pt idx="4240" formatCode="0.000">
                  <c:v>269.76900000000001</c:v>
                </c:pt>
                <c:pt idx="4241" formatCode="0.000">
                  <c:v>269.798</c:v>
                </c:pt>
                <c:pt idx="4242" formatCode="0.000">
                  <c:v>269.827</c:v>
                </c:pt>
                <c:pt idx="4243" formatCode="0.000">
                  <c:v>269.85599999999999</c:v>
                </c:pt>
                <c:pt idx="4244" formatCode="0.000">
                  <c:v>269.88499999999999</c:v>
                </c:pt>
                <c:pt idx="4245" formatCode="0.000">
                  <c:v>269.91399999999999</c:v>
                </c:pt>
                <c:pt idx="4246" formatCode="0.000">
                  <c:v>269.94299999999998</c:v>
                </c:pt>
                <c:pt idx="4247" formatCode="0.000">
                  <c:v>269.97300000000001</c:v>
                </c:pt>
                <c:pt idx="4248" formatCode="0.000">
                  <c:v>270.00200000000001</c:v>
                </c:pt>
                <c:pt idx="4249" formatCode="0.000">
                  <c:v>270.02999999999997</c:v>
                </c:pt>
                <c:pt idx="4250" formatCode="0.000">
                  <c:v>270.06099999999998</c:v>
                </c:pt>
                <c:pt idx="4251" formatCode="0.000">
                  <c:v>270.09100000000001</c:v>
                </c:pt>
                <c:pt idx="4252" formatCode="0.000">
                  <c:v>270.12099999999998</c:v>
                </c:pt>
                <c:pt idx="4253" formatCode="0.000">
                  <c:v>270.15100000000001</c:v>
                </c:pt>
                <c:pt idx="4254" formatCode="0.000">
                  <c:v>270.18</c:v>
                </c:pt>
                <c:pt idx="4255" formatCode="0.000">
                  <c:v>270.20999999999998</c:v>
                </c:pt>
                <c:pt idx="4256" formatCode="0.000">
                  <c:v>270.24</c:v>
                </c:pt>
                <c:pt idx="4257" formatCode="0.000">
                  <c:v>270.26900000000001</c:v>
                </c:pt>
                <c:pt idx="4258" formatCode="0.000">
                  <c:v>270.30099999999999</c:v>
                </c:pt>
                <c:pt idx="4259" formatCode="0.000">
                  <c:v>270.33199999999999</c:v>
                </c:pt>
                <c:pt idx="4260" formatCode="0.000">
                  <c:v>270.36200000000002</c:v>
                </c:pt>
                <c:pt idx="4261" formatCode="0.000">
                  <c:v>270.39299999999997</c:v>
                </c:pt>
                <c:pt idx="4262" formatCode="0.000">
                  <c:v>270.42200000000003</c:v>
                </c:pt>
                <c:pt idx="4263" formatCode="0.000">
                  <c:v>270.45299999999997</c:v>
                </c:pt>
                <c:pt idx="4264" formatCode="0.000">
                  <c:v>270.48500000000001</c:v>
                </c:pt>
                <c:pt idx="4265" formatCode="0.000">
                  <c:v>270.51499999999999</c:v>
                </c:pt>
                <c:pt idx="4266" formatCode="0.000">
                  <c:v>270.54399999999998</c:v>
                </c:pt>
                <c:pt idx="4267" formatCode="0.000">
                  <c:v>270.57600000000002</c:v>
                </c:pt>
                <c:pt idx="4268" formatCode="0.000">
                  <c:v>270.60500000000002</c:v>
                </c:pt>
                <c:pt idx="4269" formatCode="0.000">
                  <c:v>270.637</c:v>
                </c:pt>
                <c:pt idx="4270" formatCode="0.000">
                  <c:v>270.66699999999997</c:v>
                </c:pt>
                <c:pt idx="4271" formatCode="0.000">
                  <c:v>270.69799999999998</c:v>
                </c:pt>
                <c:pt idx="4272" formatCode="0.000">
                  <c:v>270.72899999999998</c:v>
                </c:pt>
                <c:pt idx="4273" formatCode="0.000">
                  <c:v>270.76</c:v>
                </c:pt>
                <c:pt idx="4274" formatCode="0.000">
                  <c:v>270.79000000000002</c:v>
                </c:pt>
                <c:pt idx="4275" formatCode="0.000">
                  <c:v>270.82100000000003</c:v>
                </c:pt>
                <c:pt idx="4276" formatCode="0.000">
                  <c:v>270.851</c:v>
                </c:pt>
                <c:pt idx="4277" formatCode="0.000">
                  <c:v>270.88200000000001</c:v>
                </c:pt>
                <c:pt idx="4278" formatCode="0.000">
                  <c:v>270.91300000000001</c:v>
                </c:pt>
                <c:pt idx="4279" formatCode="0.000">
                  <c:v>270.94400000000002</c:v>
                </c:pt>
                <c:pt idx="4280" formatCode="0.000">
                  <c:v>270.97500000000002</c:v>
                </c:pt>
                <c:pt idx="4281" formatCode="0.000">
                  <c:v>271.00400000000002</c:v>
                </c:pt>
                <c:pt idx="4282" formatCode="0.000">
                  <c:v>271.036</c:v>
                </c:pt>
                <c:pt idx="4283" formatCode="0.000">
                  <c:v>271.06799999999998</c:v>
                </c:pt>
                <c:pt idx="4284" formatCode="0.000">
                  <c:v>271.09800000000001</c:v>
                </c:pt>
                <c:pt idx="4285" formatCode="0.000">
                  <c:v>271.12599999999998</c:v>
                </c:pt>
                <c:pt idx="4286" formatCode="0.000">
                  <c:v>271.15699999999998</c:v>
                </c:pt>
                <c:pt idx="4287" formatCode="0.000">
                  <c:v>271.18700000000001</c:v>
                </c:pt>
                <c:pt idx="4288" formatCode="0.000">
                  <c:v>271.21800000000002</c:v>
                </c:pt>
                <c:pt idx="4289" formatCode="0.000">
                  <c:v>271.24700000000001</c:v>
                </c:pt>
                <c:pt idx="4290" formatCode="0.000">
                  <c:v>271.27999999999997</c:v>
                </c:pt>
                <c:pt idx="4291" formatCode="0.000">
                  <c:v>271.31099999999998</c:v>
                </c:pt>
                <c:pt idx="4292" formatCode="0.000">
                  <c:v>271.33999999999997</c:v>
                </c:pt>
                <c:pt idx="4293" formatCode="0.000">
                  <c:v>271.37200000000001</c:v>
                </c:pt>
                <c:pt idx="4294" formatCode="0.000">
                  <c:v>271.40300000000002</c:v>
                </c:pt>
                <c:pt idx="4295" formatCode="0.000">
                  <c:v>271.43200000000002</c:v>
                </c:pt>
                <c:pt idx="4296" formatCode="0.000">
                  <c:v>271.46499999999997</c:v>
                </c:pt>
                <c:pt idx="4297" formatCode="0.000">
                  <c:v>271.495</c:v>
                </c:pt>
                <c:pt idx="4298" formatCode="0.000">
                  <c:v>271.52600000000001</c:v>
                </c:pt>
                <c:pt idx="4299" formatCode="0.000">
                  <c:v>271.55700000000002</c:v>
                </c:pt>
                <c:pt idx="4300" formatCode="0.000">
                  <c:v>271.58699999999999</c:v>
                </c:pt>
                <c:pt idx="4301" formatCode="0.000">
                  <c:v>271.61799999999999</c:v>
                </c:pt>
                <c:pt idx="4302" formatCode="0.000">
                  <c:v>271.649</c:v>
                </c:pt>
                <c:pt idx="4303" formatCode="0.000">
                  <c:v>271.68</c:v>
                </c:pt>
                <c:pt idx="4304" formatCode="0.000">
                  <c:v>271.71100000000001</c:v>
                </c:pt>
                <c:pt idx="4305" formatCode="0.000">
                  <c:v>271.74200000000002</c:v>
                </c:pt>
                <c:pt idx="4306" formatCode="0.000">
                  <c:v>271.77300000000002</c:v>
                </c:pt>
                <c:pt idx="4307" formatCode="0.000">
                  <c:v>271.80399999999997</c:v>
                </c:pt>
                <c:pt idx="4308" formatCode="0.000">
                  <c:v>271.83600000000001</c:v>
                </c:pt>
                <c:pt idx="4309" formatCode="0.000">
                  <c:v>271.86599999999999</c:v>
                </c:pt>
                <c:pt idx="4310" formatCode="0.000">
                  <c:v>271.89699999999999</c:v>
                </c:pt>
                <c:pt idx="4311" formatCode="0.000">
                  <c:v>271.928</c:v>
                </c:pt>
                <c:pt idx="4312" formatCode="0.000">
                  <c:v>271.959</c:v>
                </c:pt>
                <c:pt idx="4313" formatCode="0.000">
                  <c:v>271.99</c:v>
                </c:pt>
                <c:pt idx="4314" formatCode="0.000">
                  <c:v>272.02100000000002</c:v>
                </c:pt>
                <c:pt idx="4315" formatCode="0.000">
                  <c:v>272.053</c:v>
                </c:pt>
                <c:pt idx="4316" formatCode="0.000">
                  <c:v>272.084</c:v>
                </c:pt>
                <c:pt idx="4317" formatCode="0.000">
                  <c:v>272.113</c:v>
                </c:pt>
                <c:pt idx="4318" formatCode="0.000">
                  <c:v>272.14499999999998</c:v>
                </c:pt>
                <c:pt idx="4319" formatCode="0.000">
                  <c:v>272.17700000000002</c:v>
                </c:pt>
                <c:pt idx="4320" formatCode="0.000">
                  <c:v>272.20800000000003</c:v>
                </c:pt>
                <c:pt idx="4321" formatCode="0.000">
                  <c:v>272.23899999999998</c:v>
                </c:pt>
                <c:pt idx="4322" formatCode="0.000">
                  <c:v>272.27100000000002</c:v>
                </c:pt>
                <c:pt idx="4323" formatCode="0.000">
                  <c:v>272.30200000000002</c:v>
                </c:pt>
                <c:pt idx="4324" formatCode="0.000">
                  <c:v>272.334</c:v>
                </c:pt>
                <c:pt idx="4325" formatCode="0.000">
                  <c:v>272.36399999999998</c:v>
                </c:pt>
                <c:pt idx="4326" formatCode="0.000">
                  <c:v>272.39499999999998</c:v>
                </c:pt>
                <c:pt idx="4327" formatCode="0.000">
                  <c:v>272.42599999999999</c:v>
                </c:pt>
                <c:pt idx="4328" formatCode="0.000">
                  <c:v>272.45800000000003</c:v>
                </c:pt>
                <c:pt idx="4329" formatCode="0.000">
                  <c:v>272.48899999999998</c:v>
                </c:pt>
                <c:pt idx="4330" formatCode="0.000">
                  <c:v>272.52</c:v>
                </c:pt>
                <c:pt idx="4331" formatCode="0.000">
                  <c:v>272.55200000000002</c:v>
                </c:pt>
                <c:pt idx="4332" formatCode="0.000">
                  <c:v>272.58300000000003</c:v>
                </c:pt>
                <c:pt idx="4333" formatCode="0.000">
                  <c:v>272.61500000000001</c:v>
                </c:pt>
                <c:pt idx="4334" formatCode="0.000">
                  <c:v>272.64600000000002</c:v>
                </c:pt>
                <c:pt idx="4335" formatCode="0.000">
                  <c:v>272.67700000000002</c:v>
                </c:pt>
                <c:pt idx="4336" formatCode="0.000">
                  <c:v>272.70800000000003</c:v>
                </c:pt>
                <c:pt idx="4337" formatCode="0.000">
                  <c:v>272.73899999999998</c:v>
                </c:pt>
                <c:pt idx="4338" formatCode="0.000">
                  <c:v>272.77100000000002</c:v>
                </c:pt>
                <c:pt idx="4339" formatCode="0.000">
                  <c:v>272.80200000000002</c:v>
                </c:pt>
                <c:pt idx="4340" formatCode="0.000">
                  <c:v>272.834</c:v>
                </c:pt>
                <c:pt idx="4341" formatCode="0.000">
                  <c:v>272.86599999999999</c:v>
                </c:pt>
                <c:pt idx="4342" formatCode="0.000">
                  <c:v>272.89699999999999</c:v>
                </c:pt>
                <c:pt idx="4343" formatCode="0.000">
                  <c:v>272.92700000000002</c:v>
                </c:pt>
                <c:pt idx="4344" formatCode="0.000">
                  <c:v>272.95800000000003</c:v>
                </c:pt>
                <c:pt idx="4345" formatCode="0.000">
                  <c:v>272.98899999999998</c:v>
                </c:pt>
                <c:pt idx="4346" formatCode="0.000">
                  <c:v>273.02100000000002</c:v>
                </c:pt>
                <c:pt idx="4347" formatCode="0.000">
                  <c:v>273.053</c:v>
                </c:pt>
                <c:pt idx="4348" formatCode="0.000">
                  <c:v>273.08300000000003</c:v>
                </c:pt>
                <c:pt idx="4349" formatCode="0.000">
                  <c:v>273.11399999999998</c:v>
                </c:pt>
                <c:pt idx="4350" formatCode="0.000">
                  <c:v>273.14699999999999</c:v>
                </c:pt>
                <c:pt idx="4351" formatCode="0.000">
                  <c:v>273.178</c:v>
                </c:pt>
                <c:pt idx="4352" formatCode="0.000">
                  <c:v>273.20800000000003</c:v>
                </c:pt>
                <c:pt idx="4353" formatCode="0.000">
                  <c:v>273.24</c:v>
                </c:pt>
                <c:pt idx="4354" formatCode="0.000">
                  <c:v>273.27</c:v>
                </c:pt>
                <c:pt idx="4355" formatCode="0.000">
                  <c:v>273.30099999999999</c:v>
                </c:pt>
                <c:pt idx="4356" formatCode="0.000">
                  <c:v>273.334</c:v>
                </c:pt>
                <c:pt idx="4357" formatCode="0.000">
                  <c:v>273.36399999999998</c:v>
                </c:pt>
                <c:pt idx="4358" formatCode="0.000">
                  <c:v>273.39600000000002</c:v>
                </c:pt>
                <c:pt idx="4359" formatCode="0.000">
                  <c:v>273.42700000000002</c:v>
                </c:pt>
                <c:pt idx="4360" formatCode="0.000">
                  <c:v>273.45800000000003</c:v>
                </c:pt>
                <c:pt idx="4361" formatCode="0.000">
                  <c:v>273.48899999999998</c:v>
                </c:pt>
                <c:pt idx="4362" formatCode="0.000">
                  <c:v>273.52100000000002</c:v>
                </c:pt>
                <c:pt idx="4363" formatCode="0.000">
                  <c:v>273.55200000000002</c:v>
                </c:pt>
                <c:pt idx="4364" formatCode="0.000">
                  <c:v>273.58300000000003</c:v>
                </c:pt>
                <c:pt idx="4365" formatCode="0.000">
                  <c:v>273.61399999999998</c:v>
                </c:pt>
                <c:pt idx="4366" formatCode="0.000">
                  <c:v>273.64499999999998</c:v>
                </c:pt>
                <c:pt idx="4367" formatCode="0.000">
                  <c:v>273.678</c:v>
                </c:pt>
                <c:pt idx="4368" formatCode="0.000">
                  <c:v>273.70800000000003</c:v>
                </c:pt>
                <c:pt idx="4369" formatCode="0.000">
                  <c:v>273.73899999999998</c:v>
                </c:pt>
                <c:pt idx="4370" formatCode="0.000">
                  <c:v>273.76900000000001</c:v>
                </c:pt>
                <c:pt idx="4371" formatCode="0.000">
                  <c:v>273.80200000000002</c:v>
                </c:pt>
                <c:pt idx="4372" formatCode="0.000">
                  <c:v>273.83300000000003</c:v>
                </c:pt>
                <c:pt idx="4373" formatCode="0.000">
                  <c:v>273.86399999999998</c:v>
                </c:pt>
                <c:pt idx="4374" formatCode="0.000">
                  <c:v>273.89600000000002</c:v>
                </c:pt>
                <c:pt idx="4375" formatCode="0.000">
                  <c:v>273.92599999999999</c:v>
                </c:pt>
                <c:pt idx="4376" formatCode="0.000">
                  <c:v>273.95800000000003</c:v>
                </c:pt>
                <c:pt idx="4377" formatCode="0.000">
                  <c:v>273.98899999999998</c:v>
                </c:pt>
                <c:pt idx="4378" formatCode="0.000">
                  <c:v>274.01900000000001</c:v>
                </c:pt>
                <c:pt idx="4379" formatCode="0.000">
                  <c:v>274.05099999999999</c:v>
                </c:pt>
                <c:pt idx="4380" formatCode="0.000">
                  <c:v>274.084</c:v>
                </c:pt>
                <c:pt idx="4381" formatCode="0.000">
                  <c:v>274.11399999999998</c:v>
                </c:pt>
                <c:pt idx="4382" formatCode="0.000">
                  <c:v>274.14600000000002</c:v>
                </c:pt>
                <c:pt idx="4383" formatCode="0.000">
                  <c:v>274.17700000000002</c:v>
                </c:pt>
                <c:pt idx="4384" formatCode="0.000">
                  <c:v>274.20600000000002</c:v>
                </c:pt>
                <c:pt idx="4385" formatCode="0.000">
                  <c:v>274.24099999999999</c:v>
                </c:pt>
                <c:pt idx="4386" formatCode="0.000">
                  <c:v>274.274</c:v>
                </c:pt>
                <c:pt idx="4387" formatCode="0.000">
                  <c:v>274.30399999999997</c:v>
                </c:pt>
                <c:pt idx="4388" formatCode="0.000">
                  <c:v>274.33600000000001</c:v>
                </c:pt>
                <c:pt idx="4389" formatCode="0.000">
                  <c:v>274.36900000000003</c:v>
                </c:pt>
                <c:pt idx="4390" formatCode="0.000">
                  <c:v>274.40100000000001</c:v>
                </c:pt>
                <c:pt idx="4391" formatCode="0.000">
                  <c:v>274.43299999999999</c:v>
                </c:pt>
                <c:pt idx="4392" formatCode="0.000">
                  <c:v>274.464</c:v>
                </c:pt>
                <c:pt idx="4393" formatCode="0.000">
                  <c:v>274.49700000000001</c:v>
                </c:pt>
                <c:pt idx="4394" formatCode="0.000">
                  <c:v>274.529</c:v>
                </c:pt>
                <c:pt idx="4395" formatCode="0.000">
                  <c:v>274.56</c:v>
                </c:pt>
                <c:pt idx="4396" formatCode="0.000">
                  <c:v>274.59199999999998</c:v>
                </c:pt>
                <c:pt idx="4397" formatCode="0.000">
                  <c:v>274.625</c:v>
                </c:pt>
                <c:pt idx="4398" formatCode="0.000">
                  <c:v>274.65699999999998</c:v>
                </c:pt>
                <c:pt idx="4399" formatCode="0.000">
                  <c:v>274.68900000000002</c:v>
                </c:pt>
                <c:pt idx="4400" formatCode="0.000">
                  <c:v>274.72000000000003</c:v>
                </c:pt>
                <c:pt idx="4401" formatCode="0.000">
                  <c:v>274.75200000000001</c:v>
                </c:pt>
                <c:pt idx="4402" formatCode="0.000">
                  <c:v>274.78399999999999</c:v>
                </c:pt>
                <c:pt idx="4403" formatCode="0.000">
                  <c:v>274.81599999999997</c:v>
                </c:pt>
                <c:pt idx="4404" formatCode="0.000">
                  <c:v>274.84800000000001</c:v>
                </c:pt>
                <c:pt idx="4405" formatCode="0.000">
                  <c:v>274.87900000000002</c:v>
                </c:pt>
                <c:pt idx="4406" formatCode="0.000">
                  <c:v>274.911</c:v>
                </c:pt>
                <c:pt idx="4407" formatCode="0.000">
                  <c:v>274.94400000000002</c:v>
                </c:pt>
                <c:pt idx="4408" formatCode="0.000">
                  <c:v>274.976</c:v>
                </c:pt>
                <c:pt idx="4409" formatCode="0.000">
                  <c:v>275.00799999999998</c:v>
                </c:pt>
                <c:pt idx="4410" formatCode="0.000">
                  <c:v>275.041</c:v>
                </c:pt>
                <c:pt idx="4411" formatCode="0.000">
                  <c:v>275.072</c:v>
                </c:pt>
                <c:pt idx="4412" formatCode="0.000">
                  <c:v>275.10500000000002</c:v>
                </c:pt>
                <c:pt idx="4413" formatCode="0.000">
                  <c:v>275.13499999999999</c:v>
                </c:pt>
                <c:pt idx="4414" formatCode="0.000">
                  <c:v>275.16699999999997</c:v>
                </c:pt>
                <c:pt idx="4415" formatCode="0.000">
                  <c:v>275.197</c:v>
                </c:pt>
                <c:pt idx="4416" formatCode="0.000">
                  <c:v>275.22699999999998</c:v>
                </c:pt>
                <c:pt idx="4417" formatCode="0.000">
                  <c:v>275.26</c:v>
                </c:pt>
                <c:pt idx="4418" formatCode="0.000">
                  <c:v>275.29300000000001</c:v>
                </c:pt>
                <c:pt idx="4419" formatCode="0.000">
                  <c:v>275.32600000000002</c:v>
                </c:pt>
                <c:pt idx="4420" formatCode="0.000">
                  <c:v>275.35599999999999</c:v>
                </c:pt>
                <c:pt idx="4421" formatCode="0.000">
                  <c:v>275.38900000000001</c:v>
                </c:pt>
                <c:pt idx="4422" formatCode="0.000">
                  <c:v>275.42</c:v>
                </c:pt>
                <c:pt idx="4423" formatCode="0.000">
                  <c:v>275.452</c:v>
                </c:pt>
                <c:pt idx="4424" formatCode="0.000">
                  <c:v>275.483</c:v>
                </c:pt>
                <c:pt idx="4425" formatCode="0.000">
                  <c:v>275.51400000000001</c:v>
                </c:pt>
                <c:pt idx="4426" formatCode="0.000">
                  <c:v>275.54399999999998</c:v>
                </c:pt>
                <c:pt idx="4427" formatCode="0.000">
                  <c:v>275.57799999999997</c:v>
                </c:pt>
                <c:pt idx="4428" formatCode="0.000">
                  <c:v>275.60899999999998</c:v>
                </c:pt>
                <c:pt idx="4429" formatCode="0.000">
                  <c:v>275.642</c:v>
                </c:pt>
                <c:pt idx="4430" formatCode="0.000">
                  <c:v>275.67399999999998</c:v>
                </c:pt>
                <c:pt idx="4431" formatCode="0.000">
                  <c:v>275.70600000000002</c:v>
                </c:pt>
                <c:pt idx="4432" formatCode="0.000">
                  <c:v>275.73700000000002</c:v>
                </c:pt>
                <c:pt idx="4433" formatCode="0.000">
                  <c:v>275.76900000000001</c:v>
                </c:pt>
                <c:pt idx="4434" formatCode="0.000">
                  <c:v>275.8</c:v>
                </c:pt>
                <c:pt idx="4435" formatCode="0.000">
                  <c:v>275.83199999999999</c:v>
                </c:pt>
                <c:pt idx="4436" formatCode="0.000">
                  <c:v>275.863</c:v>
                </c:pt>
                <c:pt idx="4437" formatCode="0.000">
                  <c:v>275.89499999999998</c:v>
                </c:pt>
                <c:pt idx="4438" formatCode="0.000">
                  <c:v>275.92700000000002</c:v>
                </c:pt>
                <c:pt idx="4439" formatCode="0.000">
                  <c:v>275.95800000000003</c:v>
                </c:pt>
                <c:pt idx="4440" formatCode="0.000">
                  <c:v>275.99</c:v>
                </c:pt>
                <c:pt idx="4441" formatCode="0.000">
                  <c:v>276.02100000000002</c:v>
                </c:pt>
                <c:pt idx="4442" formatCode="0.000">
                  <c:v>276.053</c:v>
                </c:pt>
                <c:pt idx="4443" formatCode="0.000">
                  <c:v>276.08600000000001</c:v>
                </c:pt>
                <c:pt idx="4444" formatCode="0.000">
                  <c:v>276.11599999999999</c:v>
                </c:pt>
                <c:pt idx="4445" formatCode="0.000">
                  <c:v>276.14800000000002</c:v>
                </c:pt>
                <c:pt idx="4446" formatCode="0.000">
                  <c:v>276.18</c:v>
                </c:pt>
                <c:pt idx="4447" formatCode="0.000">
                  <c:v>276.21199999999999</c:v>
                </c:pt>
                <c:pt idx="4448" formatCode="0.000">
                  <c:v>276.24400000000003</c:v>
                </c:pt>
                <c:pt idx="4449" formatCode="0.000">
                  <c:v>276.27600000000001</c:v>
                </c:pt>
                <c:pt idx="4450" formatCode="0.000">
                  <c:v>276.30799999999999</c:v>
                </c:pt>
                <c:pt idx="4451" formatCode="0.000">
                  <c:v>276.339</c:v>
                </c:pt>
                <c:pt idx="4452" formatCode="0.000">
                  <c:v>276.37</c:v>
                </c:pt>
                <c:pt idx="4453" formatCode="0.000">
                  <c:v>276.40300000000002</c:v>
                </c:pt>
                <c:pt idx="4454" formatCode="0.000">
                  <c:v>276.435</c:v>
                </c:pt>
                <c:pt idx="4455" formatCode="0.000">
                  <c:v>276.46600000000001</c:v>
                </c:pt>
                <c:pt idx="4456" formatCode="0.000">
                  <c:v>276.49700000000001</c:v>
                </c:pt>
                <c:pt idx="4457" formatCode="0.000">
                  <c:v>276.529</c:v>
                </c:pt>
                <c:pt idx="4458" formatCode="0.000">
                  <c:v>276.56099999999998</c:v>
                </c:pt>
                <c:pt idx="4459" formatCode="0.000">
                  <c:v>276.59399999999999</c:v>
                </c:pt>
                <c:pt idx="4460" formatCode="0.000">
                  <c:v>276.625</c:v>
                </c:pt>
                <c:pt idx="4461" formatCode="0.000">
                  <c:v>276.65800000000002</c:v>
                </c:pt>
                <c:pt idx="4462" formatCode="0.000">
                  <c:v>276.68900000000002</c:v>
                </c:pt>
                <c:pt idx="4463" formatCode="0.000">
                  <c:v>276.71899999999999</c:v>
                </c:pt>
                <c:pt idx="4464" formatCode="0.000">
                  <c:v>276.75099999999998</c:v>
                </c:pt>
                <c:pt idx="4465" formatCode="0.000">
                  <c:v>276.78500000000003</c:v>
                </c:pt>
                <c:pt idx="4466" formatCode="0.000">
                  <c:v>276.815</c:v>
                </c:pt>
                <c:pt idx="4467" formatCode="0.000">
                  <c:v>276.84699999999998</c:v>
                </c:pt>
                <c:pt idx="4468" formatCode="0.000">
                  <c:v>276.88200000000001</c:v>
                </c:pt>
                <c:pt idx="4469" formatCode="0.000">
                  <c:v>276.91399999999999</c:v>
                </c:pt>
                <c:pt idx="4470" formatCode="0.000">
                  <c:v>276.94600000000003</c:v>
                </c:pt>
                <c:pt idx="4471" formatCode="0.000">
                  <c:v>276.97699999999998</c:v>
                </c:pt>
                <c:pt idx="4472" formatCode="0.000">
                  <c:v>277.01</c:v>
                </c:pt>
                <c:pt idx="4473" formatCode="0.000">
                  <c:v>277.041</c:v>
                </c:pt>
                <c:pt idx="4474" formatCode="0.000">
                  <c:v>277.07400000000001</c:v>
                </c:pt>
                <c:pt idx="4475" formatCode="0.000">
                  <c:v>277.10599999999999</c:v>
                </c:pt>
                <c:pt idx="4476" formatCode="0.000">
                  <c:v>277.13600000000002</c:v>
                </c:pt>
                <c:pt idx="4477" formatCode="0.000">
                  <c:v>277.16899999999998</c:v>
                </c:pt>
                <c:pt idx="4478" formatCode="0.000">
                  <c:v>277.2</c:v>
                </c:pt>
                <c:pt idx="4479" formatCode="0.000">
                  <c:v>277.233</c:v>
                </c:pt>
                <c:pt idx="4480" formatCode="0.000">
                  <c:v>277.26499999999999</c:v>
                </c:pt>
                <c:pt idx="4481" formatCode="0.000">
                  <c:v>277.29599999999999</c:v>
                </c:pt>
                <c:pt idx="4482" formatCode="0.000">
                  <c:v>277.32799999999997</c:v>
                </c:pt>
                <c:pt idx="4483" formatCode="0.000">
                  <c:v>277.36</c:v>
                </c:pt>
                <c:pt idx="4484" formatCode="0.000">
                  <c:v>277.392</c:v>
                </c:pt>
                <c:pt idx="4485" formatCode="0.000">
                  <c:v>277.42399999999998</c:v>
                </c:pt>
                <c:pt idx="4486" formatCode="0.000">
                  <c:v>277.45600000000002</c:v>
                </c:pt>
                <c:pt idx="4487" formatCode="0.000">
                  <c:v>277.488</c:v>
                </c:pt>
                <c:pt idx="4488" formatCode="0.000">
                  <c:v>277.51900000000001</c:v>
                </c:pt>
                <c:pt idx="4489" formatCode="0.000">
                  <c:v>277.55099999999999</c:v>
                </c:pt>
                <c:pt idx="4490" formatCode="0.000">
                  <c:v>277.58300000000003</c:v>
                </c:pt>
                <c:pt idx="4491" formatCode="0.000">
                  <c:v>277.61399999999998</c:v>
                </c:pt>
                <c:pt idx="4492" formatCode="0.000">
                  <c:v>277.64499999999998</c:v>
                </c:pt>
                <c:pt idx="4493" formatCode="0.000">
                  <c:v>277.67700000000002</c:v>
                </c:pt>
                <c:pt idx="4494" formatCode="0.000">
                  <c:v>277.70800000000003</c:v>
                </c:pt>
                <c:pt idx="4495" formatCode="0.000">
                  <c:v>277.73899999999998</c:v>
                </c:pt>
                <c:pt idx="4496" formatCode="0.000">
                  <c:v>277.77100000000002</c:v>
                </c:pt>
                <c:pt idx="4497" formatCode="0.000">
                  <c:v>277.80399999999997</c:v>
                </c:pt>
                <c:pt idx="4498" formatCode="0.000">
                  <c:v>277.834</c:v>
                </c:pt>
                <c:pt idx="4499" formatCode="0.000">
                  <c:v>277.86599999999999</c:v>
                </c:pt>
                <c:pt idx="4500" formatCode="0.000">
                  <c:v>277.89999999999998</c:v>
                </c:pt>
                <c:pt idx="4501" formatCode="0.000">
                  <c:v>277.93099999999998</c:v>
                </c:pt>
                <c:pt idx="4502" formatCode="0.000">
                  <c:v>277.964</c:v>
                </c:pt>
                <c:pt idx="4503" formatCode="0.000">
                  <c:v>277.995</c:v>
                </c:pt>
                <c:pt idx="4504" formatCode="0.000">
                  <c:v>278.02800000000002</c:v>
                </c:pt>
                <c:pt idx="4505" formatCode="0.000">
                  <c:v>278.06</c:v>
                </c:pt>
                <c:pt idx="4506" formatCode="0.000">
                  <c:v>278.09100000000001</c:v>
                </c:pt>
                <c:pt idx="4507" formatCode="0.000">
                  <c:v>278.12099999999998</c:v>
                </c:pt>
                <c:pt idx="4508" formatCode="0.000">
                  <c:v>278.15499999999997</c:v>
                </c:pt>
                <c:pt idx="4509" formatCode="0.000">
                  <c:v>278.18700000000001</c:v>
                </c:pt>
                <c:pt idx="4510" formatCode="0.000">
                  <c:v>278.21800000000002</c:v>
                </c:pt>
                <c:pt idx="4511" formatCode="0.000">
                  <c:v>278.25</c:v>
                </c:pt>
                <c:pt idx="4512" formatCode="0.000">
                  <c:v>278.28100000000001</c:v>
                </c:pt>
                <c:pt idx="4513" formatCode="0.000">
                  <c:v>278.315</c:v>
                </c:pt>
                <c:pt idx="4514" formatCode="0.000">
                  <c:v>278.34500000000003</c:v>
                </c:pt>
                <c:pt idx="4515" formatCode="0.000">
                  <c:v>278.37799999999999</c:v>
                </c:pt>
                <c:pt idx="4516" formatCode="0.000">
                  <c:v>278.411</c:v>
                </c:pt>
                <c:pt idx="4517" formatCode="0.000">
                  <c:v>278.44400000000002</c:v>
                </c:pt>
                <c:pt idx="4518" formatCode="0.000">
                  <c:v>278.47699999999998</c:v>
                </c:pt>
                <c:pt idx="4519" formatCode="0.000">
                  <c:v>278.50799999999998</c:v>
                </c:pt>
                <c:pt idx="4520" formatCode="0.000">
                  <c:v>278.54000000000002</c:v>
                </c:pt>
                <c:pt idx="4521" formatCode="0.000">
                  <c:v>278.57299999999998</c:v>
                </c:pt>
                <c:pt idx="4522" formatCode="0.000">
                  <c:v>278.60500000000002</c:v>
                </c:pt>
                <c:pt idx="4523" formatCode="0.000">
                  <c:v>278.637</c:v>
                </c:pt>
                <c:pt idx="4524" formatCode="0.000">
                  <c:v>278.66899999999998</c:v>
                </c:pt>
                <c:pt idx="4525" formatCode="0.000">
                  <c:v>278.7</c:v>
                </c:pt>
                <c:pt idx="4526" formatCode="0.000">
                  <c:v>278.733</c:v>
                </c:pt>
                <c:pt idx="4527" formatCode="0.000">
                  <c:v>278.76600000000002</c:v>
                </c:pt>
                <c:pt idx="4528" formatCode="0.000">
                  <c:v>278.79599999999999</c:v>
                </c:pt>
                <c:pt idx="4529" formatCode="0.000">
                  <c:v>278.82799999999997</c:v>
                </c:pt>
                <c:pt idx="4530" formatCode="0.000">
                  <c:v>278.86</c:v>
                </c:pt>
                <c:pt idx="4531" formatCode="0.000">
                  <c:v>278.892</c:v>
                </c:pt>
                <c:pt idx="4532" formatCode="0.000">
                  <c:v>278.923</c:v>
                </c:pt>
                <c:pt idx="4533" formatCode="0.000">
                  <c:v>278.95499999999998</c:v>
                </c:pt>
                <c:pt idx="4534" formatCode="0.000">
                  <c:v>278.988</c:v>
                </c:pt>
                <c:pt idx="4535" formatCode="0.000">
                  <c:v>279.02</c:v>
                </c:pt>
                <c:pt idx="4536" formatCode="0.000">
                  <c:v>279.05200000000002</c:v>
                </c:pt>
                <c:pt idx="4537" formatCode="0.000">
                  <c:v>279.08300000000003</c:v>
                </c:pt>
                <c:pt idx="4538" formatCode="0.000">
                  <c:v>279.11399999999998</c:v>
                </c:pt>
                <c:pt idx="4539" formatCode="0.000">
                  <c:v>279.14699999999999</c:v>
                </c:pt>
                <c:pt idx="4540" formatCode="0.000">
                  <c:v>279.178</c:v>
                </c:pt>
                <c:pt idx="4541" formatCode="0.000">
                  <c:v>279.209</c:v>
                </c:pt>
                <c:pt idx="4542" formatCode="0.000">
                  <c:v>279.24</c:v>
                </c:pt>
                <c:pt idx="4543" formatCode="0.000">
                  <c:v>279.27199999999999</c:v>
                </c:pt>
                <c:pt idx="4544" formatCode="0.000">
                  <c:v>279.303</c:v>
                </c:pt>
                <c:pt idx="4545" formatCode="0.000">
                  <c:v>279.334</c:v>
                </c:pt>
                <c:pt idx="4546" formatCode="0.000">
                  <c:v>279.36599999999999</c:v>
                </c:pt>
                <c:pt idx="4547" formatCode="0.000">
                  <c:v>279.39800000000002</c:v>
                </c:pt>
                <c:pt idx="4548" formatCode="0.000">
                  <c:v>279.43</c:v>
                </c:pt>
                <c:pt idx="4549" formatCode="0.000">
                  <c:v>279.46100000000001</c:v>
                </c:pt>
                <c:pt idx="4550" formatCode="0.000">
                  <c:v>279.49200000000002</c:v>
                </c:pt>
                <c:pt idx="4551" formatCode="0.000">
                  <c:v>279.52499999999998</c:v>
                </c:pt>
                <c:pt idx="4552" formatCode="0.000">
                  <c:v>279.55500000000001</c:v>
                </c:pt>
                <c:pt idx="4553" formatCode="0.000">
                  <c:v>279.58800000000002</c:v>
                </c:pt>
                <c:pt idx="4554" formatCode="0.000">
                  <c:v>279.61900000000003</c:v>
                </c:pt>
                <c:pt idx="4555" formatCode="0.000">
                  <c:v>279.649</c:v>
                </c:pt>
                <c:pt idx="4556" formatCode="0.000">
                  <c:v>279.67899999999997</c:v>
                </c:pt>
                <c:pt idx="4557" formatCode="0.000">
                  <c:v>279.70999999999998</c:v>
                </c:pt>
                <c:pt idx="4558" formatCode="0.000">
                  <c:v>279.74</c:v>
                </c:pt>
                <c:pt idx="4559" formatCode="0.000">
                  <c:v>279.77100000000002</c:v>
                </c:pt>
                <c:pt idx="4560" formatCode="0.000">
                  <c:v>279.8</c:v>
                </c:pt>
                <c:pt idx="4561" formatCode="0.000">
                  <c:v>279.834</c:v>
                </c:pt>
                <c:pt idx="4562" formatCode="0.000">
                  <c:v>279.86500000000001</c:v>
                </c:pt>
                <c:pt idx="4563" formatCode="0.000">
                  <c:v>279.89699999999999</c:v>
                </c:pt>
                <c:pt idx="4564" formatCode="0.000">
                  <c:v>279.928</c:v>
                </c:pt>
                <c:pt idx="4565" formatCode="0.000">
                  <c:v>279.959</c:v>
                </c:pt>
                <c:pt idx="4566" formatCode="0.000">
                  <c:v>279.988</c:v>
                </c:pt>
                <c:pt idx="4567" formatCode="0.000">
                  <c:v>280.017</c:v>
                </c:pt>
                <c:pt idx="4568" formatCode="0.000">
                  <c:v>280.04899999999998</c:v>
                </c:pt>
                <c:pt idx="4569" formatCode="0.000">
                  <c:v>280.07900000000001</c:v>
                </c:pt>
                <c:pt idx="4570" formatCode="0.000">
                  <c:v>280.108</c:v>
                </c:pt>
                <c:pt idx="4571" formatCode="0.000">
                  <c:v>280.13900000000001</c:v>
                </c:pt>
                <c:pt idx="4572" formatCode="0.000">
                  <c:v>280.17</c:v>
                </c:pt>
                <c:pt idx="4573" formatCode="0.000">
                  <c:v>280.20100000000002</c:v>
                </c:pt>
                <c:pt idx="4574" formatCode="0.000">
                  <c:v>280.23200000000003</c:v>
                </c:pt>
                <c:pt idx="4575" formatCode="0.000">
                  <c:v>280.262</c:v>
                </c:pt>
                <c:pt idx="4576" formatCode="0.000">
                  <c:v>280.29000000000002</c:v>
                </c:pt>
                <c:pt idx="4577" formatCode="0.000">
                  <c:v>280.32100000000003</c:v>
                </c:pt>
                <c:pt idx="4578" formatCode="0.000">
                  <c:v>280.35300000000001</c:v>
                </c:pt>
                <c:pt idx="4579" formatCode="0.000">
                  <c:v>280.38299999999998</c:v>
                </c:pt>
                <c:pt idx="4580" formatCode="0.000">
                  <c:v>280.41399999999999</c:v>
                </c:pt>
                <c:pt idx="4581" formatCode="0.000">
                  <c:v>280.44400000000002</c:v>
                </c:pt>
                <c:pt idx="4582" formatCode="0.000">
                  <c:v>280.47500000000002</c:v>
                </c:pt>
                <c:pt idx="4583" formatCode="0.000">
                  <c:v>280.50599999999997</c:v>
                </c:pt>
                <c:pt idx="4584" formatCode="0.000">
                  <c:v>280.53500000000003</c:v>
                </c:pt>
                <c:pt idx="4585" formatCode="0.000">
                  <c:v>280.565</c:v>
                </c:pt>
                <c:pt idx="4586" formatCode="0.000">
                  <c:v>280.59500000000003</c:v>
                </c:pt>
                <c:pt idx="4587" formatCode="0.000">
                  <c:v>280.62599999999998</c:v>
                </c:pt>
                <c:pt idx="4588" formatCode="0.000">
                  <c:v>280.65600000000001</c:v>
                </c:pt>
                <c:pt idx="4589" formatCode="0.000">
                  <c:v>280.68700000000001</c:v>
                </c:pt>
                <c:pt idx="4590" formatCode="0.000">
                  <c:v>280.71600000000001</c:v>
                </c:pt>
                <c:pt idx="4591" formatCode="0.000">
                  <c:v>280.74700000000001</c:v>
                </c:pt>
                <c:pt idx="4592" formatCode="0.000">
                  <c:v>280.77800000000002</c:v>
                </c:pt>
                <c:pt idx="4593" formatCode="0.000">
                  <c:v>280.80700000000002</c:v>
                </c:pt>
                <c:pt idx="4594" formatCode="0.000">
                  <c:v>280.83699999999999</c:v>
                </c:pt>
                <c:pt idx="4595" formatCode="0.000">
                  <c:v>280.86700000000002</c:v>
                </c:pt>
                <c:pt idx="4596" formatCode="0.000">
                  <c:v>280.89600000000002</c:v>
                </c:pt>
                <c:pt idx="4597" formatCode="0.000">
                  <c:v>280.92599999999999</c:v>
                </c:pt>
                <c:pt idx="4598" formatCode="0.000">
                  <c:v>280.95499999999998</c:v>
                </c:pt>
                <c:pt idx="4599" formatCode="0.000">
                  <c:v>280.98700000000002</c:v>
                </c:pt>
                <c:pt idx="4600" formatCode="0.000">
                  <c:v>281.01600000000002</c:v>
                </c:pt>
                <c:pt idx="4601" formatCode="0.000">
                  <c:v>281.04700000000003</c:v>
                </c:pt>
                <c:pt idx="4602" formatCode="0.000">
                  <c:v>281.07900000000001</c:v>
                </c:pt>
                <c:pt idx="4603" formatCode="0.000">
                  <c:v>281.10599999999999</c:v>
                </c:pt>
                <c:pt idx="4604" formatCode="0.000">
                  <c:v>281.13600000000002</c:v>
                </c:pt>
                <c:pt idx="4605" formatCode="0.000">
                  <c:v>281.166</c:v>
                </c:pt>
                <c:pt idx="4606" formatCode="0.000">
                  <c:v>281.19499999999999</c:v>
                </c:pt>
                <c:pt idx="4607" formatCode="0.000">
                  <c:v>281.22399999999999</c:v>
                </c:pt>
                <c:pt idx="4608" formatCode="0.000">
                  <c:v>281.25400000000002</c:v>
                </c:pt>
                <c:pt idx="4609" formatCode="0.000">
                  <c:v>281.28500000000003</c:v>
                </c:pt>
                <c:pt idx="4610" formatCode="0.000">
                  <c:v>281.315</c:v>
                </c:pt>
                <c:pt idx="4611" formatCode="0.000">
                  <c:v>281.34500000000003</c:v>
                </c:pt>
                <c:pt idx="4612" formatCode="0.000">
                  <c:v>281.375</c:v>
                </c:pt>
                <c:pt idx="4613" formatCode="0.000">
                  <c:v>281.40600000000001</c:v>
                </c:pt>
                <c:pt idx="4614" formatCode="0.000">
                  <c:v>281.43599999999998</c:v>
                </c:pt>
                <c:pt idx="4615" formatCode="0.000">
                  <c:v>281.46600000000001</c:v>
                </c:pt>
                <c:pt idx="4616" formatCode="0.000">
                  <c:v>281.49700000000001</c:v>
                </c:pt>
                <c:pt idx="4617" formatCode="0.000">
                  <c:v>281.52699999999999</c:v>
                </c:pt>
                <c:pt idx="4618" formatCode="0.000">
                  <c:v>281.55700000000002</c:v>
                </c:pt>
                <c:pt idx="4619" formatCode="0.000">
                  <c:v>281.58699999999999</c:v>
                </c:pt>
                <c:pt idx="4620" formatCode="0.000">
                  <c:v>281.61599999999999</c:v>
                </c:pt>
                <c:pt idx="4621" formatCode="0.000">
                  <c:v>281.64600000000002</c:v>
                </c:pt>
                <c:pt idx="4622" formatCode="0.000">
                  <c:v>281.67599999999999</c:v>
                </c:pt>
                <c:pt idx="4623" formatCode="0.000">
                  <c:v>281.70600000000002</c:v>
                </c:pt>
                <c:pt idx="4624" formatCode="0.000">
                  <c:v>281.73200000000003</c:v>
                </c:pt>
                <c:pt idx="4625" formatCode="0.000">
                  <c:v>281.76400000000001</c:v>
                </c:pt>
                <c:pt idx="4626" formatCode="0.000">
                  <c:v>281.79199999999997</c:v>
                </c:pt>
                <c:pt idx="4627" formatCode="0.000">
                  <c:v>281.82</c:v>
                </c:pt>
                <c:pt idx="4628" formatCode="0.000">
                  <c:v>281.84899999999999</c:v>
                </c:pt>
                <c:pt idx="4629" formatCode="0.000">
                  <c:v>281.87700000000001</c:v>
                </c:pt>
                <c:pt idx="4630" formatCode="0.000">
                  <c:v>281.90300000000002</c:v>
                </c:pt>
                <c:pt idx="4631" formatCode="0.000">
                  <c:v>281.93</c:v>
                </c:pt>
                <c:pt idx="4632" formatCode="0.000">
                  <c:v>281.95800000000003</c:v>
                </c:pt>
                <c:pt idx="4633" formatCode="0.000">
                  <c:v>281.98399999999998</c:v>
                </c:pt>
                <c:pt idx="4634" formatCode="0.000">
                  <c:v>282.01</c:v>
                </c:pt>
                <c:pt idx="4635" formatCode="0.000">
                  <c:v>282.036</c:v>
                </c:pt>
                <c:pt idx="4636" formatCode="0.000">
                  <c:v>282.06400000000002</c:v>
                </c:pt>
                <c:pt idx="4637" formatCode="0.000">
                  <c:v>282.08999999999997</c:v>
                </c:pt>
                <c:pt idx="4638" formatCode="0.000">
                  <c:v>282.11399999999998</c:v>
                </c:pt>
                <c:pt idx="4639" formatCode="0.000">
                  <c:v>282.13799999999998</c:v>
                </c:pt>
                <c:pt idx="4640" formatCode="0.000">
                  <c:v>282.16300000000001</c:v>
                </c:pt>
                <c:pt idx="4641" formatCode="0.000">
                  <c:v>282.18799999999999</c:v>
                </c:pt>
                <c:pt idx="4642" formatCode="0.000">
                  <c:v>282.21300000000002</c:v>
                </c:pt>
                <c:pt idx="4643" formatCode="0.000">
                  <c:v>282.238</c:v>
                </c:pt>
                <c:pt idx="4644" formatCode="0.000">
                  <c:v>282.262</c:v>
                </c:pt>
                <c:pt idx="4645" formatCode="0.000">
                  <c:v>282.286</c:v>
                </c:pt>
                <c:pt idx="4646" formatCode="0.000">
                  <c:v>282.31</c:v>
                </c:pt>
                <c:pt idx="4647" formatCode="0.000">
                  <c:v>282.334</c:v>
                </c:pt>
                <c:pt idx="4648" formatCode="0.000">
                  <c:v>282.35700000000003</c:v>
                </c:pt>
                <c:pt idx="4649" formatCode="0.000">
                  <c:v>282.37900000000002</c:v>
                </c:pt>
                <c:pt idx="4650" formatCode="0.000">
                  <c:v>282.40199999999999</c:v>
                </c:pt>
                <c:pt idx="4651" formatCode="0.000">
                  <c:v>282.42399999999998</c:v>
                </c:pt>
                <c:pt idx="4652" formatCode="0.000">
                  <c:v>282.447</c:v>
                </c:pt>
                <c:pt idx="4653" formatCode="0.000">
                  <c:v>282.46899999999999</c:v>
                </c:pt>
                <c:pt idx="4654" formatCode="0.000">
                  <c:v>282.49</c:v>
                </c:pt>
                <c:pt idx="4655" formatCode="0.000">
                  <c:v>282.512</c:v>
                </c:pt>
                <c:pt idx="4656" formatCode="0.000">
                  <c:v>282.53399999999999</c:v>
                </c:pt>
                <c:pt idx="4657" formatCode="0.000">
                  <c:v>282.55399999999997</c:v>
                </c:pt>
                <c:pt idx="4658" formatCode="0.000">
                  <c:v>282.57600000000002</c:v>
                </c:pt>
                <c:pt idx="4659" formatCode="0.000">
                  <c:v>282.596</c:v>
                </c:pt>
                <c:pt idx="4660" formatCode="0.000">
                  <c:v>282.61700000000002</c:v>
                </c:pt>
                <c:pt idx="4661" formatCode="0.000">
                  <c:v>282.63799999999998</c:v>
                </c:pt>
                <c:pt idx="4662" formatCode="0.000">
                  <c:v>282.65800000000002</c:v>
                </c:pt>
                <c:pt idx="4663" formatCode="0.000">
                  <c:v>282.67700000000002</c:v>
                </c:pt>
                <c:pt idx="4664" formatCode="0.000">
                  <c:v>282.69600000000003</c:v>
                </c:pt>
                <c:pt idx="4665" formatCode="0.000">
                  <c:v>282.71600000000001</c:v>
                </c:pt>
                <c:pt idx="4666" formatCode="0.000">
                  <c:v>282.73500000000001</c:v>
                </c:pt>
                <c:pt idx="4667" formatCode="0.000">
                  <c:v>282.755</c:v>
                </c:pt>
                <c:pt idx="4668" formatCode="0.000">
                  <c:v>282.77199999999999</c:v>
                </c:pt>
                <c:pt idx="4669" formatCode="0.000">
                  <c:v>282.791</c:v>
                </c:pt>
                <c:pt idx="4670" formatCode="0.000">
                  <c:v>282.81</c:v>
                </c:pt>
                <c:pt idx="4671" formatCode="0.000">
                  <c:v>282.82600000000002</c:v>
                </c:pt>
                <c:pt idx="4672" formatCode="0.000">
                  <c:v>282.84399999999999</c:v>
                </c:pt>
                <c:pt idx="4673" formatCode="0.000">
                  <c:v>282.86099999999999</c:v>
                </c:pt>
                <c:pt idx="4674" formatCode="0.000">
                  <c:v>282.87700000000001</c:v>
                </c:pt>
                <c:pt idx="4675" formatCode="0.000">
                  <c:v>282.89499999999998</c:v>
                </c:pt>
                <c:pt idx="4676" formatCode="0.000">
                  <c:v>282.911</c:v>
                </c:pt>
                <c:pt idx="4677" formatCode="0.000">
                  <c:v>282.92700000000002</c:v>
                </c:pt>
                <c:pt idx="4678" formatCode="0.000">
                  <c:v>282.94299999999998</c:v>
                </c:pt>
                <c:pt idx="4679" formatCode="0.000">
                  <c:v>282.95800000000003</c:v>
                </c:pt>
                <c:pt idx="4680" formatCode="0.000">
                  <c:v>282.97300000000001</c:v>
                </c:pt>
                <c:pt idx="4681" formatCode="0.000">
                  <c:v>282.988</c:v>
                </c:pt>
                <c:pt idx="4682" formatCode="0.000">
                  <c:v>283.00299999999999</c:v>
                </c:pt>
                <c:pt idx="4683" formatCode="0.000">
                  <c:v>283.01799999999997</c:v>
                </c:pt>
                <c:pt idx="4684" formatCode="0.000">
                  <c:v>283.03399999999999</c:v>
                </c:pt>
                <c:pt idx="4685" formatCode="0.000">
                  <c:v>283.048</c:v>
                </c:pt>
                <c:pt idx="4686" formatCode="0.000">
                  <c:v>283.06099999999998</c:v>
                </c:pt>
                <c:pt idx="4687" formatCode="0.000">
                  <c:v>283.07600000000002</c:v>
                </c:pt>
                <c:pt idx="4688" formatCode="0.000">
                  <c:v>283.089</c:v>
                </c:pt>
                <c:pt idx="4689" formatCode="0.000">
                  <c:v>283.10300000000001</c:v>
                </c:pt>
                <c:pt idx="4690" formatCode="0.000">
                  <c:v>283.11900000000003</c:v>
                </c:pt>
                <c:pt idx="4691" formatCode="0.000">
                  <c:v>283.13400000000001</c:v>
                </c:pt>
                <c:pt idx="4692" formatCode="0.000">
                  <c:v>283.14699999999999</c:v>
                </c:pt>
                <c:pt idx="4693" formatCode="0.000">
                  <c:v>283.16000000000003</c:v>
                </c:pt>
                <c:pt idx="4694" formatCode="0.000">
                  <c:v>283.17399999999998</c:v>
                </c:pt>
                <c:pt idx="4695" formatCode="0.000">
                  <c:v>283.18799999999999</c:v>
                </c:pt>
                <c:pt idx="4696" formatCode="0.000">
                  <c:v>283.202</c:v>
                </c:pt>
                <c:pt idx="4697" formatCode="0.000">
                  <c:v>283.214</c:v>
                </c:pt>
                <c:pt idx="4698" formatCode="0.000">
                  <c:v>283.22800000000001</c:v>
                </c:pt>
                <c:pt idx="4699" formatCode="0.000">
                  <c:v>283.24099999999999</c:v>
                </c:pt>
                <c:pt idx="4700" formatCode="0.000">
                  <c:v>283.25400000000002</c:v>
                </c:pt>
                <c:pt idx="4701" formatCode="0.000">
                  <c:v>283.26499999999999</c:v>
                </c:pt>
                <c:pt idx="4702" formatCode="0.000">
                  <c:v>283.27699999999999</c:v>
                </c:pt>
                <c:pt idx="4703" formatCode="0.000">
                  <c:v>283.291</c:v>
                </c:pt>
                <c:pt idx="4704" formatCode="0.000">
                  <c:v>283.30399999999997</c:v>
                </c:pt>
                <c:pt idx="4705" formatCode="0.000">
                  <c:v>283.315</c:v>
                </c:pt>
                <c:pt idx="4706" formatCode="0.000">
                  <c:v>283.327</c:v>
                </c:pt>
                <c:pt idx="4707" formatCode="0.000">
                  <c:v>283.339</c:v>
                </c:pt>
                <c:pt idx="4708" formatCode="0.000">
                  <c:v>283.35000000000002</c:v>
                </c:pt>
                <c:pt idx="4709" formatCode="0.000">
                  <c:v>283.36200000000002</c:v>
                </c:pt>
                <c:pt idx="4710" formatCode="0.000">
                  <c:v>283.37299999999999</c:v>
                </c:pt>
                <c:pt idx="4711" formatCode="0.000">
                  <c:v>283.38400000000001</c:v>
                </c:pt>
                <c:pt idx="4712" formatCode="0.000">
                  <c:v>283.39499999999998</c:v>
                </c:pt>
                <c:pt idx="4713" formatCode="0.000">
                  <c:v>283.40499999999997</c:v>
                </c:pt>
                <c:pt idx="4714" formatCode="0.000">
                  <c:v>283.416</c:v>
                </c:pt>
                <c:pt idx="4715" formatCode="0.000">
                  <c:v>283.42599999999999</c:v>
                </c:pt>
                <c:pt idx="4716" formatCode="0.000">
                  <c:v>283.43599999999998</c:v>
                </c:pt>
                <c:pt idx="4717" formatCode="0.000">
                  <c:v>283.44600000000003</c:v>
                </c:pt>
                <c:pt idx="4718" formatCode="0.000">
                  <c:v>283.45400000000001</c:v>
                </c:pt>
                <c:pt idx="4719" formatCode="0.000">
                  <c:v>283.46300000000002</c:v>
                </c:pt>
                <c:pt idx="4720" formatCode="0.000">
                  <c:v>283.47300000000001</c:v>
                </c:pt>
                <c:pt idx="4721" formatCode="0.000">
                  <c:v>283.48099999999999</c:v>
                </c:pt>
                <c:pt idx="4722" formatCode="0.000">
                  <c:v>283.49099999999999</c:v>
                </c:pt>
                <c:pt idx="4723" formatCode="0.000">
                  <c:v>283.49900000000002</c:v>
                </c:pt>
                <c:pt idx="4724" formatCode="0.000">
                  <c:v>283.50799999999998</c:v>
                </c:pt>
                <c:pt idx="4725" formatCode="0.000">
                  <c:v>283.517</c:v>
                </c:pt>
                <c:pt idx="4726" formatCode="0.000">
                  <c:v>283.524</c:v>
                </c:pt>
                <c:pt idx="4727" formatCode="0.000">
                  <c:v>283.53199999999998</c:v>
                </c:pt>
                <c:pt idx="4728" formatCode="0.000">
                  <c:v>283.54000000000002</c:v>
                </c:pt>
                <c:pt idx="4729" formatCode="0.000">
                  <c:v>283.548</c:v>
                </c:pt>
                <c:pt idx="4730" formatCode="0.000">
                  <c:v>283.55399999999997</c:v>
                </c:pt>
                <c:pt idx="4731" formatCode="0.000">
                  <c:v>283.56200000000001</c:v>
                </c:pt>
                <c:pt idx="4732" formatCode="0.000">
                  <c:v>283.57</c:v>
                </c:pt>
                <c:pt idx="4733" formatCode="0.000">
                  <c:v>283.577</c:v>
                </c:pt>
                <c:pt idx="4734" formatCode="0.000">
                  <c:v>283.584</c:v>
                </c:pt>
                <c:pt idx="4735" formatCode="0.000">
                  <c:v>283.59100000000001</c:v>
                </c:pt>
                <c:pt idx="4736" formatCode="0.000">
                  <c:v>283.60000000000002</c:v>
                </c:pt>
                <c:pt idx="4737" formatCode="0.000">
                  <c:v>283.60599999999999</c:v>
                </c:pt>
                <c:pt idx="4738" formatCode="0.000">
                  <c:v>283.613</c:v>
                </c:pt>
                <c:pt idx="4739" formatCode="0.000">
                  <c:v>283.61799999999999</c:v>
                </c:pt>
                <c:pt idx="4740" formatCode="0.000">
                  <c:v>283.62599999999998</c:v>
                </c:pt>
                <c:pt idx="4741" formatCode="0.000">
                  <c:v>283.63200000000001</c:v>
                </c:pt>
                <c:pt idx="4742" formatCode="0.000">
                  <c:v>283.63799999999998</c:v>
                </c:pt>
                <c:pt idx="4743" formatCode="0.000">
                  <c:v>283.64499999999998</c:v>
                </c:pt>
                <c:pt idx="4744" formatCode="0.000">
                  <c:v>283.65100000000001</c:v>
                </c:pt>
                <c:pt idx="4745" formatCode="0.000">
                  <c:v>283.65800000000002</c:v>
                </c:pt>
                <c:pt idx="4746" formatCode="0.000">
                  <c:v>283.66300000000001</c:v>
                </c:pt>
                <c:pt idx="4747" formatCode="0.000">
                  <c:v>283.66899999999998</c:v>
                </c:pt>
                <c:pt idx="4748" formatCode="0.000">
                  <c:v>283.67599999999999</c:v>
                </c:pt>
                <c:pt idx="4749" formatCode="0.000">
                  <c:v>283.68299999999999</c:v>
                </c:pt>
                <c:pt idx="4750" formatCode="0.000">
                  <c:v>283.68799999999999</c:v>
                </c:pt>
                <c:pt idx="4751" formatCode="0.000">
                  <c:v>283.69299999999998</c:v>
                </c:pt>
                <c:pt idx="4752" formatCode="0.000">
                  <c:v>283.69900000000001</c:v>
                </c:pt>
                <c:pt idx="4753" formatCode="0.000">
                  <c:v>283.70600000000002</c:v>
                </c:pt>
                <c:pt idx="4754" formatCode="0.000">
                  <c:v>283.70999999999998</c:v>
                </c:pt>
                <c:pt idx="4755" formatCode="0.000">
                  <c:v>283.71600000000001</c:v>
                </c:pt>
                <c:pt idx="4756" formatCode="0.000">
                  <c:v>283.721</c:v>
                </c:pt>
                <c:pt idx="4757" formatCode="0.000">
                  <c:v>283.72800000000001</c:v>
                </c:pt>
                <c:pt idx="4758" formatCode="0.000">
                  <c:v>283.733</c:v>
                </c:pt>
                <c:pt idx="4759" formatCode="0.000">
                  <c:v>283.73700000000002</c:v>
                </c:pt>
                <c:pt idx="4760" formatCode="0.000">
                  <c:v>283.74299999999999</c:v>
                </c:pt>
                <c:pt idx="4761" formatCode="0.000">
                  <c:v>283.74900000000002</c:v>
                </c:pt>
                <c:pt idx="4762" formatCode="0.000">
                  <c:v>283.75299999999999</c:v>
                </c:pt>
                <c:pt idx="4763" formatCode="0.000">
                  <c:v>283.75799999999998</c:v>
                </c:pt>
                <c:pt idx="4764" formatCode="0.000">
                  <c:v>283.76299999999998</c:v>
                </c:pt>
                <c:pt idx="4765" formatCode="0.000">
                  <c:v>283.767</c:v>
                </c:pt>
                <c:pt idx="4766" formatCode="0.000">
                  <c:v>283.77199999999999</c:v>
                </c:pt>
                <c:pt idx="4767" formatCode="0.000">
                  <c:v>283.77600000000001</c:v>
                </c:pt>
                <c:pt idx="4768" formatCode="0.000">
                  <c:v>283.78100000000001</c:v>
                </c:pt>
                <c:pt idx="4769" formatCode="0.000">
                  <c:v>283.786</c:v>
                </c:pt>
                <c:pt idx="4770" formatCode="0.000">
                  <c:v>283.79000000000002</c:v>
                </c:pt>
                <c:pt idx="4771" formatCode="0.000">
                  <c:v>283.79500000000002</c:v>
                </c:pt>
                <c:pt idx="4772" formatCode="0.000">
                  <c:v>283.798</c:v>
                </c:pt>
                <c:pt idx="4773" formatCode="0.000">
                  <c:v>283.80200000000002</c:v>
                </c:pt>
                <c:pt idx="4774" formatCode="0.000">
                  <c:v>283.80700000000002</c:v>
                </c:pt>
                <c:pt idx="4775" formatCode="0.000">
                  <c:v>283.81099999999998</c:v>
                </c:pt>
                <c:pt idx="4776" formatCode="0.000">
                  <c:v>283.815</c:v>
                </c:pt>
                <c:pt idx="4777" formatCode="0.000">
                  <c:v>283.81900000000002</c:v>
                </c:pt>
                <c:pt idx="4778" formatCode="0.000">
                  <c:v>283.82299999999998</c:v>
                </c:pt>
                <c:pt idx="4779" formatCode="0.000">
                  <c:v>283.82600000000002</c:v>
                </c:pt>
                <c:pt idx="4780" formatCode="0.000">
                  <c:v>283.83</c:v>
                </c:pt>
                <c:pt idx="4781" formatCode="0.000">
                  <c:v>283.834</c:v>
                </c:pt>
                <c:pt idx="4782" formatCode="0.000">
                  <c:v>283.83699999999999</c:v>
                </c:pt>
                <c:pt idx="4783" formatCode="0.000">
                  <c:v>283.84100000000001</c:v>
                </c:pt>
                <c:pt idx="4784" formatCode="0.000">
                  <c:v>283.84399999999999</c:v>
                </c:pt>
                <c:pt idx="4785" formatCode="0.000">
                  <c:v>283.846</c:v>
                </c:pt>
                <c:pt idx="4786" formatCode="0.000">
                  <c:v>283.851</c:v>
                </c:pt>
                <c:pt idx="4787" formatCode="0.000">
                  <c:v>283.85399999999998</c:v>
                </c:pt>
                <c:pt idx="4788" formatCode="0.000">
                  <c:v>283.85700000000003</c:v>
                </c:pt>
                <c:pt idx="4789" formatCode="0.000">
                  <c:v>283.86</c:v>
                </c:pt>
                <c:pt idx="4790" formatCode="0.000">
                  <c:v>283.86200000000002</c:v>
                </c:pt>
                <c:pt idx="4791" formatCode="0.000">
                  <c:v>283.86599999999999</c:v>
                </c:pt>
                <c:pt idx="4792" formatCode="0.000">
                  <c:v>283.86900000000003</c:v>
                </c:pt>
                <c:pt idx="4793" formatCode="0.000">
                  <c:v>283.87099999999998</c:v>
                </c:pt>
                <c:pt idx="4794" formatCode="0.000">
                  <c:v>283.87400000000002</c:v>
                </c:pt>
                <c:pt idx="4795" formatCode="0.000">
                  <c:v>283.87700000000001</c:v>
                </c:pt>
                <c:pt idx="4796" formatCode="0.000">
                  <c:v>283.87900000000002</c:v>
                </c:pt>
                <c:pt idx="4797" formatCode="0.000">
                  <c:v>283.88099999999997</c:v>
                </c:pt>
                <c:pt idx="4798" formatCode="0.000">
                  <c:v>283.88400000000001</c:v>
                </c:pt>
                <c:pt idx="4799" formatCode="0.000">
                  <c:v>283.88600000000002</c:v>
                </c:pt>
                <c:pt idx="4800" formatCode="0.000">
                  <c:v>283.88900000000001</c:v>
                </c:pt>
                <c:pt idx="4801" formatCode="0.000">
                  <c:v>283.89</c:v>
                </c:pt>
                <c:pt idx="4802" formatCode="0.000">
                  <c:v>283.892</c:v>
                </c:pt>
                <c:pt idx="4803" formatCode="0.000">
                  <c:v>283.89400000000001</c:v>
                </c:pt>
                <c:pt idx="4804" formatCode="0.000">
                  <c:v>283.89600000000002</c:v>
                </c:pt>
                <c:pt idx="4805" formatCode="0.000">
                  <c:v>283.89800000000002</c:v>
                </c:pt>
                <c:pt idx="4806" formatCode="0.000">
                  <c:v>283.89999999999998</c:v>
                </c:pt>
                <c:pt idx="4807" formatCode="0.000">
                  <c:v>283.90199999999999</c:v>
                </c:pt>
                <c:pt idx="4808" formatCode="0.000">
                  <c:v>283.904</c:v>
                </c:pt>
                <c:pt idx="4809" formatCode="0.000">
                  <c:v>283.90499999999997</c:v>
                </c:pt>
                <c:pt idx="4810" formatCode="0.000">
                  <c:v>283.90699999999998</c:v>
                </c:pt>
                <c:pt idx="4811" formatCode="0.000">
                  <c:v>283.90899999999999</c:v>
                </c:pt>
                <c:pt idx="4812" formatCode="0.000">
                  <c:v>283.91000000000003</c:v>
                </c:pt>
                <c:pt idx="4813" formatCode="0.000">
                  <c:v>283.91199999999998</c:v>
                </c:pt>
                <c:pt idx="4814" formatCode="0.000">
                  <c:v>283.91300000000001</c:v>
                </c:pt>
                <c:pt idx="4815" formatCode="0.000">
                  <c:v>283.91500000000002</c:v>
                </c:pt>
                <c:pt idx="4816" formatCode="0.000">
                  <c:v>283.91699999999997</c:v>
                </c:pt>
                <c:pt idx="4817" formatCode="0.000">
                  <c:v>283.91800000000001</c:v>
                </c:pt>
                <c:pt idx="4818" formatCode="0.000">
                  <c:v>283.92</c:v>
                </c:pt>
                <c:pt idx="4819" formatCode="0.000">
                  <c:v>283.92200000000003</c:v>
                </c:pt>
                <c:pt idx="4820" formatCode="0.000">
                  <c:v>283.923</c:v>
                </c:pt>
                <c:pt idx="4821" formatCode="0.000">
                  <c:v>283.92500000000001</c:v>
                </c:pt>
                <c:pt idx="4822" formatCode="0.000">
                  <c:v>283.92700000000002</c:v>
                </c:pt>
                <c:pt idx="4823" formatCode="0.000">
                  <c:v>283.92899999999997</c:v>
                </c:pt>
                <c:pt idx="4824" formatCode="0.000">
                  <c:v>283.93099999999998</c:v>
                </c:pt>
                <c:pt idx="4825" formatCode="0.000">
                  <c:v>283.93299999999999</c:v>
                </c:pt>
                <c:pt idx="4826" formatCode="0.000">
                  <c:v>283.935</c:v>
                </c:pt>
                <c:pt idx="4827" formatCode="0.000">
                  <c:v>283.93700000000001</c:v>
                </c:pt>
                <c:pt idx="4828" formatCode="0.000">
                  <c:v>283.93900000000002</c:v>
                </c:pt>
                <c:pt idx="4829" formatCode="0.000">
                  <c:v>283.94099999999997</c:v>
                </c:pt>
                <c:pt idx="4830" formatCode="0.000">
                  <c:v>283.94299999999998</c:v>
                </c:pt>
                <c:pt idx="4831" formatCode="0.000">
                  <c:v>283.94499999999999</c:v>
                </c:pt>
                <c:pt idx="4832" formatCode="0.000">
                  <c:v>283.94900000000001</c:v>
                </c:pt>
                <c:pt idx="4833" formatCode="0.000">
                  <c:v>283.95</c:v>
                </c:pt>
                <c:pt idx="4834" formatCode="0.000">
                  <c:v>283.95100000000002</c:v>
                </c:pt>
                <c:pt idx="4835" formatCode="0.000">
                  <c:v>283.95499999999998</c:v>
                </c:pt>
                <c:pt idx="4836" formatCode="0.000">
                  <c:v>283.95800000000003</c:v>
                </c:pt>
                <c:pt idx="4837" formatCode="0.000">
                  <c:v>283.959</c:v>
                </c:pt>
                <c:pt idx="4838" formatCode="0.000">
                  <c:v>283.96300000000002</c:v>
                </c:pt>
                <c:pt idx="4839" formatCode="0.000">
                  <c:v>283.96699999999998</c:v>
                </c:pt>
                <c:pt idx="4840" formatCode="0.000">
                  <c:v>283.96800000000002</c:v>
                </c:pt>
                <c:pt idx="4841" formatCode="0.000">
                  <c:v>283.971</c:v>
                </c:pt>
                <c:pt idx="4842" formatCode="0.000">
                  <c:v>283.97399999999999</c:v>
                </c:pt>
                <c:pt idx="4843" formatCode="0.000">
                  <c:v>283.97800000000001</c:v>
                </c:pt>
                <c:pt idx="4844" formatCode="0.000">
                  <c:v>283.98200000000003</c:v>
                </c:pt>
                <c:pt idx="4845" formatCode="0.000">
                  <c:v>283.983</c:v>
                </c:pt>
                <c:pt idx="4846" formatCode="0.000">
                  <c:v>283.98700000000002</c:v>
                </c:pt>
                <c:pt idx="4847" formatCode="0.000">
                  <c:v>283.99099999999999</c:v>
                </c:pt>
                <c:pt idx="4848" formatCode="0.000">
                  <c:v>283.99400000000003</c:v>
                </c:pt>
                <c:pt idx="4849" formatCode="0.000">
                  <c:v>283.99900000000002</c:v>
                </c:pt>
                <c:pt idx="4850" formatCode="0.000">
                  <c:v>284.00299999999999</c:v>
                </c:pt>
                <c:pt idx="4851" formatCode="0.000">
                  <c:v>284.00599999999997</c:v>
                </c:pt>
                <c:pt idx="4852" formatCode="0.000">
                  <c:v>284.01</c:v>
                </c:pt>
                <c:pt idx="4853" formatCode="0.000">
                  <c:v>284.01499999999999</c:v>
                </c:pt>
                <c:pt idx="4854" formatCode="0.000">
                  <c:v>284.01799999999997</c:v>
                </c:pt>
                <c:pt idx="4855" formatCode="0.000">
                  <c:v>284.02199999999999</c:v>
                </c:pt>
                <c:pt idx="4856" formatCode="0.000">
                  <c:v>284.02699999999999</c:v>
                </c:pt>
                <c:pt idx="4857" formatCode="0.000">
                  <c:v>284.03100000000001</c:v>
                </c:pt>
                <c:pt idx="4858" formatCode="0.000">
                  <c:v>284.03500000000003</c:v>
                </c:pt>
                <c:pt idx="4859" formatCode="0.000">
                  <c:v>284.04000000000002</c:v>
                </c:pt>
                <c:pt idx="4860" formatCode="0.000">
                  <c:v>284.04500000000002</c:v>
                </c:pt>
                <c:pt idx="4861" formatCode="0.000">
                  <c:v>284.04899999999998</c:v>
                </c:pt>
                <c:pt idx="4862" formatCode="0.000">
                  <c:v>284.05399999999997</c:v>
                </c:pt>
                <c:pt idx="4863" formatCode="0.000">
                  <c:v>284.05900000000003</c:v>
                </c:pt>
                <c:pt idx="4864" formatCode="0.000">
                  <c:v>284.06299999999999</c:v>
                </c:pt>
                <c:pt idx="4865" formatCode="0.000">
                  <c:v>284.06799999999998</c:v>
                </c:pt>
                <c:pt idx="4866" formatCode="0.000">
                  <c:v>284.072</c:v>
                </c:pt>
                <c:pt idx="4867" formatCode="0.000">
                  <c:v>284.077</c:v>
                </c:pt>
                <c:pt idx="4868" formatCode="0.000">
                  <c:v>284.08199999999999</c:v>
                </c:pt>
                <c:pt idx="4869" formatCode="0.000">
                  <c:v>284.08699999999999</c:v>
                </c:pt>
                <c:pt idx="4870" formatCode="0.000">
                  <c:v>284.09199999999998</c:v>
                </c:pt>
                <c:pt idx="4871" formatCode="0.000">
                  <c:v>284.09899999999999</c:v>
                </c:pt>
                <c:pt idx="4872" formatCode="0.000">
                  <c:v>284.10399999999998</c:v>
                </c:pt>
                <c:pt idx="4873" formatCode="0.000">
                  <c:v>284.11</c:v>
                </c:pt>
                <c:pt idx="4874" formatCode="0.000">
                  <c:v>284.11500000000001</c:v>
                </c:pt>
                <c:pt idx="4875" formatCode="0.000">
                  <c:v>284.12099999999998</c:v>
                </c:pt>
                <c:pt idx="4876" formatCode="0.000">
                  <c:v>284.12599999999998</c:v>
                </c:pt>
                <c:pt idx="4877" formatCode="0.000">
                  <c:v>284.13200000000001</c:v>
                </c:pt>
                <c:pt idx="4878" formatCode="0.000">
                  <c:v>284.13799999999998</c:v>
                </c:pt>
                <c:pt idx="4879" formatCode="0.000">
                  <c:v>284.14299999999997</c:v>
                </c:pt>
                <c:pt idx="4880" formatCode="0.000">
                  <c:v>284.149</c:v>
                </c:pt>
                <c:pt idx="4881" formatCode="0.000">
                  <c:v>284.15600000000001</c:v>
                </c:pt>
                <c:pt idx="4882" formatCode="0.000">
                  <c:v>284.16199999999998</c:v>
                </c:pt>
                <c:pt idx="4883" formatCode="0.000">
                  <c:v>284.16699999999997</c:v>
                </c:pt>
                <c:pt idx="4884" formatCode="0.000">
                  <c:v>284.17500000000001</c:v>
                </c:pt>
                <c:pt idx="4885" formatCode="0.000">
                  <c:v>284.18099999999998</c:v>
                </c:pt>
                <c:pt idx="4886" formatCode="0.000">
                  <c:v>284.18799999999999</c:v>
                </c:pt>
                <c:pt idx="4887" formatCode="0.000">
                  <c:v>284.19400000000002</c:v>
                </c:pt>
                <c:pt idx="4888" formatCode="0.000">
                  <c:v>284.20100000000002</c:v>
                </c:pt>
                <c:pt idx="4889" formatCode="0.000">
                  <c:v>284.20800000000003</c:v>
                </c:pt>
                <c:pt idx="4890" formatCode="0.000">
                  <c:v>284.214</c:v>
                </c:pt>
                <c:pt idx="4891" formatCode="0.000">
                  <c:v>284.22199999999998</c:v>
                </c:pt>
                <c:pt idx="4892" formatCode="0.000">
                  <c:v>284.22899999999998</c:v>
                </c:pt>
                <c:pt idx="4893" formatCode="0.000">
                  <c:v>284.23599999999999</c:v>
                </c:pt>
                <c:pt idx="4894" formatCode="0.000">
                  <c:v>284.24299999999999</c:v>
                </c:pt>
                <c:pt idx="4895" formatCode="0.000">
                  <c:v>284.25</c:v>
                </c:pt>
                <c:pt idx="4896" formatCode="0.000">
                  <c:v>284.25799999999998</c:v>
                </c:pt>
                <c:pt idx="4897" formatCode="0.000">
                  <c:v>284.26499999999999</c:v>
                </c:pt>
                <c:pt idx="4898" formatCode="0.000">
                  <c:v>284.27199999999999</c:v>
                </c:pt>
                <c:pt idx="4899" formatCode="0.000">
                  <c:v>284.28100000000001</c:v>
                </c:pt>
                <c:pt idx="4900" formatCode="0.000">
                  <c:v>284.28800000000001</c:v>
                </c:pt>
                <c:pt idx="4901" formatCode="0.000">
                  <c:v>284.29599999999999</c:v>
                </c:pt>
                <c:pt idx="4902" formatCode="0.000">
                  <c:v>284.30399999999997</c:v>
                </c:pt>
                <c:pt idx="4903" formatCode="0.000">
                  <c:v>284.31200000000001</c:v>
                </c:pt>
                <c:pt idx="4904" formatCode="0.000">
                  <c:v>284.32</c:v>
                </c:pt>
                <c:pt idx="4905" formatCode="0.000">
                  <c:v>284.32799999999997</c:v>
                </c:pt>
                <c:pt idx="4906" formatCode="0.000">
                  <c:v>284.33600000000001</c:v>
                </c:pt>
                <c:pt idx="4907" formatCode="0.000">
                  <c:v>284.34399999999999</c:v>
                </c:pt>
                <c:pt idx="4908" formatCode="0.000">
                  <c:v>284.35199999999998</c:v>
                </c:pt>
                <c:pt idx="4909" formatCode="0.000">
                  <c:v>284.36099999999999</c:v>
                </c:pt>
                <c:pt idx="4910" formatCode="0.000">
                  <c:v>284.36900000000003</c:v>
                </c:pt>
                <c:pt idx="4911" formatCode="0.000">
                  <c:v>284.37900000000002</c:v>
                </c:pt>
                <c:pt idx="4912" formatCode="0.000">
                  <c:v>284.387</c:v>
                </c:pt>
                <c:pt idx="4913" formatCode="0.000">
                  <c:v>284.39600000000002</c:v>
                </c:pt>
                <c:pt idx="4914" formatCode="0.000">
                  <c:v>284.40600000000001</c:v>
                </c:pt>
                <c:pt idx="4915" formatCode="0.000">
                  <c:v>284.41500000000002</c:v>
                </c:pt>
                <c:pt idx="4916" formatCode="0.000">
                  <c:v>284.42399999999998</c:v>
                </c:pt>
                <c:pt idx="4917" formatCode="0.000">
                  <c:v>284.43299999999999</c:v>
                </c:pt>
                <c:pt idx="4918" formatCode="0.000">
                  <c:v>284.44200000000001</c:v>
                </c:pt>
                <c:pt idx="4919" formatCode="0.000">
                  <c:v>284.452</c:v>
                </c:pt>
                <c:pt idx="4920" formatCode="0.000">
                  <c:v>284.46100000000001</c:v>
                </c:pt>
                <c:pt idx="4921" formatCode="0.000">
                  <c:v>284.471</c:v>
                </c:pt>
                <c:pt idx="4922" formatCode="0.000">
                  <c:v>284.48</c:v>
                </c:pt>
                <c:pt idx="4923" formatCode="0.000">
                  <c:v>284.49</c:v>
                </c:pt>
                <c:pt idx="4924" formatCode="0.000">
                  <c:v>284.49900000000002</c:v>
                </c:pt>
                <c:pt idx="4925" formatCode="0.000">
                  <c:v>284.51</c:v>
                </c:pt>
                <c:pt idx="4926" formatCode="0.000">
                  <c:v>284.52</c:v>
                </c:pt>
                <c:pt idx="4927" formatCode="0.000">
                  <c:v>284.529</c:v>
                </c:pt>
                <c:pt idx="4928" formatCode="0.000">
                  <c:v>284.53800000000001</c:v>
                </c:pt>
                <c:pt idx="4929" formatCode="0.000">
                  <c:v>284.55099999999999</c:v>
                </c:pt>
                <c:pt idx="4930" formatCode="0.000">
                  <c:v>284.56099999999998</c:v>
                </c:pt>
                <c:pt idx="4931" formatCode="0.000">
                  <c:v>284.57100000000003</c:v>
                </c:pt>
                <c:pt idx="4932" formatCode="0.000">
                  <c:v>284.58300000000003</c:v>
                </c:pt>
                <c:pt idx="4933" formatCode="0.000">
                  <c:v>284.59300000000002</c:v>
                </c:pt>
                <c:pt idx="4934" formatCode="0.000">
                  <c:v>284.60399999999998</c:v>
                </c:pt>
                <c:pt idx="4935" formatCode="0.000">
                  <c:v>284.61399999999998</c:v>
                </c:pt>
                <c:pt idx="4936" formatCode="0.000">
                  <c:v>284.625</c:v>
                </c:pt>
                <c:pt idx="4937" formatCode="0.000">
                  <c:v>284.63600000000002</c:v>
                </c:pt>
                <c:pt idx="4938" formatCode="0.000">
                  <c:v>284.64699999999999</c:v>
                </c:pt>
                <c:pt idx="4939" formatCode="0.000">
                  <c:v>284.65800000000002</c:v>
                </c:pt>
                <c:pt idx="4940" formatCode="0.000">
                  <c:v>284.67</c:v>
                </c:pt>
                <c:pt idx="4941" formatCode="0.000">
                  <c:v>284.68200000000002</c:v>
                </c:pt>
                <c:pt idx="4942" formatCode="0.000">
                  <c:v>284.69400000000002</c:v>
                </c:pt>
                <c:pt idx="4943" formatCode="0.000">
                  <c:v>284.70600000000002</c:v>
                </c:pt>
                <c:pt idx="4944" formatCode="0.000">
                  <c:v>284.71600000000001</c:v>
                </c:pt>
                <c:pt idx="4945" formatCode="0.000">
                  <c:v>284.72899999999998</c:v>
                </c:pt>
                <c:pt idx="4946" formatCode="0.000">
                  <c:v>284.74200000000002</c:v>
                </c:pt>
                <c:pt idx="4947" formatCode="0.000">
                  <c:v>284.75400000000002</c:v>
                </c:pt>
                <c:pt idx="4948" formatCode="0.000">
                  <c:v>284.76499999999999</c:v>
                </c:pt>
                <c:pt idx="4949" formatCode="0.000">
                  <c:v>284.77699999999999</c:v>
                </c:pt>
                <c:pt idx="4950" formatCode="0.000">
                  <c:v>284.79000000000002</c:v>
                </c:pt>
                <c:pt idx="4951" formatCode="0.000">
                  <c:v>284.803</c:v>
                </c:pt>
                <c:pt idx="4952" formatCode="0.000">
                  <c:v>284.815</c:v>
                </c:pt>
                <c:pt idx="4953" formatCode="0.000">
                  <c:v>284.82799999999997</c:v>
                </c:pt>
                <c:pt idx="4954" formatCode="0.000">
                  <c:v>284.84100000000001</c:v>
                </c:pt>
                <c:pt idx="4955" formatCode="0.000">
                  <c:v>284.85500000000002</c:v>
                </c:pt>
                <c:pt idx="4956" formatCode="0.000">
                  <c:v>284.86799999999999</c:v>
                </c:pt>
                <c:pt idx="4957" formatCode="0.000">
                  <c:v>284.88200000000001</c:v>
                </c:pt>
                <c:pt idx="4958" formatCode="0.000">
                  <c:v>284.89499999999998</c:v>
                </c:pt>
                <c:pt idx="4959" formatCode="0.000">
                  <c:v>284.90899999999999</c:v>
                </c:pt>
                <c:pt idx="4960" formatCode="0.000">
                  <c:v>284.923</c:v>
                </c:pt>
                <c:pt idx="4961" formatCode="0.000">
                  <c:v>284.93700000000001</c:v>
                </c:pt>
                <c:pt idx="4962" formatCode="0.000">
                  <c:v>284.95100000000002</c:v>
                </c:pt>
                <c:pt idx="4963" formatCode="0.000">
                  <c:v>284.96499999999997</c:v>
                </c:pt>
                <c:pt idx="4964" formatCode="0.000">
                  <c:v>284.97899999999998</c:v>
                </c:pt>
                <c:pt idx="4965" formatCode="0.000">
                  <c:v>284.99400000000003</c:v>
                </c:pt>
                <c:pt idx="4966" formatCode="0.000">
                  <c:v>285.00900000000001</c:v>
                </c:pt>
                <c:pt idx="4967" formatCode="0.000">
                  <c:v>285.02300000000002</c:v>
                </c:pt>
                <c:pt idx="4968" formatCode="0.000">
                  <c:v>285.04000000000002</c:v>
                </c:pt>
                <c:pt idx="4969" formatCode="0.000">
                  <c:v>285.05500000000001</c:v>
                </c:pt>
                <c:pt idx="4970" formatCode="0.000">
                  <c:v>285.07100000000003</c:v>
                </c:pt>
                <c:pt idx="4971" formatCode="0.000">
                  <c:v>285.08600000000001</c:v>
                </c:pt>
                <c:pt idx="4972" formatCode="0.000">
                  <c:v>285.09899999999999</c:v>
                </c:pt>
                <c:pt idx="4973" formatCode="0.000">
                  <c:v>285.11500000000001</c:v>
                </c:pt>
                <c:pt idx="4974" formatCode="0.000">
                  <c:v>285.13099999999997</c:v>
                </c:pt>
                <c:pt idx="4975" formatCode="0.000">
                  <c:v>285.14600000000002</c:v>
                </c:pt>
                <c:pt idx="4976" formatCode="0.000">
                  <c:v>285.16199999999998</c:v>
                </c:pt>
                <c:pt idx="4977" formatCode="0.000">
                  <c:v>285.17899999999997</c:v>
                </c:pt>
                <c:pt idx="4978" formatCode="0.000">
                  <c:v>285.19499999999999</c:v>
                </c:pt>
                <c:pt idx="4979" formatCode="0.000">
                  <c:v>285.21100000000001</c:v>
                </c:pt>
                <c:pt idx="4980" formatCode="0.000">
                  <c:v>285.22800000000001</c:v>
                </c:pt>
                <c:pt idx="4981" formatCode="0.000">
                  <c:v>285.24599999999998</c:v>
                </c:pt>
                <c:pt idx="4982" formatCode="0.000">
                  <c:v>285.26299999999998</c:v>
                </c:pt>
                <c:pt idx="4983" formatCode="0.000">
                  <c:v>285.27999999999997</c:v>
                </c:pt>
                <c:pt idx="4984" formatCode="0.000">
                  <c:v>285.29700000000003</c:v>
                </c:pt>
                <c:pt idx="4985" formatCode="0.000">
                  <c:v>285.31400000000002</c:v>
                </c:pt>
                <c:pt idx="4986" formatCode="0.000">
                  <c:v>285.33100000000002</c:v>
                </c:pt>
                <c:pt idx="4987" formatCode="0.000">
                  <c:v>285.34899999999999</c:v>
                </c:pt>
                <c:pt idx="4988" formatCode="0.000">
                  <c:v>285.36700000000002</c:v>
                </c:pt>
                <c:pt idx="4989" formatCode="0.000">
                  <c:v>285.38499999999999</c:v>
                </c:pt>
                <c:pt idx="4990" formatCode="0.000">
                  <c:v>285.404</c:v>
                </c:pt>
                <c:pt idx="4991" formatCode="0.000">
                  <c:v>285.42200000000003</c:v>
                </c:pt>
                <c:pt idx="4992" formatCode="0.000">
                  <c:v>285.43900000000002</c:v>
                </c:pt>
                <c:pt idx="4993" formatCode="0.000">
                  <c:v>285.45800000000003</c:v>
                </c:pt>
                <c:pt idx="4994" formatCode="0.000">
                  <c:v>285.476</c:v>
                </c:pt>
                <c:pt idx="4995" formatCode="0.000">
                  <c:v>285.49599999999998</c:v>
                </c:pt>
                <c:pt idx="4996" formatCode="0.000">
                  <c:v>285.51400000000001</c:v>
                </c:pt>
                <c:pt idx="4997" formatCode="0.000">
                  <c:v>285.53300000000002</c:v>
                </c:pt>
                <c:pt idx="4998" formatCode="0.000">
                  <c:v>285.553</c:v>
                </c:pt>
                <c:pt idx="4999" formatCode="0.000">
                  <c:v>285.572</c:v>
                </c:pt>
                <c:pt idx="5000" formatCode="0.000">
                  <c:v>285.59199999999998</c:v>
                </c:pt>
                <c:pt idx="5001" formatCode="0.000">
                  <c:v>285.61099999999999</c:v>
                </c:pt>
                <c:pt idx="5002" formatCode="0.000">
                  <c:v>285.62900000000002</c:v>
                </c:pt>
                <c:pt idx="5003" formatCode="0.000">
                  <c:v>285.65100000000001</c:v>
                </c:pt>
                <c:pt idx="5004" formatCode="0.000">
                  <c:v>285.67099999999999</c:v>
                </c:pt>
                <c:pt idx="5005" formatCode="0.000">
                  <c:v>285.69</c:v>
                </c:pt>
                <c:pt idx="5006" formatCode="0.000">
                  <c:v>285.71100000000001</c:v>
                </c:pt>
                <c:pt idx="5007" formatCode="0.000">
                  <c:v>285.73</c:v>
                </c:pt>
                <c:pt idx="5008" formatCode="0.000">
                  <c:v>285.75</c:v>
                </c:pt>
                <c:pt idx="5009" formatCode="0.000">
                  <c:v>285.77100000000002</c:v>
                </c:pt>
                <c:pt idx="5010" formatCode="0.000">
                  <c:v>285.79199999999997</c:v>
                </c:pt>
                <c:pt idx="5011" formatCode="0.000">
                  <c:v>285.81299999999999</c:v>
                </c:pt>
                <c:pt idx="5012" formatCode="0.000">
                  <c:v>285.85500000000002</c:v>
                </c:pt>
                <c:pt idx="5013" formatCode="0.000">
                  <c:v>285.87400000000002</c:v>
                </c:pt>
                <c:pt idx="5014" formatCode="0.000">
                  <c:v>285.89499999999998</c:v>
                </c:pt>
                <c:pt idx="5015" formatCode="0.000">
                  <c:v>285.91500000000002</c:v>
                </c:pt>
                <c:pt idx="5016" formatCode="0.000">
                  <c:v>285.935</c:v>
                </c:pt>
                <c:pt idx="5017" formatCode="0.000">
                  <c:v>285.95499999999998</c:v>
                </c:pt>
                <c:pt idx="5018" formatCode="0.000">
                  <c:v>285.97500000000002</c:v>
                </c:pt>
                <c:pt idx="5019" formatCode="0.000">
                  <c:v>285.995</c:v>
                </c:pt>
                <c:pt idx="5020" formatCode="0.000">
                  <c:v>286.01499999999999</c:v>
                </c:pt>
                <c:pt idx="5021" formatCode="0.000">
                  <c:v>286.03500000000003</c:v>
                </c:pt>
                <c:pt idx="5022" formatCode="0.000">
                  <c:v>286.05599999999998</c:v>
                </c:pt>
                <c:pt idx="5023" formatCode="0.000">
                  <c:v>286.07499999999999</c:v>
                </c:pt>
                <c:pt idx="5024" formatCode="0.000">
                  <c:v>286.096</c:v>
                </c:pt>
                <c:pt idx="5025" formatCode="0.000">
                  <c:v>286.11599999999999</c:v>
                </c:pt>
                <c:pt idx="5026" formatCode="0.000">
                  <c:v>286.137</c:v>
                </c:pt>
                <c:pt idx="5027" formatCode="0.000">
                  <c:v>286.15699999999998</c:v>
                </c:pt>
                <c:pt idx="5028" formatCode="0.000">
                  <c:v>286.17700000000002</c:v>
                </c:pt>
                <c:pt idx="5029" formatCode="0.000">
                  <c:v>286.197</c:v>
                </c:pt>
                <c:pt idx="5030" formatCode="0.000">
                  <c:v>286.22000000000003</c:v>
                </c:pt>
                <c:pt idx="5031" formatCode="0.000">
                  <c:v>286.24</c:v>
                </c:pt>
                <c:pt idx="5032" formatCode="0.000">
                  <c:v>286.262</c:v>
                </c:pt>
                <c:pt idx="5033" formatCode="0.000">
                  <c:v>286.28199999999998</c:v>
                </c:pt>
                <c:pt idx="5034" formatCode="0.000">
                  <c:v>286.30200000000002</c:v>
                </c:pt>
                <c:pt idx="5035" formatCode="0.000">
                  <c:v>286.322</c:v>
                </c:pt>
                <c:pt idx="5036" formatCode="0.000">
                  <c:v>286.34300000000002</c:v>
                </c:pt>
                <c:pt idx="5037" formatCode="0.000">
                  <c:v>286.36399999999998</c:v>
                </c:pt>
                <c:pt idx="5038" formatCode="0.000">
                  <c:v>286.38400000000001</c:v>
                </c:pt>
                <c:pt idx="5039" formatCode="0.000">
                  <c:v>286.40199999999999</c:v>
                </c:pt>
                <c:pt idx="5040" formatCode="0.000">
                  <c:v>286.42399999999998</c:v>
                </c:pt>
                <c:pt idx="5041" formatCode="0.000">
                  <c:v>286.44400000000002</c:v>
                </c:pt>
                <c:pt idx="5042" formatCode="0.000">
                  <c:v>286.46600000000001</c:v>
                </c:pt>
                <c:pt idx="5043" formatCode="0.000">
                  <c:v>286.48700000000002</c:v>
                </c:pt>
                <c:pt idx="5044" formatCode="0.000">
                  <c:v>286.50599999999997</c:v>
                </c:pt>
                <c:pt idx="5045" formatCode="0.000">
                  <c:v>286.52699999999999</c:v>
                </c:pt>
                <c:pt idx="5046" formatCode="0.000">
                  <c:v>286.54700000000003</c:v>
                </c:pt>
                <c:pt idx="5047" formatCode="0.000">
                  <c:v>286.56900000000002</c:v>
                </c:pt>
                <c:pt idx="5048" formatCode="0.000">
                  <c:v>286.58800000000002</c:v>
                </c:pt>
                <c:pt idx="5049" formatCode="0.000">
                  <c:v>286.61099999999999</c:v>
                </c:pt>
                <c:pt idx="5050" formatCode="0.000">
                  <c:v>286.63</c:v>
                </c:pt>
                <c:pt idx="5051" formatCode="0.000">
                  <c:v>286.65100000000001</c:v>
                </c:pt>
                <c:pt idx="5052" formatCode="0.000">
                  <c:v>286.67200000000003</c:v>
                </c:pt>
                <c:pt idx="5053" formatCode="0.000">
                  <c:v>286.69200000000001</c:v>
                </c:pt>
                <c:pt idx="5054" formatCode="0.000">
                  <c:v>286.71199999999999</c:v>
                </c:pt>
                <c:pt idx="5055" formatCode="0.000">
                  <c:v>286.73200000000003</c:v>
                </c:pt>
                <c:pt idx="5056" formatCode="0.000">
                  <c:v>286.75299999999999</c:v>
                </c:pt>
                <c:pt idx="5057" formatCode="0.000">
                  <c:v>286.774</c:v>
                </c:pt>
                <c:pt idx="5058" formatCode="0.000">
                  <c:v>286.79399999999998</c:v>
                </c:pt>
                <c:pt idx="5059" formatCode="0.000">
                  <c:v>286.815</c:v>
                </c:pt>
                <c:pt idx="5060" formatCode="0.000">
                  <c:v>286.83499999999998</c:v>
                </c:pt>
                <c:pt idx="5061" formatCode="0.000">
                  <c:v>286.85500000000002</c:v>
                </c:pt>
                <c:pt idx="5062" formatCode="0.000">
                  <c:v>286.875</c:v>
                </c:pt>
                <c:pt idx="5063" formatCode="0.000">
                  <c:v>286.89499999999998</c:v>
                </c:pt>
                <c:pt idx="5064" formatCode="0.000">
                  <c:v>286.91300000000001</c:v>
                </c:pt>
                <c:pt idx="5065" formatCode="0.000">
                  <c:v>286.93200000000002</c:v>
                </c:pt>
                <c:pt idx="5066" formatCode="0.000">
                  <c:v>286.952</c:v>
                </c:pt>
                <c:pt idx="5067" formatCode="0.000">
                  <c:v>286.971</c:v>
                </c:pt>
                <c:pt idx="5068" formatCode="0.000">
                  <c:v>286.98899999999998</c:v>
                </c:pt>
                <c:pt idx="5069" formatCode="0.000">
                  <c:v>287.00799999999998</c:v>
                </c:pt>
                <c:pt idx="5070" formatCode="0.000">
                  <c:v>287.02600000000001</c:v>
                </c:pt>
                <c:pt idx="5071" formatCode="0.000">
                  <c:v>287.04599999999999</c:v>
                </c:pt>
                <c:pt idx="5072" formatCode="0.000">
                  <c:v>287.065</c:v>
                </c:pt>
                <c:pt idx="5073" formatCode="0.000">
                  <c:v>287.084</c:v>
                </c:pt>
                <c:pt idx="5074" formatCode="0.000">
                  <c:v>287.10199999999998</c:v>
                </c:pt>
                <c:pt idx="5075" formatCode="0.000">
                  <c:v>287.12099999999998</c:v>
                </c:pt>
                <c:pt idx="5076" formatCode="0.000">
                  <c:v>287.13900000000001</c:v>
                </c:pt>
                <c:pt idx="5077" formatCode="0.000">
                  <c:v>287.15800000000002</c:v>
                </c:pt>
                <c:pt idx="5078" formatCode="0.000">
                  <c:v>287.17500000000001</c:v>
                </c:pt>
                <c:pt idx="5079" formatCode="0.000">
                  <c:v>287.19400000000002</c:v>
                </c:pt>
                <c:pt idx="5080" formatCode="0.000">
                  <c:v>287.21300000000002</c:v>
                </c:pt>
                <c:pt idx="5081" formatCode="0.000">
                  <c:v>287.23099999999999</c:v>
                </c:pt>
                <c:pt idx="5082" formatCode="0.000">
                  <c:v>287.24799999999999</c:v>
                </c:pt>
                <c:pt idx="5083" formatCode="0.000">
                  <c:v>287.26600000000002</c:v>
                </c:pt>
                <c:pt idx="5084" formatCode="0.000">
                  <c:v>287.28500000000003</c:v>
                </c:pt>
                <c:pt idx="5085" formatCode="0.000">
                  <c:v>287.30200000000002</c:v>
                </c:pt>
                <c:pt idx="5086" formatCode="0.000">
                  <c:v>287.32</c:v>
                </c:pt>
                <c:pt idx="5087" formatCode="0.000">
                  <c:v>287.33699999999999</c:v>
                </c:pt>
                <c:pt idx="5088" formatCode="0.000">
                  <c:v>287.35500000000002</c:v>
                </c:pt>
                <c:pt idx="5089" formatCode="0.000">
                  <c:v>287.37200000000001</c:v>
                </c:pt>
                <c:pt idx="5090" formatCode="0.000">
                  <c:v>287.39</c:v>
                </c:pt>
                <c:pt idx="5091" formatCode="0.000">
                  <c:v>287.40800000000002</c:v>
                </c:pt>
                <c:pt idx="5092" formatCode="0.000">
                  <c:v>287.42599999999999</c:v>
                </c:pt>
                <c:pt idx="5093" formatCode="0.000">
                  <c:v>287.44299999999998</c:v>
                </c:pt>
                <c:pt idx="5094" formatCode="0.000">
                  <c:v>287.46100000000001</c:v>
                </c:pt>
                <c:pt idx="5095" formatCode="0.000">
                  <c:v>287.47899999999998</c:v>
                </c:pt>
                <c:pt idx="5096" formatCode="0.000">
                  <c:v>287.495</c:v>
                </c:pt>
                <c:pt idx="5097" formatCode="0.000">
                  <c:v>287.51299999999998</c:v>
                </c:pt>
                <c:pt idx="5098" formatCode="0.000">
                  <c:v>287.52999999999997</c:v>
                </c:pt>
                <c:pt idx="5099" formatCode="0.000">
                  <c:v>287.54700000000003</c:v>
                </c:pt>
                <c:pt idx="5100" formatCode="0.000">
                  <c:v>287.565</c:v>
                </c:pt>
                <c:pt idx="5101" formatCode="0.000">
                  <c:v>287.58199999999999</c:v>
                </c:pt>
                <c:pt idx="5102" formatCode="0.000">
                  <c:v>287.59800000000001</c:v>
                </c:pt>
                <c:pt idx="5103" formatCode="0.000">
                  <c:v>287.61599999999999</c:v>
                </c:pt>
                <c:pt idx="5104" formatCode="0.000">
                  <c:v>287.63299999999998</c:v>
                </c:pt>
                <c:pt idx="5105" formatCode="0.000">
                  <c:v>287.64999999999998</c:v>
                </c:pt>
                <c:pt idx="5106" formatCode="0.000">
                  <c:v>287.66699999999997</c:v>
                </c:pt>
                <c:pt idx="5107" formatCode="0.000">
                  <c:v>287.685</c:v>
                </c:pt>
                <c:pt idx="5108" formatCode="0.000">
                  <c:v>287.702</c:v>
                </c:pt>
                <c:pt idx="5109" formatCode="0.000">
                  <c:v>287.71699999999998</c:v>
                </c:pt>
                <c:pt idx="5110" formatCode="0.000">
                  <c:v>287.73500000000001</c:v>
                </c:pt>
                <c:pt idx="5111" formatCode="0.000">
                  <c:v>287.75200000000001</c:v>
                </c:pt>
                <c:pt idx="5112" formatCode="0.000">
                  <c:v>287.76900000000001</c:v>
                </c:pt>
                <c:pt idx="5113" formatCode="0.000">
                  <c:v>287.786</c:v>
                </c:pt>
                <c:pt idx="5114" formatCode="0.000">
                  <c:v>287.803</c:v>
                </c:pt>
                <c:pt idx="5115" formatCode="0.000">
                  <c:v>287.81900000000002</c:v>
                </c:pt>
                <c:pt idx="5116" formatCode="0.000">
                  <c:v>287.83499999999998</c:v>
                </c:pt>
                <c:pt idx="5117" formatCode="0.000">
                  <c:v>287.85300000000001</c:v>
                </c:pt>
                <c:pt idx="5118" formatCode="0.000">
                  <c:v>287.86900000000003</c:v>
                </c:pt>
                <c:pt idx="5119" formatCode="0.000">
                  <c:v>287.88400000000001</c:v>
                </c:pt>
                <c:pt idx="5120" formatCode="0.000">
                  <c:v>287.90100000000001</c:v>
                </c:pt>
                <c:pt idx="5121" formatCode="0.000">
                  <c:v>287.91800000000001</c:v>
                </c:pt>
                <c:pt idx="5122" formatCode="0.000">
                  <c:v>287.93400000000003</c:v>
                </c:pt>
                <c:pt idx="5123" formatCode="0.000">
                  <c:v>287.95100000000002</c:v>
                </c:pt>
                <c:pt idx="5124" formatCode="0.000">
                  <c:v>287.96600000000001</c:v>
                </c:pt>
                <c:pt idx="5125" formatCode="0.000">
                  <c:v>287.98200000000003</c:v>
                </c:pt>
                <c:pt idx="5126" formatCode="0.000">
                  <c:v>287.99700000000001</c:v>
                </c:pt>
                <c:pt idx="5127" formatCode="0.000">
                  <c:v>288.01400000000001</c:v>
                </c:pt>
                <c:pt idx="5128" formatCode="0.000">
                  <c:v>288.02999999999997</c:v>
                </c:pt>
                <c:pt idx="5129" formatCode="0.000">
                  <c:v>288.04599999999999</c:v>
                </c:pt>
                <c:pt idx="5130" formatCode="0.000">
                  <c:v>288.06</c:v>
                </c:pt>
                <c:pt idx="5131" formatCode="0.000">
                  <c:v>288.07400000000001</c:v>
                </c:pt>
                <c:pt idx="5132" formatCode="0.000">
                  <c:v>288.089</c:v>
                </c:pt>
                <c:pt idx="5133" formatCode="0.000">
                  <c:v>288.10199999999998</c:v>
                </c:pt>
                <c:pt idx="5134" formatCode="0.000">
                  <c:v>288.11599999999999</c:v>
                </c:pt>
                <c:pt idx="5135" formatCode="0.000">
                  <c:v>288.12799999999999</c:v>
                </c:pt>
                <c:pt idx="5136" formatCode="0.000">
                  <c:v>288.14299999999997</c:v>
                </c:pt>
                <c:pt idx="5137" formatCode="0.000">
                  <c:v>288.15600000000001</c:v>
                </c:pt>
                <c:pt idx="5138" formatCode="0.000">
                  <c:v>288.16800000000001</c:v>
                </c:pt>
                <c:pt idx="5139" formatCode="0.000">
                  <c:v>288.18099999999998</c:v>
                </c:pt>
                <c:pt idx="5140" formatCode="0.000">
                  <c:v>288.19299999999998</c:v>
                </c:pt>
                <c:pt idx="5141" formatCode="0.000">
                  <c:v>288.20600000000002</c:v>
                </c:pt>
                <c:pt idx="5142" formatCode="0.000">
                  <c:v>288.21600000000001</c:v>
                </c:pt>
                <c:pt idx="5143" formatCode="0.000">
                  <c:v>288.22800000000001</c:v>
                </c:pt>
                <c:pt idx="5144" formatCode="0.000">
                  <c:v>288.24</c:v>
                </c:pt>
                <c:pt idx="5145" formatCode="0.000">
                  <c:v>288.25</c:v>
                </c:pt>
                <c:pt idx="5146" formatCode="0.000">
                  <c:v>288.26100000000002</c:v>
                </c:pt>
                <c:pt idx="5147" formatCode="0.000">
                  <c:v>288.27199999999999</c:v>
                </c:pt>
                <c:pt idx="5148" formatCode="0.000">
                  <c:v>288.27999999999997</c:v>
                </c:pt>
                <c:pt idx="5149" formatCode="0.000">
                  <c:v>288.29000000000002</c:v>
                </c:pt>
                <c:pt idx="5150" formatCode="0.000">
                  <c:v>288.3</c:v>
                </c:pt>
                <c:pt idx="5151" formatCode="0.000">
                  <c:v>288.30799999999999</c:v>
                </c:pt>
                <c:pt idx="5152" formatCode="0.000">
                  <c:v>288.31799999999998</c:v>
                </c:pt>
                <c:pt idx="5153" formatCode="0.000">
                  <c:v>288.327</c:v>
                </c:pt>
                <c:pt idx="5154" formatCode="0.000">
                  <c:v>288.33600000000001</c:v>
                </c:pt>
                <c:pt idx="5155" formatCode="0.000">
                  <c:v>288.34300000000002</c:v>
                </c:pt>
                <c:pt idx="5156" formatCode="0.000">
                  <c:v>288.351</c:v>
                </c:pt>
                <c:pt idx="5157" formatCode="0.000">
                  <c:v>288.35899999999998</c:v>
                </c:pt>
                <c:pt idx="5158" formatCode="0.000">
                  <c:v>288.36599999999999</c:v>
                </c:pt>
                <c:pt idx="5159" formatCode="0.000">
                  <c:v>288.37299999999999</c:v>
                </c:pt>
                <c:pt idx="5160" formatCode="0.000">
                  <c:v>288.38</c:v>
                </c:pt>
                <c:pt idx="5161" formatCode="0.000">
                  <c:v>288.38600000000002</c:v>
                </c:pt>
                <c:pt idx="5162" formatCode="0.000">
                  <c:v>288.392</c:v>
                </c:pt>
                <c:pt idx="5163" formatCode="0.000">
                  <c:v>288.39699999999999</c:v>
                </c:pt>
                <c:pt idx="5164" formatCode="0.000">
                  <c:v>288.40300000000002</c:v>
                </c:pt>
                <c:pt idx="5165" formatCode="0.000">
                  <c:v>288.40800000000002</c:v>
                </c:pt>
                <c:pt idx="5166" formatCode="0.000">
                  <c:v>288.41300000000001</c:v>
                </c:pt>
                <c:pt idx="5167" formatCode="0.000">
                  <c:v>288.41800000000001</c:v>
                </c:pt>
                <c:pt idx="5168" formatCode="0.000">
                  <c:v>288.42200000000003</c:v>
                </c:pt>
                <c:pt idx="5169" formatCode="0.000">
                  <c:v>288.42599999999999</c:v>
                </c:pt>
                <c:pt idx="5170" formatCode="0.000">
                  <c:v>288.43</c:v>
                </c:pt>
                <c:pt idx="5171" formatCode="0.000">
                  <c:v>288.43400000000003</c:v>
                </c:pt>
                <c:pt idx="5172" formatCode="0.000">
                  <c:v>288.43799999999999</c:v>
                </c:pt>
                <c:pt idx="5173" formatCode="0.000">
                  <c:v>288.44200000000001</c:v>
                </c:pt>
                <c:pt idx="5174" formatCode="0.000">
                  <c:v>288.44600000000003</c:v>
                </c:pt>
                <c:pt idx="5175" formatCode="0.000">
                  <c:v>288.44900000000001</c:v>
                </c:pt>
                <c:pt idx="5176" formatCode="0.000">
                  <c:v>288.45299999999997</c:v>
                </c:pt>
                <c:pt idx="5177" formatCode="0.000">
                  <c:v>288.45600000000002</c:v>
                </c:pt>
                <c:pt idx="5178" formatCode="0.000">
                  <c:v>288.459</c:v>
                </c:pt>
                <c:pt idx="5179" formatCode="0.000">
                  <c:v>288.46100000000001</c:v>
                </c:pt>
                <c:pt idx="5180" formatCode="0.000">
                  <c:v>288.46600000000001</c:v>
                </c:pt>
                <c:pt idx="5181" formatCode="0.000">
                  <c:v>288.46800000000002</c:v>
                </c:pt>
                <c:pt idx="5182" formatCode="0.000">
                  <c:v>288.47199999999998</c:v>
                </c:pt>
                <c:pt idx="5183" formatCode="0.000">
                  <c:v>288.47300000000001</c:v>
                </c:pt>
                <c:pt idx="5184" formatCode="0.000">
                  <c:v>288.47699999999998</c:v>
                </c:pt>
                <c:pt idx="5185" formatCode="0.000">
                  <c:v>288.47899999999998</c:v>
                </c:pt>
                <c:pt idx="5186" formatCode="0.000">
                  <c:v>288.48099999999999</c:v>
                </c:pt>
                <c:pt idx="5187" formatCode="0.000">
                  <c:v>288.483</c:v>
                </c:pt>
                <c:pt idx="5188" formatCode="0.000">
                  <c:v>288.48500000000001</c:v>
                </c:pt>
                <c:pt idx="5189" formatCode="0.000">
                  <c:v>288.48700000000002</c:v>
                </c:pt>
                <c:pt idx="5190" formatCode="0.000">
                  <c:v>288.48899999999998</c:v>
                </c:pt>
                <c:pt idx="5191" formatCode="0.000">
                  <c:v>288.49</c:v>
                </c:pt>
                <c:pt idx="5192" formatCode="0.000">
                  <c:v>288.49200000000002</c:v>
                </c:pt>
                <c:pt idx="5193" formatCode="0.000">
                  <c:v>288.49299999999999</c:v>
                </c:pt>
                <c:pt idx="5194" formatCode="0.000">
                  <c:v>288.49400000000003</c:v>
                </c:pt>
                <c:pt idx="5195" formatCode="0.000">
                  <c:v>288.495</c:v>
                </c:pt>
                <c:pt idx="5196" formatCode="0.000">
                  <c:v>288.49599999999998</c:v>
                </c:pt>
                <c:pt idx="5197" formatCode="0.000">
                  <c:v>288.49700000000001</c:v>
                </c:pt>
                <c:pt idx="5198" formatCode="0.000">
                  <c:v>288.49799999999999</c:v>
                </c:pt>
                <c:pt idx="5199" formatCode="0.000">
                  <c:v>288.49799999999999</c:v>
                </c:pt>
                <c:pt idx="5200" formatCode="0.000">
                  <c:v>288.49900000000002</c:v>
                </c:pt>
                <c:pt idx="5201" formatCode="0.000">
                  <c:v>288.49900000000002</c:v>
                </c:pt>
                <c:pt idx="5202" formatCode="0.000">
                  <c:v>288.49900000000002</c:v>
                </c:pt>
                <c:pt idx="5203" formatCode="0.000">
                  <c:v>288.49900000000002</c:v>
                </c:pt>
                <c:pt idx="5204" formatCode="0.000">
                  <c:v>288.49900000000002</c:v>
                </c:pt>
                <c:pt idx="5205" formatCode="0.000">
                  <c:v>288.49900000000002</c:v>
                </c:pt>
                <c:pt idx="5206" formatCode="0.000">
                  <c:v>288.49900000000002</c:v>
                </c:pt>
                <c:pt idx="5207" formatCode="0.000">
                  <c:v>288.49900000000002</c:v>
                </c:pt>
                <c:pt idx="5208" formatCode="0.000">
                  <c:v>288.49900000000002</c:v>
                </c:pt>
                <c:pt idx="5209" formatCode="0.000">
                  <c:v>288.49900000000002</c:v>
                </c:pt>
                <c:pt idx="5210" formatCode="0.000">
                  <c:v>288.49900000000002</c:v>
                </c:pt>
                <c:pt idx="5211" formatCode="0.000">
                  <c:v>288.49900000000002</c:v>
                </c:pt>
                <c:pt idx="5212" formatCode="0.000">
                  <c:v>288.49900000000002</c:v>
                </c:pt>
                <c:pt idx="5213" formatCode="0.000">
                  <c:v>288.49900000000002</c:v>
                </c:pt>
                <c:pt idx="5214" formatCode="0.000">
                  <c:v>288.49900000000002</c:v>
                </c:pt>
                <c:pt idx="5215" formatCode="0.000">
                  <c:v>288.49900000000002</c:v>
                </c:pt>
                <c:pt idx="5216" formatCode="0.000">
                  <c:v>288.49900000000002</c:v>
                </c:pt>
                <c:pt idx="5217" formatCode="0.000">
                  <c:v>288.49900000000002</c:v>
                </c:pt>
                <c:pt idx="5218" formatCode="0.000">
                  <c:v>288.49900000000002</c:v>
                </c:pt>
                <c:pt idx="5219" formatCode="0.000">
                  <c:v>288.49900000000002</c:v>
                </c:pt>
                <c:pt idx="5220" formatCode="0.000">
                  <c:v>288.49900000000002</c:v>
                </c:pt>
                <c:pt idx="5221" formatCode="0.000">
                  <c:v>288.49900000000002</c:v>
                </c:pt>
                <c:pt idx="5222" formatCode="0.000">
                  <c:v>288.49900000000002</c:v>
                </c:pt>
                <c:pt idx="5223" formatCode="0.000">
                  <c:v>288.49900000000002</c:v>
                </c:pt>
                <c:pt idx="5224" formatCode="0.000">
                  <c:v>288.49900000000002</c:v>
                </c:pt>
                <c:pt idx="5225" formatCode="0.000">
                  <c:v>288.49900000000002</c:v>
                </c:pt>
                <c:pt idx="5226" formatCode="0.000">
                  <c:v>288.49900000000002</c:v>
                </c:pt>
                <c:pt idx="5227" formatCode="0.000">
                  <c:v>288.49900000000002</c:v>
                </c:pt>
                <c:pt idx="5228" formatCode="0.000">
                  <c:v>288.49900000000002</c:v>
                </c:pt>
                <c:pt idx="5229" formatCode="0.000">
                  <c:v>288.49900000000002</c:v>
                </c:pt>
                <c:pt idx="5230" formatCode="0.000">
                  <c:v>288.49900000000002</c:v>
                </c:pt>
                <c:pt idx="5231" formatCode="0.000">
                  <c:v>288.49900000000002</c:v>
                </c:pt>
                <c:pt idx="5232" formatCode="0.000">
                  <c:v>288.49900000000002</c:v>
                </c:pt>
                <c:pt idx="5233" formatCode="0.000">
                  <c:v>288.49900000000002</c:v>
                </c:pt>
                <c:pt idx="5234" formatCode="0.000">
                  <c:v>288.49900000000002</c:v>
                </c:pt>
                <c:pt idx="5235" formatCode="0.000">
                  <c:v>288.49900000000002</c:v>
                </c:pt>
                <c:pt idx="5236" formatCode="0.000">
                  <c:v>288.49900000000002</c:v>
                </c:pt>
                <c:pt idx="5237" formatCode="0.000">
                  <c:v>288.49900000000002</c:v>
                </c:pt>
                <c:pt idx="5238" formatCode="0.000">
                  <c:v>288.49900000000002</c:v>
                </c:pt>
                <c:pt idx="5239" formatCode="0.000">
                  <c:v>288.49900000000002</c:v>
                </c:pt>
                <c:pt idx="5240" formatCode="0.000">
                  <c:v>288.49900000000002</c:v>
                </c:pt>
                <c:pt idx="5241" formatCode="0.000">
                  <c:v>288.49900000000002</c:v>
                </c:pt>
                <c:pt idx="5242" formatCode="0.000">
                  <c:v>288.49900000000002</c:v>
                </c:pt>
                <c:pt idx="5243" formatCode="0.000">
                  <c:v>288.49900000000002</c:v>
                </c:pt>
                <c:pt idx="5244" formatCode="0.000">
                  <c:v>288.49900000000002</c:v>
                </c:pt>
                <c:pt idx="5245" formatCode="0.000">
                  <c:v>288.49900000000002</c:v>
                </c:pt>
                <c:pt idx="5246" formatCode="0.000">
                  <c:v>288.49900000000002</c:v>
                </c:pt>
                <c:pt idx="5247" formatCode="0.000">
                  <c:v>288.49900000000002</c:v>
                </c:pt>
                <c:pt idx="5248" formatCode="0.000">
                  <c:v>288.49900000000002</c:v>
                </c:pt>
                <c:pt idx="5249" formatCode="0.000">
                  <c:v>288.49900000000002</c:v>
                </c:pt>
                <c:pt idx="5250" formatCode="0.000">
                  <c:v>288.49900000000002</c:v>
                </c:pt>
                <c:pt idx="5251" formatCode="0.000">
                  <c:v>288.49900000000002</c:v>
                </c:pt>
                <c:pt idx="5252" formatCode="0.000">
                  <c:v>288.49900000000002</c:v>
                </c:pt>
                <c:pt idx="5253" formatCode="0.000">
                  <c:v>288.49900000000002</c:v>
                </c:pt>
                <c:pt idx="5254" formatCode="0.000">
                  <c:v>288.49900000000002</c:v>
                </c:pt>
                <c:pt idx="5255" formatCode="0.000">
                  <c:v>288.49900000000002</c:v>
                </c:pt>
                <c:pt idx="5256" formatCode="0.000">
                  <c:v>288.49900000000002</c:v>
                </c:pt>
                <c:pt idx="5257" formatCode="0.000">
                  <c:v>288.49900000000002</c:v>
                </c:pt>
                <c:pt idx="5258" formatCode="0.000">
                  <c:v>288.49900000000002</c:v>
                </c:pt>
                <c:pt idx="5259" formatCode="0.000">
                  <c:v>288.49900000000002</c:v>
                </c:pt>
                <c:pt idx="5260" formatCode="0.000">
                  <c:v>288.49900000000002</c:v>
                </c:pt>
                <c:pt idx="5261" formatCode="0.000">
                  <c:v>288.49900000000002</c:v>
                </c:pt>
                <c:pt idx="5262" formatCode="0.000">
                  <c:v>288.49900000000002</c:v>
                </c:pt>
                <c:pt idx="5263" formatCode="0.000">
                  <c:v>288.49900000000002</c:v>
                </c:pt>
                <c:pt idx="5264" formatCode="0.000">
                  <c:v>288.49900000000002</c:v>
                </c:pt>
                <c:pt idx="5265" formatCode="0.000">
                  <c:v>288.49900000000002</c:v>
                </c:pt>
                <c:pt idx="5266" formatCode="0.000">
                  <c:v>288.49900000000002</c:v>
                </c:pt>
                <c:pt idx="5267" formatCode="0.000">
                  <c:v>288.49900000000002</c:v>
                </c:pt>
                <c:pt idx="5268" formatCode="0.000">
                  <c:v>288.49900000000002</c:v>
                </c:pt>
                <c:pt idx="5269" formatCode="0.000">
                  <c:v>288.49900000000002</c:v>
                </c:pt>
                <c:pt idx="5270" formatCode="0.000">
                  <c:v>288.49900000000002</c:v>
                </c:pt>
                <c:pt idx="5271" formatCode="0.000">
                  <c:v>288.49900000000002</c:v>
                </c:pt>
                <c:pt idx="5272" formatCode="0.000">
                  <c:v>288.49900000000002</c:v>
                </c:pt>
                <c:pt idx="5273" formatCode="0.000">
                  <c:v>288.49900000000002</c:v>
                </c:pt>
                <c:pt idx="5274" formatCode="0.000">
                  <c:v>288.49900000000002</c:v>
                </c:pt>
                <c:pt idx="5275" formatCode="0.000">
                  <c:v>288.49900000000002</c:v>
                </c:pt>
                <c:pt idx="5276" formatCode="0.000">
                  <c:v>288.49900000000002</c:v>
                </c:pt>
                <c:pt idx="5277" formatCode="0.000">
                  <c:v>288.49900000000002</c:v>
                </c:pt>
                <c:pt idx="5278" formatCode="0.000">
                  <c:v>288.49900000000002</c:v>
                </c:pt>
                <c:pt idx="5279" formatCode="0.000">
                  <c:v>288.49900000000002</c:v>
                </c:pt>
                <c:pt idx="5280" formatCode="0.000">
                  <c:v>288.49900000000002</c:v>
                </c:pt>
                <c:pt idx="5281" formatCode="0.000">
                  <c:v>288.49900000000002</c:v>
                </c:pt>
                <c:pt idx="5282" formatCode="0.000">
                  <c:v>288.49900000000002</c:v>
                </c:pt>
                <c:pt idx="5283" formatCode="0.000">
                  <c:v>288.49900000000002</c:v>
                </c:pt>
                <c:pt idx="5284" formatCode="0.000">
                  <c:v>288.49900000000002</c:v>
                </c:pt>
                <c:pt idx="5285" formatCode="0.000">
                  <c:v>288.49900000000002</c:v>
                </c:pt>
                <c:pt idx="5286" formatCode="0.000">
                  <c:v>288.49900000000002</c:v>
                </c:pt>
                <c:pt idx="5287" formatCode="0.000">
                  <c:v>288.49900000000002</c:v>
                </c:pt>
                <c:pt idx="5288" formatCode="0.000">
                  <c:v>288.49900000000002</c:v>
                </c:pt>
                <c:pt idx="5289" formatCode="0.000">
                  <c:v>288.49900000000002</c:v>
                </c:pt>
                <c:pt idx="5290" formatCode="0.000">
                  <c:v>288.49900000000002</c:v>
                </c:pt>
                <c:pt idx="5291" formatCode="0.000">
                  <c:v>288.49900000000002</c:v>
                </c:pt>
                <c:pt idx="5292" formatCode="0.000">
                  <c:v>288.49900000000002</c:v>
                </c:pt>
                <c:pt idx="5293" formatCode="0.000">
                  <c:v>288.49900000000002</c:v>
                </c:pt>
                <c:pt idx="5294" formatCode="0.000">
                  <c:v>288.49900000000002</c:v>
                </c:pt>
                <c:pt idx="5295" formatCode="0.000">
                  <c:v>288.49900000000002</c:v>
                </c:pt>
                <c:pt idx="5296" formatCode="0.000">
                  <c:v>288.49900000000002</c:v>
                </c:pt>
                <c:pt idx="5297" formatCode="0.000">
                  <c:v>288.49900000000002</c:v>
                </c:pt>
                <c:pt idx="5298" formatCode="0.000">
                  <c:v>288.49900000000002</c:v>
                </c:pt>
                <c:pt idx="5299" formatCode="0.000">
                  <c:v>288.49900000000002</c:v>
                </c:pt>
                <c:pt idx="5300" formatCode="0.000">
                  <c:v>288.49900000000002</c:v>
                </c:pt>
                <c:pt idx="5301" formatCode="0.000">
                  <c:v>288.49900000000002</c:v>
                </c:pt>
                <c:pt idx="5302" formatCode="0.000">
                  <c:v>288.49900000000002</c:v>
                </c:pt>
                <c:pt idx="5303" formatCode="0.000">
                  <c:v>288.49900000000002</c:v>
                </c:pt>
                <c:pt idx="5304" formatCode="0.000">
                  <c:v>288.49900000000002</c:v>
                </c:pt>
                <c:pt idx="5305" formatCode="0.000">
                  <c:v>288.49900000000002</c:v>
                </c:pt>
                <c:pt idx="5306" formatCode="0.000">
                  <c:v>288.49900000000002</c:v>
                </c:pt>
                <c:pt idx="5307" formatCode="0.000">
                  <c:v>288.49900000000002</c:v>
                </c:pt>
                <c:pt idx="5308" formatCode="0.000">
                  <c:v>288.49900000000002</c:v>
                </c:pt>
                <c:pt idx="5309" formatCode="0.000">
                  <c:v>288.49900000000002</c:v>
                </c:pt>
                <c:pt idx="5310" formatCode="0.000">
                  <c:v>288.49900000000002</c:v>
                </c:pt>
                <c:pt idx="5311" formatCode="0.000">
                  <c:v>288.49900000000002</c:v>
                </c:pt>
                <c:pt idx="5312" formatCode="0.000">
                  <c:v>288.49900000000002</c:v>
                </c:pt>
                <c:pt idx="5313" formatCode="0.000">
                  <c:v>288.49900000000002</c:v>
                </c:pt>
                <c:pt idx="5314" formatCode="0.000">
                  <c:v>288.49900000000002</c:v>
                </c:pt>
                <c:pt idx="5315" formatCode="0.000">
                  <c:v>288.49900000000002</c:v>
                </c:pt>
                <c:pt idx="5316" formatCode="0.000">
                  <c:v>288.49900000000002</c:v>
                </c:pt>
                <c:pt idx="5317" formatCode="0.000">
                  <c:v>288.49900000000002</c:v>
                </c:pt>
                <c:pt idx="5318" formatCode="0.000">
                  <c:v>288.49900000000002</c:v>
                </c:pt>
                <c:pt idx="5319" formatCode="0.000">
                  <c:v>288.49900000000002</c:v>
                </c:pt>
                <c:pt idx="5320" formatCode="0.000">
                  <c:v>288.49900000000002</c:v>
                </c:pt>
                <c:pt idx="5321" formatCode="0.000">
                  <c:v>288.49900000000002</c:v>
                </c:pt>
                <c:pt idx="5322" formatCode="0.000">
                  <c:v>288.49900000000002</c:v>
                </c:pt>
                <c:pt idx="5323" formatCode="0.000">
                  <c:v>288.49900000000002</c:v>
                </c:pt>
                <c:pt idx="5324" formatCode="0.000">
                  <c:v>288.49900000000002</c:v>
                </c:pt>
                <c:pt idx="5325" formatCode="0.000">
                  <c:v>288.49900000000002</c:v>
                </c:pt>
                <c:pt idx="5326" formatCode="0.000">
                  <c:v>288.49900000000002</c:v>
                </c:pt>
                <c:pt idx="5327" formatCode="0.000">
                  <c:v>288.49900000000002</c:v>
                </c:pt>
                <c:pt idx="5328" formatCode="0.000">
                  <c:v>288.49900000000002</c:v>
                </c:pt>
                <c:pt idx="5329" formatCode="0.000">
                  <c:v>288.49900000000002</c:v>
                </c:pt>
                <c:pt idx="5330" formatCode="0.000">
                  <c:v>288.49900000000002</c:v>
                </c:pt>
                <c:pt idx="5331" formatCode="0.000">
                  <c:v>288.49900000000002</c:v>
                </c:pt>
                <c:pt idx="5332" formatCode="0.000">
                  <c:v>288.49900000000002</c:v>
                </c:pt>
                <c:pt idx="5333" formatCode="0.000">
                  <c:v>288.49900000000002</c:v>
                </c:pt>
                <c:pt idx="5334" formatCode="0.000">
                  <c:v>288.49900000000002</c:v>
                </c:pt>
                <c:pt idx="5335" formatCode="0.000">
                  <c:v>288.49900000000002</c:v>
                </c:pt>
                <c:pt idx="5336" formatCode="0.000">
                  <c:v>288.49900000000002</c:v>
                </c:pt>
                <c:pt idx="5337" formatCode="0.000">
                  <c:v>288.49900000000002</c:v>
                </c:pt>
                <c:pt idx="5338" formatCode="0.000">
                  <c:v>288.49900000000002</c:v>
                </c:pt>
                <c:pt idx="5339" formatCode="0.000">
                  <c:v>288.49900000000002</c:v>
                </c:pt>
                <c:pt idx="5340" formatCode="0.000">
                  <c:v>288.49900000000002</c:v>
                </c:pt>
                <c:pt idx="5341" formatCode="0.000">
                  <c:v>288.49900000000002</c:v>
                </c:pt>
                <c:pt idx="5342" formatCode="0.000">
                  <c:v>288.49900000000002</c:v>
                </c:pt>
                <c:pt idx="5343" formatCode="0.000">
                  <c:v>288.49900000000002</c:v>
                </c:pt>
                <c:pt idx="5344" formatCode="0.000">
                  <c:v>288.49900000000002</c:v>
                </c:pt>
                <c:pt idx="5345" formatCode="0.000">
                  <c:v>288.49900000000002</c:v>
                </c:pt>
                <c:pt idx="5346" formatCode="0.000">
                  <c:v>288.49900000000002</c:v>
                </c:pt>
                <c:pt idx="5347" formatCode="0.000">
                  <c:v>288.49900000000002</c:v>
                </c:pt>
                <c:pt idx="5348" formatCode="0.000">
                  <c:v>288.49900000000002</c:v>
                </c:pt>
                <c:pt idx="5349" formatCode="0.000">
                  <c:v>288.49900000000002</c:v>
                </c:pt>
                <c:pt idx="5350" formatCode="0.000">
                  <c:v>288.49900000000002</c:v>
                </c:pt>
                <c:pt idx="5351" formatCode="0.000">
                  <c:v>288.49900000000002</c:v>
                </c:pt>
                <c:pt idx="5352" formatCode="0.000">
                  <c:v>288.49900000000002</c:v>
                </c:pt>
                <c:pt idx="5353" formatCode="0.000">
                  <c:v>288.49900000000002</c:v>
                </c:pt>
                <c:pt idx="5354" formatCode="0.000">
                  <c:v>288.49900000000002</c:v>
                </c:pt>
                <c:pt idx="5355" formatCode="0.000">
                  <c:v>288.49900000000002</c:v>
                </c:pt>
                <c:pt idx="5356" formatCode="0.000">
                  <c:v>288.49900000000002</c:v>
                </c:pt>
                <c:pt idx="5357" formatCode="0.000">
                  <c:v>288.49900000000002</c:v>
                </c:pt>
                <c:pt idx="5358" formatCode="0.000">
                  <c:v>288.49900000000002</c:v>
                </c:pt>
                <c:pt idx="5359" formatCode="0.000">
                  <c:v>288.49900000000002</c:v>
                </c:pt>
                <c:pt idx="5360" formatCode="0.000">
                  <c:v>288.49900000000002</c:v>
                </c:pt>
                <c:pt idx="5361" formatCode="0.000">
                  <c:v>288.49900000000002</c:v>
                </c:pt>
                <c:pt idx="5362" formatCode="0.000">
                  <c:v>288.49900000000002</c:v>
                </c:pt>
                <c:pt idx="5363" formatCode="0.000">
                  <c:v>288.49900000000002</c:v>
                </c:pt>
                <c:pt idx="5364" formatCode="0.000">
                  <c:v>288.49900000000002</c:v>
                </c:pt>
                <c:pt idx="5365" formatCode="0.000">
                  <c:v>288.49900000000002</c:v>
                </c:pt>
                <c:pt idx="5366" formatCode="0.000">
                  <c:v>288.49900000000002</c:v>
                </c:pt>
                <c:pt idx="5367" formatCode="0.000">
                  <c:v>288.49900000000002</c:v>
                </c:pt>
                <c:pt idx="5368" formatCode="0.000">
                  <c:v>288.49900000000002</c:v>
                </c:pt>
                <c:pt idx="5369" formatCode="0.000">
                  <c:v>288.49900000000002</c:v>
                </c:pt>
                <c:pt idx="5370" formatCode="0.000">
                  <c:v>288.49900000000002</c:v>
                </c:pt>
                <c:pt idx="5371" formatCode="0.000">
                  <c:v>288.49900000000002</c:v>
                </c:pt>
                <c:pt idx="5372" formatCode="0.000">
                  <c:v>288.49900000000002</c:v>
                </c:pt>
                <c:pt idx="5373" formatCode="0.000">
                  <c:v>288.49900000000002</c:v>
                </c:pt>
                <c:pt idx="5374" formatCode="0.000">
                  <c:v>288.49900000000002</c:v>
                </c:pt>
                <c:pt idx="5375" formatCode="0.000">
                  <c:v>288.49900000000002</c:v>
                </c:pt>
                <c:pt idx="5376" formatCode="0.000">
                  <c:v>288.49900000000002</c:v>
                </c:pt>
                <c:pt idx="5377" formatCode="0.000">
                  <c:v>288.49900000000002</c:v>
                </c:pt>
                <c:pt idx="5378" formatCode="0.000">
                  <c:v>288.49900000000002</c:v>
                </c:pt>
                <c:pt idx="5379" formatCode="0.000">
                  <c:v>288.5</c:v>
                </c:pt>
                <c:pt idx="5380" formatCode="0.000">
                  <c:v>288.5</c:v>
                </c:pt>
                <c:pt idx="5381" formatCode="0.000">
                  <c:v>288.5</c:v>
                </c:pt>
                <c:pt idx="5382" formatCode="0.000">
                  <c:v>288.5</c:v>
                </c:pt>
                <c:pt idx="5383" formatCode="0.000">
                  <c:v>288.5</c:v>
                </c:pt>
                <c:pt idx="5384" formatCode="0.000">
                  <c:v>288.50099999999998</c:v>
                </c:pt>
                <c:pt idx="5385" formatCode="0.000">
                  <c:v>288.50099999999998</c:v>
                </c:pt>
                <c:pt idx="5386" formatCode="0.000">
                  <c:v>288.50200000000001</c:v>
                </c:pt>
                <c:pt idx="5387" formatCode="0.000">
                  <c:v>288.50200000000001</c:v>
                </c:pt>
                <c:pt idx="5388" formatCode="0.000">
                  <c:v>288.50299999999999</c:v>
                </c:pt>
                <c:pt idx="5389" formatCode="0.000">
                  <c:v>288.50299999999999</c:v>
                </c:pt>
                <c:pt idx="5390" formatCode="0.000">
                  <c:v>288.50400000000002</c:v>
                </c:pt>
                <c:pt idx="5391" formatCode="0.000">
                  <c:v>288.505</c:v>
                </c:pt>
                <c:pt idx="5392" formatCode="0.000">
                  <c:v>288.50599999999997</c:v>
                </c:pt>
                <c:pt idx="5393" formatCode="0.000">
                  <c:v>288.50700000000001</c:v>
                </c:pt>
                <c:pt idx="5394" formatCode="0.000">
                  <c:v>288.50900000000001</c:v>
                </c:pt>
                <c:pt idx="5395" formatCode="0.000">
                  <c:v>288.51</c:v>
                </c:pt>
                <c:pt idx="5396" formatCode="0.000">
                  <c:v>288.51100000000002</c:v>
                </c:pt>
                <c:pt idx="5397" formatCode="0.000">
                  <c:v>288.51299999999998</c:v>
                </c:pt>
                <c:pt idx="5398" formatCode="0.000">
                  <c:v>288.51499999999999</c:v>
                </c:pt>
                <c:pt idx="5399" formatCode="0.000">
                  <c:v>288.51600000000002</c:v>
                </c:pt>
                <c:pt idx="5400" formatCode="0.000">
                  <c:v>288.51799999999997</c:v>
                </c:pt>
                <c:pt idx="5401" formatCode="0.000">
                  <c:v>288.52</c:v>
                </c:pt>
                <c:pt idx="5402" formatCode="0.000">
                  <c:v>288.52199999999999</c:v>
                </c:pt>
                <c:pt idx="5403" formatCode="0.000">
                  <c:v>288.524</c:v>
                </c:pt>
                <c:pt idx="5404" formatCode="0.000">
                  <c:v>288.52600000000001</c:v>
                </c:pt>
                <c:pt idx="5405" formatCode="0.000">
                  <c:v>288.529</c:v>
                </c:pt>
                <c:pt idx="5406" formatCode="0.000">
                  <c:v>288.53100000000001</c:v>
                </c:pt>
                <c:pt idx="5407" formatCode="0.000">
                  <c:v>288.53300000000002</c:v>
                </c:pt>
                <c:pt idx="5408" formatCode="0.000">
                  <c:v>288.536</c:v>
                </c:pt>
                <c:pt idx="5409" formatCode="0.000">
                  <c:v>288.53899999999999</c:v>
                </c:pt>
                <c:pt idx="5410" formatCode="0.000">
                  <c:v>288.54199999999997</c:v>
                </c:pt>
                <c:pt idx="5411" formatCode="0.000">
                  <c:v>288.54399999999998</c:v>
                </c:pt>
                <c:pt idx="5412" formatCode="0.000">
                  <c:v>288.54700000000003</c:v>
                </c:pt>
                <c:pt idx="5413" formatCode="0.000">
                  <c:v>288.55099999999999</c:v>
                </c:pt>
                <c:pt idx="5414" formatCode="0.000">
                  <c:v>288.55399999999997</c:v>
                </c:pt>
                <c:pt idx="5415" formatCode="0.000">
                  <c:v>288.55700000000002</c:v>
                </c:pt>
                <c:pt idx="5416" formatCode="0.000">
                  <c:v>288.56</c:v>
                </c:pt>
                <c:pt idx="5417" formatCode="0.000">
                  <c:v>288.565</c:v>
                </c:pt>
                <c:pt idx="5418" formatCode="0.000">
                  <c:v>288.56799999999998</c:v>
                </c:pt>
                <c:pt idx="5419" formatCode="0.000">
                  <c:v>288.572</c:v>
                </c:pt>
                <c:pt idx="5420" formatCode="0.000">
                  <c:v>288.57600000000002</c:v>
                </c:pt>
                <c:pt idx="5421" formatCode="0.000">
                  <c:v>288.58</c:v>
                </c:pt>
                <c:pt idx="5422" formatCode="0.000">
                  <c:v>288.58300000000003</c:v>
                </c:pt>
                <c:pt idx="5423" formatCode="0.000">
                  <c:v>288.58800000000002</c:v>
                </c:pt>
                <c:pt idx="5424" formatCode="0.000">
                  <c:v>288.59300000000002</c:v>
                </c:pt>
                <c:pt idx="5425" formatCode="0.000">
                  <c:v>288.59500000000003</c:v>
                </c:pt>
                <c:pt idx="5426" formatCode="0.000">
                  <c:v>288.601</c:v>
                </c:pt>
                <c:pt idx="5427" formatCode="0.000">
                  <c:v>288.60500000000002</c:v>
                </c:pt>
                <c:pt idx="5428" formatCode="0.000">
                  <c:v>288.61</c:v>
                </c:pt>
                <c:pt idx="5429" formatCode="0.000">
                  <c:v>288.61500000000001</c:v>
                </c:pt>
                <c:pt idx="5430" formatCode="0.000">
                  <c:v>288.62</c:v>
                </c:pt>
                <c:pt idx="5431" formatCode="0.000">
                  <c:v>288.62400000000002</c:v>
                </c:pt>
                <c:pt idx="5432" formatCode="0.000">
                  <c:v>288.63</c:v>
                </c:pt>
                <c:pt idx="5433" formatCode="0.000">
                  <c:v>288.63499999999999</c:v>
                </c:pt>
                <c:pt idx="5434" formatCode="0.000">
                  <c:v>288.64100000000002</c:v>
                </c:pt>
                <c:pt idx="5435" formatCode="0.000">
                  <c:v>288.64699999999999</c:v>
                </c:pt>
                <c:pt idx="5436" formatCode="0.000">
                  <c:v>288.65199999999999</c:v>
                </c:pt>
                <c:pt idx="5437" formatCode="0.000">
                  <c:v>288.65699999999998</c:v>
                </c:pt>
                <c:pt idx="5438" formatCode="0.000">
                  <c:v>288.66399999999999</c:v>
                </c:pt>
                <c:pt idx="5439" formatCode="0.000">
                  <c:v>288.66800000000001</c:v>
                </c:pt>
                <c:pt idx="5440" formatCode="0.000">
                  <c:v>288.67399999999998</c:v>
                </c:pt>
                <c:pt idx="5441" formatCode="0.000">
                  <c:v>288.68099999999998</c:v>
                </c:pt>
                <c:pt idx="5442" formatCode="0.000">
                  <c:v>288.68700000000001</c:v>
                </c:pt>
                <c:pt idx="5443" formatCode="0.000">
                  <c:v>288.69400000000002</c:v>
                </c:pt>
                <c:pt idx="5444" formatCode="0.000">
                  <c:v>288.70100000000002</c:v>
                </c:pt>
                <c:pt idx="5445" formatCode="0.000">
                  <c:v>288.70699999999999</c:v>
                </c:pt>
                <c:pt idx="5446" formatCode="0.000">
                  <c:v>288.71300000000002</c:v>
                </c:pt>
                <c:pt idx="5447" formatCode="0.000">
                  <c:v>288.72000000000003</c:v>
                </c:pt>
                <c:pt idx="5448" formatCode="0.000">
                  <c:v>288.72699999999998</c:v>
                </c:pt>
                <c:pt idx="5449" formatCode="0.000">
                  <c:v>288.733</c:v>
                </c:pt>
                <c:pt idx="5450" formatCode="0.000">
                  <c:v>288.73899999999998</c:v>
                </c:pt>
                <c:pt idx="5451" formatCode="0.000">
                  <c:v>288.74700000000001</c:v>
                </c:pt>
                <c:pt idx="5452" formatCode="0.000">
                  <c:v>288.755</c:v>
                </c:pt>
                <c:pt idx="5453" formatCode="0.000">
                  <c:v>288.762</c:v>
                </c:pt>
                <c:pt idx="5454" formatCode="0.000">
                  <c:v>288.76900000000001</c:v>
                </c:pt>
                <c:pt idx="5455" formatCode="0.000">
                  <c:v>288.77800000000002</c:v>
                </c:pt>
                <c:pt idx="5456" formatCode="0.000">
                  <c:v>288.78500000000003</c:v>
                </c:pt>
                <c:pt idx="5457" formatCode="0.000">
                  <c:v>288.791</c:v>
                </c:pt>
                <c:pt idx="5458" formatCode="0.000">
                  <c:v>288.80099999999999</c:v>
                </c:pt>
                <c:pt idx="5459" formatCode="0.000">
                  <c:v>288.80799999999999</c:v>
                </c:pt>
                <c:pt idx="5460" formatCode="0.000">
                  <c:v>288.815</c:v>
                </c:pt>
                <c:pt idx="5461" formatCode="0.000">
                  <c:v>288.82499999999999</c:v>
                </c:pt>
                <c:pt idx="5462" formatCode="0.000">
                  <c:v>288.83300000000003</c:v>
                </c:pt>
                <c:pt idx="5463" formatCode="0.000">
                  <c:v>288.84199999999998</c:v>
                </c:pt>
                <c:pt idx="5464" formatCode="0.000">
                  <c:v>288.85000000000002</c:v>
                </c:pt>
                <c:pt idx="5465" formatCode="0.000">
                  <c:v>288.85899999999998</c:v>
                </c:pt>
                <c:pt idx="5466" formatCode="0.000">
                  <c:v>288.86799999999999</c:v>
                </c:pt>
                <c:pt idx="5467" formatCode="0.000">
                  <c:v>288.87700000000001</c:v>
                </c:pt>
                <c:pt idx="5468" formatCode="0.000">
                  <c:v>288.88600000000002</c:v>
                </c:pt>
                <c:pt idx="5469" formatCode="0.000">
                  <c:v>288.89499999999998</c:v>
                </c:pt>
                <c:pt idx="5470" formatCode="0.000">
                  <c:v>288.90300000000002</c:v>
                </c:pt>
                <c:pt idx="5471" formatCode="0.000">
                  <c:v>288.91399999999999</c:v>
                </c:pt>
                <c:pt idx="5472" formatCode="0.000">
                  <c:v>288.92399999999998</c:v>
                </c:pt>
                <c:pt idx="5473" formatCode="0.000">
                  <c:v>288.93400000000003</c:v>
                </c:pt>
                <c:pt idx="5474" formatCode="0.000">
                  <c:v>288.94299999999998</c:v>
                </c:pt>
                <c:pt idx="5475" formatCode="0.000">
                  <c:v>288.95400000000001</c:v>
                </c:pt>
                <c:pt idx="5476" formatCode="0.000">
                  <c:v>288.96499999999997</c:v>
                </c:pt>
                <c:pt idx="5477" formatCode="0.000">
                  <c:v>288.97399999999999</c:v>
                </c:pt>
                <c:pt idx="5478" formatCode="0.000">
                  <c:v>288.98500000000001</c:v>
                </c:pt>
                <c:pt idx="5479" formatCode="0.000">
                  <c:v>288.99599999999998</c:v>
                </c:pt>
                <c:pt idx="5480" formatCode="0.000">
                  <c:v>289.005</c:v>
                </c:pt>
                <c:pt idx="5481" formatCode="0.000">
                  <c:v>289.017</c:v>
                </c:pt>
                <c:pt idx="5482" formatCode="0.000">
                  <c:v>289.02999999999997</c:v>
                </c:pt>
                <c:pt idx="5483" formatCode="0.000">
                  <c:v>289.041</c:v>
                </c:pt>
                <c:pt idx="5484" formatCode="0.000">
                  <c:v>289.05</c:v>
                </c:pt>
                <c:pt idx="5485" formatCode="0.000">
                  <c:v>289.06099999999998</c:v>
                </c:pt>
                <c:pt idx="5486" formatCode="0.000">
                  <c:v>289.06900000000002</c:v>
                </c:pt>
                <c:pt idx="5487" formatCode="0.000">
                  <c:v>289.07900000000001</c:v>
                </c:pt>
                <c:pt idx="5488" formatCode="0.000">
                  <c:v>289.08800000000002</c:v>
                </c:pt>
                <c:pt idx="5489" formatCode="0.000">
                  <c:v>289.10000000000002</c:v>
                </c:pt>
                <c:pt idx="5490" formatCode="0.000">
                  <c:v>289.11099999999999</c:v>
                </c:pt>
                <c:pt idx="5491" formatCode="0.000">
                  <c:v>289.12299999999999</c:v>
                </c:pt>
                <c:pt idx="5492" formatCode="0.000">
                  <c:v>289.13499999999999</c:v>
                </c:pt>
                <c:pt idx="5493" formatCode="0.000">
                  <c:v>289.14699999999999</c:v>
                </c:pt>
                <c:pt idx="5494" formatCode="0.000">
                  <c:v>289.15899999999999</c:v>
                </c:pt>
                <c:pt idx="5495" formatCode="0.000">
                  <c:v>289.17099999999999</c:v>
                </c:pt>
                <c:pt idx="5496" formatCode="0.000">
                  <c:v>289.18299999999999</c:v>
                </c:pt>
                <c:pt idx="5497" formatCode="0.000">
                  <c:v>289.197</c:v>
                </c:pt>
                <c:pt idx="5498" formatCode="0.000">
                  <c:v>289.21100000000001</c:v>
                </c:pt>
                <c:pt idx="5499" formatCode="0.000">
                  <c:v>289.22199999999998</c:v>
                </c:pt>
                <c:pt idx="5500" formatCode="0.000">
                  <c:v>289.23700000000002</c:v>
                </c:pt>
                <c:pt idx="5501" formatCode="0.000">
                  <c:v>289.25099999999998</c:v>
                </c:pt>
                <c:pt idx="5502" formatCode="0.000">
                  <c:v>289.26499999999999</c:v>
                </c:pt>
                <c:pt idx="5503" formatCode="0.000">
                  <c:v>289.27999999999997</c:v>
                </c:pt>
                <c:pt idx="5504" formatCode="0.000">
                  <c:v>289.29399999999998</c:v>
                </c:pt>
                <c:pt idx="5505" formatCode="0.000">
                  <c:v>289.30799999999999</c:v>
                </c:pt>
                <c:pt idx="5506" formatCode="0.000">
                  <c:v>289.32299999999998</c:v>
                </c:pt>
                <c:pt idx="5507" formatCode="0.000">
                  <c:v>289.33800000000002</c:v>
                </c:pt>
                <c:pt idx="5508" formatCode="0.000">
                  <c:v>289.35399999999998</c:v>
                </c:pt>
                <c:pt idx="5509" formatCode="0.000">
                  <c:v>289.36799999999999</c:v>
                </c:pt>
                <c:pt idx="5510" formatCode="0.000">
                  <c:v>289.38400000000001</c:v>
                </c:pt>
                <c:pt idx="5511" formatCode="0.000">
                  <c:v>289.39999999999998</c:v>
                </c:pt>
                <c:pt idx="5512" formatCode="0.000">
                  <c:v>289.41399999999999</c:v>
                </c:pt>
                <c:pt idx="5513" formatCode="0.000">
                  <c:v>289.43099999999998</c:v>
                </c:pt>
                <c:pt idx="5514" formatCode="0.000">
                  <c:v>289.447</c:v>
                </c:pt>
                <c:pt idx="5515" formatCode="0.000">
                  <c:v>289.46199999999999</c:v>
                </c:pt>
                <c:pt idx="5516" formatCode="0.000">
                  <c:v>289.47800000000001</c:v>
                </c:pt>
                <c:pt idx="5517" formatCode="0.000">
                  <c:v>289.49299999999999</c:v>
                </c:pt>
                <c:pt idx="5518" formatCode="0.000">
                  <c:v>289.50799999999998</c:v>
                </c:pt>
                <c:pt idx="5519" formatCode="0.000">
                  <c:v>289.52499999999998</c:v>
                </c:pt>
                <c:pt idx="5520" formatCode="0.000">
                  <c:v>289.54199999999997</c:v>
                </c:pt>
                <c:pt idx="5521" formatCode="0.000">
                  <c:v>289.55799999999999</c:v>
                </c:pt>
                <c:pt idx="5522" formatCode="0.000">
                  <c:v>289.57400000000001</c:v>
                </c:pt>
                <c:pt idx="5523" formatCode="0.000">
                  <c:v>289.59100000000001</c:v>
                </c:pt>
                <c:pt idx="5524" formatCode="0.000">
                  <c:v>289.61</c:v>
                </c:pt>
                <c:pt idx="5525" formatCode="0.000">
                  <c:v>289.62400000000002</c:v>
                </c:pt>
                <c:pt idx="5526" formatCode="0.000">
                  <c:v>289.64</c:v>
                </c:pt>
                <c:pt idx="5527" formatCode="0.000">
                  <c:v>289.65699999999998</c:v>
                </c:pt>
                <c:pt idx="5528" formatCode="0.000">
                  <c:v>289.67500000000001</c:v>
                </c:pt>
                <c:pt idx="5529" formatCode="0.000">
                  <c:v>289.69200000000001</c:v>
                </c:pt>
                <c:pt idx="5530" formatCode="0.000">
                  <c:v>289.70999999999998</c:v>
                </c:pt>
                <c:pt idx="5531" formatCode="0.000">
                  <c:v>289.72699999999998</c:v>
                </c:pt>
                <c:pt idx="5532" formatCode="0.000">
                  <c:v>289.745</c:v>
                </c:pt>
                <c:pt idx="5533" formatCode="0.000">
                  <c:v>289.762</c:v>
                </c:pt>
                <c:pt idx="5534" formatCode="0.000">
                  <c:v>289.77999999999997</c:v>
                </c:pt>
                <c:pt idx="5535" formatCode="0.000">
                  <c:v>289.79899999999998</c:v>
                </c:pt>
                <c:pt idx="5536" formatCode="0.000">
                  <c:v>289.81799999999998</c:v>
                </c:pt>
                <c:pt idx="5537" formatCode="0.000">
                  <c:v>289.83800000000002</c:v>
                </c:pt>
                <c:pt idx="5538" formatCode="0.000">
                  <c:v>289.85700000000003</c:v>
                </c:pt>
                <c:pt idx="5539" formatCode="0.000">
                  <c:v>289.875</c:v>
                </c:pt>
                <c:pt idx="5540" formatCode="0.000">
                  <c:v>289.89499999999998</c:v>
                </c:pt>
                <c:pt idx="5541" formatCode="0.000">
                  <c:v>289.91500000000002</c:v>
                </c:pt>
                <c:pt idx="5542" formatCode="0.000">
                  <c:v>289.935</c:v>
                </c:pt>
                <c:pt idx="5543" formatCode="0.000">
                  <c:v>289.95400000000001</c:v>
                </c:pt>
                <c:pt idx="5544" formatCode="0.000">
                  <c:v>289.97500000000002</c:v>
                </c:pt>
                <c:pt idx="5545" formatCode="0.000">
                  <c:v>289.99400000000003</c:v>
                </c:pt>
                <c:pt idx="5546" formatCode="0.000">
                  <c:v>290.01499999999999</c:v>
                </c:pt>
                <c:pt idx="5547" formatCode="0.000">
                  <c:v>290.036</c:v>
                </c:pt>
                <c:pt idx="5548" formatCode="0.000">
                  <c:v>290.05700000000002</c:v>
                </c:pt>
                <c:pt idx="5549" formatCode="0.000">
                  <c:v>290.07499999999999</c:v>
                </c:pt>
                <c:pt idx="5550" formatCode="0.000">
                  <c:v>290.08999999999997</c:v>
                </c:pt>
                <c:pt idx="5551" formatCode="0.000">
                  <c:v>290.10700000000003</c:v>
                </c:pt>
                <c:pt idx="5552" formatCode="0.000">
                  <c:v>290.12799999999999</c:v>
                </c:pt>
                <c:pt idx="5553" formatCode="0.000">
                  <c:v>290.14800000000002</c:v>
                </c:pt>
                <c:pt idx="5554" formatCode="0.000">
                  <c:v>290.16800000000001</c:v>
                </c:pt>
                <c:pt idx="5555" formatCode="0.000">
                  <c:v>290.19</c:v>
                </c:pt>
                <c:pt idx="5556" formatCode="0.000">
                  <c:v>290.20999999999998</c:v>
                </c:pt>
                <c:pt idx="5557" formatCode="0.000">
                  <c:v>290.23</c:v>
                </c:pt>
                <c:pt idx="5558" formatCode="0.000">
                  <c:v>290.25</c:v>
                </c:pt>
                <c:pt idx="5559" formatCode="0.000">
                  <c:v>290.27100000000002</c:v>
                </c:pt>
                <c:pt idx="5560" formatCode="0.000">
                  <c:v>290.291</c:v>
                </c:pt>
                <c:pt idx="5561" formatCode="0.000">
                  <c:v>290.31099999999998</c:v>
                </c:pt>
                <c:pt idx="5562" formatCode="0.000">
                  <c:v>290.33300000000003</c:v>
                </c:pt>
                <c:pt idx="5563" formatCode="0.000">
                  <c:v>290.35300000000001</c:v>
                </c:pt>
                <c:pt idx="5564" formatCode="0.000">
                  <c:v>290.375</c:v>
                </c:pt>
                <c:pt idx="5565" formatCode="0.000">
                  <c:v>290.39499999999998</c:v>
                </c:pt>
                <c:pt idx="5566" formatCode="0.000">
                  <c:v>290.41500000000002</c:v>
                </c:pt>
                <c:pt idx="5567" formatCode="0.000">
                  <c:v>290.435</c:v>
                </c:pt>
                <c:pt idx="5568" formatCode="0.000">
                  <c:v>290.45600000000002</c:v>
                </c:pt>
                <c:pt idx="5569" formatCode="0.000">
                  <c:v>290.47699999999998</c:v>
                </c:pt>
                <c:pt idx="5570" formatCode="0.000">
                  <c:v>290.49799999999999</c:v>
                </c:pt>
                <c:pt idx="5571" formatCode="0.000">
                  <c:v>290.51900000000001</c:v>
                </c:pt>
                <c:pt idx="5572" formatCode="0.000">
                  <c:v>290.54000000000002</c:v>
                </c:pt>
                <c:pt idx="5573" formatCode="0.000">
                  <c:v>290.56</c:v>
                </c:pt>
                <c:pt idx="5574" formatCode="0.000">
                  <c:v>290.58199999999999</c:v>
                </c:pt>
                <c:pt idx="5575" formatCode="0.000">
                  <c:v>290.601</c:v>
                </c:pt>
                <c:pt idx="5576" formatCode="0.000">
                  <c:v>290.62299999999999</c:v>
                </c:pt>
                <c:pt idx="5577" formatCode="0.000">
                  <c:v>290.64400000000001</c:v>
                </c:pt>
                <c:pt idx="5578" formatCode="0.000">
                  <c:v>290.666</c:v>
                </c:pt>
                <c:pt idx="5579" formatCode="0.000">
                  <c:v>290.68599999999998</c:v>
                </c:pt>
                <c:pt idx="5580" formatCode="0.000">
                  <c:v>290.70800000000003</c:v>
                </c:pt>
                <c:pt idx="5581" formatCode="0.000">
                  <c:v>290.72800000000001</c:v>
                </c:pt>
                <c:pt idx="5582" formatCode="0.000">
                  <c:v>290.74900000000002</c:v>
                </c:pt>
                <c:pt idx="5583" formatCode="0.000">
                  <c:v>290.77</c:v>
                </c:pt>
                <c:pt idx="5584" formatCode="0.000">
                  <c:v>290.79000000000002</c:v>
                </c:pt>
                <c:pt idx="5585" formatCode="0.000">
                  <c:v>290.81200000000001</c:v>
                </c:pt>
                <c:pt idx="5586" formatCode="0.000">
                  <c:v>290.83499999999998</c:v>
                </c:pt>
                <c:pt idx="5587" formatCode="0.000">
                  <c:v>290.85599999999999</c:v>
                </c:pt>
                <c:pt idx="5588" formatCode="0.000">
                  <c:v>290.87700000000001</c:v>
                </c:pt>
                <c:pt idx="5589" formatCode="0.000">
                  <c:v>290.899</c:v>
                </c:pt>
                <c:pt idx="5590" formatCode="0.000">
                  <c:v>290.91899999999998</c:v>
                </c:pt>
                <c:pt idx="5591" formatCode="0.000">
                  <c:v>290.93900000000002</c:v>
                </c:pt>
                <c:pt idx="5592" formatCode="0.000">
                  <c:v>290.96300000000002</c:v>
                </c:pt>
                <c:pt idx="5593" formatCode="0.000">
                  <c:v>290.98399999999998</c:v>
                </c:pt>
                <c:pt idx="5594" formatCode="0.000">
                  <c:v>291.005</c:v>
                </c:pt>
                <c:pt idx="5595" formatCode="0.000">
                  <c:v>291.02600000000001</c:v>
                </c:pt>
                <c:pt idx="5596" formatCode="0.000">
                  <c:v>291.04899999999998</c:v>
                </c:pt>
                <c:pt idx="5597" formatCode="0.000">
                  <c:v>291.06799999999998</c:v>
                </c:pt>
                <c:pt idx="5598" formatCode="0.000">
                  <c:v>291.08800000000002</c:v>
                </c:pt>
                <c:pt idx="5599" formatCode="0.000">
                  <c:v>291.10700000000003</c:v>
                </c:pt>
                <c:pt idx="5600" formatCode="0.000">
                  <c:v>291.12900000000002</c:v>
                </c:pt>
                <c:pt idx="5601" formatCode="0.000">
                  <c:v>291.14999999999998</c:v>
                </c:pt>
                <c:pt idx="5602" formatCode="0.000">
                  <c:v>291.17099999999999</c:v>
                </c:pt>
                <c:pt idx="5603" formatCode="0.000">
                  <c:v>291.19299999999998</c:v>
                </c:pt>
                <c:pt idx="5604" formatCode="0.000">
                  <c:v>291.214</c:v>
                </c:pt>
                <c:pt idx="5605" formatCode="0.000">
                  <c:v>291.23399999999998</c:v>
                </c:pt>
                <c:pt idx="5606" formatCode="0.000">
                  <c:v>291.25599999999997</c:v>
                </c:pt>
                <c:pt idx="5607" formatCode="0.000">
                  <c:v>291.27699999999999</c:v>
                </c:pt>
                <c:pt idx="5608" formatCode="0.000">
                  <c:v>291.298</c:v>
                </c:pt>
                <c:pt idx="5609" formatCode="0.000">
                  <c:v>291.32</c:v>
                </c:pt>
                <c:pt idx="5610" formatCode="0.000">
                  <c:v>291.34100000000001</c:v>
                </c:pt>
                <c:pt idx="5611" formatCode="0.000">
                  <c:v>291.36200000000002</c:v>
                </c:pt>
                <c:pt idx="5612" formatCode="0.000">
                  <c:v>291.38200000000001</c:v>
                </c:pt>
                <c:pt idx="5613" formatCode="0.000">
                  <c:v>291.404</c:v>
                </c:pt>
                <c:pt idx="5614" formatCode="0.000">
                  <c:v>291.42500000000001</c:v>
                </c:pt>
                <c:pt idx="5615" formatCode="0.000">
                  <c:v>291.447</c:v>
                </c:pt>
                <c:pt idx="5616" formatCode="0.000">
                  <c:v>291.46699999999998</c:v>
                </c:pt>
                <c:pt idx="5617" formatCode="0.000">
                  <c:v>291.49</c:v>
                </c:pt>
                <c:pt idx="5618" formatCode="0.000">
                  <c:v>291.51</c:v>
                </c:pt>
                <c:pt idx="5619" formatCode="0.000">
                  <c:v>291.52999999999997</c:v>
                </c:pt>
                <c:pt idx="5620" formatCode="0.000">
                  <c:v>291.55200000000002</c:v>
                </c:pt>
                <c:pt idx="5621" formatCode="0.000">
                  <c:v>291.57299999999998</c:v>
                </c:pt>
                <c:pt idx="5622" formatCode="0.000">
                  <c:v>291.59300000000002</c:v>
                </c:pt>
                <c:pt idx="5623" formatCode="0.000">
                  <c:v>291.61599999999999</c:v>
                </c:pt>
                <c:pt idx="5624" formatCode="0.000">
                  <c:v>291.63600000000002</c:v>
                </c:pt>
                <c:pt idx="5625" formatCode="0.000">
                  <c:v>291.65800000000002</c:v>
                </c:pt>
                <c:pt idx="5626" formatCode="0.000">
                  <c:v>291.678</c:v>
                </c:pt>
                <c:pt idx="5627" formatCode="0.000">
                  <c:v>291.69900000000001</c:v>
                </c:pt>
                <c:pt idx="5628" formatCode="0.000">
                  <c:v>291.71899999999999</c:v>
                </c:pt>
                <c:pt idx="5629" formatCode="0.000">
                  <c:v>291.74</c:v>
                </c:pt>
                <c:pt idx="5630" formatCode="0.000">
                  <c:v>291.76100000000002</c:v>
                </c:pt>
                <c:pt idx="5631" formatCode="0.000">
                  <c:v>291.78100000000001</c:v>
                </c:pt>
                <c:pt idx="5632" formatCode="0.000">
                  <c:v>291.803</c:v>
                </c:pt>
                <c:pt idx="5633" formatCode="0.000">
                  <c:v>291.82299999999998</c:v>
                </c:pt>
                <c:pt idx="5634" formatCode="0.000">
                  <c:v>291.84399999999999</c:v>
                </c:pt>
                <c:pt idx="5635" formatCode="0.000">
                  <c:v>291.86500000000001</c:v>
                </c:pt>
                <c:pt idx="5636" formatCode="0.000">
                  <c:v>291.88799999999998</c:v>
                </c:pt>
                <c:pt idx="5637" formatCode="0.000">
                  <c:v>291.90800000000002</c:v>
                </c:pt>
                <c:pt idx="5638" formatCode="0.000">
                  <c:v>291.928</c:v>
                </c:pt>
                <c:pt idx="5639" formatCode="0.000">
                  <c:v>291.94900000000001</c:v>
                </c:pt>
                <c:pt idx="5640" formatCode="0.000">
                  <c:v>291.97000000000003</c:v>
                </c:pt>
                <c:pt idx="5641" formatCode="0.000">
                  <c:v>291.99</c:v>
                </c:pt>
                <c:pt idx="5642" formatCode="0.000">
                  <c:v>292.00900000000001</c:v>
                </c:pt>
                <c:pt idx="5643" formatCode="0.000">
                  <c:v>292.03199999999998</c:v>
                </c:pt>
                <c:pt idx="5644" formatCode="0.000">
                  <c:v>292.05399999999997</c:v>
                </c:pt>
                <c:pt idx="5645" formatCode="0.000">
                  <c:v>292.07400000000001</c:v>
                </c:pt>
                <c:pt idx="5646" formatCode="0.000">
                  <c:v>292.09300000000002</c:v>
                </c:pt>
                <c:pt idx="5647" formatCode="0.000">
                  <c:v>292.11500000000001</c:v>
                </c:pt>
                <c:pt idx="5648" formatCode="0.000">
                  <c:v>292.13600000000002</c:v>
                </c:pt>
                <c:pt idx="5649" formatCode="0.000">
                  <c:v>292.15699999999998</c:v>
                </c:pt>
                <c:pt idx="5650" formatCode="0.000">
                  <c:v>292.17700000000002</c:v>
                </c:pt>
                <c:pt idx="5651" formatCode="0.000">
                  <c:v>292.19900000000001</c:v>
                </c:pt>
                <c:pt idx="5652" formatCode="0.000">
                  <c:v>292.21899999999999</c:v>
                </c:pt>
                <c:pt idx="5653" formatCode="0.000">
                  <c:v>292.23899999999998</c:v>
                </c:pt>
                <c:pt idx="5654" formatCode="0.000">
                  <c:v>292.26</c:v>
                </c:pt>
                <c:pt idx="5655" formatCode="0.000">
                  <c:v>292.28100000000001</c:v>
                </c:pt>
                <c:pt idx="5656" formatCode="0.000">
                  <c:v>292.30200000000002</c:v>
                </c:pt>
                <c:pt idx="5657" formatCode="0.000">
                  <c:v>292.322</c:v>
                </c:pt>
                <c:pt idx="5658" formatCode="0.000">
                  <c:v>292.34199999999998</c:v>
                </c:pt>
                <c:pt idx="5659" formatCode="0.000">
                  <c:v>292.363</c:v>
                </c:pt>
                <c:pt idx="5660" formatCode="0.000">
                  <c:v>292.38400000000001</c:v>
                </c:pt>
                <c:pt idx="5661" formatCode="0.000">
                  <c:v>292.404</c:v>
                </c:pt>
                <c:pt idx="5662" formatCode="0.000">
                  <c:v>292.42500000000001</c:v>
                </c:pt>
                <c:pt idx="5663" formatCode="0.000">
                  <c:v>292.44400000000002</c:v>
                </c:pt>
                <c:pt idx="5664" formatCode="0.000">
                  <c:v>292.464</c:v>
                </c:pt>
                <c:pt idx="5665" formatCode="0.000">
                  <c:v>292.48399999999998</c:v>
                </c:pt>
                <c:pt idx="5666" formatCode="0.000">
                  <c:v>292.50599999999997</c:v>
                </c:pt>
                <c:pt idx="5667" formatCode="0.000">
                  <c:v>292.52699999999999</c:v>
                </c:pt>
                <c:pt idx="5668" formatCode="0.000">
                  <c:v>292.54700000000003</c:v>
                </c:pt>
                <c:pt idx="5669" formatCode="0.000">
                  <c:v>292.56700000000001</c:v>
                </c:pt>
                <c:pt idx="5670" formatCode="0.000">
                  <c:v>292.58800000000002</c:v>
                </c:pt>
                <c:pt idx="5671" formatCode="0.000">
                  <c:v>292.608</c:v>
                </c:pt>
                <c:pt idx="5672" formatCode="0.000">
                  <c:v>292.62900000000002</c:v>
                </c:pt>
                <c:pt idx="5673" formatCode="0.000">
                  <c:v>292.649</c:v>
                </c:pt>
                <c:pt idx="5674" formatCode="0.000">
                  <c:v>292.66800000000001</c:v>
                </c:pt>
                <c:pt idx="5675" formatCode="0.000">
                  <c:v>292.69</c:v>
                </c:pt>
                <c:pt idx="5676" formatCode="0.000">
                  <c:v>292.70999999999998</c:v>
                </c:pt>
                <c:pt idx="5677" formatCode="0.000">
                  <c:v>292.73</c:v>
                </c:pt>
                <c:pt idx="5678" formatCode="0.000">
                  <c:v>292.75099999999998</c:v>
                </c:pt>
                <c:pt idx="5679" formatCode="0.000">
                  <c:v>292.76900000000001</c:v>
                </c:pt>
                <c:pt idx="5680" formatCode="0.000">
                  <c:v>292.791</c:v>
                </c:pt>
                <c:pt idx="5681" formatCode="0.000">
                  <c:v>292.80799999999999</c:v>
                </c:pt>
                <c:pt idx="5682" formatCode="0.000">
                  <c:v>292.82799999999997</c:v>
                </c:pt>
                <c:pt idx="5683" formatCode="0.000">
                  <c:v>292.84800000000001</c:v>
                </c:pt>
                <c:pt idx="5684" formatCode="0.000">
                  <c:v>292.86700000000002</c:v>
                </c:pt>
                <c:pt idx="5685" formatCode="0.000">
                  <c:v>292.88900000000001</c:v>
                </c:pt>
                <c:pt idx="5686" formatCode="0.000">
                  <c:v>292.90800000000002</c:v>
                </c:pt>
                <c:pt idx="5687" formatCode="0.000">
                  <c:v>292.92899999999997</c:v>
                </c:pt>
                <c:pt idx="5688" formatCode="0.000">
                  <c:v>292.95100000000002</c:v>
                </c:pt>
                <c:pt idx="5689" formatCode="0.000">
                  <c:v>292.97199999999998</c:v>
                </c:pt>
                <c:pt idx="5690" formatCode="0.000">
                  <c:v>292.99200000000002</c:v>
                </c:pt>
                <c:pt idx="5691" formatCode="0.000">
                  <c:v>293.01299999999998</c:v>
                </c:pt>
                <c:pt idx="5692" formatCode="0.000">
                  <c:v>293.03399999999999</c:v>
                </c:pt>
                <c:pt idx="5693" formatCode="0.000">
                  <c:v>293.05399999999997</c:v>
                </c:pt>
                <c:pt idx="5694" formatCode="0.000">
                  <c:v>293.07400000000001</c:v>
                </c:pt>
                <c:pt idx="5695" formatCode="0.000">
                  <c:v>293.09300000000002</c:v>
                </c:pt>
                <c:pt idx="5696" formatCode="0.000">
                  <c:v>293.113</c:v>
                </c:pt>
                <c:pt idx="5697" formatCode="0.000">
                  <c:v>293.13499999999999</c:v>
                </c:pt>
                <c:pt idx="5698" formatCode="0.000">
                  <c:v>293.15600000000001</c:v>
                </c:pt>
                <c:pt idx="5699" formatCode="0.000">
                  <c:v>293.17700000000002</c:v>
                </c:pt>
                <c:pt idx="5700" formatCode="0.000">
                  <c:v>293.19799999999998</c:v>
                </c:pt>
                <c:pt idx="5701" formatCode="0.000">
                  <c:v>293.21800000000002</c:v>
                </c:pt>
                <c:pt idx="5702" formatCode="0.000">
                  <c:v>293.23700000000002</c:v>
                </c:pt>
                <c:pt idx="5703" formatCode="0.000">
                  <c:v>293.25799999999998</c:v>
                </c:pt>
                <c:pt idx="5704" formatCode="0.000">
                  <c:v>293.279</c:v>
                </c:pt>
                <c:pt idx="5705" formatCode="0.000">
                  <c:v>293.3</c:v>
                </c:pt>
                <c:pt idx="5706" formatCode="0.000">
                  <c:v>293.32</c:v>
                </c:pt>
                <c:pt idx="5707" formatCode="0.000">
                  <c:v>293.33999999999997</c:v>
                </c:pt>
                <c:pt idx="5708" formatCode="0.000">
                  <c:v>293.36099999999999</c:v>
                </c:pt>
                <c:pt idx="5709" formatCode="0.000">
                  <c:v>293.38200000000001</c:v>
                </c:pt>
                <c:pt idx="5710" formatCode="0.000">
                  <c:v>293.40199999999999</c:v>
                </c:pt>
                <c:pt idx="5711" formatCode="0.000">
                  <c:v>293.423</c:v>
                </c:pt>
                <c:pt idx="5712" formatCode="0.000">
                  <c:v>293.44499999999999</c:v>
                </c:pt>
                <c:pt idx="5713" formatCode="0.000">
                  <c:v>293.46499999999997</c:v>
                </c:pt>
                <c:pt idx="5714" formatCode="0.000">
                  <c:v>293.48500000000001</c:v>
                </c:pt>
                <c:pt idx="5715" formatCode="0.000">
                  <c:v>293.50599999999997</c:v>
                </c:pt>
                <c:pt idx="5716" formatCode="0.000">
                  <c:v>293.52600000000001</c:v>
                </c:pt>
                <c:pt idx="5717" formatCode="0.000">
                  <c:v>293.548</c:v>
                </c:pt>
                <c:pt idx="5718" formatCode="0.000">
                  <c:v>293.56900000000002</c:v>
                </c:pt>
                <c:pt idx="5719" formatCode="0.000">
                  <c:v>293.58999999999997</c:v>
                </c:pt>
                <c:pt idx="5720" formatCode="0.000">
                  <c:v>293.61099999999999</c:v>
                </c:pt>
                <c:pt idx="5721" formatCode="0.000">
                  <c:v>293.63200000000001</c:v>
                </c:pt>
                <c:pt idx="5722" formatCode="0.000">
                  <c:v>293.65300000000002</c:v>
                </c:pt>
                <c:pt idx="5723" formatCode="0.000">
                  <c:v>293.673</c:v>
                </c:pt>
                <c:pt idx="5724" formatCode="0.000">
                  <c:v>293.69499999999999</c:v>
                </c:pt>
                <c:pt idx="5725" formatCode="0.000">
                  <c:v>293.71600000000001</c:v>
                </c:pt>
                <c:pt idx="5726" formatCode="0.000">
                  <c:v>293.73599999999999</c:v>
                </c:pt>
                <c:pt idx="5727" formatCode="0.000">
                  <c:v>293.75799999999998</c:v>
                </c:pt>
                <c:pt idx="5728" formatCode="0.000">
                  <c:v>293.779</c:v>
                </c:pt>
                <c:pt idx="5729" formatCode="0.000">
                  <c:v>293.8</c:v>
                </c:pt>
                <c:pt idx="5730" formatCode="0.000">
                  <c:v>293.82100000000003</c:v>
                </c:pt>
                <c:pt idx="5731" formatCode="0.000">
                  <c:v>293.84300000000002</c:v>
                </c:pt>
                <c:pt idx="5732" formatCode="0.000">
                  <c:v>293.86399999999998</c:v>
                </c:pt>
                <c:pt idx="5733" formatCode="0.000">
                  <c:v>293.88499999999999</c:v>
                </c:pt>
                <c:pt idx="5734" formatCode="0.000">
                  <c:v>293.90600000000001</c:v>
                </c:pt>
                <c:pt idx="5735" formatCode="0.000">
                  <c:v>293.92700000000002</c:v>
                </c:pt>
                <c:pt idx="5736" formatCode="0.000">
                  <c:v>293.94799999999998</c:v>
                </c:pt>
                <c:pt idx="5737" formatCode="0.000">
                  <c:v>293.96899999999999</c:v>
                </c:pt>
                <c:pt idx="5738" formatCode="0.000">
                  <c:v>293.99</c:v>
                </c:pt>
                <c:pt idx="5739" formatCode="0.000">
                  <c:v>294.01100000000002</c:v>
                </c:pt>
                <c:pt idx="5740" formatCode="0.000">
                  <c:v>294.03500000000003</c:v>
                </c:pt>
                <c:pt idx="5741" formatCode="0.000">
                  <c:v>294.05500000000001</c:v>
                </c:pt>
                <c:pt idx="5742" formatCode="0.000">
                  <c:v>294.07499999999999</c:v>
                </c:pt>
                <c:pt idx="5743" formatCode="0.000">
                  <c:v>294.09500000000003</c:v>
                </c:pt>
                <c:pt idx="5744" formatCode="0.000">
                  <c:v>294.11599999999999</c:v>
                </c:pt>
                <c:pt idx="5745" formatCode="0.000">
                  <c:v>294.13799999999998</c:v>
                </c:pt>
                <c:pt idx="5746" formatCode="0.000">
                  <c:v>294.15899999999999</c:v>
                </c:pt>
                <c:pt idx="5747" formatCode="0.000">
                  <c:v>294.18</c:v>
                </c:pt>
                <c:pt idx="5748" formatCode="0.000">
                  <c:v>294.20100000000002</c:v>
                </c:pt>
                <c:pt idx="5749" formatCode="0.000">
                  <c:v>294.22300000000001</c:v>
                </c:pt>
                <c:pt idx="5750" formatCode="0.000">
                  <c:v>294.24400000000003</c:v>
                </c:pt>
                <c:pt idx="5751" formatCode="0.000">
                  <c:v>294.26400000000001</c:v>
                </c:pt>
                <c:pt idx="5752" formatCode="0.000">
                  <c:v>294.28800000000001</c:v>
                </c:pt>
                <c:pt idx="5753" formatCode="0.000">
                  <c:v>294.30900000000003</c:v>
                </c:pt>
                <c:pt idx="5754" formatCode="0.000">
                  <c:v>294.33</c:v>
                </c:pt>
                <c:pt idx="5755" formatCode="0.000">
                  <c:v>294.35199999999998</c:v>
                </c:pt>
                <c:pt idx="5756" formatCode="0.000">
                  <c:v>294.37400000000002</c:v>
                </c:pt>
                <c:pt idx="5757" formatCode="0.000">
                  <c:v>294.39499999999998</c:v>
                </c:pt>
                <c:pt idx="5758" formatCode="0.000">
                  <c:v>294.41399999999999</c:v>
                </c:pt>
                <c:pt idx="5759" formatCode="0.000">
                  <c:v>294.43599999999998</c:v>
                </c:pt>
                <c:pt idx="5760" formatCode="0.000">
                  <c:v>294.45800000000003</c:v>
                </c:pt>
                <c:pt idx="5761" formatCode="0.000">
                  <c:v>294.48099999999999</c:v>
                </c:pt>
                <c:pt idx="5762" formatCode="0.000">
                  <c:v>294.50200000000001</c:v>
                </c:pt>
                <c:pt idx="5763" formatCode="0.000">
                  <c:v>294.524</c:v>
                </c:pt>
                <c:pt idx="5764" formatCode="0.000">
                  <c:v>294.54500000000002</c:v>
                </c:pt>
                <c:pt idx="5765" formatCode="0.000">
                  <c:v>294.56700000000001</c:v>
                </c:pt>
                <c:pt idx="5766" formatCode="0.000">
                  <c:v>294.58699999999999</c:v>
                </c:pt>
                <c:pt idx="5767" formatCode="0.000">
                  <c:v>294.60899999999998</c:v>
                </c:pt>
                <c:pt idx="5768" formatCode="0.000">
                  <c:v>294.63200000000001</c:v>
                </c:pt>
                <c:pt idx="5769" formatCode="0.000">
                  <c:v>294.65199999999999</c:v>
                </c:pt>
                <c:pt idx="5770" formatCode="0.000">
                  <c:v>294.67200000000003</c:v>
                </c:pt>
                <c:pt idx="5771" formatCode="0.000">
                  <c:v>294.69299999999998</c:v>
                </c:pt>
                <c:pt idx="5772" formatCode="0.000">
                  <c:v>294.71600000000001</c:v>
                </c:pt>
                <c:pt idx="5773" formatCode="0.000">
                  <c:v>294.738</c:v>
                </c:pt>
                <c:pt idx="5774" formatCode="0.000">
                  <c:v>294.75900000000001</c:v>
                </c:pt>
                <c:pt idx="5775" formatCode="0.000">
                  <c:v>294.77999999999997</c:v>
                </c:pt>
                <c:pt idx="5776" formatCode="0.000">
                  <c:v>294.80099999999999</c:v>
                </c:pt>
                <c:pt idx="5777" formatCode="0.000">
                  <c:v>294.822</c:v>
                </c:pt>
                <c:pt idx="5778" formatCode="0.000">
                  <c:v>294.84399999999999</c:v>
                </c:pt>
                <c:pt idx="5779" formatCode="0.000">
                  <c:v>294.86599999999999</c:v>
                </c:pt>
                <c:pt idx="5780" formatCode="0.000">
                  <c:v>294.88600000000002</c:v>
                </c:pt>
                <c:pt idx="5781" formatCode="0.000">
                  <c:v>294.90800000000002</c:v>
                </c:pt>
                <c:pt idx="5782" formatCode="0.000">
                  <c:v>294.93099999999998</c:v>
                </c:pt>
                <c:pt idx="5783" formatCode="0.000">
                  <c:v>294.95100000000002</c:v>
                </c:pt>
                <c:pt idx="5784" formatCode="0.000">
                  <c:v>294.97199999999998</c:v>
                </c:pt>
                <c:pt idx="5785" formatCode="0.000">
                  <c:v>294.99299999999999</c:v>
                </c:pt>
                <c:pt idx="5786" formatCode="0.000">
                  <c:v>295.01400000000001</c:v>
                </c:pt>
                <c:pt idx="5787" formatCode="0.000">
                  <c:v>295.036</c:v>
                </c:pt>
                <c:pt idx="5788" formatCode="0.000">
                  <c:v>295.05900000000003</c:v>
                </c:pt>
                <c:pt idx="5789" formatCode="0.000">
                  <c:v>295.07799999999997</c:v>
                </c:pt>
                <c:pt idx="5790" formatCode="0.000">
                  <c:v>295.09800000000001</c:v>
                </c:pt>
                <c:pt idx="5791" formatCode="0.000">
                  <c:v>295.12</c:v>
                </c:pt>
                <c:pt idx="5792" formatCode="0.000">
                  <c:v>295.142</c:v>
                </c:pt>
                <c:pt idx="5793" formatCode="0.000">
                  <c:v>295.16199999999998</c:v>
                </c:pt>
                <c:pt idx="5794" formatCode="0.000">
                  <c:v>295.185</c:v>
                </c:pt>
                <c:pt idx="5795" formatCode="0.000">
                  <c:v>295.20699999999999</c:v>
                </c:pt>
                <c:pt idx="5796" formatCode="0.000">
                  <c:v>295.22800000000001</c:v>
                </c:pt>
                <c:pt idx="5797" formatCode="0.000">
                  <c:v>295.25099999999998</c:v>
                </c:pt>
                <c:pt idx="5798" formatCode="0.000">
                  <c:v>295.27300000000002</c:v>
                </c:pt>
                <c:pt idx="5799" formatCode="0.000">
                  <c:v>295.29500000000002</c:v>
                </c:pt>
                <c:pt idx="5800" formatCode="0.000">
                  <c:v>295.31700000000001</c:v>
                </c:pt>
                <c:pt idx="5801" formatCode="0.000">
                  <c:v>295.33999999999997</c:v>
                </c:pt>
                <c:pt idx="5802" formatCode="0.000">
                  <c:v>295.36200000000002</c:v>
                </c:pt>
                <c:pt idx="5803" formatCode="0.000">
                  <c:v>295.38600000000002</c:v>
                </c:pt>
                <c:pt idx="5804" formatCode="0.000">
                  <c:v>295.40899999999999</c:v>
                </c:pt>
                <c:pt idx="5805" formatCode="0.000">
                  <c:v>295.43200000000002</c:v>
                </c:pt>
                <c:pt idx="5806" formatCode="0.000">
                  <c:v>295.45499999999998</c:v>
                </c:pt>
                <c:pt idx="5807" formatCode="0.000">
                  <c:v>295.47800000000001</c:v>
                </c:pt>
                <c:pt idx="5808" formatCode="0.000">
                  <c:v>295.50200000000001</c:v>
                </c:pt>
                <c:pt idx="5809" formatCode="0.000">
                  <c:v>295.52600000000001</c:v>
                </c:pt>
                <c:pt idx="5810" formatCode="0.000">
                  <c:v>295.55</c:v>
                </c:pt>
                <c:pt idx="5811" formatCode="0.000">
                  <c:v>295.57299999999998</c:v>
                </c:pt>
                <c:pt idx="5812" formatCode="0.000">
                  <c:v>295.59800000000001</c:v>
                </c:pt>
                <c:pt idx="5813" formatCode="0.000">
                  <c:v>295.62200000000001</c:v>
                </c:pt>
                <c:pt idx="5814" formatCode="0.000">
                  <c:v>295.64499999999998</c:v>
                </c:pt>
                <c:pt idx="5815" formatCode="0.000">
                  <c:v>295.67</c:v>
                </c:pt>
                <c:pt idx="5816" formatCode="0.000">
                  <c:v>295.69400000000002</c:v>
                </c:pt>
                <c:pt idx="5817" formatCode="0.000">
                  <c:v>295.71899999999999</c:v>
                </c:pt>
                <c:pt idx="5818" formatCode="0.000">
                  <c:v>295.74400000000003</c:v>
                </c:pt>
                <c:pt idx="5819" formatCode="0.000">
                  <c:v>295.76799999999997</c:v>
                </c:pt>
                <c:pt idx="5820" formatCode="0.000">
                  <c:v>295.79300000000001</c:v>
                </c:pt>
                <c:pt idx="5821" formatCode="0.000">
                  <c:v>295.81900000000002</c:v>
                </c:pt>
                <c:pt idx="5822" formatCode="0.000">
                  <c:v>295.84300000000002</c:v>
                </c:pt>
                <c:pt idx="5823" formatCode="0.000">
                  <c:v>295.86799999999999</c:v>
                </c:pt>
                <c:pt idx="5824" formatCode="0.000">
                  <c:v>295.89400000000001</c:v>
                </c:pt>
                <c:pt idx="5825" formatCode="0.000">
                  <c:v>295.91899999999998</c:v>
                </c:pt>
                <c:pt idx="5826" formatCode="0.000">
                  <c:v>295.94600000000003</c:v>
                </c:pt>
                <c:pt idx="5827" formatCode="0.000">
                  <c:v>295.971</c:v>
                </c:pt>
                <c:pt idx="5828" formatCode="0.000">
                  <c:v>295.99700000000001</c:v>
                </c:pt>
                <c:pt idx="5829" formatCode="0.000">
                  <c:v>296.02100000000002</c:v>
                </c:pt>
                <c:pt idx="5830" formatCode="0.000">
                  <c:v>296.04899999999998</c:v>
                </c:pt>
                <c:pt idx="5831" formatCode="0.000">
                  <c:v>296.07600000000002</c:v>
                </c:pt>
                <c:pt idx="5832" formatCode="0.000">
                  <c:v>296.10199999999998</c:v>
                </c:pt>
                <c:pt idx="5833" formatCode="0.000">
                  <c:v>296.12799999999999</c:v>
                </c:pt>
                <c:pt idx="5834" formatCode="0.000">
                  <c:v>296.15499999999997</c:v>
                </c:pt>
                <c:pt idx="5835" formatCode="0.000">
                  <c:v>296.18099999999998</c:v>
                </c:pt>
                <c:pt idx="5836" formatCode="0.000">
                  <c:v>296.20699999999999</c:v>
                </c:pt>
                <c:pt idx="5837" formatCode="0.000">
                  <c:v>296.23500000000001</c:v>
                </c:pt>
                <c:pt idx="5838" formatCode="0.000">
                  <c:v>296.26100000000002</c:v>
                </c:pt>
                <c:pt idx="5839" formatCode="0.000">
                  <c:v>296.28899999999999</c:v>
                </c:pt>
                <c:pt idx="5840" formatCode="0.000">
                  <c:v>296.31599999999997</c:v>
                </c:pt>
                <c:pt idx="5841" formatCode="0.000">
                  <c:v>296.34399999999999</c:v>
                </c:pt>
                <c:pt idx="5842" formatCode="0.000">
                  <c:v>296.36900000000003</c:v>
                </c:pt>
                <c:pt idx="5843" formatCode="0.000">
                  <c:v>296.39699999999999</c:v>
                </c:pt>
                <c:pt idx="5844" formatCode="0.000">
                  <c:v>296.42399999999998</c:v>
                </c:pt>
                <c:pt idx="5845" formatCode="0.000">
                  <c:v>296.45100000000002</c:v>
                </c:pt>
                <c:pt idx="5846" formatCode="0.000">
                  <c:v>296.47899999999998</c:v>
                </c:pt>
                <c:pt idx="5847" formatCode="0.000">
                  <c:v>296.50599999999997</c:v>
                </c:pt>
                <c:pt idx="5848" formatCode="0.000">
                  <c:v>296.53300000000002</c:v>
                </c:pt>
                <c:pt idx="5849" formatCode="0.000">
                  <c:v>296.56</c:v>
                </c:pt>
                <c:pt idx="5850" formatCode="0.000">
                  <c:v>296.58699999999999</c:v>
                </c:pt>
                <c:pt idx="5851" formatCode="0.000">
                  <c:v>296.61399999999998</c:v>
                </c:pt>
                <c:pt idx="5852" formatCode="0.000">
                  <c:v>296.64299999999997</c:v>
                </c:pt>
                <c:pt idx="5853" formatCode="0.000">
                  <c:v>296.66899999999998</c:v>
                </c:pt>
                <c:pt idx="5854" formatCode="0.000">
                  <c:v>296.69499999999999</c:v>
                </c:pt>
                <c:pt idx="5855" formatCode="0.000">
                  <c:v>296.72399999999999</c:v>
                </c:pt>
                <c:pt idx="5856" formatCode="0.000">
                  <c:v>296.75</c:v>
                </c:pt>
                <c:pt idx="5857" formatCode="0.000">
                  <c:v>296.77699999999999</c:v>
                </c:pt>
                <c:pt idx="5858" formatCode="0.000">
                  <c:v>296.80500000000001</c:v>
                </c:pt>
                <c:pt idx="5859" formatCode="0.000">
                  <c:v>296.83199999999999</c:v>
                </c:pt>
                <c:pt idx="5860" formatCode="0.000">
                  <c:v>296.85899999999998</c:v>
                </c:pt>
                <c:pt idx="5861" formatCode="0.000">
                  <c:v>296.88600000000002</c:v>
                </c:pt>
                <c:pt idx="5862" formatCode="0.000">
                  <c:v>296.91300000000001</c:v>
                </c:pt>
                <c:pt idx="5863" formatCode="0.000">
                  <c:v>296.94099999999997</c:v>
                </c:pt>
                <c:pt idx="5864" formatCode="0.000">
                  <c:v>296.96600000000001</c:v>
                </c:pt>
                <c:pt idx="5865" formatCode="0.000">
                  <c:v>296.99400000000003</c:v>
                </c:pt>
                <c:pt idx="5866" formatCode="0.000">
                  <c:v>297.02100000000002</c:v>
                </c:pt>
                <c:pt idx="5867" formatCode="0.000">
                  <c:v>297.05</c:v>
                </c:pt>
                <c:pt idx="5868" formatCode="0.000">
                  <c:v>297.07799999999997</c:v>
                </c:pt>
                <c:pt idx="5869" formatCode="0.000">
                  <c:v>297.10300000000001</c:v>
                </c:pt>
                <c:pt idx="5870" formatCode="0.000">
                  <c:v>297.13</c:v>
                </c:pt>
                <c:pt idx="5871" formatCode="0.000">
                  <c:v>297.15800000000002</c:v>
                </c:pt>
                <c:pt idx="5872" formatCode="0.000">
                  <c:v>297.18400000000003</c:v>
                </c:pt>
                <c:pt idx="5873" formatCode="0.000">
                  <c:v>297.21100000000001</c:v>
                </c:pt>
                <c:pt idx="5874" formatCode="0.000">
                  <c:v>297.238</c:v>
                </c:pt>
                <c:pt idx="5875" formatCode="0.000">
                  <c:v>297.26499999999999</c:v>
                </c:pt>
                <c:pt idx="5876" formatCode="0.000">
                  <c:v>297.29300000000001</c:v>
                </c:pt>
                <c:pt idx="5877" formatCode="0.000">
                  <c:v>297.32</c:v>
                </c:pt>
                <c:pt idx="5878" formatCode="0.000">
                  <c:v>297.34699999999998</c:v>
                </c:pt>
                <c:pt idx="5879" formatCode="0.000">
                  <c:v>297.37400000000002</c:v>
                </c:pt>
                <c:pt idx="5880" formatCode="0.000">
                  <c:v>297.40100000000001</c:v>
                </c:pt>
                <c:pt idx="5881" formatCode="0.000">
                  <c:v>297.428</c:v>
                </c:pt>
                <c:pt idx="5882" formatCode="0.000">
                  <c:v>297.45400000000001</c:v>
                </c:pt>
                <c:pt idx="5883" formatCode="0.000">
                  <c:v>297.48200000000003</c:v>
                </c:pt>
                <c:pt idx="5884" formatCode="0.000">
                  <c:v>297.50900000000001</c:v>
                </c:pt>
                <c:pt idx="5885" formatCode="0.000">
                  <c:v>297.536</c:v>
                </c:pt>
                <c:pt idx="5886" formatCode="0.000">
                  <c:v>297.56400000000002</c:v>
                </c:pt>
                <c:pt idx="5887" formatCode="0.000">
                  <c:v>297.59199999999998</c:v>
                </c:pt>
                <c:pt idx="5888" formatCode="0.000">
                  <c:v>297.61799999999999</c:v>
                </c:pt>
                <c:pt idx="5889" formatCode="0.000">
                  <c:v>297.64600000000002</c:v>
                </c:pt>
                <c:pt idx="5890" formatCode="0.000">
                  <c:v>297.67200000000003</c:v>
                </c:pt>
                <c:pt idx="5891" formatCode="0.000">
                  <c:v>297.69900000000001</c:v>
                </c:pt>
                <c:pt idx="5892" formatCode="0.000">
                  <c:v>297.726</c:v>
                </c:pt>
                <c:pt idx="5893" formatCode="0.000">
                  <c:v>297.75299999999999</c:v>
                </c:pt>
                <c:pt idx="5894" formatCode="0.000">
                  <c:v>297.779</c:v>
                </c:pt>
                <c:pt idx="5895" formatCode="0.000">
                  <c:v>297.80700000000002</c:v>
                </c:pt>
                <c:pt idx="5896" formatCode="0.000">
                  <c:v>297.834</c:v>
                </c:pt>
                <c:pt idx="5897" formatCode="0.000">
                  <c:v>297.86200000000002</c:v>
                </c:pt>
                <c:pt idx="5898" formatCode="0.000">
                  <c:v>297.88900000000001</c:v>
                </c:pt>
                <c:pt idx="5899" formatCode="0.000">
                  <c:v>297.91500000000002</c:v>
                </c:pt>
                <c:pt idx="5900" formatCode="0.000">
                  <c:v>297.94299999999998</c:v>
                </c:pt>
                <c:pt idx="5901" formatCode="0.000">
                  <c:v>297.97000000000003</c:v>
                </c:pt>
                <c:pt idx="5902" formatCode="0.000">
                  <c:v>297.99599999999998</c:v>
                </c:pt>
                <c:pt idx="5903" formatCode="0.000">
                  <c:v>298.024</c:v>
                </c:pt>
                <c:pt idx="5904" formatCode="0.000">
                  <c:v>298.05200000000002</c:v>
                </c:pt>
                <c:pt idx="5905" formatCode="0.000">
                  <c:v>298.07799999999997</c:v>
                </c:pt>
                <c:pt idx="5906" formatCode="0.000">
                  <c:v>298.10399999999998</c:v>
                </c:pt>
                <c:pt idx="5907" formatCode="0.000">
                  <c:v>298.12900000000002</c:v>
                </c:pt>
                <c:pt idx="5908" formatCode="0.000">
                  <c:v>298.15600000000001</c:v>
                </c:pt>
                <c:pt idx="5909" formatCode="0.000">
                  <c:v>298.18299999999999</c:v>
                </c:pt>
                <c:pt idx="5910" formatCode="0.000">
                  <c:v>298.20800000000003</c:v>
                </c:pt>
                <c:pt idx="5911" formatCode="0.000">
                  <c:v>298.23599999999999</c:v>
                </c:pt>
                <c:pt idx="5912" formatCode="0.000">
                  <c:v>298.26299999999998</c:v>
                </c:pt>
                <c:pt idx="5913" formatCode="0.000">
                  <c:v>298.28699999999998</c:v>
                </c:pt>
                <c:pt idx="5914" formatCode="0.000">
                  <c:v>298.31400000000002</c:v>
                </c:pt>
                <c:pt idx="5915" formatCode="0.000">
                  <c:v>298.34100000000001</c:v>
                </c:pt>
                <c:pt idx="5916" formatCode="0.000">
                  <c:v>298.36700000000002</c:v>
                </c:pt>
                <c:pt idx="5917" formatCode="0.000">
                  <c:v>298.39400000000001</c:v>
                </c:pt>
                <c:pt idx="5918" formatCode="0.000">
                  <c:v>298.42</c:v>
                </c:pt>
                <c:pt idx="5919" formatCode="0.000">
                  <c:v>298.44499999999999</c:v>
                </c:pt>
                <c:pt idx="5920" formatCode="0.000">
                  <c:v>298.471</c:v>
                </c:pt>
                <c:pt idx="5921" formatCode="0.000">
                  <c:v>298.49900000000002</c:v>
                </c:pt>
                <c:pt idx="5922" formatCode="0.000">
                  <c:v>298.52600000000001</c:v>
                </c:pt>
                <c:pt idx="5923" formatCode="0.000">
                  <c:v>298.553</c:v>
                </c:pt>
                <c:pt idx="5924" formatCode="0.000">
                  <c:v>298.57799999999997</c:v>
                </c:pt>
                <c:pt idx="5925" formatCode="0.000">
                  <c:v>298.60399999999998</c:v>
                </c:pt>
                <c:pt idx="5926" formatCode="0.000">
                  <c:v>298.63099999999997</c:v>
                </c:pt>
                <c:pt idx="5927" formatCode="0.000">
                  <c:v>298.65600000000001</c:v>
                </c:pt>
                <c:pt idx="5928" formatCode="0.000">
                  <c:v>298.68400000000003</c:v>
                </c:pt>
                <c:pt idx="5929" formatCode="0.000">
                  <c:v>298.70999999999998</c:v>
                </c:pt>
                <c:pt idx="5930" formatCode="0.000">
                  <c:v>298.73599999999999</c:v>
                </c:pt>
                <c:pt idx="5931" formatCode="0.000">
                  <c:v>298.76400000000001</c:v>
                </c:pt>
                <c:pt idx="5932" formatCode="0.000">
                  <c:v>298.78899999999999</c:v>
                </c:pt>
                <c:pt idx="5933" formatCode="0.000">
                  <c:v>298.81599999999997</c:v>
                </c:pt>
                <c:pt idx="5934" formatCode="0.000">
                  <c:v>298.84300000000002</c:v>
                </c:pt>
                <c:pt idx="5935" formatCode="0.000">
                  <c:v>298.86799999999999</c:v>
                </c:pt>
                <c:pt idx="5936" formatCode="0.000">
                  <c:v>298.89499999999998</c:v>
                </c:pt>
                <c:pt idx="5937" formatCode="0.000">
                  <c:v>298.92200000000003</c:v>
                </c:pt>
                <c:pt idx="5938" formatCode="0.000">
                  <c:v>298.94499999999999</c:v>
                </c:pt>
                <c:pt idx="5939" formatCode="0.000">
                  <c:v>298.97399999999999</c:v>
                </c:pt>
                <c:pt idx="5940" formatCode="0.000">
                  <c:v>299.00200000000001</c:v>
                </c:pt>
                <c:pt idx="5941" formatCode="0.000">
                  <c:v>299.02699999999999</c:v>
                </c:pt>
                <c:pt idx="5942" formatCode="0.000">
                  <c:v>299.05500000000001</c:v>
                </c:pt>
                <c:pt idx="5943" formatCode="0.000">
                  <c:v>299.08100000000002</c:v>
                </c:pt>
                <c:pt idx="5944" formatCode="0.000">
                  <c:v>299.10500000000002</c:v>
                </c:pt>
                <c:pt idx="5945" formatCode="0.000">
                  <c:v>299.13099999999997</c:v>
                </c:pt>
                <c:pt idx="5946" formatCode="0.000">
                  <c:v>299.15899999999999</c:v>
                </c:pt>
                <c:pt idx="5947" formatCode="0.000">
                  <c:v>299.18599999999998</c:v>
                </c:pt>
                <c:pt idx="5948" formatCode="0.000">
                  <c:v>299.21199999999999</c:v>
                </c:pt>
                <c:pt idx="5949" formatCode="0.000">
                  <c:v>299.238</c:v>
                </c:pt>
                <c:pt idx="5950" formatCode="0.000">
                  <c:v>299.26299999999998</c:v>
                </c:pt>
                <c:pt idx="5951" formatCode="0.000">
                  <c:v>299.28899999999999</c:v>
                </c:pt>
                <c:pt idx="5952" formatCode="0.000">
                  <c:v>299.31700000000001</c:v>
                </c:pt>
                <c:pt idx="5953" formatCode="0.000">
                  <c:v>299.34399999999999</c:v>
                </c:pt>
                <c:pt idx="5954" formatCode="0.000">
                  <c:v>299.37</c:v>
                </c:pt>
                <c:pt idx="5955" formatCode="0.000">
                  <c:v>299.39699999999999</c:v>
                </c:pt>
                <c:pt idx="5956" formatCode="0.000">
                  <c:v>299.42399999999998</c:v>
                </c:pt>
                <c:pt idx="5957" formatCode="0.000">
                  <c:v>299.45</c:v>
                </c:pt>
                <c:pt idx="5958" formatCode="0.000">
                  <c:v>299.47699999999998</c:v>
                </c:pt>
                <c:pt idx="5959" formatCode="0.000">
                  <c:v>299.50200000000001</c:v>
                </c:pt>
                <c:pt idx="5960" formatCode="0.000">
                  <c:v>299.52999999999997</c:v>
                </c:pt>
                <c:pt idx="5961" formatCode="0.000">
                  <c:v>299.55599999999998</c:v>
                </c:pt>
                <c:pt idx="5962" formatCode="0.000">
                  <c:v>299.58199999999999</c:v>
                </c:pt>
                <c:pt idx="5963" formatCode="0.000">
                  <c:v>299.61</c:v>
                </c:pt>
                <c:pt idx="5964" formatCode="0.000">
                  <c:v>299.63600000000002</c:v>
                </c:pt>
                <c:pt idx="5965" formatCode="0.000">
                  <c:v>299.66300000000001</c:v>
                </c:pt>
                <c:pt idx="5966" formatCode="0.000">
                  <c:v>299.68900000000002</c:v>
                </c:pt>
                <c:pt idx="5967" formatCode="0.000">
                  <c:v>299.714</c:v>
                </c:pt>
                <c:pt idx="5968" formatCode="0.000">
                  <c:v>299.74</c:v>
                </c:pt>
                <c:pt idx="5969" formatCode="0.000">
                  <c:v>299.76900000000001</c:v>
                </c:pt>
                <c:pt idx="5970" formatCode="0.000">
                  <c:v>299.79500000000002</c:v>
                </c:pt>
                <c:pt idx="5971" formatCode="0.000">
                  <c:v>299.82</c:v>
                </c:pt>
                <c:pt idx="5972" formatCode="0.000">
                  <c:v>299.84800000000001</c:v>
                </c:pt>
                <c:pt idx="5973" formatCode="0.000">
                  <c:v>299.87299999999999</c:v>
                </c:pt>
                <c:pt idx="5974" formatCode="0.000">
                  <c:v>299.899</c:v>
                </c:pt>
                <c:pt idx="5975" formatCode="0.000">
                  <c:v>299.92700000000002</c:v>
                </c:pt>
                <c:pt idx="5976" formatCode="0.000">
                  <c:v>299.952</c:v>
                </c:pt>
                <c:pt idx="5977" formatCode="0.000">
                  <c:v>299.97800000000001</c:v>
                </c:pt>
                <c:pt idx="5978" formatCode="0.000">
                  <c:v>300.00400000000002</c:v>
                </c:pt>
                <c:pt idx="5979" formatCode="0.000">
                  <c:v>300.03199999999998</c:v>
                </c:pt>
                <c:pt idx="5980" formatCode="0.000">
                  <c:v>300.05900000000003</c:v>
                </c:pt>
                <c:pt idx="5981" formatCode="0.000">
                  <c:v>300.08499999999998</c:v>
                </c:pt>
                <c:pt idx="5982" formatCode="0.000">
                  <c:v>300.11</c:v>
                </c:pt>
                <c:pt idx="5983" formatCode="0.000">
                  <c:v>300.13799999999998</c:v>
                </c:pt>
                <c:pt idx="5984" formatCode="0.000">
                  <c:v>300.166</c:v>
                </c:pt>
                <c:pt idx="5985" formatCode="0.000">
                  <c:v>300.19299999999998</c:v>
                </c:pt>
                <c:pt idx="5986" formatCode="0.000">
                  <c:v>300.22199999999998</c:v>
                </c:pt>
                <c:pt idx="5987" formatCode="0.000">
                  <c:v>300.24900000000002</c:v>
                </c:pt>
                <c:pt idx="5988" formatCode="0.000">
                  <c:v>300.27600000000001</c:v>
                </c:pt>
                <c:pt idx="5989" formatCode="0.000">
                  <c:v>300.303</c:v>
                </c:pt>
                <c:pt idx="5990" formatCode="0.000">
                  <c:v>300.33100000000002</c:v>
                </c:pt>
                <c:pt idx="5991" formatCode="0.000">
                  <c:v>300.358</c:v>
                </c:pt>
                <c:pt idx="5992" formatCode="0.000">
                  <c:v>300.38499999999999</c:v>
                </c:pt>
                <c:pt idx="5993" formatCode="0.000">
                  <c:v>300.41199999999998</c:v>
                </c:pt>
                <c:pt idx="5994" formatCode="0.000">
                  <c:v>300.44</c:v>
                </c:pt>
                <c:pt idx="5995" formatCode="0.000">
                  <c:v>300.46699999999998</c:v>
                </c:pt>
                <c:pt idx="5996" formatCode="0.000">
                  <c:v>300.49299999999999</c:v>
                </c:pt>
                <c:pt idx="5997" formatCode="0.000">
                  <c:v>300.52100000000002</c:v>
                </c:pt>
                <c:pt idx="5998" formatCode="0.000">
                  <c:v>300.54899999999998</c:v>
                </c:pt>
                <c:pt idx="5999" formatCode="0.000">
                  <c:v>300.57299999999998</c:v>
                </c:pt>
                <c:pt idx="6000" formatCode="0.000">
                  <c:v>300.60199999999998</c:v>
                </c:pt>
                <c:pt idx="6001" formatCode="0.000">
                  <c:v>300.63</c:v>
                </c:pt>
                <c:pt idx="6002" formatCode="0.000">
                  <c:v>300.65699999999998</c:v>
                </c:pt>
                <c:pt idx="6003" formatCode="0.000">
                  <c:v>300.68400000000003</c:v>
                </c:pt>
                <c:pt idx="6004" formatCode="0.000">
                  <c:v>300.71199999999999</c:v>
                </c:pt>
                <c:pt idx="6005" formatCode="0.000">
                  <c:v>300.74</c:v>
                </c:pt>
                <c:pt idx="6006" formatCode="0.000">
                  <c:v>300.767</c:v>
                </c:pt>
                <c:pt idx="6007" formatCode="0.000">
                  <c:v>300.79500000000002</c:v>
                </c:pt>
                <c:pt idx="6008" formatCode="0.000">
                  <c:v>300.822</c:v>
                </c:pt>
                <c:pt idx="6009" formatCode="0.000">
                  <c:v>300.84899999999999</c:v>
                </c:pt>
                <c:pt idx="6010" formatCode="0.000">
                  <c:v>300.87599999999998</c:v>
                </c:pt>
                <c:pt idx="6011" formatCode="0.000">
                  <c:v>300.90499999999997</c:v>
                </c:pt>
                <c:pt idx="6012" formatCode="0.000">
                  <c:v>300.93099999999998</c:v>
                </c:pt>
                <c:pt idx="6013" formatCode="0.000">
                  <c:v>300.95800000000003</c:v>
                </c:pt>
                <c:pt idx="6014" formatCode="0.000">
                  <c:v>300.98500000000001</c:v>
                </c:pt>
                <c:pt idx="6015" formatCode="0.000">
                  <c:v>301.01299999999998</c:v>
                </c:pt>
                <c:pt idx="6016" formatCode="0.000">
                  <c:v>301.04199999999997</c:v>
                </c:pt>
                <c:pt idx="6017" formatCode="0.000">
                  <c:v>301.06799999999998</c:v>
                </c:pt>
                <c:pt idx="6018" formatCode="0.000">
                  <c:v>301.09199999999998</c:v>
                </c:pt>
                <c:pt idx="6019" formatCode="0.000">
                  <c:v>301.12</c:v>
                </c:pt>
                <c:pt idx="6020" formatCode="0.000">
                  <c:v>301.14600000000002</c:v>
                </c:pt>
                <c:pt idx="6021" formatCode="0.000">
                  <c:v>301.17200000000003</c:v>
                </c:pt>
                <c:pt idx="6022" formatCode="0.000">
                  <c:v>301.19900000000001</c:v>
                </c:pt>
                <c:pt idx="6023" formatCode="0.000">
                  <c:v>301.22500000000002</c:v>
                </c:pt>
                <c:pt idx="6024" formatCode="0.000">
                  <c:v>301.25200000000001</c:v>
                </c:pt>
                <c:pt idx="6025" formatCode="0.000">
                  <c:v>301.27999999999997</c:v>
                </c:pt>
                <c:pt idx="6026" formatCode="0.000">
                  <c:v>301.30599999999998</c:v>
                </c:pt>
                <c:pt idx="6027" formatCode="0.000">
                  <c:v>301.33300000000003</c:v>
                </c:pt>
                <c:pt idx="6028" formatCode="0.000">
                  <c:v>301.36</c:v>
                </c:pt>
                <c:pt idx="6029" formatCode="0.000">
                  <c:v>301.387</c:v>
                </c:pt>
                <c:pt idx="6030" formatCode="0.000">
                  <c:v>301.41199999999998</c:v>
                </c:pt>
                <c:pt idx="6031" formatCode="0.000">
                  <c:v>301.43799999999999</c:v>
                </c:pt>
                <c:pt idx="6032" formatCode="0.000">
                  <c:v>301.46600000000001</c:v>
                </c:pt>
                <c:pt idx="6033" formatCode="0.000">
                  <c:v>301.49200000000002</c:v>
                </c:pt>
                <c:pt idx="6034" formatCode="0.000">
                  <c:v>301.52100000000002</c:v>
                </c:pt>
                <c:pt idx="6035" formatCode="0.000">
                  <c:v>301.548</c:v>
                </c:pt>
                <c:pt idx="6036" formatCode="0.000">
                  <c:v>301.57400000000001</c:v>
                </c:pt>
                <c:pt idx="6037" formatCode="0.000">
                  <c:v>301.60199999999998</c:v>
                </c:pt>
                <c:pt idx="6038" formatCode="0.000">
                  <c:v>301.62799999999999</c:v>
                </c:pt>
                <c:pt idx="6039" formatCode="0.000">
                  <c:v>301.654</c:v>
                </c:pt>
                <c:pt idx="6040" formatCode="0.000">
                  <c:v>301.68200000000002</c:v>
                </c:pt>
                <c:pt idx="6041" formatCode="0.000">
                  <c:v>301.709</c:v>
                </c:pt>
                <c:pt idx="6042" formatCode="0.000">
                  <c:v>301.73500000000001</c:v>
                </c:pt>
                <c:pt idx="6043" formatCode="0.000">
                  <c:v>301.76299999999998</c:v>
                </c:pt>
                <c:pt idx="6044" formatCode="0.000">
                  <c:v>301.78800000000001</c:v>
                </c:pt>
                <c:pt idx="6045" formatCode="0.000">
                  <c:v>301.81299999999999</c:v>
                </c:pt>
                <c:pt idx="6046" formatCode="0.000">
                  <c:v>301.84199999999998</c:v>
                </c:pt>
                <c:pt idx="6047" formatCode="0.000">
                  <c:v>301.86799999999999</c:v>
                </c:pt>
                <c:pt idx="6048" formatCode="0.000">
                  <c:v>301.89400000000001</c:v>
                </c:pt>
                <c:pt idx="6049" formatCode="0.000">
                  <c:v>301.92099999999999</c:v>
                </c:pt>
                <c:pt idx="6050" formatCode="0.000">
                  <c:v>301.94600000000003</c:v>
                </c:pt>
                <c:pt idx="6051" formatCode="0.000">
                  <c:v>301.97399999999999</c:v>
                </c:pt>
                <c:pt idx="6052" formatCode="0.000">
                  <c:v>302</c:v>
                </c:pt>
                <c:pt idx="6053" formatCode="0.000">
                  <c:v>302.02699999999999</c:v>
                </c:pt>
                <c:pt idx="6054" formatCode="0.000">
                  <c:v>302.05500000000001</c:v>
                </c:pt>
                <c:pt idx="6055" formatCode="0.000">
                  <c:v>302.08199999999999</c:v>
                </c:pt>
                <c:pt idx="6056" formatCode="0.000">
                  <c:v>302.10599999999999</c:v>
                </c:pt>
                <c:pt idx="6057" formatCode="0.000">
                  <c:v>302.13400000000001</c:v>
                </c:pt>
                <c:pt idx="6058" formatCode="0.000">
                  <c:v>302.16000000000003</c:v>
                </c:pt>
                <c:pt idx="6059" formatCode="0.000">
                  <c:v>302.18599999999998</c:v>
                </c:pt>
                <c:pt idx="6060" formatCode="0.000">
                  <c:v>302.214</c:v>
                </c:pt>
                <c:pt idx="6061" formatCode="0.000">
                  <c:v>302.24</c:v>
                </c:pt>
                <c:pt idx="6062" formatCode="0.000">
                  <c:v>302.26600000000002</c:v>
                </c:pt>
                <c:pt idx="6063" formatCode="0.000">
                  <c:v>302.29199999999997</c:v>
                </c:pt>
                <c:pt idx="6064" formatCode="0.000">
                  <c:v>302.31900000000002</c:v>
                </c:pt>
                <c:pt idx="6065" formatCode="0.000">
                  <c:v>302.346</c:v>
                </c:pt>
                <c:pt idx="6066" formatCode="0.000">
                  <c:v>302.37200000000001</c:v>
                </c:pt>
                <c:pt idx="6067" formatCode="0.000">
                  <c:v>302.399</c:v>
                </c:pt>
                <c:pt idx="6068" formatCode="0.000">
                  <c:v>302.42599999999999</c:v>
                </c:pt>
                <c:pt idx="6069" formatCode="0.000">
                  <c:v>302.452</c:v>
                </c:pt>
                <c:pt idx="6070" formatCode="0.000">
                  <c:v>302.47899999999998</c:v>
                </c:pt>
                <c:pt idx="6071" formatCode="0.000">
                  <c:v>302.50599999999997</c:v>
                </c:pt>
                <c:pt idx="6072" formatCode="0.000">
                  <c:v>302.53199999999998</c:v>
                </c:pt>
                <c:pt idx="6073" formatCode="0.000">
                  <c:v>302.55900000000003</c:v>
                </c:pt>
                <c:pt idx="6074" formatCode="0.000">
                  <c:v>302.58499999999998</c:v>
                </c:pt>
                <c:pt idx="6075" formatCode="0.000">
                  <c:v>302.61099999999999</c:v>
                </c:pt>
                <c:pt idx="6076" formatCode="0.000">
                  <c:v>302.63900000000001</c:v>
                </c:pt>
                <c:pt idx="6077" formatCode="0.000">
                  <c:v>302.66500000000002</c:v>
                </c:pt>
                <c:pt idx="6078" formatCode="0.000">
                  <c:v>302.69099999999997</c:v>
                </c:pt>
                <c:pt idx="6079" formatCode="0.000">
                  <c:v>302.71499999999997</c:v>
                </c:pt>
                <c:pt idx="6080" formatCode="0.000">
                  <c:v>302.74299999999999</c:v>
                </c:pt>
                <c:pt idx="6081" formatCode="0.000">
                  <c:v>302.77100000000002</c:v>
                </c:pt>
                <c:pt idx="6082" formatCode="0.000">
                  <c:v>302.798</c:v>
                </c:pt>
                <c:pt idx="6083" formatCode="0.000">
                  <c:v>302.82499999999999</c:v>
                </c:pt>
                <c:pt idx="6084" formatCode="0.000">
                  <c:v>302.851</c:v>
                </c:pt>
                <c:pt idx="6085" formatCode="0.000">
                  <c:v>302.87900000000002</c:v>
                </c:pt>
                <c:pt idx="6086" formatCode="0.000">
                  <c:v>302.904</c:v>
                </c:pt>
                <c:pt idx="6087" formatCode="0.000">
                  <c:v>302.93200000000002</c:v>
                </c:pt>
                <c:pt idx="6088" formatCode="0.000">
                  <c:v>302.95800000000003</c:v>
                </c:pt>
                <c:pt idx="6089" formatCode="0.000">
                  <c:v>302.983</c:v>
                </c:pt>
                <c:pt idx="6090" formatCode="0.000">
                  <c:v>303.01</c:v>
                </c:pt>
                <c:pt idx="6091" formatCode="0.000">
                  <c:v>303.03800000000001</c:v>
                </c:pt>
                <c:pt idx="6092" formatCode="0.000">
                  <c:v>303.06599999999997</c:v>
                </c:pt>
                <c:pt idx="6093" formatCode="0.000">
                  <c:v>303.08999999999997</c:v>
                </c:pt>
                <c:pt idx="6094" formatCode="0.000">
                  <c:v>303.11599999999999</c:v>
                </c:pt>
                <c:pt idx="6095" formatCode="0.000">
                  <c:v>303.14400000000001</c:v>
                </c:pt>
                <c:pt idx="6096" formatCode="0.000">
                  <c:v>303.17200000000003</c:v>
                </c:pt>
                <c:pt idx="6097" formatCode="0.000">
                  <c:v>303.19900000000001</c:v>
                </c:pt>
                <c:pt idx="6098" formatCode="0.000">
                  <c:v>303.226</c:v>
                </c:pt>
                <c:pt idx="6099" formatCode="0.000">
                  <c:v>303.25299999999999</c:v>
                </c:pt>
                <c:pt idx="6100" formatCode="0.000">
                  <c:v>303.27999999999997</c:v>
                </c:pt>
                <c:pt idx="6101" formatCode="0.000">
                  <c:v>303.30799999999999</c:v>
                </c:pt>
                <c:pt idx="6102" formatCode="0.000">
                  <c:v>303.33499999999998</c:v>
                </c:pt>
                <c:pt idx="6103" formatCode="0.000">
                  <c:v>303.36200000000002</c:v>
                </c:pt>
                <c:pt idx="6104" formatCode="0.000">
                  <c:v>303.38799999999998</c:v>
                </c:pt>
                <c:pt idx="6105" formatCode="0.000">
                  <c:v>303.416</c:v>
                </c:pt>
                <c:pt idx="6106" formatCode="0.000">
                  <c:v>303.44400000000002</c:v>
                </c:pt>
                <c:pt idx="6107" formatCode="0.000">
                  <c:v>303.471</c:v>
                </c:pt>
                <c:pt idx="6108" formatCode="0.000">
                  <c:v>303.49799999999999</c:v>
                </c:pt>
                <c:pt idx="6109" formatCode="0.000">
                  <c:v>303.52499999999998</c:v>
                </c:pt>
                <c:pt idx="6110" formatCode="0.000">
                  <c:v>303.55200000000002</c:v>
                </c:pt>
                <c:pt idx="6111" formatCode="0.000">
                  <c:v>303.57900000000001</c:v>
                </c:pt>
                <c:pt idx="6112" formatCode="0.000">
                  <c:v>303.60700000000003</c:v>
                </c:pt>
                <c:pt idx="6113" formatCode="0.000">
                  <c:v>303.63600000000002</c:v>
                </c:pt>
                <c:pt idx="6114" formatCode="0.000">
                  <c:v>303.661</c:v>
                </c:pt>
                <c:pt idx="6115" formatCode="0.000">
                  <c:v>303.68900000000002</c:v>
                </c:pt>
                <c:pt idx="6116" formatCode="0.000">
                  <c:v>303.71600000000001</c:v>
                </c:pt>
                <c:pt idx="6117" formatCode="0.000">
                  <c:v>303.74200000000002</c:v>
                </c:pt>
                <c:pt idx="6118" formatCode="0.000">
                  <c:v>303.76900000000001</c:v>
                </c:pt>
                <c:pt idx="6119" formatCode="0.000">
                  <c:v>303.798</c:v>
                </c:pt>
                <c:pt idx="6120" formatCode="0.000">
                  <c:v>303.82400000000001</c:v>
                </c:pt>
                <c:pt idx="6121" formatCode="0.000">
                  <c:v>303.851</c:v>
                </c:pt>
                <c:pt idx="6122" formatCode="0.000">
                  <c:v>303.88</c:v>
                </c:pt>
                <c:pt idx="6123" formatCode="0.000">
                  <c:v>303.90699999999998</c:v>
                </c:pt>
                <c:pt idx="6124" formatCode="0.000">
                  <c:v>303.93299999999999</c:v>
                </c:pt>
                <c:pt idx="6125" formatCode="0.000">
                  <c:v>303.96100000000001</c:v>
                </c:pt>
                <c:pt idx="6126" formatCode="0.000">
                  <c:v>303.988</c:v>
                </c:pt>
                <c:pt idx="6127" formatCode="0.000">
                  <c:v>304.01600000000002</c:v>
                </c:pt>
                <c:pt idx="6128" formatCode="0.000">
                  <c:v>304.04500000000002</c:v>
                </c:pt>
                <c:pt idx="6129" formatCode="0.000">
                  <c:v>304.072</c:v>
                </c:pt>
                <c:pt idx="6130" formatCode="0.000">
                  <c:v>304.09699999999998</c:v>
                </c:pt>
                <c:pt idx="6131" formatCode="0.000">
                  <c:v>304.12299999999999</c:v>
                </c:pt>
                <c:pt idx="6132" formatCode="0.000">
                  <c:v>304.14999999999998</c:v>
                </c:pt>
                <c:pt idx="6133" formatCode="0.000">
                  <c:v>304.17700000000002</c:v>
                </c:pt>
                <c:pt idx="6134" formatCode="0.000">
                  <c:v>304.20400000000001</c:v>
                </c:pt>
                <c:pt idx="6135" formatCode="0.000">
                  <c:v>304.23</c:v>
                </c:pt>
                <c:pt idx="6136" formatCode="0.000">
                  <c:v>304.25700000000001</c:v>
                </c:pt>
                <c:pt idx="6137" formatCode="0.000">
                  <c:v>304.28399999999999</c:v>
                </c:pt>
                <c:pt idx="6138" formatCode="0.000">
                  <c:v>304.31099999999998</c:v>
                </c:pt>
                <c:pt idx="6139" formatCode="0.000">
                  <c:v>304.33600000000001</c:v>
                </c:pt>
                <c:pt idx="6140" formatCode="0.000">
                  <c:v>304.36399999999998</c:v>
                </c:pt>
                <c:pt idx="6141" formatCode="0.000">
                  <c:v>304.39100000000002</c:v>
                </c:pt>
                <c:pt idx="6142" formatCode="0.000">
                  <c:v>304.41699999999997</c:v>
                </c:pt>
                <c:pt idx="6143" formatCode="0.000">
                  <c:v>304.44299999999998</c:v>
                </c:pt>
                <c:pt idx="6144" formatCode="0.000">
                  <c:v>304.47000000000003</c:v>
                </c:pt>
                <c:pt idx="6145" formatCode="0.000">
                  <c:v>304.49700000000001</c:v>
                </c:pt>
                <c:pt idx="6146" formatCode="0.000">
                  <c:v>304.52499999999998</c:v>
                </c:pt>
                <c:pt idx="6147" formatCode="0.000">
                  <c:v>304.55200000000002</c:v>
                </c:pt>
                <c:pt idx="6148" formatCode="0.000">
                  <c:v>304.577</c:v>
                </c:pt>
                <c:pt idx="6149" formatCode="0.000">
                  <c:v>304.60399999999998</c:v>
                </c:pt>
                <c:pt idx="6150" formatCode="0.000">
                  <c:v>304.63099999999997</c:v>
                </c:pt>
                <c:pt idx="6151" formatCode="0.000">
                  <c:v>304.65800000000002</c:v>
                </c:pt>
                <c:pt idx="6152" formatCode="0.000">
                  <c:v>304.68599999999998</c:v>
                </c:pt>
                <c:pt idx="6153" formatCode="0.000">
                  <c:v>304.71300000000002</c:v>
                </c:pt>
                <c:pt idx="6154" formatCode="0.000">
                  <c:v>304.73899999999998</c:v>
                </c:pt>
                <c:pt idx="6155" formatCode="0.000">
                  <c:v>304.76600000000002</c:v>
                </c:pt>
                <c:pt idx="6156" formatCode="0.000">
                  <c:v>304.79399999999998</c:v>
                </c:pt>
                <c:pt idx="6157" formatCode="0.000">
                  <c:v>304.81900000000002</c:v>
                </c:pt>
                <c:pt idx="6158" formatCode="0.000">
                  <c:v>304.84500000000003</c:v>
                </c:pt>
                <c:pt idx="6159" formatCode="0.000">
                  <c:v>304.87</c:v>
                </c:pt>
                <c:pt idx="6160" formatCode="0.000">
                  <c:v>304.899</c:v>
                </c:pt>
                <c:pt idx="6161" formatCode="0.000">
                  <c:v>304.92700000000002</c:v>
                </c:pt>
                <c:pt idx="6162" formatCode="0.000">
                  <c:v>304.95400000000001</c:v>
                </c:pt>
                <c:pt idx="6163" formatCode="0.000">
                  <c:v>304.97899999999998</c:v>
                </c:pt>
                <c:pt idx="6164" formatCode="0.000">
                  <c:v>305.00799999999998</c:v>
                </c:pt>
                <c:pt idx="6165" formatCode="0.000">
                  <c:v>305.036</c:v>
                </c:pt>
                <c:pt idx="6166" formatCode="0.000">
                  <c:v>305.06200000000001</c:v>
                </c:pt>
                <c:pt idx="6167" formatCode="0.000">
                  <c:v>305.08699999999999</c:v>
                </c:pt>
                <c:pt idx="6168" formatCode="0.000">
                  <c:v>305.11500000000001</c:v>
                </c:pt>
                <c:pt idx="6169" formatCode="0.000">
                  <c:v>305.142</c:v>
                </c:pt>
                <c:pt idx="6170" formatCode="0.000">
                  <c:v>305.17</c:v>
                </c:pt>
                <c:pt idx="6171" formatCode="0.000">
                  <c:v>305.19600000000003</c:v>
                </c:pt>
                <c:pt idx="6172" formatCode="0.000">
                  <c:v>305.22399999999999</c:v>
                </c:pt>
                <c:pt idx="6173" formatCode="0.000">
                  <c:v>305.25</c:v>
                </c:pt>
                <c:pt idx="6174" formatCode="0.000">
                  <c:v>305.27600000000001</c:v>
                </c:pt>
                <c:pt idx="6175" formatCode="0.000">
                  <c:v>305.3</c:v>
                </c:pt>
                <c:pt idx="6176" formatCode="0.000">
                  <c:v>305.32900000000001</c:v>
                </c:pt>
                <c:pt idx="6177" formatCode="0.000">
                  <c:v>305.35700000000003</c:v>
                </c:pt>
                <c:pt idx="6178" formatCode="0.000">
                  <c:v>305.38400000000001</c:v>
                </c:pt>
                <c:pt idx="6179" formatCode="0.000">
                  <c:v>305.411</c:v>
                </c:pt>
                <c:pt idx="6180" formatCode="0.000">
                  <c:v>305.43700000000001</c:v>
                </c:pt>
                <c:pt idx="6181" formatCode="0.000">
                  <c:v>305.464</c:v>
                </c:pt>
                <c:pt idx="6182" formatCode="0.000">
                  <c:v>305.49099999999999</c:v>
                </c:pt>
                <c:pt idx="6183" formatCode="0.000">
                  <c:v>305.51799999999997</c:v>
                </c:pt>
                <c:pt idx="6184" formatCode="0.000">
                  <c:v>305.54399999999998</c:v>
                </c:pt>
                <c:pt idx="6185" formatCode="0.000">
                  <c:v>305.57100000000003</c:v>
                </c:pt>
                <c:pt idx="6186" formatCode="0.000">
                  <c:v>305.59899999999999</c:v>
                </c:pt>
                <c:pt idx="6187" formatCode="0.000">
                  <c:v>305.62400000000002</c:v>
                </c:pt>
                <c:pt idx="6188" formatCode="0.000">
                  <c:v>305.65199999999999</c:v>
                </c:pt>
                <c:pt idx="6189" formatCode="0.000">
                  <c:v>305.67700000000002</c:v>
                </c:pt>
                <c:pt idx="6190" formatCode="0.000">
                  <c:v>305.70499999999998</c:v>
                </c:pt>
                <c:pt idx="6191" formatCode="0.000">
                  <c:v>305.73099999999999</c:v>
                </c:pt>
                <c:pt idx="6192" formatCode="0.000">
                  <c:v>305.75700000000001</c:v>
                </c:pt>
                <c:pt idx="6193" formatCode="0.000">
                  <c:v>305.78500000000003</c:v>
                </c:pt>
                <c:pt idx="6194" formatCode="0.000">
                  <c:v>305.81</c:v>
                </c:pt>
                <c:pt idx="6195" formatCode="0.000">
                  <c:v>305.83699999999999</c:v>
                </c:pt>
                <c:pt idx="6196" formatCode="0.000">
                  <c:v>305.86399999999998</c:v>
                </c:pt>
                <c:pt idx="6197" formatCode="0.000">
                  <c:v>305.89100000000002</c:v>
                </c:pt>
                <c:pt idx="6198" formatCode="0.000">
                  <c:v>305.91699999999997</c:v>
                </c:pt>
                <c:pt idx="6199" formatCode="0.000">
                  <c:v>305.94400000000002</c:v>
                </c:pt>
                <c:pt idx="6200" formatCode="0.000">
                  <c:v>305.96899999999999</c:v>
                </c:pt>
                <c:pt idx="6201" formatCode="0.000">
                  <c:v>305.99700000000001</c:v>
                </c:pt>
                <c:pt idx="6202" formatCode="0.000">
                  <c:v>306.02300000000002</c:v>
                </c:pt>
                <c:pt idx="6203" formatCode="0.000">
                  <c:v>306.05</c:v>
                </c:pt>
                <c:pt idx="6204" formatCode="0.000">
                  <c:v>306.077</c:v>
                </c:pt>
                <c:pt idx="6205" formatCode="0.000">
                  <c:v>306.10199999999998</c:v>
                </c:pt>
                <c:pt idx="6206" formatCode="0.000">
                  <c:v>306.12799999999999</c:v>
                </c:pt>
                <c:pt idx="6207" formatCode="0.000">
                  <c:v>306.15199999999999</c:v>
                </c:pt>
                <c:pt idx="6208" formatCode="0.000">
                  <c:v>306.178</c:v>
                </c:pt>
                <c:pt idx="6209" formatCode="0.000">
                  <c:v>306.20600000000002</c:v>
                </c:pt>
                <c:pt idx="6210" formatCode="0.000">
                  <c:v>306.23399999999998</c:v>
                </c:pt>
                <c:pt idx="6211" formatCode="0.000">
                  <c:v>306.26</c:v>
                </c:pt>
                <c:pt idx="6212" formatCode="0.000">
                  <c:v>306.286</c:v>
                </c:pt>
                <c:pt idx="6213" formatCode="0.000">
                  <c:v>306.31299999999999</c:v>
                </c:pt>
                <c:pt idx="6214" formatCode="0.000">
                  <c:v>306.33800000000002</c:v>
                </c:pt>
                <c:pt idx="6215" formatCode="0.000">
                  <c:v>306.36599999999999</c:v>
                </c:pt>
                <c:pt idx="6216" formatCode="0.000">
                  <c:v>306.39299999999997</c:v>
                </c:pt>
                <c:pt idx="6217" formatCode="0.000">
                  <c:v>306.41800000000001</c:v>
                </c:pt>
                <c:pt idx="6218" formatCode="0.000">
                  <c:v>306.44400000000002</c:v>
                </c:pt>
                <c:pt idx="6219" formatCode="0.000">
                  <c:v>306.471</c:v>
                </c:pt>
                <c:pt idx="6220" formatCode="0.000">
                  <c:v>306.49700000000001</c:v>
                </c:pt>
                <c:pt idx="6221" formatCode="0.000">
                  <c:v>306.52499999999998</c:v>
                </c:pt>
                <c:pt idx="6222" formatCode="0.000">
                  <c:v>306.55099999999999</c:v>
                </c:pt>
                <c:pt idx="6223" formatCode="0.000">
                  <c:v>306.577</c:v>
                </c:pt>
                <c:pt idx="6224" formatCode="0.000">
                  <c:v>306.60399999999998</c:v>
                </c:pt>
                <c:pt idx="6225" formatCode="0.000">
                  <c:v>306.63</c:v>
                </c:pt>
                <c:pt idx="6226" formatCode="0.000">
                  <c:v>306.65699999999998</c:v>
                </c:pt>
                <c:pt idx="6227" formatCode="0.000">
                  <c:v>306.68299999999999</c:v>
                </c:pt>
                <c:pt idx="6228" formatCode="0.000">
                  <c:v>306.70999999999998</c:v>
                </c:pt>
                <c:pt idx="6229" formatCode="0.000">
                  <c:v>306.73599999999999</c:v>
                </c:pt>
                <c:pt idx="6230" formatCode="0.000">
                  <c:v>306.76299999999998</c:v>
                </c:pt>
                <c:pt idx="6231" formatCode="0.000">
                  <c:v>306.79000000000002</c:v>
                </c:pt>
                <c:pt idx="6232" formatCode="0.000">
                  <c:v>306.81700000000001</c:v>
                </c:pt>
                <c:pt idx="6233" formatCode="0.000">
                  <c:v>306.84199999999998</c:v>
                </c:pt>
                <c:pt idx="6234" formatCode="0.000">
                  <c:v>306.86900000000003</c:v>
                </c:pt>
                <c:pt idx="6235" formatCode="0.000">
                  <c:v>306.89499999999998</c:v>
                </c:pt>
                <c:pt idx="6236" formatCode="0.000">
                  <c:v>306.923</c:v>
                </c:pt>
                <c:pt idx="6237" formatCode="0.000">
                  <c:v>306.94900000000001</c:v>
                </c:pt>
                <c:pt idx="6238" formatCode="0.000">
                  <c:v>306.976</c:v>
                </c:pt>
                <c:pt idx="6239" formatCode="0.000">
                  <c:v>307</c:v>
                </c:pt>
                <c:pt idx="6240" formatCode="0.000">
                  <c:v>307.02800000000002</c:v>
                </c:pt>
                <c:pt idx="6241" formatCode="0.000">
                  <c:v>307.05599999999998</c:v>
                </c:pt>
                <c:pt idx="6242" formatCode="0.000">
                  <c:v>307.08199999999999</c:v>
                </c:pt>
                <c:pt idx="6243" formatCode="0.000">
                  <c:v>307.108</c:v>
                </c:pt>
                <c:pt idx="6244" formatCode="0.000">
                  <c:v>307.13499999999999</c:v>
                </c:pt>
                <c:pt idx="6245" formatCode="0.000">
                  <c:v>307.16199999999998</c:v>
                </c:pt>
                <c:pt idx="6246" formatCode="0.000">
                  <c:v>307.18900000000002</c:v>
                </c:pt>
                <c:pt idx="6247" formatCode="0.000">
                  <c:v>307.21499999999997</c:v>
                </c:pt>
                <c:pt idx="6248" formatCode="0.000">
                  <c:v>307.24200000000002</c:v>
                </c:pt>
                <c:pt idx="6249" formatCode="0.000">
                  <c:v>307.26900000000001</c:v>
                </c:pt>
                <c:pt idx="6250" formatCode="0.000">
                  <c:v>307.29500000000002</c:v>
                </c:pt>
                <c:pt idx="6251" formatCode="0.000">
                  <c:v>307.32299999999998</c:v>
                </c:pt>
                <c:pt idx="6252" formatCode="0.000">
                  <c:v>307.34899999999999</c:v>
                </c:pt>
                <c:pt idx="6253" formatCode="0.000">
                  <c:v>307.37599999999998</c:v>
                </c:pt>
                <c:pt idx="6254" formatCode="0.000">
                  <c:v>307.40100000000001</c:v>
                </c:pt>
                <c:pt idx="6255" formatCode="0.000">
                  <c:v>307.42899999999997</c:v>
                </c:pt>
                <c:pt idx="6256" formatCode="0.000">
                  <c:v>307.45600000000002</c:v>
                </c:pt>
                <c:pt idx="6257" formatCode="0.000">
                  <c:v>307.483</c:v>
                </c:pt>
                <c:pt idx="6258" formatCode="0.000">
                  <c:v>307.50900000000001</c:v>
                </c:pt>
                <c:pt idx="6259" formatCode="0.000">
                  <c:v>307.53699999999998</c:v>
                </c:pt>
                <c:pt idx="6260" formatCode="0.000">
                  <c:v>307.56400000000002</c:v>
                </c:pt>
                <c:pt idx="6261" formatCode="0.000">
                  <c:v>307.59100000000001</c:v>
                </c:pt>
                <c:pt idx="6262" formatCode="0.000">
                  <c:v>307.61700000000002</c:v>
                </c:pt>
                <c:pt idx="6263" formatCode="0.000">
                  <c:v>307.64600000000002</c:v>
                </c:pt>
                <c:pt idx="6264" formatCode="0.000">
                  <c:v>307.67200000000003</c:v>
                </c:pt>
                <c:pt idx="6265" formatCode="0.000">
                  <c:v>307.7</c:v>
                </c:pt>
                <c:pt idx="6266" formatCode="0.000">
                  <c:v>307.72699999999998</c:v>
                </c:pt>
                <c:pt idx="6267" formatCode="0.000">
                  <c:v>307.75299999999999</c:v>
                </c:pt>
                <c:pt idx="6268" formatCode="0.000">
                  <c:v>307.77800000000002</c:v>
                </c:pt>
                <c:pt idx="6269" formatCode="0.000">
                  <c:v>307.80599999999998</c:v>
                </c:pt>
                <c:pt idx="6270" formatCode="0.000">
                  <c:v>307.834</c:v>
                </c:pt>
                <c:pt idx="6271" formatCode="0.000">
                  <c:v>307.86099999999999</c:v>
                </c:pt>
                <c:pt idx="6272" formatCode="0.000">
                  <c:v>307.887</c:v>
                </c:pt>
                <c:pt idx="6273" formatCode="0.000">
                  <c:v>307.91500000000002</c:v>
                </c:pt>
                <c:pt idx="6274" formatCode="0.000">
                  <c:v>307.94099999999997</c:v>
                </c:pt>
                <c:pt idx="6275" formatCode="0.000">
                  <c:v>307.96699999999998</c:v>
                </c:pt>
                <c:pt idx="6276" formatCode="0.000">
                  <c:v>307.99400000000003</c:v>
                </c:pt>
                <c:pt idx="6277" formatCode="0.000">
                  <c:v>308.02</c:v>
                </c:pt>
                <c:pt idx="6278" formatCode="0.000">
                  <c:v>308.05</c:v>
                </c:pt>
                <c:pt idx="6279" formatCode="0.000">
                  <c:v>308.077</c:v>
                </c:pt>
                <c:pt idx="6280" formatCode="0.000">
                  <c:v>308.10199999999998</c:v>
                </c:pt>
                <c:pt idx="6281" formatCode="0.000">
                  <c:v>308.12900000000002</c:v>
                </c:pt>
                <c:pt idx="6282" formatCode="0.000">
                  <c:v>308.15600000000001</c:v>
                </c:pt>
                <c:pt idx="6283" formatCode="0.000">
                  <c:v>308.18400000000003</c:v>
                </c:pt>
                <c:pt idx="6284" formatCode="0.000">
                  <c:v>308.20999999999998</c:v>
                </c:pt>
                <c:pt idx="6285" formatCode="0.000">
                  <c:v>308.23599999999999</c:v>
                </c:pt>
                <c:pt idx="6286" formatCode="0.000">
                  <c:v>308.26299999999998</c:v>
                </c:pt>
                <c:pt idx="6287" formatCode="0.000">
                  <c:v>308.291</c:v>
                </c:pt>
                <c:pt idx="6288" formatCode="0.000">
                  <c:v>308.31700000000001</c:v>
                </c:pt>
                <c:pt idx="6289" formatCode="0.000">
                  <c:v>308.34399999999999</c:v>
                </c:pt>
                <c:pt idx="6290" formatCode="0.000">
                  <c:v>308.37200000000001</c:v>
                </c:pt>
                <c:pt idx="6291" formatCode="0.000">
                  <c:v>308.39800000000002</c:v>
                </c:pt>
                <c:pt idx="6292" formatCode="0.000">
                  <c:v>308.42500000000001</c:v>
                </c:pt>
                <c:pt idx="6293" formatCode="0.000">
                  <c:v>308.452</c:v>
                </c:pt>
                <c:pt idx="6294" formatCode="0.000">
                  <c:v>308.47800000000001</c:v>
                </c:pt>
                <c:pt idx="6295" formatCode="0.000">
                  <c:v>308.50400000000002</c:v>
                </c:pt>
                <c:pt idx="6296" formatCode="0.000">
                  <c:v>308.53300000000002</c:v>
                </c:pt>
                <c:pt idx="6297" formatCode="0.000">
                  <c:v>308.55900000000003</c:v>
                </c:pt>
                <c:pt idx="6298" formatCode="0.000">
                  <c:v>308.58699999999999</c:v>
                </c:pt>
                <c:pt idx="6299" formatCode="0.000">
                  <c:v>308.61399999999998</c:v>
                </c:pt>
                <c:pt idx="6300" formatCode="0.000">
                  <c:v>308.64100000000002</c:v>
                </c:pt>
                <c:pt idx="6301" formatCode="0.000">
                  <c:v>308.66699999999997</c:v>
                </c:pt>
                <c:pt idx="6302" formatCode="0.000">
                  <c:v>308.69299999999998</c:v>
                </c:pt>
                <c:pt idx="6303" formatCode="0.000">
                  <c:v>308.71899999999999</c:v>
                </c:pt>
                <c:pt idx="6304" formatCode="0.000">
                  <c:v>308.74700000000001</c:v>
                </c:pt>
                <c:pt idx="6305" formatCode="0.000">
                  <c:v>308.77499999999998</c:v>
                </c:pt>
                <c:pt idx="6306" formatCode="0.000">
                  <c:v>308.80099999999999</c:v>
                </c:pt>
                <c:pt idx="6307" formatCode="0.000">
                  <c:v>308.82900000000001</c:v>
                </c:pt>
                <c:pt idx="6308" formatCode="0.000">
                  <c:v>308.85500000000002</c:v>
                </c:pt>
                <c:pt idx="6309" formatCode="0.000">
                  <c:v>308.88099999999997</c:v>
                </c:pt>
                <c:pt idx="6310" formatCode="0.000">
                  <c:v>308.90800000000002</c:v>
                </c:pt>
                <c:pt idx="6311" formatCode="0.000">
                  <c:v>308.935</c:v>
                </c:pt>
                <c:pt idx="6312" formatCode="0.000">
                  <c:v>308.96100000000001</c:v>
                </c:pt>
                <c:pt idx="6313" formatCode="0.000">
                  <c:v>308.988</c:v>
                </c:pt>
                <c:pt idx="6314" formatCode="0.000">
                  <c:v>309.01499999999999</c:v>
                </c:pt>
                <c:pt idx="6315" formatCode="0.000">
                  <c:v>309.04199999999997</c:v>
                </c:pt>
                <c:pt idx="6316" formatCode="0.000">
                  <c:v>309.06900000000002</c:v>
                </c:pt>
                <c:pt idx="6317" formatCode="0.000">
                  <c:v>309.096</c:v>
                </c:pt>
                <c:pt idx="6318" formatCode="0.000">
                  <c:v>309.12200000000001</c:v>
                </c:pt>
                <c:pt idx="6319" formatCode="0.000">
                  <c:v>309.149</c:v>
                </c:pt>
                <c:pt idx="6320" formatCode="0.000">
                  <c:v>309.17500000000001</c:v>
                </c:pt>
                <c:pt idx="6321" formatCode="0.000">
                  <c:v>309.20100000000002</c:v>
                </c:pt>
                <c:pt idx="6322" formatCode="0.000">
                  <c:v>309.22800000000001</c:v>
                </c:pt>
                <c:pt idx="6323" formatCode="0.000">
                  <c:v>309.25700000000001</c:v>
                </c:pt>
                <c:pt idx="6324" formatCode="0.000">
                  <c:v>309.28199999999998</c:v>
                </c:pt>
                <c:pt idx="6325" formatCode="0.000">
                  <c:v>309.30900000000003</c:v>
                </c:pt>
                <c:pt idx="6326" formatCode="0.000">
                  <c:v>309.33800000000002</c:v>
                </c:pt>
                <c:pt idx="6327" formatCode="0.000">
                  <c:v>309.36500000000001</c:v>
                </c:pt>
                <c:pt idx="6328" formatCode="0.000">
                  <c:v>309.39</c:v>
                </c:pt>
                <c:pt idx="6329" formatCode="0.000">
                  <c:v>309.416</c:v>
                </c:pt>
                <c:pt idx="6330" formatCode="0.000">
                  <c:v>309.44299999999998</c:v>
                </c:pt>
                <c:pt idx="6331" formatCode="0.000">
                  <c:v>309.471</c:v>
                </c:pt>
                <c:pt idx="6332" formatCode="0.000">
                  <c:v>309.49700000000001</c:v>
                </c:pt>
                <c:pt idx="6333" formatCode="0.000">
                  <c:v>309.524</c:v>
                </c:pt>
                <c:pt idx="6334" formatCode="0.000">
                  <c:v>309.55200000000002</c:v>
                </c:pt>
                <c:pt idx="6335" formatCode="0.000">
                  <c:v>309.57799999999997</c:v>
                </c:pt>
                <c:pt idx="6336" formatCode="0.000">
                  <c:v>309.60500000000002</c:v>
                </c:pt>
                <c:pt idx="6337" formatCode="0.000">
                  <c:v>309.63200000000001</c:v>
                </c:pt>
                <c:pt idx="6338" formatCode="0.000">
                  <c:v>309.66000000000003</c:v>
                </c:pt>
                <c:pt idx="6339" formatCode="0.000">
                  <c:v>309.685</c:v>
                </c:pt>
                <c:pt idx="6340" formatCode="0.000">
                  <c:v>309.71300000000002</c:v>
                </c:pt>
                <c:pt idx="6341" formatCode="0.000">
                  <c:v>309.73899999999998</c:v>
                </c:pt>
                <c:pt idx="6342" formatCode="0.000">
                  <c:v>309.767</c:v>
                </c:pt>
                <c:pt idx="6343" formatCode="0.000">
                  <c:v>309.79199999999997</c:v>
                </c:pt>
                <c:pt idx="6344" formatCode="0.000">
                  <c:v>309.81900000000002</c:v>
                </c:pt>
                <c:pt idx="6345" formatCode="0.000">
                  <c:v>309.846</c:v>
                </c:pt>
                <c:pt idx="6346" formatCode="0.000">
                  <c:v>309.87200000000001</c:v>
                </c:pt>
                <c:pt idx="6347" formatCode="0.000">
                  <c:v>309.89999999999998</c:v>
                </c:pt>
                <c:pt idx="6348" formatCode="0.000">
                  <c:v>309.92500000000001</c:v>
                </c:pt>
                <c:pt idx="6349" formatCode="0.000">
                  <c:v>309.95100000000002</c:v>
                </c:pt>
                <c:pt idx="6350" formatCode="0.000">
                  <c:v>309.97800000000001</c:v>
                </c:pt>
                <c:pt idx="6351" formatCode="0.000">
                  <c:v>310.00400000000002</c:v>
                </c:pt>
                <c:pt idx="6352" formatCode="0.000">
                  <c:v>310.03300000000002</c:v>
                </c:pt>
                <c:pt idx="6353" formatCode="0.000">
                  <c:v>310.05900000000003</c:v>
                </c:pt>
                <c:pt idx="6354" formatCode="0.000">
                  <c:v>310.08499999999998</c:v>
                </c:pt>
                <c:pt idx="6355" formatCode="0.000">
                  <c:v>310.11099999999999</c:v>
                </c:pt>
                <c:pt idx="6356" formatCode="0.000">
                  <c:v>310.13799999999998</c:v>
                </c:pt>
                <c:pt idx="6357" formatCode="0.000">
                  <c:v>310.166</c:v>
                </c:pt>
                <c:pt idx="6358" formatCode="0.000">
                  <c:v>310.19099999999997</c:v>
                </c:pt>
                <c:pt idx="6359" formatCode="0.000">
                  <c:v>310.21800000000002</c:v>
                </c:pt>
                <c:pt idx="6360" formatCode="0.000">
                  <c:v>310.245</c:v>
                </c:pt>
                <c:pt idx="6361" formatCode="0.000">
                  <c:v>310.27100000000002</c:v>
                </c:pt>
                <c:pt idx="6362" formatCode="0.000">
                  <c:v>310.298</c:v>
                </c:pt>
                <c:pt idx="6363" formatCode="0.000">
                  <c:v>310.32499999999999</c:v>
                </c:pt>
                <c:pt idx="6364" formatCode="0.000">
                  <c:v>310.351</c:v>
                </c:pt>
                <c:pt idx="6365" formatCode="0.000">
                  <c:v>310.37799999999999</c:v>
                </c:pt>
                <c:pt idx="6366" formatCode="0.000">
                  <c:v>310.40600000000001</c:v>
                </c:pt>
                <c:pt idx="6367" formatCode="0.000">
                  <c:v>310.43299999999999</c:v>
                </c:pt>
                <c:pt idx="6368" formatCode="0.000">
                  <c:v>310.45999999999998</c:v>
                </c:pt>
                <c:pt idx="6369" formatCode="0.000">
                  <c:v>310.48700000000002</c:v>
                </c:pt>
                <c:pt idx="6370" formatCode="0.000">
                  <c:v>310.51400000000001</c:v>
                </c:pt>
                <c:pt idx="6371" formatCode="0.000">
                  <c:v>310.54000000000002</c:v>
                </c:pt>
                <c:pt idx="6372" formatCode="0.000">
                  <c:v>310.56799999999998</c:v>
                </c:pt>
                <c:pt idx="6373" formatCode="0.000">
                  <c:v>310.59500000000003</c:v>
                </c:pt>
                <c:pt idx="6374" formatCode="0.000">
                  <c:v>310.62200000000001</c:v>
                </c:pt>
                <c:pt idx="6375" formatCode="0.000">
                  <c:v>310.649</c:v>
                </c:pt>
                <c:pt idx="6376" formatCode="0.000">
                  <c:v>310.67599999999999</c:v>
                </c:pt>
                <c:pt idx="6377" formatCode="0.000">
                  <c:v>310.70299999999997</c:v>
                </c:pt>
                <c:pt idx="6378" formatCode="0.000">
                  <c:v>310.72899999999998</c:v>
                </c:pt>
                <c:pt idx="6379" formatCode="0.000">
                  <c:v>310.75700000000001</c:v>
                </c:pt>
                <c:pt idx="6380" formatCode="0.000">
                  <c:v>310.78399999999999</c:v>
                </c:pt>
                <c:pt idx="6381" formatCode="0.000">
                  <c:v>310.81</c:v>
                </c:pt>
                <c:pt idx="6382" formatCode="0.000">
                  <c:v>310.83699999999999</c:v>
                </c:pt>
                <c:pt idx="6383" formatCode="0.000">
                  <c:v>310.86399999999998</c:v>
                </c:pt>
                <c:pt idx="6384" formatCode="0.000">
                  <c:v>310.89</c:v>
                </c:pt>
                <c:pt idx="6385" formatCode="0.000">
                  <c:v>310.91800000000001</c:v>
                </c:pt>
                <c:pt idx="6386" formatCode="0.000">
                  <c:v>310.94400000000002</c:v>
                </c:pt>
                <c:pt idx="6387" formatCode="0.000">
                  <c:v>310.96899999999999</c:v>
                </c:pt>
                <c:pt idx="6388" formatCode="0.000">
                  <c:v>310.99599999999998</c:v>
                </c:pt>
                <c:pt idx="6389" formatCode="0.000">
                  <c:v>311.024</c:v>
                </c:pt>
                <c:pt idx="6390" formatCode="0.000">
                  <c:v>311.05200000000002</c:v>
                </c:pt>
                <c:pt idx="6391" formatCode="0.000">
                  <c:v>311.07799999999997</c:v>
                </c:pt>
                <c:pt idx="6392" formatCode="0.000">
                  <c:v>311.10300000000001</c:v>
                </c:pt>
                <c:pt idx="6393" formatCode="0.000">
                  <c:v>311.12799999999999</c:v>
                </c:pt>
                <c:pt idx="6394" formatCode="0.000">
                  <c:v>311.15600000000001</c:v>
                </c:pt>
                <c:pt idx="6395" formatCode="0.000">
                  <c:v>311.18200000000002</c:v>
                </c:pt>
                <c:pt idx="6396" formatCode="0.000">
                  <c:v>311.20800000000003</c:v>
                </c:pt>
                <c:pt idx="6397" formatCode="0.000">
                  <c:v>311.23500000000001</c:v>
                </c:pt>
                <c:pt idx="6398" formatCode="0.000">
                  <c:v>311.262</c:v>
                </c:pt>
                <c:pt idx="6399" formatCode="0.000">
                  <c:v>311.28699999999998</c:v>
                </c:pt>
                <c:pt idx="6400" formatCode="0.000">
                  <c:v>311.31400000000002</c:v>
                </c:pt>
                <c:pt idx="6401" formatCode="0.000">
                  <c:v>311.34199999999998</c:v>
                </c:pt>
                <c:pt idx="6402" formatCode="0.000">
                  <c:v>311.36700000000002</c:v>
                </c:pt>
                <c:pt idx="6403" formatCode="0.000">
                  <c:v>311.39600000000002</c:v>
                </c:pt>
                <c:pt idx="6404" formatCode="0.000">
                  <c:v>311.42099999999999</c:v>
                </c:pt>
                <c:pt idx="6405" formatCode="0.000">
                  <c:v>311.44900000000001</c:v>
                </c:pt>
                <c:pt idx="6406" formatCode="0.000">
                  <c:v>311.47500000000002</c:v>
                </c:pt>
                <c:pt idx="6407" formatCode="0.000">
                  <c:v>311.50200000000001</c:v>
                </c:pt>
                <c:pt idx="6408" formatCode="0.000">
                  <c:v>311.529</c:v>
                </c:pt>
                <c:pt idx="6409" formatCode="0.000">
                  <c:v>311.55500000000001</c:v>
                </c:pt>
                <c:pt idx="6410" formatCode="0.000">
                  <c:v>311.58100000000002</c:v>
                </c:pt>
                <c:pt idx="6411" formatCode="0.000">
                  <c:v>311.608</c:v>
                </c:pt>
                <c:pt idx="6412" formatCode="0.000">
                  <c:v>311.63499999999999</c:v>
                </c:pt>
                <c:pt idx="6413" formatCode="0.000">
                  <c:v>311.661</c:v>
                </c:pt>
                <c:pt idx="6414" formatCode="0.000">
                  <c:v>311.68599999999998</c:v>
                </c:pt>
                <c:pt idx="6415" formatCode="0.000">
                  <c:v>311.71300000000002</c:v>
                </c:pt>
                <c:pt idx="6416" formatCode="0.000">
                  <c:v>311.74</c:v>
                </c:pt>
                <c:pt idx="6417" formatCode="0.000">
                  <c:v>311.76600000000002</c:v>
                </c:pt>
                <c:pt idx="6418" formatCode="0.000">
                  <c:v>311.79300000000001</c:v>
                </c:pt>
                <c:pt idx="6419" formatCode="0.000">
                  <c:v>311.81900000000002</c:v>
                </c:pt>
                <c:pt idx="6420" formatCode="0.000">
                  <c:v>311.84699999999998</c:v>
                </c:pt>
                <c:pt idx="6421" formatCode="0.000">
                  <c:v>311.87299999999999</c:v>
                </c:pt>
                <c:pt idx="6422" formatCode="0.000">
                  <c:v>311.89999999999998</c:v>
                </c:pt>
                <c:pt idx="6423" formatCode="0.000">
                  <c:v>311.92599999999999</c:v>
                </c:pt>
                <c:pt idx="6424" formatCode="0.000">
                  <c:v>311.95299999999997</c:v>
                </c:pt>
                <c:pt idx="6425" formatCode="0.000">
                  <c:v>311.97800000000001</c:v>
                </c:pt>
                <c:pt idx="6426" formatCode="0.000">
                  <c:v>312.005</c:v>
                </c:pt>
                <c:pt idx="6427" formatCode="0.000">
                  <c:v>312.03300000000002</c:v>
                </c:pt>
                <c:pt idx="6428" formatCode="0.000">
                  <c:v>312.05900000000003</c:v>
                </c:pt>
                <c:pt idx="6429" formatCode="0.000">
                  <c:v>312.08300000000003</c:v>
                </c:pt>
                <c:pt idx="6430" formatCode="0.000">
                  <c:v>312.10599999999999</c:v>
                </c:pt>
                <c:pt idx="6431" formatCode="0.000">
                  <c:v>312.13299999999998</c:v>
                </c:pt>
                <c:pt idx="6432" formatCode="0.000">
                  <c:v>312.15899999999999</c:v>
                </c:pt>
                <c:pt idx="6433" formatCode="0.000">
                  <c:v>312.18400000000003</c:v>
                </c:pt>
                <c:pt idx="6434" formatCode="0.000">
                  <c:v>312.21199999999999</c:v>
                </c:pt>
                <c:pt idx="6435" formatCode="0.000">
                  <c:v>312.23899999999998</c:v>
                </c:pt>
                <c:pt idx="6436" formatCode="0.000">
                  <c:v>312.267</c:v>
                </c:pt>
                <c:pt idx="6437" formatCode="0.000">
                  <c:v>312.29300000000001</c:v>
                </c:pt>
                <c:pt idx="6438" formatCode="0.000">
                  <c:v>312.32</c:v>
                </c:pt>
                <c:pt idx="6439" formatCode="0.000">
                  <c:v>312.34699999999998</c:v>
                </c:pt>
                <c:pt idx="6440" formatCode="0.000">
                  <c:v>312.37400000000002</c:v>
                </c:pt>
                <c:pt idx="6441" formatCode="0.000">
                  <c:v>312.40100000000001</c:v>
                </c:pt>
                <c:pt idx="6442" formatCode="0.000">
                  <c:v>312.428</c:v>
                </c:pt>
                <c:pt idx="6443" formatCode="0.000">
                  <c:v>312.45499999999998</c:v>
                </c:pt>
                <c:pt idx="6444" formatCode="0.000">
                  <c:v>312.48099999999999</c:v>
                </c:pt>
                <c:pt idx="6445" formatCode="0.000">
                  <c:v>312.50799999999998</c:v>
                </c:pt>
                <c:pt idx="6446" formatCode="0.000">
                  <c:v>312.536</c:v>
                </c:pt>
                <c:pt idx="6447" formatCode="0.000">
                  <c:v>312.56200000000001</c:v>
                </c:pt>
                <c:pt idx="6448" formatCode="0.000">
                  <c:v>312.58800000000002</c:v>
                </c:pt>
                <c:pt idx="6449" formatCode="0.000">
                  <c:v>312.61599999999999</c:v>
                </c:pt>
                <c:pt idx="6450" formatCode="0.000">
                  <c:v>312.64299999999997</c:v>
                </c:pt>
                <c:pt idx="6451" formatCode="0.000">
                  <c:v>312.67</c:v>
                </c:pt>
                <c:pt idx="6452" formatCode="0.000">
                  <c:v>312.69799999999998</c:v>
                </c:pt>
                <c:pt idx="6453" formatCode="0.000">
                  <c:v>312.726</c:v>
                </c:pt>
                <c:pt idx="6454" formatCode="0.000">
                  <c:v>312.75099999999998</c:v>
                </c:pt>
                <c:pt idx="6455" formatCode="0.000">
                  <c:v>312.779</c:v>
                </c:pt>
                <c:pt idx="6456" formatCode="0.000">
                  <c:v>312.80599999999998</c:v>
                </c:pt>
                <c:pt idx="6457" formatCode="0.000">
                  <c:v>312.83300000000003</c:v>
                </c:pt>
                <c:pt idx="6458" formatCode="0.000">
                  <c:v>312.86</c:v>
                </c:pt>
                <c:pt idx="6459" formatCode="0.000">
                  <c:v>312.887</c:v>
                </c:pt>
                <c:pt idx="6460" formatCode="0.000">
                  <c:v>312.91399999999999</c:v>
                </c:pt>
                <c:pt idx="6461" formatCode="0.000">
                  <c:v>312.94099999999997</c:v>
                </c:pt>
                <c:pt idx="6462" formatCode="0.000">
                  <c:v>312.96600000000001</c:v>
                </c:pt>
                <c:pt idx="6463" formatCode="0.000">
                  <c:v>312.99099999999999</c:v>
                </c:pt>
                <c:pt idx="6464" formatCode="0.000">
                  <c:v>313.01900000000001</c:v>
                </c:pt>
                <c:pt idx="6465" formatCode="0.000">
                  <c:v>313.04700000000003</c:v>
                </c:pt>
                <c:pt idx="6466" formatCode="0.000">
                  <c:v>313.07499999999999</c:v>
                </c:pt>
                <c:pt idx="6467" formatCode="0.000">
                  <c:v>313.10199999999998</c:v>
                </c:pt>
                <c:pt idx="6468" formatCode="0.000">
                  <c:v>313.12700000000001</c:v>
                </c:pt>
                <c:pt idx="6469" formatCode="0.000">
                  <c:v>313.15499999999997</c:v>
                </c:pt>
                <c:pt idx="6470" formatCode="0.000">
                  <c:v>313.18200000000002</c:v>
                </c:pt>
                <c:pt idx="6471" formatCode="0.000">
                  <c:v>313.209</c:v>
                </c:pt>
                <c:pt idx="6472" formatCode="0.000">
                  <c:v>313.23599999999999</c:v>
                </c:pt>
                <c:pt idx="6473" formatCode="0.000">
                  <c:v>313.26400000000001</c:v>
                </c:pt>
                <c:pt idx="6474" formatCode="0.000">
                  <c:v>313.29000000000002</c:v>
                </c:pt>
                <c:pt idx="6475" formatCode="0.000">
                  <c:v>313.31700000000001</c:v>
                </c:pt>
                <c:pt idx="6476" formatCode="0.000">
                  <c:v>313.34500000000003</c:v>
                </c:pt>
                <c:pt idx="6477" formatCode="0.000">
                  <c:v>313.37200000000001</c:v>
                </c:pt>
                <c:pt idx="6478" formatCode="0.000">
                  <c:v>313.39699999999999</c:v>
                </c:pt>
                <c:pt idx="6479" formatCode="0.000">
                  <c:v>313.42500000000001</c:v>
                </c:pt>
                <c:pt idx="6480" formatCode="0.000">
                  <c:v>313.452</c:v>
                </c:pt>
                <c:pt idx="6481" formatCode="0.000">
                  <c:v>313.47899999999998</c:v>
                </c:pt>
                <c:pt idx="6482" formatCode="0.000">
                  <c:v>313.505</c:v>
                </c:pt>
                <c:pt idx="6483" formatCode="0.000">
                  <c:v>313.53199999999998</c:v>
                </c:pt>
                <c:pt idx="6484" formatCode="0.000">
                  <c:v>313.55900000000003</c:v>
                </c:pt>
                <c:pt idx="6485" formatCode="0.000">
                  <c:v>313.58499999999998</c:v>
                </c:pt>
                <c:pt idx="6486" formatCode="0.000">
                  <c:v>313.61099999999999</c:v>
                </c:pt>
                <c:pt idx="6487" formatCode="0.000">
                  <c:v>313.63799999999998</c:v>
                </c:pt>
                <c:pt idx="6488" formatCode="0.000">
                  <c:v>313.66500000000002</c:v>
                </c:pt>
                <c:pt idx="6489" formatCode="0.000">
                  <c:v>313.69099999999997</c:v>
                </c:pt>
                <c:pt idx="6490" formatCode="0.000">
                  <c:v>313.71699999999998</c:v>
                </c:pt>
                <c:pt idx="6491" formatCode="0.000">
                  <c:v>313.74599999999998</c:v>
                </c:pt>
                <c:pt idx="6492" formatCode="0.000">
                  <c:v>313.77199999999999</c:v>
                </c:pt>
                <c:pt idx="6493" formatCode="0.000">
                  <c:v>313.79700000000003</c:v>
                </c:pt>
                <c:pt idx="6494" formatCode="0.000">
                  <c:v>313.82400000000001</c:v>
                </c:pt>
                <c:pt idx="6495" formatCode="0.000">
                  <c:v>313.84899999999999</c:v>
                </c:pt>
                <c:pt idx="6496" formatCode="0.000">
                  <c:v>313.875</c:v>
                </c:pt>
                <c:pt idx="6497" formatCode="0.000">
                  <c:v>313.90499999999997</c:v>
                </c:pt>
                <c:pt idx="6498" formatCode="0.000">
                  <c:v>313.93</c:v>
                </c:pt>
                <c:pt idx="6499" formatCode="0.000">
                  <c:v>313.95699999999999</c:v>
                </c:pt>
                <c:pt idx="6500" formatCode="0.000">
                  <c:v>313.98500000000001</c:v>
                </c:pt>
                <c:pt idx="6501" formatCode="0.000">
                  <c:v>314.012</c:v>
                </c:pt>
                <c:pt idx="6502" formatCode="0.000">
                  <c:v>314.03899999999999</c:v>
                </c:pt>
                <c:pt idx="6503" formatCode="0.000">
                  <c:v>314.06599999999997</c:v>
                </c:pt>
                <c:pt idx="6504" formatCode="0.000">
                  <c:v>314.09199999999998</c:v>
                </c:pt>
                <c:pt idx="6505" formatCode="0.000">
                  <c:v>314.11700000000002</c:v>
                </c:pt>
                <c:pt idx="6506" formatCode="0.000">
                  <c:v>314.14499999999998</c:v>
                </c:pt>
                <c:pt idx="6507" formatCode="0.000">
                  <c:v>314.17200000000003</c:v>
                </c:pt>
                <c:pt idx="6508" formatCode="0.000">
                  <c:v>314.19900000000001</c:v>
                </c:pt>
                <c:pt idx="6509" formatCode="0.000">
                  <c:v>314.226</c:v>
                </c:pt>
                <c:pt idx="6510" formatCode="0.000">
                  <c:v>314.25200000000001</c:v>
                </c:pt>
                <c:pt idx="6511" formatCode="0.000">
                  <c:v>314.27499999999998</c:v>
                </c:pt>
                <c:pt idx="6512" formatCode="0.000">
                  <c:v>314.30500000000001</c:v>
                </c:pt>
                <c:pt idx="6513" formatCode="0.000">
                  <c:v>314.33100000000002</c:v>
                </c:pt>
                <c:pt idx="6514" formatCode="0.000">
                  <c:v>314.35899999999998</c:v>
                </c:pt>
                <c:pt idx="6515" formatCode="0.000">
                  <c:v>314.38799999999998</c:v>
                </c:pt>
                <c:pt idx="6516" formatCode="0.000">
                  <c:v>314.41300000000001</c:v>
                </c:pt>
                <c:pt idx="6517" formatCode="0.000">
                  <c:v>314.44099999999997</c:v>
                </c:pt>
                <c:pt idx="6518" formatCode="0.000">
                  <c:v>314.46699999999998</c:v>
                </c:pt>
                <c:pt idx="6519" formatCode="0.000">
                  <c:v>314.49200000000002</c:v>
                </c:pt>
                <c:pt idx="6520" formatCode="0.000">
                  <c:v>314.52100000000002</c:v>
                </c:pt>
                <c:pt idx="6521" formatCode="0.000">
                  <c:v>314.548</c:v>
                </c:pt>
                <c:pt idx="6522" formatCode="0.000">
                  <c:v>314.57600000000002</c:v>
                </c:pt>
                <c:pt idx="6523" formatCode="0.000">
                  <c:v>314.60300000000001</c:v>
                </c:pt>
                <c:pt idx="6524" formatCode="0.000">
                  <c:v>314.62900000000002</c:v>
                </c:pt>
                <c:pt idx="6525" formatCode="0.000">
                  <c:v>314.65600000000001</c:v>
                </c:pt>
                <c:pt idx="6526" formatCode="0.000">
                  <c:v>314.68299999999999</c:v>
                </c:pt>
                <c:pt idx="6527" formatCode="0.000">
                  <c:v>314.70999999999998</c:v>
                </c:pt>
                <c:pt idx="6528" formatCode="0.000">
                  <c:v>314.73700000000002</c:v>
                </c:pt>
                <c:pt idx="6529" formatCode="0.000">
                  <c:v>314.76299999999998</c:v>
                </c:pt>
                <c:pt idx="6530" formatCode="0.000">
                  <c:v>314.79000000000002</c:v>
                </c:pt>
                <c:pt idx="6531" formatCode="0.000">
                  <c:v>314.81700000000001</c:v>
                </c:pt>
                <c:pt idx="6532" formatCode="0.000">
                  <c:v>314.84399999999999</c:v>
                </c:pt>
                <c:pt idx="6533" formatCode="0.000">
                  <c:v>314.87099999999998</c:v>
                </c:pt>
                <c:pt idx="6534" formatCode="0.000">
                  <c:v>314.89800000000002</c:v>
                </c:pt>
                <c:pt idx="6535" formatCode="0.000">
                  <c:v>314.92500000000001</c:v>
                </c:pt>
                <c:pt idx="6536" formatCode="0.000">
                  <c:v>314.952</c:v>
                </c:pt>
                <c:pt idx="6537" formatCode="0.000">
                  <c:v>314.97899999999998</c:v>
                </c:pt>
                <c:pt idx="6538" formatCode="0.000">
                  <c:v>315.005</c:v>
                </c:pt>
                <c:pt idx="6539" formatCode="0.000">
                  <c:v>315.03300000000002</c:v>
                </c:pt>
                <c:pt idx="6540" formatCode="0.000">
                  <c:v>315.06200000000001</c:v>
                </c:pt>
                <c:pt idx="6541" formatCode="0.000">
                  <c:v>315.08699999999999</c:v>
                </c:pt>
                <c:pt idx="6542" formatCode="0.000">
                  <c:v>315.11200000000002</c:v>
                </c:pt>
                <c:pt idx="6543" formatCode="0.000">
                  <c:v>315.14</c:v>
                </c:pt>
                <c:pt idx="6544" formatCode="0.000">
                  <c:v>315.166</c:v>
                </c:pt>
                <c:pt idx="6545" formatCode="0.000">
                  <c:v>315.19</c:v>
                </c:pt>
                <c:pt idx="6546" formatCode="0.000">
                  <c:v>315.21899999999999</c:v>
                </c:pt>
                <c:pt idx="6547" formatCode="0.000">
                  <c:v>315.245</c:v>
                </c:pt>
                <c:pt idx="6548" formatCode="0.000">
                  <c:v>315.27100000000002</c:v>
                </c:pt>
                <c:pt idx="6549" formatCode="0.000">
                  <c:v>315.298</c:v>
                </c:pt>
                <c:pt idx="6550" formatCode="0.000">
                  <c:v>315.32499999999999</c:v>
                </c:pt>
                <c:pt idx="6551" formatCode="0.000">
                  <c:v>315.35300000000001</c:v>
                </c:pt>
                <c:pt idx="6552" formatCode="0.000">
                  <c:v>315.38099999999997</c:v>
                </c:pt>
                <c:pt idx="6553" formatCode="0.000">
                  <c:v>315.40699999999998</c:v>
                </c:pt>
                <c:pt idx="6554" formatCode="0.000">
                  <c:v>315.43299999999999</c:v>
                </c:pt>
                <c:pt idx="6555" formatCode="0.000">
                  <c:v>315.45999999999998</c:v>
                </c:pt>
                <c:pt idx="6556" formatCode="0.000">
                  <c:v>315.48700000000002</c:v>
                </c:pt>
                <c:pt idx="6557" formatCode="0.000">
                  <c:v>315.51400000000001</c:v>
                </c:pt>
                <c:pt idx="6558" formatCode="0.000">
                  <c:v>315.541</c:v>
                </c:pt>
                <c:pt idx="6559" formatCode="0.000">
                  <c:v>315.56799999999998</c:v>
                </c:pt>
                <c:pt idx="6560" formatCode="0.000">
                  <c:v>315.596</c:v>
                </c:pt>
                <c:pt idx="6561" formatCode="0.000">
                  <c:v>315.62299999999999</c:v>
                </c:pt>
                <c:pt idx="6562" formatCode="0.000">
                  <c:v>315.64999999999998</c:v>
                </c:pt>
                <c:pt idx="6563" formatCode="0.000">
                  <c:v>315.67700000000002</c:v>
                </c:pt>
                <c:pt idx="6564" formatCode="0.000">
                  <c:v>315.70100000000002</c:v>
                </c:pt>
                <c:pt idx="6565" formatCode="0.000">
                  <c:v>315.72699999999998</c:v>
                </c:pt>
                <c:pt idx="6566" formatCode="0.000">
                  <c:v>315.75200000000001</c:v>
                </c:pt>
                <c:pt idx="6567" formatCode="0.000">
                  <c:v>315.77999999999997</c:v>
                </c:pt>
                <c:pt idx="6568" formatCode="0.000">
                  <c:v>315.80500000000001</c:v>
                </c:pt>
                <c:pt idx="6569" formatCode="0.000">
                  <c:v>315.83</c:v>
                </c:pt>
                <c:pt idx="6570" formatCode="0.000">
                  <c:v>315.85500000000002</c:v>
                </c:pt>
                <c:pt idx="6571" formatCode="0.000">
                  <c:v>315.87799999999999</c:v>
                </c:pt>
                <c:pt idx="6572" formatCode="0.000">
                  <c:v>315.90199999999999</c:v>
                </c:pt>
                <c:pt idx="6573" formatCode="0.000">
                  <c:v>315.92599999999999</c:v>
                </c:pt>
                <c:pt idx="6574" formatCode="0.000">
                  <c:v>315.94900000000001</c:v>
                </c:pt>
                <c:pt idx="6575" formatCode="0.000">
                  <c:v>315.97199999999998</c:v>
                </c:pt>
                <c:pt idx="6576" formatCode="0.000">
                  <c:v>315.99400000000003</c:v>
                </c:pt>
                <c:pt idx="6577" formatCode="0.000">
                  <c:v>316.01799999999997</c:v>
                </c:pt>
                <c:pt idx="6578" formatCode="0.000">
                  <c:v>316.04199999999997</c:v>
                </c:pt>
                <c:pt idx="6579" formatCode="0.000">
                  <c:v>316.065</c:v>
                </c:pt>
                <c:pt idx="6580" formatCode="0.000">
                  <c:v>316.08699999999999</c:v>
                </c:pt>
                <c:pt idx="6581" formatCode="0.000">
                  <c:v>316.108</c:v>
                </c:pt>
                <c:pt idx="6582" formatCode="0.000">
                  <c:v>316.13</c:v>
                </c:pt>
                <c:pt idx="6583" formatCode="0.000">
                  <c:v>316.15199999999999</c:v>
                </c:pt>
                <c:pt idx="6584" formatCode="0.000">
                  <c:v>316.17399999999998</c:v>
                </c:pt>
                <c:pt idx="6585" formatCode="0.000">
                  <c:v>316.19499999999999</c:v>
                </c:pt>
                <c:pt idx="6586" formatCode="0.000">
                  <c:v>316.21600000000001</c:v>
                </c:pt>
                <c:pt idx="6587" formatCode="0.000">
                  <c:v>316.23700000000002</c:v>
                </c:pt>
                <c:pt idx="6588" formatCode="0.000">
                  <c:v>316.25799999999998</c:v>
                </c:pt>
                <c:pt idx="6589" formatCode="0.000">
                  <c:v>316.279</c:v>
                </c:pt>
                <c:pt idx="6590" formatCode="0.000">
                  <c:v>316.29899999999998</c:v>
                </c:pt>
                <c:pt idx="6591" formatCode="0.000">
                  <c:v>316.31799999999998</c:v>
                </c:pt>
                <c:pt idx="6592" formatCode="0.000">
                  <c:v>316.339</c:v>
                </c:pt>
                <c:pt idx="6593" formatCode="0.000">
                  <c:v>316.35700000000003</c:v>
                </c:pt>
                <c:pt idx="6594" formatCode="0.000">
                  <c:v>316.37599999999998</c:v>
                </c:pt>
                <c:pt idx="6595" formatCode="0.000">
                  <c:v>316.39499999999998</c:v>
                </c:pt>
                <c:pt idx="6596" formatCode="0.000">
                  <c:v>316.41399999999999</c:v>
                </c:pt>
                <c:pt idx="6597" formatCode="0.000">
                  <c:v>316.43200000000002</c:v>
                </c:pt>
                <c:pt idx="6598" formatCode="0.000">
                  <c:v>316.44900000000001</c:v>
                </c:pt>
                <c:pt idx="6599" formatCode="0.000">
                  <c:v>316.46600000000001</c:v>
                </c:pt>
                <c:pt idx="6600" formatCode="0.000">
                  <c:v>316.48399999999998</c:v>
                </c:pt>
                <c:pt idx="6601" formatCode="0.000">
                  <c:v>316.50099999999998</c:v>
                </c:pt>
                <c:pt idx="6602" formatCode="0.000">
                  <c:v>316.51799999999997</c:v>
                </c:pt>
                <c:pt idx="6603" formatCode="0.000">
                  <c:v>316.53500000000003</c:v>
                </c:pt>
                <c:pt idx="6604" formatCode="0.000">
                  <c:v>316.55099999999999</c:v>
                </c:pt>
                <c:pt idx="6605" formatCode="0.000">
                  <c:v>316.56599999999997</c:v>
                </c:pt>
                <c:pt idx="6606" formatCode="0.000">
                  <c:v>316.58100000000002</c:v>
                </c:pt>
                <c:pt idx="6607" formatCode="0.000">
                  <c:v>316.59800000000001</c:v>
                </c:pt>
                <c:pt idx="6608" formatCode="0.000">
                  <c:v>316.613</c:v>
                </c:pt>
                <c:pt idx="6609" formatCode="0.000">
                  <c:v>316.62900000000002</c:v>
                </c:pt>
                <c:pt idx="6610" formatCode="0.000">
                  <c:v>316.64400000000001</c:v>
                </c:pt>
                <c:pt idx="6611" formatCode="0.000">
                  <c:v>316.65899999999999</c:v>
                </c:pt>
                <c:pt idx="6612" formatCode="0.000">
                  <c:v>316.67399999999998</c:v>
                </c:pt>
                <c:pt idx="6613" formatCode="0.000">
                  <c:v>316.68900000000002</c:v>
                </c:pt>
                <c:pt idx="6614" formatCode="0.000">
                  <c:v>316.70499999999998</c:v>
                </c:pt>
                <c:pt idx="6615" formatCode="0.000">
                  <c:v>316.72000000000003</c:v>
                </c:pt>
                <c:pt idx="6616" formatCode="0.000">
                  <c:v>316.73500000000001</c:v>
                </c:pt>
                <c:pt idx="6617" formatCode="0.000">
                  <c:v>316.75</c:v>
                </c:pt>
                <c:pt idx="6618" formatCode="0.000">
                  <c:v>316.76499999999999</c:v>
                </c:pt>
                <c:pt idx="6619" formatCode="0.000">
                  <c:v>316.77999999999997</c:v>
                </c:pt>
                <c:pt idx="6620" formatCode="0.000">
                  <c:v>316.79500000000002</c:v>
                </c:pt>
                <c:pt idx="6621" formatCode="0.000">
                  <c:v>316.80900000000003</c:v>
                </c:pt>
                <c:pt idx="6622" formatCode="0.000">
                  <c:v>316.82299999999998</c:v>
                </c:pt>
                <c:pt idx="6623" formatCode="0.000">
                  <c:v>316.839</c:v>
                </c:pt>
                <c:pt idx="6624" formatCode="0.000">
                  <c:v>316.85399999999998</c:v>
                </c:pt>
                <c:pt idx="6625" formatCode="0.000">
                  <c:v>316.86900000000003</c:v>
                </c:pt>
                <c:pt idx="6626" formatCode="0.000">
                  <c:v>316.88400000000001</c:v>
                </c:pt>
                <c:pt idx="6627" formatCode="0.000">
                  <c:v>316.89699999999999</c:v>
                </c:pt>
                <c:pt idx="6628" formatCode="0.000">
                  <c:v>316.91199999999998</c:v>
                </c:pt>
                <c:pt idx="6629" formatCode="0.000">
                  <c:v>316.928</c:v>
                </c:pt>
                <c:pt idx="6630" formatCode="0.000">
                  <c:v>316.94299999999998</c:v>
                </c:pt>
                <c:pt idx="6631" formatCode="0.000">
                  <c:v>316.95600000000002</c:v>
                </c:pt>
                <c:pt idx="6632" formatCode="0.000">
                  <c:v>316.97199999999998</c:v>
                </c:pt>
                <c:pt idx="6633" formatCode="0.000">
                  <c:v>316.98599999999999</c:v>
                </c:pt>
                <c:pt idx="6634" formatCode="0.000">
                  <c:v>317</c:v>
                </c:pt>
                <c:pt idx="6635" formatCode="0.000">
                  <c:v>317.01499999999999</c:v>
                </c:pt>
                <c:pt idx="6636" formatCode="0.000">
                  <c:v>317.03100000000001</c:v>
                </c:pt>
                <c:pt idx="6637" formatCode="0.000">
                  <c:v>317.04599999999999</c:v>
                </c:pt>
                <c:pt idx="6638" formatCode="0.000">
                  <c:v>317.06</c:v>
                </c:pt>
                <c:pt idx="6639" formatCode="0.000">
                  <c:v>317.07600000000002</c:v>
                </c:pt>
                <c:pt idx="6640" formatCode="0.000">
                  <c:v>317.08999999999997</c:v>
                </c:pt>
                <c:pt idx="6641" formatCode="0.000">
                  <c:v>317.10399999999998</c:v>
                </c:pt>
                <c:pt idx="6642" formatCode="0.000">
                  <c:v>317.11799999999999</c:v>
                </c:pt>
                <c:pt idx="6643" formatCode="0.000">
                  <c:v>317.13299999999998</c:v>
                </c:pt>
                <c:pt idx="6644" formatCode="0.000">
                  <c:v>317.14699999999999</c:v>
                </c:pt>
                <c:pt idx="6645" formatCode="0.000">
                  <c:v>317.16199999999998</c:v>
                </c:pt>
                <c:pt idx="6646" formatCode="0.000">
                  <c:v>317.17599999999999</c:v>
                </c:pt>
                <c:pt idx="6647" formatCode="0.000">
                  <c:v>317.19099999999997</c:v>
                </c:pt>
                <c:pt idx="6648" formatCode="0.000">
                  <c:v>317.20600000000002</c:v>
                </c:pt>
                <c:pt idx="6649" formatCode="0.000">
                  <c:v>317.22000000000003</c:v>
                </c:pt>
                <c:pt idx="6650" formatCode="0.000">
                  <c:v>317.23500000000001</c:v>
                </c:pt>
                <c:pt idx="6651" formatCode="0.000">
                  <c:v>317.24900000000002</c:v>
                </c:pt>
                <c:pt idx="6652" formatCode="0.000">
                  <c:v>317.26499999999999</c:v>
                </c:pt>
                <c:pt idx="6653" formatCode="0.000">
                  <c:v>317.27999999999997</c:v>
                </c:pt>
                <c:pt idx="6654" formatCode="0.000">
                  <c:v>317.29399999999998</c:v>
                </c:pt>
                <c:pt idx="6655" formatCode="0.000">
                  <c:v>317.30799999999999</c:v>
                </c:pt>
                <c:pt idx="6656" formatCode="0.000">
                  <c:v>317.32400000000001</c:v>
                </c:pt>
                <c:pt idx="6657" formatCode="0.000">
                  <c:v>317.339</c:v>
                </c:pt>
                <c:pt idx="6658" formatCode="0.000">
                  <c:v>317.35399999999998</c:v>
                </c:pt>
                <c:pt idx="6659" formatCode="0.000">
                  <c:v>317.36900000000003</c:v>
                </c:pt>
                <c:pt idx="6660" formatCode="0.000">
                  <c:v>317.38299999999998</c:v>
                </c:pt>
                <c:pt idx="6661" formatCode="0.000">
                  <c:v>317.39800000000002</c:v>
                </c:pt>
                <c:pt idx="6662" formatCode="0.000">
                  <c:v>317.41300000000001</c:v>
                </c:pt>
                <c:pt idx="6663" formatCode="0.000">
                  <c:v>317.428</c:v>
                </c:pt>
                <c:pt idx="6664" formatCode="0.000">
                  <c:v>317.44299999999998</c:v>
                </c:pt>
                <c:pt idx="6665" formatCode="0.000">
                  <c:v>317.45800000000003</c:v>
                </c:pt>
                <c:pt idx="6666" formatCode="0.000">
                  <c:v>317.47300000000001</c:v>
                </c:pt>
                <c:pt idx="6667" formatCode="0.000">
                  <c:v>317.488</c:v>
                </c:pt>
                <c:pt idx="6668" formatCode="0.000">
                  <c:v>317.50299999999999</c:v>
                </c:pt>
                <c:pt idx="6669" formatCode="0.000">
                  <c:v>317.51799999999997</c:v>
                </c:pt>
                <c:pt idx="6670" formatCode="0.000">
                  <c:v>317.53300000000002</c:v>
                </c:pt>
                <c:pt idx="6671" formatCode="0.000">
                  <c:v>317.548</c:v>
                </c:pt>
                <c:pt idx="6672" formatCode="0.000">
                  <c:v>317.56299999999999</c:v>
                </c:pt>
                <c:pt idx="6673" formatCode="0.000">
                  <c:v>317.57799999999997</c:v>
                </c:pt>
                <c:pt idx="6674" formatCode="0.000">
                  <c:v>317.59300000000002</c:v>
                </c:pt>
                <c:pt idx="6675" formatCode="0.000">
                  <c:v>317.60700000000003</c:v>
                </c:pt>
                <c:pt idx="6676" formatCode="0.000">
                  <c:v>317.62299999999999</c:v>
                </c:pt>
                <c:pt idx="6677" formatCode="0.000">
                  <c:v>317.637</c:v>
                </c:pt>
                <c:pt idx="6678" formatCode="0.000">
                  <c:v>317.65300000000002</c:v>
                </c:pt>
                <c:pt idx="6679" formatCode="0.000">
                  <c:v>317.66699999999997</c:v>
                </c:pt>
                <c:pt idx="6680" formatCode="0.000">
                  <c:v>317.68200000000002</c:v>
                </c:pt>
                <c:pt idx="6681" formatCode="0.000">
                  <c:v>317.697</c:v>
                </c:pt>
                <c:pt idx="6682" formatCode="0.000">
                  <c:v>317.71199999999999</c:v>
                </c:pt>
                <c:pt idx="6683" formatCode="0.000">
                  <c:v>317.726</c:v>
                </c:pt>
                <c:pt idx="6684" formatCode="0.000">
                  <c:v>317.74099999999999</c:v>
                </c:pt>
                <c:pt idx="6685" formatCode="0.000">
                  <c:v>317.75599999999997</c:v>
                </c:pt>
                <c:pt idx="6686" formatCode="0.000">
                  <c:v>317.77100000000002</c:v>
                </c:pt>
                <c:pt idx="6687" formatCode="0.000">
                  <c:v>317.78399999999999</c:v>
                </c:pt>
                <c:pt idx="6688" formatCode="0.000">
                  <c:v>317.8</c:v>
                </c:pt>
                <c:pt idx="6689" formatCode="0.000">
                  <c:v>317.815</c:v>
                </c:pt>
                <c:pt idx="6690" formatCode="0.000">
                  <c:v>317.83</c:v>
                </c:pt>
                <c:pt idx="6691" formatCode="0.000">
                  <c:v>317.84500000000003</c:v>
                </c:pt>
                <c:pt idx="6692" formatCode="0.000">
                  <c:v>317.86099999999999</c:v>
                </c:pt>
                <c:pt idx="6693" formatCode="0.000">
                  <c:v>317.87599999999998</c:v>
                </c:pt>
                <c:pt idx="6694" formatCode="0.000">
                  <c:v>317.892</c:v>
                </c:pt>
                <c:pt idx="6695" formatCode="0.000">
                  <c:v>317.90800000000002</c:v>
                </c:pt>
                <c:pt idx="6696" formatCode="0.000">
                  <c:v>317.923</c:v>
                </c:pt>
                <c:pt idx="6697" formatCode="0.000">
                  <c:v>317.94</c:v>
                </c:pt>
                <c:pt idx="6698" formatCode="0.000">
                  <c:v>317.95499999999998</c:v>
                </c:pt>
                <c:pt idx="6699" formatCode="0.000">
                  <c:v>317.971</c:v>
                </c:pt>
                <c:pt idx="6700" formatCode="0.000">
                  <c:v>317.98899999999998</c:v>
                </c:pt>
                <c:pt idx="6701" formatCode="0.000">
                  <c:v>318.00599999999997</c:v>
                </c:pt>
                <c:pt idx="6702" formatCode="0.000">
                  <c:v>318.02</c:v>
                </c:pt>
                <c:pt idx="6703" formatCode="0.000">
                  <c:v>318.03800000000001</c:v>
                </c:pt>
                <c:pt idx="6704" formatCode="0.000">
                  <c:v>318.05599999999998</c:v>
                </c:pt>
                <c:pt idx="6705" formatCode="0.000">
                  <c:v>318.07299999999998</c:v>
                </c:pt>
                <c:pt idx="6706" formatCode="0.000">
                  <c:v>318.089</c:v>
                </c:pt>
                <c:pt idx="6707" formatCode="0.000">
                  <c:v>318.10599999999999</c:v>
                </c:pt>
                <c:pt idx="6708" formatCode="0.000">
                  <c:v>318.12299999999999</c:v>
                </c:pt>
                <c:pt idx="6709" formatCode="0.000">
                  <c:v>318.14100000000002</c:v>
                </c:pt>
                <c:pt idx="6710" formatCode="0.000">
                  <c:v>318.15800000000002</c:v>
                </c:pt>
                <c:pt idx="6711" formatCode="0.000">
                  <c:v>318.17700000000002</c:v>
                </c:pt>
                <c:pt idx="6712" formatCode="0.000">
                  <c:v>318.19400000000002</c:v>
                </c:pt>
                <c:pt idx="6713" formatCode="0.000">
                  <c:v>318.21300000000002</c:v>
                </c:pt>
                <c:pt idx="6714" formatCode="0.000">
                  <c:v>318.23099999999999</c:v>
                </c:pt>
                <c:pt idx="6715" formatCode="0.000">
                  <c:v>318.24900000000002</c:v>
                </c:pt>
                <c:pt idx="6716" formatCode="0.000">
                  <c:v>318.26799999999997</c:v>
                </c:pt>
                <c:pt idx="6717" formatCode="0.000">
                  <c:v>318.28699999999998</c:v>
                </c:pt>
                <c:pt idx="6718" formatCode="0.000">
                  <c:v>318.303</c:v>
                </c:pt>
                <c:pt idx="6719" formatCode="0.000">
                  <c:v>318.32299999999998</c:v>
                </c:pt>
                <c:pt idx="6720" formatCode="0.000">
                  <c:v>318.34199999999998</c:v>
                </c:pt>
                <c:pt idx="6721" formatCode="0.000">
                  <c:v>318.36200000000002</c:v>
                </c:pt>
                <c:pt idx="6722" formatCode="0.000">
                  <c:v>318.38099999999997</c:v>
                </c:pt>
                <c:pt idx="6723" formatCode="0.000">
                  <c:v>318.40199999999999</c:v>
                </c:pt>
                <c:pt idx="6724" formatCode="0.000">
                  <c:v>318.42099999999999</c:v>
                </c:pt>
                <c:pt idx="6725" formatCode="0.000">
                  <c:v>318.44</c:v>
                </c:pt>
                <c:pt idx="6726" formatCode="0.000">
                  <c:v>318.46100000000001</c:v>
                </c:pt>
                <c:pt idx="6727" formatCode="0.000">
                  <c:v>318.48099999999999</c:v>
                </c:pt>
                <c:pt idx="6728" formatCode="0.000">
                  <c:v>318.50099999999998</c:v>
                </c:pt>
                <c:pt idx="6729" formatCode="0.000">
                  <c:v>318.52100000000002</c:v>
                </c:pt>
                <c:pt idx="6730" formatCode="0.000">
                  <c:v>318.541</c:v>
                </c:pt>
                <c:pt idx="6731" formatCode="0.000">
                  <c:v>318.56200000000001</c:v>
                </c:pt>
                <c:pt idx="6732" formatCode="0.000">
                  <c:v>318.58300000000003</c:v>
                </c:pt>
                <c:pt idx="6733" formatCode="0.000">
                  <c:v>318.60199999999998</c:v>
                </c:pt>
                <c:pt idx="6734" formatCode="0.000">
                  <c:v>318.62299999999999</c:v>
                </c:pt>
                <c:pt idx="6735" formatCode="0.000">
                  <c:v>318.64499999999998</c:v>
                </c:pt>
                <c:pt idx="6736" formatCode="0.000">
                  <c:v>318.666</c:v>
                </c:pt>
                <c:pt idx="6737" formatCode="0.000">
                  <c:v>318.68599999999998</c:v>
                </c:pt>
                <c:pt idx="6738" formatCode="0.000">
                  <c:v>318.70999999999998</c:v>
                </c:pt>
                <c:pt idx="6739" formatCode="0.000">
                  <c:v>318.73</c:v>
                </c:pt>
                <c:pt idx="6740" formatCode="0.000">
                  <c:v>318.75299999999999</c:v>
                </c:pt>
                <c:pt idx="6741" formatCode="0.000">
                  <c:v>318.77499999999998</c:v>
                </c:pt>
                <c:pt idx="6742" formatCode="0.000">
                  <c:v>318.79700000000003</c:v>
                </c:pt>
                <c:pt idx="6743" formatCode="0.000">
                  <c:v>318.81900000000002</c:v>
                </c:pt>
                <c:pt idx="6744" formatCode="0.000">
                  <c:v>318.84100000000001</c:v>
                </c:pt>
                <c:pt idx="6745" formatCode="0.000">
                  <c:v>318.863</c:v>
                </c:pt>
                <c:pt idx="6746" formatCode="0.000">
                  <c:v>318.88600000000002</c:v>
                </c:pt>
                <c:pt idx="6747" formatCode="0.000">
                  <c:v>318.90800000000002</c:v>
                </c:pt>
                <c:pt idx="6748" formatCode="0.000">
                  <c:v>318.93200000000002</c:v>
                </c:pt>
                <c:pt idx="6749" formatCode="0.000">
                  <c:v>318.95400000000001</c:v>
                </c:pt>
                <c:pt idx="6750" formatCode="0.000">
                  <c:v>318.976</c:v>
                </c:pt>
                <c:pt idx="6751" formatCode="0.000">
                  <c:v>318.99900000000002</c:v>
                </c:pt>
                <c:pt idx="6752" formatCode="0.000">
                  <c:v>319.02199999999999</c:v>
                </c:pt>
                <c:pt idx="6753" formatCode="0.000">
                  <c:v>319.04599999999999</c:v>
                </c:pt>
                <c:pt idx="6754" formatCode="0.000">
                  <c:v>319.072</c:v>
                </c:pt>
                <c:pt idx="6755" formatCode="0.000">
                  <c:v>319.09399999999999</c:v>
                </c:pt>
                <c:pt idx="6756" formatCode="0.000">
                  <c:v>319.11700000000002</c:v>
                </c:pt>
                <c:pt idx="6757" formatCode="0.000">
                  <c:v>319.14100000000002</c:v>
                </c:pt>
                <c:pt idx="6758" formatCode="0.000">
                  <c:v>319.16500000000002</c:v>
                </c:pt>
                <c:pt idx="6759" formatCode="0.000">
                  <c:v>319.18700000000001</c:v>
                </c:pt>
                <c:pt idx="6760" formatCode="0.000">
                  <c:v>319.21100000000001</c:v>
                </c:pt>
                <c:pt idx="6761" formatCode="0.000">
                  <c:v>319.23599999999999</c:v>
                </c:pt>
                <c:pt idx="6762" formatCode="0.000">
                  <c:v>319.26</c:v>
                </c:pt>
                <c:pt idx="6763" formatCode="0.000">
                  <c:v>319.28300000000002</c:v>
                </c:pt>
                <c:pt idx="6764" formatCode="0.000">
                  <c:v>319.30799999999999</c:v>
                </c:pt>
                <c:pt idx="6765" formatCode="0.000">
                  <c:v>319.33199999999999</c:v>
                </c:pt>
                <c:pt idx="6766" formatCode="0.000">
                  <c:v>319.35500000000002</c:v>
                </c:pt>
                <c:pt idx="6767" formatCode="0.000">
                  <c:v>319.37900000000002</c:v>
                </c:pt>
                <c:pt idx="6768" formatCode="0.000">
                  <c:v>319.404</c:v>
                </c:pt>
                <c:pt idx="6769" formatCode="0.000">
                  <c:v>319.42899999999997</c:v>
                </c:pt>
                <c:pt idx="6770" formatCode="0.000">
                  <c:v>319.45499999999998</c:v>
                </c:pt>
                <c:pt idx="6771" formatCode="0.000">
                  <c:v>319.48</c:v>
                </c:pt>
                <c:pt idx="6772" formatCode="0.000">
                  <c:v>319.50299999999999</c:v>
                </c:pt>
                <c:pt idx="6773" formatCode="0.000">
                  <c:v>319.529</c:v>
                </c:pt>
                <c:pt idx="6774" formatCode="0.000">
                  <c:v>319.553</c:v>
                </c:pt>
                <c:pt idx="6775" formatCode="0.000">
                  <c:v>319.57799999999997</c:v>
                </c:pt>
                <c:pt idx="6776" formatCode="0.000">
                  <c:v>319.60300000000001</c:v>
                </c:pt>
                <c:pt idx="6777" formatCode="0.000">
                  <c:v>319.62799999999999</c:v>
                </c:pt>
                <c:pt idx="6778" formatCode="0.000">
                  <c:v>319.654</c:v>
                </c:pt>
                <c:pt idx="6779" formatCode="0.000">
                  <c:v>319.678</c:v>
                </c:pt>
                <c:pt idx="6780" formatCode="0.000">
                  <c:v>319.70499999999998</c:v>
                </c:pt>
                <c:pt idx="6781" formatCode="0.000">
                  <c:v>319.72899999999998</c:v>
                </c:pt>
                <c:pt idx="6782" formatCode="0.000">
                  <c:v>319.75299999999999</c:v>
                </c:pt>
                <c:pt idx="6783" formatCode="0.000">
                  <c:v>319.77800000000002</c:v>
                </c:pt>
                <c:pt idx="6784" formatCode="0.000">
                  <c:v>319.80500000000001</c:v>
                </c:pt>
                <c:pt idx="6785" formatCode="0.000">
                  <c:v>319.83</c:v>
                </c:pt>
                <c:pt idx="6786" formatCode="0.000">
                  <c:v>319.85399999999998</c:v>
                </c:pt>
                <c:pt idx="6787" formatCode="0.000">
                  <c:v>319.88099999999997</c:v>
                </c:pt>
                <c:pt idx="6788" formatCode="0.000">
                  <c:v>319.90600000000001</c:v>
                </c:pt>
                <c:pt idx="6789" formatCode="0.000">
                  <c:v>319.93099999999998</c:v>
                </c:pt>
                <c:pt idx="6790" formatCode="0.000">
                  <c:v>319.95699999999999</c:v>
                </c:pt>
                <c:pt idx="6791" formatCode="0.000">
                  <c:v>319.98</c:v>
                </c:pt>
                <c:pt idx="6792" formatCode="0.000">
                  <c:v>320.00700000000001</c:v>
                </c:pt>
                <c:pt idx="6793" formatCode="0.000">
                  <c:v>320.03399999999999</c:v>
                </c:pt>
                <c:pt idx="6794" formatCode="0.000">
                  <c:v>320.06</c:v>
                </c:pt>
                <c:pt idx="6795" formatCode="0.000">
                  <c:v>320.08199999999999</c:v>
                </c:pt>
                <c:pt idx="6796" formatCode="0.000">
                  <c:v>320.10599999999999</c:v>
                </c:pt>
                <c:pt idx="6797" formatCode="0.000">
                  <c:v>320.13200000000001</c:v>
                </c:pt>
                <c:pt idx="6798" formatCode="0.000">
                  <c:v>320.15699999999998</c:v>
                </c:pt>
                <c:pt idx="6799" formatCode="0.000">
                  <c:v>320.18200000000002</c:v>
                </c:pt>
                <c:pt idx="6800" formatCode="0.000">
                  <c:v>320.209</c:v>
                </c:pt>
                <c:pt idx="6801" formatCode="0.000">
                  <c:v>320.23500000000001</c:v>
                </c:pt>
                <c:pt idx="6802" formatCode="0.000">
                  <c:v>320.26100000000002</c:v>
                </c:pt>
                <c:pt idx="6803" formatCode="0.000">
                  <c:v>320.29000000000002</c:v>
                </c:pt>
                <c:pt idx="6804" formatCode="0.000">
                  <c:v>320.31599999999997</c:v>
                </c:pt>
                <c:pt idx="6805" formatCode="0.000">
                  <c:v>320.34300000000002</c:v>
                </c:pt>
                <c:pt idx="6806" formatCode="0.000">
                  <c:v>320.37200000000001</c:v>
                </c:pt>
                <c:pt idx="6807" formatCode="0.000">
                  <c:v>320.39800000000002</c:v>
                </c:pt>
                <c:pt idx="6808" formatCode="0.000">
                  <c:v>320.42700000000002</c:v>
                </c:pt>
                <c:pt idx="6809" formatCode="0.000">
                  <c:v>320.45400000000001</c:v>
                </c:pt>
                <c:pt idx="6810" formatCode="0.000">
                  <c:v>320.48099999999999</c:v>
                </c:pt>
                <c:pt idx="6811" formatCode="0.000">
                  <c:v>320.51</c:v>
                </c:pt>
                <c:pt idx="6812" formatCode="0.000">
                  <c:v>320.53800000000001</c:v>
                </c:pt>
                <c:pt idx="6813" formatCode="0.000">
                  <c:v>320.56599999999997</c:v>
                </c:pt>
                <c:pt idx="6814" formatCode="0.000">
                  <c:v>320.59199999999998</c:v>
                </c:pt>
                <c:pt idx="6815" formatCode="0.000">
                  <c:v>320.61799999999999</c:v>
                </c:pt>
                <c:pt idx="6816" formatCode="0.000">
                  <c:v>320.64699999999999</c:v>
                </c:pt>
                <c:pt idx="6817" formatCode="0.000">
                  <c:v>320.67500000000001</c:v>
                </c:pt>
                <c:pt idx="6818" formatCode="0.000">
                  <c:v>320.70299999999997</c:v>
                </c:pt>
                <c:pt idx="6819" formatCode="0.000">
                  <c:v>320.73099999999999</c:v>
                </c:pt>
                <c:pt idx="6820" formatCode="0.000">
                  <c:v>320.75799999999998</c:v>
                </c:pt>
                <c:pt idx="6821" formatCode="0.000">
                  <c:v>320.78500000000003</c:v>
                </c:pt>
                <c:pt idx="6822" formatCode="0.000">
                  <c:v>320.81099999999998</c:v>
                </c:pt>
                <c:pt idx="6823" formatCode="0.000">
                  <c:v>320.839</c:v>
                </c:pt>
                <c:pt idx="6824" formatCode="0.000">
                  <c:v>320.86799999999999</c:v>
                </c:pt>
                <c:pt idx="6825" formatCode="0.000">
                  <c:v>320.89499999999998</c:v>
                </c:pt>
                <c:pt idx="6826" formatCode="0.000">
                  <c:v>320.92099999999999</c:v>
                </c:pt>
                <c:pt idx="6827" formatCode="0.000">
                  <c:v>320.95100000000002</c:v>
                </c:pt>
                <c:pt idx="6828" formatCode="0.000">
                  <c:v>320.97800000000001</c:v>
                </c:pt>
                <c:pt idx="6829" formatCode="0.000">
                  <c:v>321.005</c:v>
                </c:pt>
                <c:pt idx="6830" formatCode="0.000">
                  <c:v>321.03199999999998</c:v>
                </c:pt>
                <c:pt idx="6831" formatCode="0.000">
                  <c:v>321.06</c:v>
                </c:pt>
                <c:pt idx="6832" formatCode="0.000">
                  <c:v>321.08800000000002</c:v>
                </c:pt>
                <c:pt idx="6833" formatCode="0.000">
                  <c:v>321.11200000000002</c:v>
                </c:pt>
                <c:pt idx="6834" formatCode="0.000">
                  <c:v>321.142</c:v>
                </c:pt>
                <c:pt idx="6835" formatCode="0.000">
                  <c:v>321.17099999999999</c:v>
                </c:pt>
                <c:pt idx="6836" formatCode="0.000">
                  <c:v>321.197</c:v>
                </c:pt>
                <c:pt idx="6837" formatCode="0.000">
                  <c:v>321.22399999999999</c:v>
                </c:pt>
                <c:pt idx="6838" formatCode="0.000">
                  <c:v>321.25299999999999</c:v>
                </c:pt>
                <c:pt idx="6839" formatCode="0.000">
                  <c:v>321.27999999999997</c:v>
                </c:pt>
                <c:pt idx="6840" formatCode="0.000">
                  <c:v>321.30799999999999</c:v>
                </c:pt>
                <c:pt idx="6841" formatCode="0.000">
                  <c:v>321.33600000000001</c:v>
                </c:pt>
                <c:pt idx="6842" formatCode="0.000">
                  <c:v>321.363</c:v>
                </c:pt>
                <c:pt idx="6843" formatCode="0.000">
                  <c:v>321.39100000000002</c:v>
                </c:pt>
                <c:pt idx="6844" formatCode="0.000">
                  <c:v>321.41800000000001</c:v>
                </c:pt>
                <c:pt idx="6845" formatCode="0.000">
                  <c:v>321.44499999999999</c:v>
                </c:pt>
                <c:pt idx="6846" formatCode="0.000">
                  <c:v>321.47300000000001</c:v>
                </c:pt>
                <c:pt idx="6847" formatCode="0.000">
                  <c:v>321.49900000000002</c:v>
                </c:pt>
                <c:pt idx="6848" formatCode="0.000">
                  <c:v>321.52699999999999</c:v>
                </c:pt>
                <c:pt idx="6849" formatCode="0.000">
                  <c:v>321.55500000000001</c:v>
                </c:pt>
                <c:pt idx="6850" formatCode="0.000">
                  <c:v>321.58100000000002</c:v>
                </c:pt>
                <c:pt idx="6851" formatCode="0.000">
                  <c:v>321.608</c:v>
                </c:pt>
                <c:pt idx="6852" formatCode="0.000">
                  <c:v>321.63400000000001</c:v>
                </c:pt>
                <c:pt idx="6853" formatCode="0.000">
                  <c:v>321.66199999999998</c:v>
                </c:pt>
                <c:pt idx="6854" formatCode="0.000">
                  <c:v>321.69</c:v>
                </c:pt>
                <c:pt idx="6855" formatCode="0.000">
                  <c:v>321.71600000000001</c:v>
                </c:pt>
                <c:pt idx="6856" formatCode="0.000">
                  <c:v>321.74400000000003</c:v>
                </c:pt>
                <c:pt idx="6857" formatCode="0.000">
                  <c:v>321.77</c:v>
                </c:pt>
                <c:pt idx="6858" formatCode="0.000">
                  <c:v>321.798</c:v>
                </c:pt>
                <c:pt idx="6859" formatCode="0.000">
                  <c:v>321.82499999999999</c:v>
                </c:pt>
                <c:pt idx="6860" formatCode="0.000">
                  <c:v>321.85199999999998</c:v>
                </c:pt>
                <c:pt idx="6861" formatCode="0.000">
                  <c:v>321.88</c:v>
                </c:pt>
                <c:pt idx="6862" formatCode="0.000">
                  <c:v>321.90600000000001</c:v>
                </c:pt>
                <c:pt idx="6863" formatCode="0.000">
                  <c:v>321.93299999999999</c:v>
                </c:pt>
                <c:pt idx="6864" formatCode="0.000">
                  <c:v>321.95999999999998</c:v>
                </c:pt>
                <c:pt idx="6865" formatCode="0.000">
                  <c:v>321.988</c:v>
                </c:pt>
                <c:pt idx="6866" formatCode="0.000">
                  <c:v>322.01299999999998</c:v>
                </c:pt>
                <c:pt idx="6867" formatCode="0.000">
                  <c:v>322.04000000000002</c:v>
                </c:pt>
                <c:pt idx="6868" formatCode="0.000">
                  <c:v>322.06799999999998</c:v>
                </c:pt>
                <c:pt idx="6869" formatCode="0.000">
                  <c:v>322.09300000000002</c:v>
                </c:pt>
                <c:pt idx="6870" formatCode="0.000">
                  <c:v>322.11900000000003</c:v>
                </c:pt>
                <c:pt idx="6871" formatCode="0.000">
                  <c:v>322.14600000000002</c:v>
                </c:pt>
                <c:pt idx="6872" formatCode="0.000">
                  <c:v>322.17200000000003</c:v>
                </c:pt>
                <c:pt idx="6873" formatCode="0.000">
                  <c:v>322.19799999999998</c:v>
                </c:pt>
                <c:pt idx="6874" formatCode="0.000">
                  <c:v>322.22500000000002</c:v>
                </c:pt>
                <c:pt idx="6875" formatCode="0.000">
                  <c:v>322.25200000000001</c:v>
                </c:pt>
                <c:pt idx="6876" formatCode="0.000">
                  <c:v>322.27699999999999</c:v>
                </c:pt>
                <c:pt idx="6877" formatCode="0.000">
                  <c:v>322.303</c:v>
                </c:pt>
                <c:pt idx="6878" formatCode="0.000">
                  <c:v>322.32900000000001</c:v>
                </c:pt>
                <c:pt idx="6879" formatCode="0.000">
                  <c:v>322.35700000000003</c:v>
                </c:pt>
                <c:pt idx="6880" formatCode="0.000">
                  <c:v>322.38200000000001</c:v>
                </c:pt>
                <c:pt idx="6881" formatCode="0.000">
                  <c:v>322.40800000000002</c:v>
                </c:pt>
                <c:pt idx="6882" formatCode="0.000">
                  <c:v>322.43400000000003</c:v>
                </c:pt>
                <c:pt idx="6883" formatCode="0.000">
                  <c:v>322.46199999999999</c:v>
                </c:pt>
                <c:pt idx="6884" formatCode="0.000">
                  <c:v>322.488</c:v>
                </c:pt>
                <c:pt idx="6885" formatCode="0.000">
                  <c:v>322.51299999999998</c:v>
                </c:pt>
                <c:pt idx="6886" formatCode="0.000">
                  <c:v>322.541</c:v>
                </c:pt>
                <c:pt idx="6887" formatCode="0.000">
                  <c:v>322.56599999999997</c:v>
                </c:pt>
                <c:pt idx="6888" formatCode="0.000">
                  <c:v>322.59199999999998</c:v>
                </c:pt>
                <c:pt idx="6889" formatCode="0.000">
                  <c:v>322.61799999999999</c:v>
                </c:pt>
                <c:pt idx="6890" formatCode="0.000">
                  <c:v>322.64400000000001</c:v>
                </c:pt>
                <c:pt idx="6891" formatCode="0.000">
                  <c:v>322.66899999999998</c:v>
                </c:pt>
                <c:pt idx="6892" formatCode="0.000">
                  <c:v>322.69499999999999</c:v>
                </c:pt>
                <c:pt idx="6893" formatCode="0.000">
                  <c:v>322.72000000000003</c:v>
                </c:pt>
                <c:pt idx="6894" formatCode="0.000">
                  <c:v>322.74599999999998</c:v>
                </c:pt>
                <c:pt idx="6895" formatCode="0.000">
                  <c:v>322.77199999999999</c:v>
                </c:pt>
                <c:pt idx="6896" formatCode="0.000">
                  <c:v>322.79700000000003</c:v>
                </c:pt>
                <c:pt idx="6897" formatCode="0.000">
                  <c:v>322.82400000000001</c:v>
                </c:pt>
                <c:pt idx="6898" formatCode="0.000">
                  <c:v>322.84800000000001</c:v>
                </c:pt>
                <c:pt idx="6899" formatCode="0.000">
                  <c:v>322.87299999999999</c:v>
                </c:pt>
                <c:pt idx="6900" formatCode="0.000">
                  <c:v>322.89800000000002</c:v>
                </c:pt>
                <c:pt idx="6901" formatCode="0.000">
                  <c:v>322.92099999999999</c:v>
                </c:pt>
                <c:pt idx="6902" formatCode="0.000">
                  <c:v>322.94600000000003</c:v>
                </c:pt>
                <c:pt idx="6903" formatCode="0.000">
                  <c:v>322.971</c:v>
                </c:pt>
                <c:pt idx="6904" formatCode="0.000">
                  <c:v>322.995</c:v>
                </c:pt>
                <c:pt idx="6905" formatCode="0.000">
                  <c:v>323.01900000000001</c:v>
                </c:pt>
                <c:pt idx="6906" formatCode="0.000">
                  <c:v>323.04399999999998</c:v>
                </c:pt>
                <c:pt idx="6907" formatCode="0.000">
                  <c:v>323.072</c:v>
                </c:pt>
                <c:pt idx="6908" formatCode="0.000">
                  <c:v>323.09699999999998</c:v>
                </c:pt>
                <c:pt idx="6909" formatCode="0.000">
                  <c:v>323.12099999999998</c:v>
                </c:pt>
                <c:pt idx="6910" formatCode="0.000">
                  <c:v>323.14499999999998</c:v>
                </c:pt>
                <c:pt idx="6911" formatCode="0.000">
                  <c:v>323.17099999999999</c:v>
                </c:pt>
                <c:pt idx="6912" formatCode="0.000">
                  <c:v>323.197</c:v>
                </c:pt>
                <c:pt idx="6913" formatCode="0.000">
                  <c:v>323.22199999999998</c:v>
                </c:pt>
                <c:pt idx="6914" formatCode="0.000">
                  <c:v>323.24799999999999</c:v>
                </c:pt>
                <c:pt idx="6915" formatCode="0.000">
                  <c:v>323.27499999999998</c:v>
                </c:pt>
                <c:pt idx="6916" formatCode="0.000">
                  <c:v>323.3</c:v>
                </c:pt>
                <c:pt idx="6917" formatCode="0.000">
                  <c:v>323.32499999999999</c:v>
                </c:pt>
                <c:pt idx="6918" formatCode="0.000">
                  <c:v>323.35000000000002</c:v>
                </c:pt>
                <c:pt idx="6919" formatCode="0.000">
                  <c:v>323.37599999999998</c:v>
                </c:pt>
                <c:pt idx="6920" formatCode="0.000">
                  <c:v>323.40300000000002</c:v>
                </c:pt>
                <c:pt idx="6921" formatCode="0.000">
                  <c:v>323.428</c:v>
                </c:pt>
                <c:pt idx="6922" formatCode="0.000">
                  <c:v>323.45400000000001</c:v>
                </c:pt>
                <c:pt idx="6923" formatCode="0.000">
                  <c:v>323.47899999999998</c:v>
                </c:pt>
                <c:pt idx="6924" formatCode="0.000">
                  <c:v>323.50400000000002</c:v>
                </c:pt>
                <c:pt idx="6925" formatCode="0.000">
                  <c:v>323.53100000000001</c:v>
                </c:pt>
                <c:pt idx="6926" formatCode="0.000">
                  <c:v>323.55700000000002</c:v>
                </c:pt>
                <c:pt idx="6927" formatCode="0.000">
                  <c:v>323.58300000000003</c:v>
                </c:pt>
                <c:pt idx="6928" formatCode="0.000">
                  <c:v>323.60899999999998</c:v>
                </c:pt>
                <c:pt idx="6929" formatCode="0.000">
                  <c:v>323.63499999999999</c:v>
                </c:pt>
                <c:pt idx="6930" formatCode="0.000">
                  <c:v>323.661</c:v>
                </c:pt>
                <c:pt idx="6931" formatCode="0.000">
                  <c:v>323.68700000000001</c:v>
                </c:pt>
                <c:pt idx="6932" formatCode="0.000">
                  <c:v>323.71300000000002</c:v>
                </c:pt>
                <c:pt idx="6933" formatCode="0.000">
                  <c:v>323.73899999999998</c:v>
                </c:pt>
                <c:pt idx="6934" formatCode="0.000">
                  <c:v>323.76600000000002</c:v>
                </c:pt>
                <c:pt idx="6935" formatCode="0.000">
                  <c:v>323.79199999999997</c:v>
                </c:pt>
                <c:pt idx="6936" formatCode="0.000">
                  <c:v>323.81700000000001</c:v>
                </c:pt>
                <c:pt idx="6937" formatCode="0.000">
                  <c:v>323.84399999999999</c:v>
                </c:pt>
                <c:pt idx="6938" formatCode="0.000">
                  <c:v>323.87</c:v>
                </c:pt>
                <c:pt idx="6939" formatCode="0.000">
                  <c:v>323.89600000000002</c:v>
                </c:pt>
                <c:pt idx="6940" formatCode="0.000">
                  <c:v>323.92200000000003</c:v>
                </c:pt>
                <c:pt idx="6941" formatCode="0.000">
                  <c:v>323.94799999999998</c:v>
                </c:pt>
                <c:pt idx="6942" formatCode="0.000">
                  <c:v>323.971</c:v>
                </c:pt>
                <c:pt idx="6943" formatCode="0.000">
                  <c:v>323.99400000000003</c:v>
                </c:pt>
                <c:pt idx="6944" formatCode="0.000">
                  <c:v>324.02</c:v>
                </c:pt>
                <c:pt idx="6945" formatCode="0.000">
                  <c:v>324.04700000000003</c:v>
                </c:pt>
                <c:pt idx="6946" formatCode="0.000">
                  <c:v>324.072</c:v>
                </c:pt>
                <c:pt idx="6947" formatCode="0.000">
                  <c:v>324.09699999999998</c:v>
                </c:pt>
                <c:pt idx="6948" formatCode="0.000">
                  <c:v>324.12299999999999</c:v>
                </c:pt>
                <c:pt idx="6949" formatCode="0.000">
                  <c:v>324.14999999999998</c:v>
                </c:pt>
                <c:pt idx="6950" formatCode="0.000">
                  <c:v>324.17599999999999</c:v>
                </c:pt>
                <c:pt idx="6951" formatCode="0.000">
                  <c:v>324.202</c:v>
                </c:pt>
                <c:pt idx="6952" formatCode="0.000">
                  <c:v>324.22800000000001</c:v>
                </c:pt>
                <c:pt idx="6953" formatCode="0.000">
                  <c:v>324.255</c:v>
                </c:pt>
                <c:pt idx="6954" formatCode="0.000">
                  <c:v>324.28100000000001</c:v>
                </c:pt>
                <c:pt idx="6955" formatCode="0.000">
                  <c:v>324.30799999999999</c:v>
                </c:pt>
                <c:pt idx="6956" formatCode="0.000">
                  <c:v>324.334</c:v>
                </c:pt>
                <c:pt idx="6957" formatCode="0.000">
                  <c:v>324.36099999999999</c:v>
                </c:pt>
                <c:pt idx="6958" formatCode="0.000">
                  <c:v>324.387</c:v>
                </c:pt>
                <c:pt idx="6959" formatCode="0.000">
                  <c:v>324.41399999999999</c:v>
                </c:pt>
                <c:pt idx="6960" formatCode="0.000">
                  <c:v>324.44099999999997</c:v>
                </c:pt>
                <c:pt idx="6961" formatCode="0.000">
                  <c:v>324.46699999999998</c:v>
                </c:pt>
                <c:pt idx="6962" formatCode="0.000">
                  <c:v>324.49400000000003</c:v>
                </c:pt>
                <c:pt idx="6963" formatCode="0.000">
                  <c:v>324.52100000000002</c:v>
                </c:pt>
                <c:pt idx="6964" formatCode="0.000">
                  <c:v>324.54700000000003</c:v>
                </c:pt>
                <c:pt idx="6965" formatCode="0.000">
                  <c:v>324.57400000000001</c:v>
                </c:pt>
                <c:pt idx="6966" formatCode="0.000">
                  <c:v>324.601</c:v>
                </c:pt>
                <c:pt idx="6967" formatCode="0.000">
                  <c:v>324.62700000000001</c:v>
                </c:pt>
                <c:pt idx="6968" formatCode="0.000">
                  <c:v>324.654</c:v>
                </c:pt>
                <c:pt idx="6969" formatCode="0.000">
                  <c:v>324.68099999999998</c:v>
                </c:pt>
                <c:pt idx="6970" formatCode="0.000">
                  <c:v>324.70800000000003</c:v>
                </c:pt>
                <c:pt idx="6971" formatCode="0.000">
                  <c:v>324.73399999999998</c:v>
                </c:pt>
                <c:pt idx="6972" formatCode="0.000">
                  <c:v>324.76</c:v>
                </c:pt>
                <c:pt idx="6973" formatCode="0.000">
                  <c:v>324.786</c:v>
                </c:pt>
                <c:pt idx="6974" formatCode="0.000">
                  <c:v>324.81299999999999</c:v>
                </c:pt>
                <c:pt idx="6975" formatCode="0.000">
                  <c:v>324.83800000000002</c:v>
                </c:pt>
                <c:pt idx="6976" formatCode="0.000">
                  <c:v>324.86500000000001</c:v>
                </c:pt>
                <c:pt idx="6977" formatCode="0.000">
                  <c:v>324.89299999999997</c:v>
                </c:pt>
                <c:pt idx="6978" formatCode="0.000">
                  <c:v>324.92099999999999</c:v>
                </c:pt>
                <c:pt idx="6979" formatCode="0.000">
                  <c:v>324.947</c:v>
                </c:pt>
                <c:pt idx="6980" formatCode="0.000">
                  <c:v>324.97300000000001</c:v>
                </c:pt>
                <c:pt idx="6981" formatCode="0.000">
                  <c:v>325</c:v>
                </c:pt>
                <c:pt idx="6982" formatCode="0.000">
                  <c:v>325.02600000000001</c:v>
                </c:pt>
                <c:pt idx="6983" formatCode="0.000">
                  <c:v>325.05399999999997</c:v>
                </c:pt>
                <c:pt idx="6984" formatCode="0.000">
                  <c:v>325.08</c:v>
                </c:pt>
                <c:pt idx="6985" formatCode="0.000">
                  <c:v>325.10399999999998</c:v>
                </c:pt>
                <c:pt idx="6986" formatCode="0.000">
                  <c:v>325.13</c:v>
                </c:pt>
                <c:pt idx="6987" formatCode="0.000">
                  <c:v>325.15499999999997</c:v>
                </c:pt>
                <c:pt idx="6988" formatCode="0.000">
                  <c:v>325.18200000000002</c:v>
                </c:pt>
                <c:pt idx="6989" formatCode="0.000">
                  <c:v>325.209</c:v>
                </c:pt>
                <c:pt idx="6990" formatCode="0.000">
                  <c:v>325.23500000000001</c:v>
                </c:pt>
                <c:pt idx="6991" formatCode="0.000">
                  <c:v>325.26</c:v>
                </c:pt>
                <c:pt idx="6992" formatCode="0.000">
                  <c:v>325.28699999999998</c:v>
                </c:pt>
                <c:pt idx="6993" formatCode="0.000">
                  <c:v>325.31299999999999</c:v>
                </c:pt>
                <c:pt idx="6994" formatCode="0.000">
                  <c:v>325.339</c:v>
                </c:pt>
                <c:pt idx="6995" formatCode="0.000">
                  <c:v>325.36599999999999</c:v>
                </c:pt>
                <c:pt idx="6996" formatCode="0.000">
                  <c:v>325.392</c:v>
                </c:pt>
                <c:pt idx="6997" formatCode="0.000">
                  <c:v>325.41800000000001</c:v>
                </c:pt>
                <c:pt idx="6998" formatCode="0.000">
                  <c:v>325.44499999999999</c:v>
                </c:pt>
                <c:pt idx="6999" formatCode="0.000">
                  <c:v>325.47000000000003</c:v>
                </c:pt>
                <c:pt idx="7000" formatCode="0.000">
                  <c:v>325.49700000000001</c:v>
                </c:pt>
                <c:pt idx="7001" formatCode="0.000">
                  <c:v>325.52300000000002</c:v>
                </c:pt>
                <c:pt idx="7002" formatCode="0.000">
                  <c:v>325.54899999999998</c:v>
                </c:pt>
                <c:pt idx="7003" formatCode="0.000">
                  <c:v>325.57499999999999</c:v>
                </c:pt>
                <c:pt idx="7004" formatCode="0.000">
                  <c:v>325.60300000000001</c:v>
                </c:pt>
                <c:pt idx="7005" formatCode="0.000">
                  <c:v>325.62900000000002</c:v>
                </c:pt>
                <c:pt idx="7006" formatCode="0.000">
                  <c:v>325.65300000000002</c:v>
                </c:pt>
                <c:pt idx="7007" formatCode="0.000">
                  <c:v>325.67899999999997</c:v>
                </c:pt>
                <c:pt idx="7008" formatCode="0.000">
                  <c:v>325.70800000000003</c:v>
                </c:pt>
                <c:pt idx="7009" formatCode="0.000">
                  <c:v>325.73500000000001</c:v>
                </c:pt>
                <c:pt idx="7010" formatCode="0.000">
                  <c:v>325.762</c:v>
                </c:pt>
                <c:pt idx="7011" formatCode="0.000">
                  <c:v>325.78899999999999</c:v>
                </c:pt>
                <c:pt idx="7012" formatCode="0.000">
                  <c:v>325.815</c:v>
                </c:pt>
                <c:pt idx="7013" formatCode="0.000">
                  <c:v>325.84199999999998</c:v>
                </c:pt>
                <c:pt idx="7014" formatCode="0.000">
                  <c:v>325.87</c:v>
                </c:pt>
                <c:pt idx="7015" formatCode="0.000">
                  <c:v>325.89699999999999</c:v>
                </c:pt>
                <c:pt idx="7016" formatCode="0.000">
                  <c:v>325.92200000000003</c:v>
                </c:pt>
                <c:pt idx="7017" formatCode="0.000">
                  <c:v>325.94900000000001</c:v>
                </c:pt>
                <c:pt idx="7018" formatCode="0.000">
                  <c:v>325.97699999999998</c:v>
                </c:pt>
                <c:pt idx="7019" formatCode="0.000">
                  <c:v>326.00200000000001</c:v>
                </c:pt>
                <c:pt idx="7020" formatCode="0.000">
                  <c:v>326.029</c:v>
                </c:pt>
                <c:pt idx="7021" formatCode="0.000">
                  <c:v>326.05799999999999</c:v>
                </c:pt>
                <c:pt idx="7022" formatCode="0.000">
                  <c:v>326.08499999999998</c:v>
                </c:pt>
                <c:pt idx="7023" formatCode="0.000">
                  <c:v>326.10899999999998</c:v>
                </c:pt>
                <c:pt idx="7024" formatCode="0.000">
                  <c:v>326.13799999999998</c:v>
                </c:pt>
                <c:pt idx="7025" formatCode="0.000">
                  <c:v>326.166</c:v>
                </c:pt>
                <c:pt idx="7026" formatCode="0.000">
                  <c:v>326.19400000000002</c:v>
                </c:pt>
                <c:pt idx="7027" formatCode="0.000">
                  <c:v>326.22399999999999</c:v>
                </c:pt>
                <c:pt idx="7028" formatCode="0.000">
                  <c:v>326.25</c:v>
                </c:pt>
                <c:pt idx="7029" formatCode="0.000">
                  <c:v>326.279</c:v>
                </c:pt>
                <c:pt idx="7030" formatCode="0.000">
                  <c:v>326.30700000000002</c:v>
                </c:pt>
                <c:pt idx="7031" formatCode="0.000">
                  <c:v>326.33300000000003</c:v>
                </c:pt>
                <c:pt idx="7032" formatCode="0.000">
                  <c:v>326.36200000000002</c:v>
                </c:pt>
                <c:pt idx="7033" formatCode="0.000">
                  <c:v>326.38799999999998</c:v>
                </c:pt>
                <c:pt idx="7034" formatCode="0.000">
                  <c:v>326.416</c:v>
                </c:pt>
                <c:pt idx="7035" formatCode="0.000">
                  <c:v>326.44499999999999</c:v>
                </c:pt>
                <c:pt idx="7036" formatCode="0.000">
                  <c:v>326.471</c:v>
                </c:pt>
                <c:pt idx="7037" formatCode="0.000">
                  <c:v>326.49900000000002</c:v>
                </c:pt>
                <c:pt idx="7038" formatCode="0.000">
                  <c:v>326.52699999999999</c:v>
                </c:pt>
                <c:pt idx="7039" formatCode="0.000">
                  <c:v>326.55399999999997</c:v>
                </c:pt>
                <c:pt idx="7040" formatCode="0.000">
                  <c:v>326.58100000000002</c:v>
                </c:pt>
                <c:pt idx="7041" formatCode="0.000">
                  <c:v>326.60899999999998</c:v>
                </c:pt>
                <c:pt idx="7042" formatCode="0.000">
                  <c:v>326.63600000000002</c:v>
                </c:pt>
                <c:pt idx="7043" formatCode="0.000">
                  <c:v>326.66399999999999</c:v>
                </c:pt>
                <c:pt idx="7044" formatCode="0.000">
                  <c:v>326.69299999999998</c:v>
                </c:pt>
                <c:pt idx="7045" formatCode="0.000">
                  <c:v>326.71899999999999</c:v>
                </c:pt>
                <c:pt idx="7046" formatCode="0.000">
                  <c:v>326.74599999999998</c:v>
                </c:pt>
                <c:pt idx="7047" formatCode="0.000">
                  <c:v>326.77300000000002</c:v>
                </c:pt>
                <c:pt idx="7048" formatCode="0.000">
                  <c:v>326.80200000000002</c:v>
                </c:pt>
                <c:pt idx="7049" formatCode="0.000">
                  <c:v>326.82900000000001</c:v>
                </c:pt>
                <c:pt idx="7050" formatCode="0.000">
                  <c:v>326.85399999999998</c:v>
                </c:pt>
                <c:pt idx="7051" formatCode="0.000">
                  <c:v>326.88099999999997</c:v>
                </c:pt>
                <c:pt idx="7052" formatCode="0.000">
                  <c:v>326.90899999999999</c:v>
                </c:pt>
                <c:pt idx="7053" formatCode="0.000">
                  <c:v>326.93599999999998</c:v>
                </c:pt>
                <c:pt idx="7054" formatCode="0.000">
                  <c:v>326.96199999999999</c:v>
                </c:pt>
                <c:pt idx="7055" formatCode="0.000">
                  <c:v>326.98899999999998</c:v>
                </c:pt>
                <c:pt idx="7056" formatCode="0.000">
                  <c:v>327.01400000000001</c:v>
                </c:pt>
                <c:pt idx="7057" formatCode="0.000">
                  <c:v>327.04300000000001</c:v>
                </c:pt>
                <c:pt idx="7058" formatCode="0.000">
                  <c:v>327.07</c:v>
                </c:pt>
                <c:pt idx="7059" formatCode="0.000">
                  <c:v>327.09800000000001</c:v>
                </c:pt>
                <c:pt idx="7060" formatCode="0.000">
                  <c:v>327.12099999999998</c:v>
                </c:pt>
                <c:pt idx="7061" formatCode="0.000">
                  <c:v>327.14699999999999</c:v>
                </c:pt>
                <c:pt idx="7062" formatCode="0.000">
                  <c:v>327.17599999999999</c:v>
                </c:pt>
                <c:pt idx="7063" formatCode="0.000">
                  <c:v>327.20299999999997</c:v>
                </c:pt>
                <c:pt idx="7064" formatCode="0.000">
                  <c:v>327.23</c:v>
                </c:pt>
                <c:pt idx="7065" formatCode="0.000">
                  <c:v>327.25700000000001</c:v>
                </c:pt>
                <c:pt idx="7066" formatCode="0.000">
                  <c:v>327.28399999999999</c:v>
                </c:pt>
                <c:pt idx="7067" formatCode="0.000">
                  <c:v>327.31200000000001</c:v>
                </c:pt>
                <c:pt idx="7068" formatCode="0.000">
                  <c:v>327.33800000000002</c:v>
                </c:pt>
                <c:pt idx="7069" formatCode="0.000">
                  <c:v>327.36500000000001</c:v>
                </c:pt>
                <c:pt idx="7070" formatCode="0.000">
                  <c:v>327.38900000000001</c:v>
                </c:pt>
                <c:pt idx="7071" formatCode="0.000">
                  <c:v>327.41500000000002</c:v>
                </c:pt>
                <c:pt idx="7072" formatCode="0.000">
                  <c:v>327.44499999999999</c:v>
                </c:pt>
                <c:pt idx="7073" formatCode="0.000">
                  <c:v>327.47399999999999</c:v>
                </c:pt>
                <c:pt idx="7074" formatCode="0.000">
                  <c:v>327.5</c:v>
                </c:pt>
                <c:pt idx="7075" formatCode="0.000">
                  <c:v>327.52699999999999</c:v>
                </c:pt>
                <c:pt idx="7076" formatCode="0.000">
                  <c:v>327.55599999999998</c:v>
                </c:pt>
                <c:pt idx="7077" formatCode="0.000">
                  <c:v>327.58199999999999</c:v>
                </c:pt>
                <c:pt idx="7078" formatCode="0.000">
                  <c:v>327.61</c:v>
                </c:pt>
                <c:pt idx="7079" formatCode="0.000">
                  <c:v>327.63499999999999</c:v>
                </c:pt>
                <c:pt idx="7080" formatCode="0.000">
                  <c:v>327.66500000000002</c:v>
                </c:pt>
                <c:pt idx="7081" formatCode="0.000">
                  <c:v>327.69099999999997</c:v>
                </c:pt>
                <c:pt idx="7082" formatCode="0.000">
                  <c:v>327.71699999999998</c:v>
                </c:pt>
                <c:pt idx="7083" formatCode="0.000">
                  <c:v>327.74299999999999</c:v>
                </c:pt>
                <c:pt idx="7084" formatCode="0.000">
                  <c:v>327.77199999999999</c:v>
                </c:pt>
                <c:pt idx="7085" formatCode="0.000">
                  <c:v>327.79899999999998</c:v>
                </c:pt>
                <c:pt idx="7086" formatCode="0.000">
                  <c:v>327.82499999999999</c:v>
                </c:pt>
                <c:pt idx="7087" formatCode="0.000">
                  <c:v>327.851</c:v>
                </c:pt>
                <c:pt idx="7088" formatCode="0.000">
                  <c:v>327.88</c:v>
                </c:pt>
                <c:pt idx="7089" formatCode="0.000">
                  <c:v>327.90800000000002</c:v>
                </c:pt>
                <c:pt idx="7090" formatCode="0.000">
                  <c:v>327.93599999999998</c:v>
                </c:pt>
                <c:pt idx="7091" formatCode="0.000">
                  <c:v>327.96199999999999</c:v>
                </c:pt>
                <c:pt idx="7092" formatCode="0.000">
                  <c:v>327.99</c:v>
                </c:pt>
                <c:pt idx="7093" formatCode="0.000">
                  <c:v>328.01600000000002</c:v>
                </c:pt>
                <c:pt idx="7094" formatCode="0.000">
                  <c:v>328.04500000000002</c:v>
                </c:pt>
                <c:pt idx="7095" formatCode="0.000">
                  <c:v>328.07100000000003</c:v>
                </c:pt>
                <c:pt idx="7096" formatCode="0.000">
                  <c:v>328.09800000000001</c:v>
                </c:pt>
                <c:pt idx="7097" formatCode="0.000">
                  <c:v>328.12400000000002</c:v>
                </c:pt>
                <c:pt idx="7098" formatCode="0.000">
                  <c:v>328.15</c:v>
                </c:pt>
                <c:pt idx="7099" formatCode="0.000">
                  <c:v>328.17700000000002</c:v>
                </c:pt>
                <c:pt idx="7100" formatCode="0.000">
                  <c:v>328.20400000000001</c:v>
                </c:pt>
                <c:pt idx="7101" formatCode="0.000">
                  <c:v>328.23200000000003</c:v>
                </c:pt>
                <c:pt idx="7102" formatCode="0.000">
                  <c:v>328.25700000000001</c:v>
                </c:pt>
                <c:pt idx="7103" formatCode="0.000">
                  <c:v>328.28100000000001</c:v>
                </c:pt>
                <c:pt idx="7104" formatCode="0.000">
                  <c:v>328.30900000000003</c:v>
                </c:pt>
                <c:pt idx="7105" formatCode="0.000">
                  <c:v>328.33800000000002</c:v>
                </c:pt>
                <c:pt idx="7106" formatCode="0.000">
                  <c:v>328.36500000000001</c:v>
                </c:pt>
                <c:pt idx="7107" formatCode="0.000">
                  <c:v>328.39299999999997</c:v>
                </c:pt>
                <c:pt idx="7108" formatCode="0.000">
                  <c:v>328.41899999999998</c:v>
                </c:pt>
                <c:pt idx="7109" formatCode="0.000">
                  <c:v>328.447</c:v>
                </c:pt>
                <c:pt idx="7110" formatCode="0.000">
                  <c:v>328.47300000000001</c:v>
                </c:pt>
                <c:pt idx="7111" formatCode="0.000">
                  <c:v>328.5</c:v>
                </c:pt>
                <c:pt idx="7112" formatCode="0.000">
                  <c:v>328.52600000000001</c:v>
                </c:pt>
                <c:pt idx="7113" formatCode="0.000">
                  <c:v>328.55200000000002</c:v>
                </c:pt>
                <c:pt idx="7114" formatCode="0.000">
                  <c:v>328.58</c:v>
                </c:pt>
                <c:pt idx="7115" formatCode="0.000">
                  <c:v>328.60599999999999</c:v>
                </c:pt>
                <c:pt idx="7116" formatCode="0.000">
                  <c:v>328.63499999999999</c:v>
                </c:pt>
                <c:pt idx="7117" formatCode="0.000">
                  <c:v>328.66199999999998</c:v>
                </c:pt>
                <c:pt idx="7118" formatCode="0.000">
                  <c:v>328.68900000000002</c:v>
                </c:pt>
                <c:pt idx="7119" formatCode="0.000">
                  <c:v>328.71499999999997</c:v>
                </c:pt>
                <c:pt idx="7120" formatCode="0.000">
                  <c:v>328.74099999999999</c:v>
                </c:pt>
                <c:pt idx="7121" formatCode="0.000">
                  <c:v>328.76900000000001</c:v>
                </c:pt>
                <c:pt idx="7122" formatCode="0.000">
                  <c:v>328.79500000000002</c:v>
                </c:pt>
                <c:pt idx="7123" formatCode="0.000">
                  <c:v>328.822</c:v>
                </c:pt>
                <c:pt idx="7124" formatCode="0.000">
                  <c:v>328.85</c:v>
                </c:pt>
                <c:pt idx="7125" formatCode="0.000">
                  <c:v>328.87700000000001</c:v>
                </c:pt>
                <c:pt idx="7126" formatCode="0.000">
                  <c:v>328.90300000000002</c:v>
                </c:pt>
                <c:pt idx="7127" formatCode="0.000">
                  <c:v>328.92899999999997</c:v>
                </c:pt>
                <c:pt idx="7128" formatCode="0.000">
                  <c:v>328.95699999999999</c:v>
                </c:pt>
                <c:pt idx="7129" formatCode="0.000">
                  <c:v>328.98200000000003</c:v>
                </c:pt>
                <c:pt idx="7130" formatCode="0.000">
                  <c:v>329.01</c:v>
                </c:pt>
                <c:pt idx="7131" formatCode="0.000">
                  <c:v>329.03800000000001</c:v>
                </c:pt>
                <c:pt idx="7132" formatCode="0.000">
                  <c:v>329.06400000000002</c:v>
                </c:pt>
                <c:pt idx="7133" formatCode="0.000">
                  <c:v>329.09</c:v>
                </c:pt>
                <c:pt idx="7134" formatCode="0.000">
                  <c:v>329.11599999999999</c:v>
                </c:pt>
                <c:pt idx="7135" formatCode="0.000">
                  <c:v>329.14400000000001</c:v>
                </c:pt>
                <c:pt idx="7136" formatCode="0.000">
                  <c:v>329.173</c:v>
                </c:pt>
                <c:pt idx="7137" formatCode="0.000">
                  <c:v>329.2</c:v>
                </c:pt>
                <c:pt idx="7138" formatCode="0.000">
                  <c:v>329.22800000000001</c:v>
                </c:pt>
                <c:pt idx="7139" formatCode="0.000">
                  <c:v>329.255</c:v>
                </c:pt>
                <c:pt idx="7140" formatCode="0.000">
                  <c:v>329.28300000000002</c:v>
                </c:pt>
                <c:pt idx="7141" formatCode="0.000">
                  <c:v>329.31200000000001</c:v>
                </c:pt>
                <c:pt idx="7142" formatCode="0.000">
                  <c:v>329.33800000000002</c:v>
                </c:pt>
                <c:pt idx="7143" formatCode="0.000">
                  <c:v>329.36399999999998</c:v>
                </c:pt>
                <c:pt idx="7144" formatCode="0.000">
                  <c:v>329.392</c:v>
                </c:pt>
                <c:pt idx="7145" formatCode="0.000">
                  <c:v>329.42</c:v>
                </c:pt>
                <c:pt idx="7146" formatCode="0.000">
                  <c:v>329.447</c:v>
                </c:pt>
                <c:pt idx="7147" formatCode="0.000">
                  <c:v>329.47300000000001</c:v>
                </c:pt>
                <c:pt idx="7148" formatCode="0.000">
                  <c:v>329.50200000000001</c:v>
                </c:pt>
                <c:pt idx="7149" formatCode="0.000">
                  <c:v>329.52800000000002</c:v>
                </c:pt>
                <c:pt idx="7150" formatCode="0.000">
                  <c:v>329.55599999999998</c:v>
                </c:pt>
                <c:pt idx="7151" formatCode="0.000">
                  <c:v>329.58300000000003</c:v>
                </c:pt>
                <c:pt idx="7152" formatCode="0.000">
                  <c:v>329.61200000000002</c:v>
                </c:pt>
                <c:pt idx="7153" formatCode="0.000">
                  <c:v>329.63799999999998</c:v>
                </c:pt>
                <c:pt idx="7154" formatCode="0.000">
                  <c:v>329.66699999999997</c:v>
                </c:pt>
                <c:pt idx="7155" formatCode="0.000">
                  <c:v>329.69200000000001</c:v>
                </c:pt>
                <c:pt idx="7156" formatCode="0.000">
                  <c:v>329.72</c:v>
                </c:pt>
                <c:pt idx="7157" formatCode="0.000">
                  <c:v>329.74700000000001</c:v>
                </c:pt>
                <c:pt idx="7158" formatCode="0.000">
                  <c:v>329.774</c:v>
                </c:pt>
                <c:pt idx="7159" formatCode="0.000">
                  <c:v>329.80200000000002</c:v>
                </c:pt>
                <c:pt idx="7160" formatCode="0.000">
                  <c:v>329.82900000000001</c:v>
                </c:pt>
                <c:pt idx="7161" formatCode="0.000">
                  <c:v>329.85700000000003</c:v>
                </c:pt>
                <c:pt idx="7162" formatCode="0.000">
                  <c:v>329.88299999999998</c:v>
                </c:pt>
                <c:pt idx="7163" formatCode="0.000">
                  <c:v>329.911</c:v>
                </c:pt>
                <c:pt idx="7164" formatCode="0.000">
                  <c:v>329.93700000000001</c:v>
                </c:pt>
                <c:pt idx="7165" formatCode="0.000">
                  <c:v>329.96499999999997</c:v>
                </c:pt>
                <c:pt idx="7166" formatCode="0.000">
                  <c:v>329.99</c:v>
                </c:pt>
                <c:pt idx="7167" formatCode="0.000">
                  <c:v>330.01799999999997</c:v>
                </c:pt>
                <c:pt idx="7168" formatCode="0.000">
                  <c:v>330.04599999999999</c:v>
                </c:pt>
                <c:pt idx="7169" formatCode="0.000">
                  <c:v>330.07299999999998</c:v>
                </c:pt>
                <c:pt idx="7170" formatCode="0.000">
                  <c:v>330.09899999999999</c:v>
                </c:pt>
                <c:pt idx="7171" formatCode="0.000">
                  <c:v>330.12400000000002</c:v>
                </c:pt>
                <c:pt idx="7172" formatCode="0.000">
                  <c:v>330.15300000000002</c:v>
                </c:pt>
                <c:pt idx="7173" formatCode="0.000">
                  <c:v>330.17899999999997</c:v>
                </c:pt>
                <c:pt idx="7174" formatCode="0.000">
                  <c:v>330.20600000000002</c:v>
                </c:pt>
                <c:pt idx="7175" formatCode="0.000">
                  <c:v>330.23200000000003</c:v>
                </c:pt>
                <c:pt idx="7176" formatCode="0.000">
                  <c:v>330.25900000000001</c:v>
                </c:pt>
                <c:pt idx="7177" formatCode="0.000">
                  <c:v>330.286</c:v>
                </c:pt>
                <c:pt idx="7178" formatCode="0.000">
                  <c:v>330.31400000000002</c:v>
                </c:pt>
                <c:pt idx="7179" formatCode="0.000">
                  <c:v>330.33800000000002</c:v>
                </c:pt>
                <c:pt idx="7180" formatCode="0.000">
                  <c:v>330.36500000000001</c:v>
                </c:pt>
                <c:pt idx="7181" formatCode="0.000">
                  <c:v>330.39100000000002</c:v>
                </c:pt>
                <c:pt idx="7182" formatCode="0.000">
                  <c:v>330.41800000000001</c:v>
                </c:pt>
                <c:pt idx="7183" formatCode="0.000">
                  <c:v>330.44299999999998</c:v>
                </c:pt>
                <c:pt idx="7184" formatCode="0.000">
                  <c:v>330.47</c:v>
                </c:pt>
                <c:pt idx="7185" formatCode="0.000">
                  <c:v>330.49799999999999</c:v>
                </c:pt>
                <c:pt idx="7186" formatCode="0.000">
                  <c:v>330.52300000000002</c:v>
                </c:pt>
                <c:pt idx="7187" formatCode="0.000">
                  <c:v>330.54899999999998</c:v>
                </c:pt>
                <c:pt idx="7188" formatCode="0.000">
                  <c:v>330.57400000000001</c:v>
                </c:pt>
                <c:pt idx="7189" formatCode="0.000">
                  <c:v>330.60199999999998</c:v>
                </c:pt>
                <c:pt idx="7190" formatCode="0.000">
                  <c:v>330.63</c:v>
                </c:pt>
                <c:pt idx="7191" formatCode="0.000">
                  <c:v>330.65600000000001</c:v>
                </c:pt>
                <c:pt idx="7192" formatCode="0.000">
                  <c:v>330.68299999999999</c:v>
                </c:pt>
                <c:pt idx="7193" formatCode="0.000">
                  <c:v>330.71</c:v>
                </c:pt>
                <c:pt idx="7194" formatCode="0.000">
                  <c:v>330.73599999999999</c:v>
                </c:pt>
                <c:pt idx="7195" formatCode="0.000">
                  <c:v>330.76499999999999</c:v>
                </c:pt>
                <c:pt idx="7196" formatCode="0.000">
                  <c:v>330.79</c:v>
                </c:pt>
                <c:pt idx="7197" formatCode="0.000">
                  <c:v>330.81700000000001</c:v>
                </c:pt>
                <c:pt idx="7198" formatCode="0.000">
                  <c:v>330.84399999999999</c:v>
                </c:pt>
                <c:pt idx="7199" formatCode="0.000">
                  <c:v>330.86900000000003</c:v>
                </c:pt>
                <c:pt idx="7200" formatCode="0.000">
                  <c:v>330.89400000000001</c:v>
                </c:pt>
                <c:pt idx="7201" formatCode="0.000">
                  <c:v>330.92099999999999</c:v>
                </c:pt>
                <c:pt idx="7202" formatCode="0.000">
                  <c:v>330.94900000000001</c:v>
                </c:pt>
                <c:pt idx="7203" formatCode="0.000">
                  <c:v>330.976</c:v>
                </c:pt>
                <c:pt idx="7204" formatCode="0.000">
                  <c:v>331.00099999999998</c:v>
                </c:pt>
                <c:pt idx="7205" formatCode="0.000">
                  <c:v>331.02699999999999</c:v>
                </c:pt>
                <c:pt idx="7206" formatCode="0.000">
                  <c:v>331.05500000000001</c:v>
                </c:pt>
                <c:pt idx="7207" formatCode="0.000">
                  <c:v>331.08100000000002</c:v>
                </c:pt>
                <c:pt idx="7208" formatCode="0.000">
                  <c:v>331.10599999999999</c:v>
                </c:pt>
                <c:pt idx="7209" formatCode="0.000">
                  <c:v>331.13099999999997</c:v>
                </c:pt>
                <c:pt idx="7210" formatCode="0.000">
                  <c:v>331.15699999999998</c:v>
                </c:pt>
                <c:pt idx="7211" formatCode="0.000">
                  <c:v>331.18200000000002</c:v>
                </c:pt>
                <c:pt idx="7212" formatCode="0.000">
                  <c:v>331.20800000000003</c:v>
                </c:pt>
                <c:pt idx="7213" formatCode="0.000">
                  <c:v>331.233</c:v>
                </c:pt>
                <c:pt idx="7214" formatCode="0.000">
                  <c:v>331.26100000000002</c:v>
                </c:pt>
                <c:pt idx="7215" formatCode="0.000">
                  <c:v>331.286</c:v>
                </c:pt>
                <c:pt idx="7216" formatCode="0.000">
                  <c:v>331.31200000000001</c:v>
                </c:pt>
                <c:pt idx="7217" formatCode="0.000">
                  <c:v>331.33800000000002</c:v>
                </c:pt>
                <c:pt idx="7218" formatCode="0.000">
                  <c:v>331.363</c:v>
                </c:pt>
                <c:pt idx="7219" formatCode="0.000">
                  <c:v>331.39</c:v>
                </c:pt>
                <c:pt idx="7220" formatCode="0.000">
                  <c:v>331.416</c:v>
                </c:pt>
                <c:pt idx="7221" formatCode="0.000">
                  <c:v>331.44099999999997</c:v>
                </c:pt>
                <c:pt idx="7222" formatCode="0.000">
                  <c:v>331.46699999999998</c:v>
                </c:pt>
                <c:pt idx="7223" formatCode="0.000">
                  <c:v>331.49299999999999</c:v>
                </c:pt>
                <c:pt idx="7224" formatCode="0.000">
                  <c:v>331.51900000000001</c:v>
                </c:pt>
                <c:pt idx="7225" formatCode="0.000">
                  <c:v>331.54500000000002</c:v>
                </c:pt>
                <c:pt idx="7226" formatCode="0.000">
                  <c:v>331.572</c:v>
                </c:pt>
                <c:pt idx="7227" formatCode="0.000">
                  <c:v>331.59800000000001</c:v>
                </c:pt>
                <c:pt idx="7228" formatCode="0.000">
                  <c:v>331.62299999999999</c:v>
                </c:pt>
                <c:pt idx="7229" formatCode="0.000">
                  <c:v>331.649</c:v>
                </c:pt>
                <c:pt idx="7230" formatCode="0.000">
                  <c:v>331.67399999999998</c:v>
                </c:pt>
                <c:pt idx="7231" formatCode="0.000">
                  <c:v>331.69900000000001</c:v>
                </c:pt>
                <c:pt idx="7232" formatCode="0.000">
                  <c:v>331.726</c:v>
                </c:pt>
                <c:pt idx="7233" formatCode="0.000">
                  <c:v>331.75200000000001</c:v>
                </c:pt>
                <c:pt idx="7234" formatCode="0.000">
                  <c:v>331.779</c:v>
                </c:pt>
                <c:pt idx="7235" formatCode="0.000">
                  <c:v>331.80399999999997</c:v>
                </c:pt>
                <c:pt idx="7236" formatCode="0.000">
                  <c:v>331.83199999999999</c:v>
                </c:pt>
                <c:pt idx="7237" formatCode="0.000">
                  <c:v>331.85899999999998</c:v>
                </c:pt>
                <c:pt idx="7238" formatCode="0.000">
                  <c:v>331.88200000000001</c:v>
                </c:pt>
                <c:pt idx="7239" formatCode="0.000">
                  <c:v>331.90899999999999</c:v>
                </c:pt>
                <c:pt idx="7240" formatCode="0.000">
                  <c:v>331.93599999999998</c:v>
                </c:pt>
                <c:pt idx="7241" formatCode="0.000">
                  <c:v>331.96100000000001</c:v>
                </c:pt>
                <c:pt idx="7242" formatCode="0.000">
                  <c:v>331.98899999999998</c:v>
                </c:pt>
                <c:pt idx="7243" formatCode="0.000">
                  <c:v>332.01499999999999</c:v>
                </c:pt>
                <c:pt idx="7244" formatCode="0.000">
                  <c:v>332.04199999999997</c:v>
                </c:pt>
                <c:pt idx="7245" formatCode="0.000">
                  <c:v>332.06900000000002</c:v>
                </c:pt>
                <c:pt idx="7246" formatCode="0.000">
                  <c:v>332.09500000000003</c:v>
                </c:pt>
                <c:pt idx="7247" formatCode="0.000">
                  <c:v>332.12299999999999</c:v>
                </c:pt>
                <c:pt idx="7248" formatCode="0.000">
                  <c:v>332.15100000000001</c:v>
                </c:pt>
                <c:pt idx="7249" formatCode="0.000">
                  <c:v>332.17700000000002</c:v>
                </c:pt>
                <c:pt idx="7250" formatCode="0.000">
                  <c:v>332.20499999999998</c:v>
                </c:pt>
                <c:pt idx="7251" formatCode="0.000">
                  <c:v>332.233</c:v>
                </c:pt>
                <c:pt idx="7252" formatCode="0.000">
                  <c:v>332.26</c:v>
                </c:pt>
                <c:pt idx="7253" formatCode="0.000">
                  <c:v>332.28699999999998</c:v>
                </c:pt>
                <c:pt idx="7254" formatCode="0.000">
                  <c:v>332.315</c:v>
                </c:pt>
                <c:pt idx="7255" formatCode="0.000">
                  <c:v>332.34199999999998</c:v>
                </c:pt>
                <c:pt idx="7256" formatCode="0.000">
                  <c:v>332.36900000000003</c:v>
                </c:pt>
                <c:pt idx="7257" formatCode="0.000">
                  <c:v>332.39699999999999</c:v>
                </c:pt>
                <c:pt idx="7258" formatCode="0.000">
                  <c:v>332.42399999999998</c:v>
                </c:pt>
                <c:pt idx="7259" formatCode="0.000">
                  <c:v>332.452</c:v>
                </c:pt>
                <c:pt idx="7260" formatCode="0.000">
                  <c:v>332.48</c:v>
                </c:pt>
                <c:pt idx="7261" formatCode="0.000">
                  <c:v>332.505</c:v>
                </c:pt>
                <c:pt idx="7262" formatCode="0.000">
                  <c:v>332.53199999999998</c:v>
                </c:pt>
                <c:pt idx="7263" formatCode="0.000">
                  <c:v>332.55900000000003</c:v>
                </c:pt>
                <c:pt idx="7264" formatCode="0.000">
                  <c:v>332.58499999999998</c:v>
                </c:pt>
                <c:pt idx="7265" formatCode="0.000">
                  <c:v>332.61399999999998</c:v>
                </c:pt>
                <c:pt idx="7266" formatCode="0.000">
                  <c:v>332.642</c:v>
                </c:pt>
                <c:pt idx="7267" formatCode="0.000">
                  <c:v>332.67</c:v>
                </c:pt>
                <c:pt idx="7268" formatCode="0.000">
                  <c:v>332.697</c:v>
                </c:pt>
                <c:pt idx="7269" formatCode="0.000">
                  <c:v>332.726</c:v>
                </c:pt>
                <c:pt idx="7270" formatCode="0.000">
                  <c:v>332.75299999999999</c:v>
                </c:pt>
                <c:pt idx="7271" formatCode="0.000">
                  <c:v>332.78</c:v>
                </c:pt>
                <c:pt idx="7272" formatCode="0.000">
                  <c:v>332.80900000000003</c:v>
                </c:pt>
                <c:pt idx="7273" formatCode="0.000">
                  <c:v>332.83600000000001</c:v>
                </c:pt>
                <c:pt idx="7274" formatCode="0.000">
                  <c:v>332.86399999999998</c:v>
                </c:pt>
                <c:pt idx="7275" formatCode="0.000">
                  <c:v>332.892</c:v>
                </c:pt>
                <c:pt idx="7276" formatCode="0.000">
                  <c:v>332.92</c:v>
                </c:pt>
                <c:pt idx="7277" formatCode="0.000">
                  <c:v>332.947</c:v>
                </c:pt>
                <c:pt idx="7278" formatCode="0.000">
                  <c:v>332.97399999999999</c:v>
                </c:pt>
                <c:pt idx="7279" formatCode="0.000">
                  <c:v>333.00099999999998</c:v>
                </c:pt>
                <c:pt idx="7280" formatCode="0.000">
                  <c:v>333.02800000000002</c:v>
                </c:pt>
                <c:pt idx="7281" formatCode="0.000">
                  <c:v>333.05700000000002</c:v>
                </c:pt>
                <c:pt idx="7282" formatCode="0.000">
                  <c:v>333.08499999999998</c:v>
                </c:pt>
                <c:pt idx="7283" formatCode="0.000">
                  <c:v>333.11</c:v>
                </c:pt>
                <c:pt idx="7284" formatCode="0.000">
                  <c:v>333.13600000000002</c:v>
                </c:pt>
                <c:pt idx="7285" formatCode="0.000">
                  <c:v>333.16399999999999</c:v>
                </c:pt>
                <c:pt idx="7286" formatCode="0.000">
                  <c:v>333.19099999999997</c:v>
                </c:pt>
                <c:pt idx="7287" formatCode="0.000">
                  <c:v>333.21899999999999</c:v>
                </c:pt>
                <c:pt idx="7288" formatCode="0.000">
                  <c:v>333.24700000000001</c:v>
                </c:pt>
                <c:pt idx="7289" formatCode="0.000">
                  <c:v>333.27300000000002</c:v>
                </c:pt>
                <c:pt idx="7290" formatCode="0.000">
                  <c:v>333.3</c:v>
                </c:pt>
                <c:pt idx="7291" formatCode="0.000">
                  <c:v>333.327</c:v>
                </c:pt>
                <c:pt idx="7292" formatCode="0.000">
                  <c:v>333.35599999999999</c:v>
                </c:pt>
                <c:pt idx="7293" formatCode="0.000">
                  <c:v>333.38299999999998</c:v>
                </c:pt>
                <c:pt idx="7294" formatCode="0.000">
                  <c:v>333.41</c:v>
                </c:pt>
                <c:pt idx="7295" formatCode="0.000">
                  <c:v>333.43700000000001</c:v>
                </c:pt>
                <c:pt idx="7296" formatCode="0.000">
                  <c:v>333.464</c:v>
                </c:pt>
                <c:pt idx="7297" formatCode="0.000">
                  <c:v>333.49299999999999</c:v>
                </c:pt>
                <c:pt idx="7298" formatCode="0.000">
                  <c:v>333.51799999999997</c:v>
                </c:pt>
                <c:pt idx="7299" formatCode="0.000">
                  <c:v>333.54599999999999</c:v>
                </c:pt>
                <c:pt idx="7300" formatCode="0.000">
                  <c:v>333.57400000000001</c:v>
                </c:pt>
                <c:pt idx="7301" formatCode="0.000">
                  <c:v>333.601</c:v>
                </c:pt>
                <c:pt idx="7302" formatCode="0.000">
                  <c:v>333.62900000000002</c:v>
                </c:pt>
                <c:pt idx="7303" formatCode="0.000">
                  <c:v>333.654</c:v>
                </c:pt>
                <c:pt idx="7304" formatCode="0.000">
                  <c:v>333.68099999999998</c:v>
                </c:pt>
                <c:pt idx="7305" formatCode="0.000">
                  <c:v>333.709</c:v>
                </c:pt>
                <c:pt idx="7306" formatCode="0.000">
                  <c:v>333.73500000000001</c:v>
                </c:pt>
                <c:pt idx="7307" formatCode="0.000">
                  <c:v>333.762</c:v>
                </c:pt>
                <c:pt idx="7308" formatCode="0.000">
                  <c:v>333.78800000000001</c:v>
                </c:pt>
                <c:pt idx="7309" formatCode="0.000">
                  <c:v>333.81799999999998</c:v>
                </c:pt>
                <c:pt idx="7310" formatCode="0.000">
                  <c:v>333.84300000000002</c:v>
                </c:pt>
                <c:pt idx="7311" formatCode="0.000">
                  <c:v>333.87099999999998</c:v>
                </c:pt>
                <c:pt idx="7312" formatCode="0.000">
                  <c:v>333.89699999999999</c:v>
                </c:pt>
                <c:pt idx="7313" formatCode="0.000">
                  <c:v>333.92399999999998</c:v>
                </c:pt>
                <c:pt idx="7314" formatCode="0.000">
                  <c:v>333.95</c:v>
                </c:pt>
                <c:pt idx="7315" formatCode="0.000">
                  <c:v>333.97800000000001</c:v>
                </c:pt>
                <c:pt idx="7316" formatCode="0.000">
                  <c:v>334.00400000000002</c:v>
                </c:pt>
                <c:pt idx="7317" formatCode="0.000">
                  <c:v>334.03199999999998</c:v>
                </c:pt>
                <c:pt idx="7318" formatCode="0.000">
                  <c:v>334.06099999999998</c:v>
                </c:pt>
                <c:pt idx="7319" formatCode="0.000">
                  <c:v>334.08800000000002</c:v>
                </c:pt>
                <c:pt idx="7320" formatCode="0.000">
                  <c:v>334.11599999999999</c:v>
                </c:pt>
                <c:pt idx="7321" formatCode="0.000">
                  <c:v>334.14400000000001</c:v>
                </c:pt>
                <c:pt idx="7322" formatCode="0.000">
                  <c:v>334.17099999999999</c:v>
                </c:pt>
                <c:pt idx="7323" formatCode="0.000">
                  <c:v>334.19900000000001</c:v>
                </c:pt>
                <c:pt idx="7324" formatCode="0.000">
                  <c:v>334.22699999999998</c:v>
                </c:pt>
                <c:pt idx="7325" formatCode="0.000">
                  <c:v>334.255</c:v>
                </c:pt>
                <c:pt idx="7326" formatCode="0.000">
                  <c:v>334.28100000000001</c:v>
                </c:pt>
                <c:pt idx="7327" formatCode="0.000">
                  <c:v>334.30799999999999</c:v>
                </c:pt>
                <c:pt idx="7328" formatCode="0.000">
                  <c:v>334.33600000000001</c:v>
                </c:pt>
                <c:pt idx="7329" formatCode="0.000">
                  <c:v>334.363</c:v>
                </c:pt>
                <c:pt idx="7330" formatCode="0.000">
                  <c:v>334.39100000000002</c:v>
                </c:pt>
                <c:pt idx="7331" formatCode="0.000">
                  <c:v>334.41699999999997</c:v>
                </c:pt>
                <c:pt idx="7332" formatCode="0.000">
                  <c:v>334.447</c:v>
                </c:pt>
                <c:pt idx="7333" formatCode="0.000">
                  <c:v>334.47399999999999</c:v>
                </c:pt>
                <c:pt idx="7334" formatCode="0.000">
                  <c:v>334.50099999999998</c:v>
                </c:pt>
                <c:pt idx="7335" formatCode="0.000">
                  <c:v>334.529</c:v>
                </c:pt>
                <c:pt idx="7336" formatCode="0.000">
                  <c:v>334.55700000000002</c:v>
                </c:pt>
                <c:pt idx="7337" formatCode="0.000">
                  <c:v>334.58499999999998</c:v>
                </c:pt>
                <c:pt idx="7338" formatCode="0.000">
                  <c:v>334.61200000000002</c:v>
                </c:pt>
                <c:pt idx="7339" formatCode="0.000">
                  <c:v>334.63600000000002</c:v>
                </c:pt>
                <c:pt idx="7340" formatCode="0.000">
                  <c:v>334.666</c:v>
                </c:pt>
                <c:pt idx="7341" formatCode="0.000">
                  <c:v>334.69200000000001</c:v>
                </c:pt>
                <c:pt idx="7342" formatCode="0.000">
                  <c:v>334.71800000000002</c:v>
                </c:pt>
                <c:pt idx="7343" formatCode="0.000">
                  <c:v>334.745</c:v>
                </c:pt>
                <c:pt idx="7344" formatCode="0.000">
                  <c:v>334.774</c:v>
                </c:pt>
                <c:pt idx="7345" formatCode="0.000">
                  <c:v>334.80200000000002</c:v>
                </c:pt>
                <c:pt idx="7346" formatCode="0.000">
                  <c:v>334.82900000000001</c:v>
                </c:pt>
                <c:pt idx="7347" formatCode="0.000">
                  <c:v>334.85700000000003</c:v>
                </c:pt>
                <c:pt idx="7348" formatCode="0.000">
                  <c:v>334.88299999999998</c:v>
                </c:pt>
                <c:pt idx="7349" formatCode="0.000">
                  <c:v>334.911</c:v>
                </c:pt>
                <c:pt idx="7350" formatCode="0.000">
                  <c:v>334.93900000000002</c:v>
                </c:pt>
                <c:pt idx="7351" formatCode="0.000">
                  <c:v>334.964</c:v>
                </c:pt>
                <c:pt idx="7352" formatCode="0.000">
                  <c:v>334.99099999999999</c:v>
                </c:pt>
                <c:pt idx="7353" formatCode="0.000">
                  <c:v>335.01900000000001</c:v>
                </c:pt>
                <c:pt idx="7354" formatCode="0.000">
                  <c:v>335.048</c:v>
                </c:pt>
                <c:pt idx="7355" formatCode="0.000">
                  <c:v>335.07400000000001</c:v>
                </c:pt>
                <c:pt idx="7356" formatCode="0.000">
                  <c:v>335.1</c:v>
                </c:pt>
                <c:pt idx="7357" formatCode="0.000">
                  <c:v>335.125</c:v>
                </c:pt>
                <c:pt idx="7358" formatCode="0.000">
                  <c:v>335.15300000000002</c:v>
                </c:pt>
                <c:pt idx="7359" formatCode="0.000">
                  <c:v>335.178</c:v>
                </c:pt>
                <c:pt idx="7360" formatCode="0.000">
                  <c:v>335.20499999999998</c:v>
                </c:pt>
                <c:pt idx="7361" formatCode="0.000">
                  <c:v>335.23099999999999</c:v>
                </c:pt>
                <c:pt idx="7362" formatCode="0.000">
                  <c:v>335.25900000000001</c:v>
                </c:pt>
                <c:pt idx="7363" formatCode="0.000">
                  <c:v>335.28399999999999</c:v>
                </c:pt>
                <c:pt idx="7364" formatCode="0.000">
                  <c:v>335.31099999999998</c:v>
                </c:pt>
                <c:pt idx="7365" formatCode="0.000">
                  <c:v>335.33699999999999</c:v>
                </c:pt>
                <c:pt idx="7366" formatCode="0.000">
                  <c:v>335.36500000000001</c:v>
                </c:pt>
                <c:pt idx="7367" formatCode="0.000">
                  <c:v>335.39100000000002</c:v>
                </c:pt>
                <c:pt idx="7368" formatCode="0.000">
                  <c:v>335.41899999999998</c:v>
                </c:pt>
                <c:pt idx="7369" formatCode="0.000">
                  <c:v>335.44600000000003</c:v>
                </c:pt>
                <c:pt idx="7370" formatCode="0.000">
                  <c:v>335.471</c:v>
                </c:pt>
                <c:pt idx="7371" formatCode="0.000">
                  <c:v>335.49900000000002</c:v>
                </c:pt>
                <c:pt idx="7372" formatCode="0.000">
                  <c:v>335.52600000000001</c:v>
                </c:pt>
                <c:pt idx="7373" formatCode="0.000">
                  <c:v>335.553</c:v>
                </c:pt>
                <c:pt idx="7374" formatCode="0.000">
                  <c:v>335.58</c:v>
                </c:pt>
                <c:pt idx="7375" formatCode="0.000">
                  <c:v>335.60599999999999</c:v>
                </c:pt>
                <c:pt idx="7376" formatCode="0.000">
                  <c:v>335.63400000000001</c:v>
                </c:pt>
                <c:pt idx="7377" formatCode="0.000">
                  <c:v>335.66199999999998</c:v>
                </c:pt>
                <c:pt idx="7378" formatCode="0.000">
                  <c:v>335.68900000000002</c:v>
                </c:pt>
                <c:pt idx="7379" formatCode="0.000">
                  <c:v>335.71699999999998</c:v>
                </c:pt>
                <c:pt idx="7380" formatCode="0.000">
                  <c:v>335.74400000000003</c:v>
                </c:pt>
                <c:pt idx="7381" formatCode="0.000">
                  <c:v>335.77100000000002</c:v>
                </c:pt>
                <c:pt idx="7382" formatCode="0.000">
                  <c:v>335.79700000000003</c:v>
                </c:pt>
                <c:pt idx="7383" formatCode="0.000">
                  <c:v>335.82499999999999</c:v>
                </c:pt>
                <c:pt idx="7384" formatCode="0.000">
                  <c:v>335.85</c:v>
                </c:pt>
                <c:pt idx="7385" formatCode="0.000">
                  <c:v>335.87700000000001</c:v>
                </c:pt>
                <c:pt idx="7386" formatCode="0.000">
                  <c:v>335.90499999999997</c:v>
                </c:pt>
                <c:pt idx="7387" formatCode="0.000">
                  <c:v>335.93200000000002</c:v>
                </c:pt>
                <c:pt idx="7388" formatCode="0.000">
                  <c:v>335.95800000000003</c:v>
                </c:pt>
                <c:pt idx="7389" formatCode="0.000">
                  <c:v>335.98599999999999</c:v>
                </c:pt>
                <c:pt idx="7390" formatCode="0.000">
                  <c:v>336.012</c:v>
                </c:pt>
                <c:pt idx="7391" formatCode="0.000">
                  <c:v>336.03899999999999</c:v>
                </c:pt>
                <c:pt idx="7392" formatCode="0.000">
                  <c:v>336.06700000000001</c:v>
                </c:pt>
                <c:pt idx="7393" formatCode="0.000">
                  <c:v>336.09500000000003</c:v>
                </c:pt>
                <c:pt idx="7394" formatCode="0.000">
                  <c:v>336.11900000000003</c:v>
                </c:pt>
                <c:pt idx="7395" formatCode="0.000">
                  <c:v>336.14800000000002</c:v>
                </c:pt>
                <c:pt idx="7396" formatCode="0.000">
                  <c:v>336.17500000000001</c:v>
                </c:pt>
                <c:pt idx="7397" formatCode="0.000">
                  <c:v>336.20100000000002</c:v>
                </c:pt>
                <c:pt idx="7398" formatCode="0.000">
                  <c:v>336.226</c:v>
                </c:pt>
                <c:pt idx="7399" formatCode="0.000">
                  <c:v>336.25299999999999</c:v>
                </c:pt>
                <c:pt idx="7400" formatCode="0.000">
                  <c:v>336.28</c:v>
                </c:pt>
                <c:pt idx="7401" formatCode="0.000">
                  <c:v>336.30700000000002</c:v>
                </c:pt>
                <c:pt idx="7402" formatCode="0.000">
                  <c:v>336.33499999999998</c:v>
                </c:pt>
                <c:pt idx="7403" formatCode="0.000">
                  <c:v>336.36200000000002</c:v>
                </c:pt>
                <c:pt idx="7404" formatCode="0.000">
                  <c:v>336.38799999999998</c:v>
                </c:pt>
                <c:pt idx="7405" formatCode="0.000">
                  <c:v>336.41300000000001</c:v>
                </c:pt>
                <c:pt idx="7406" formatCode="0.000">
                  <c:v>336.44</c:v>
                </c:pt>
                <c:pt idx="7407" formatCode="0.000">
                  <c:v>336.46499999999997</c:v>
                </c:pt>
                <c:pt idx="7408" formatCode="0.000">
                  <c:v>336.49400000000003</c:v>
                </c:pt>
                <c:pt idx="7409" formatCode="0.000">
                  <c:v>336.52100000000002</c:v>
                </c:pt>
                <c:pt idx="7410" formatCode="0.000">
                  <c:v>336.55</c:v>
                </c:pt>
                <c:pt idx="7411" formatCode="0.000">
                  <c:v>336.577</c:v>
                </c:pt>
                <c:pt idx="7412" formatCode="0.000">
                  <c:v>336.60500000000002</c:v>
                </c:pt>
                <c:pt idx="7413" formatCode="0.000">
                  <c:v>336.63299999999998</c:v>
                </c:pt>
                <c:pt idx="7414" formatCode="0.000">
                  <c:v>336.661</c:v>
                </c:pt>
                <c:pt idx="7415" formatCode="0.000">
                  <c:v>336.68900000000002</c:v>
                </c:pt>
                <c:pt idx="7416" formatCode="0.000">
                  <c:v>336.71600000000001</c:v>
                </c:pt>
                <c:pt idx="7417" formatCode="0.000">
                  <c:v>336.74200000000002</c:v>
                </c:pt>
                <c:pt idx="7418" formatCode="0.000">
                  <c:v>336.76900000000001</c:v>
                </c:pt>
                <c:pt idx="7419" formatCode="0.000">
                  <c:v>336.79700000000003</c:v>
                </c:pt>
                <c:pt idx="7420" formatCode="0.000">
                  <c:v>336.82299999999998</c:v>
                </c:pt>
                <c:pt idx="7421" formatCode="0.000">
                  <c:v>336.85</c:v>
                </c:pt>
                <c:pt idx="7422" formatCode="0.000">
                  <c:v>336.875</c:v>
                </c:pt>
                <c:pt idx="7423" formatCode="0.000">
                  <c:v>336.90100000000001</c:v>
                </c:pt>
                <c:pt idx="7424" formatCode="0.000">
                  <c:v>336.92599999999999</c:v>
                </c:pt>
                <c:pt idx="7425" formatCode="0.000">
                  <c:v>336.95100000000002</c:v>
                </c:pt>
                <c:pt idx="7426" formatCode="0.000">
                  <c:v>336.976</c:v>
                </c:pt>
                <c:pt idx="7427" formatCode="0.000">
                  <c:v>337.00099999999998</c:v>
                </c:pt>
                <c:pt idx="7428" formatCode="0.000">
                  <c:v>337.02600000000001</c:v>
                </c:pt>
                <c:pt idx="7429" formatCode="0.000">
                  <c:v>337.05200000000002</c:v>
                </c:pt>
                <c:pt idx="7430" formatCode="0.000">
                  <c:v>337.07900000000001</c:v>
                </c:pt>
                <c:pt idx="7431" formatCode="0.000">
                  <c:v>337.10599999999999</c:v>
                </c:pt>
                <c:pt idx="7432" formatCode="0.000">
                  <c:v>337.13299999999998</c:v>
                </c:pt>
                <c:pt idx="7433" formatCode="0.000">
                  <c:v>337.15899999999999</c:v>
                </c:pt>
                <c:pt idx="7434" formatCode="0.000">
                  <c:v>337.185</c:v>
                </c:pt>
                <c:pt idx="7435" formatCode="0.000">
                  <c:v>337.21199999999999</c:v>
                </c:pt>
                <c:pt idx="7436" formatCode="0.000">
                  <c:v>337.238</c:v>
                </c:pt>
                <c:pt idx="7437" formatCode="0.000">
                  <c:v>337.26499999999999</c:v>
                </c:pt>
                <c:pt idx="7438" formatCode="0.000">
                  <c:v>337.29199999999997</c:v>
                </c:pt>
                <c:pt idx="7439" formatCode="0.000">
                  <c:v>337.32</c:v>
                </c:pt>
                <c:pt idx="7440" formatCode="0.000">
                  <c:v>337.34899999999999</c:v>
                </c:pt>
                <c:pt idx="7441" formatCode="0.000">
                  <c:v>337.37700000000001</c:v>
                </c:pt>
                <c:pt idx="7442" formatCode="0.000">
                  <c:v>337.40300000000002</c:v>
                </c:pt>
                <c:pt idx="7443" formatCode="0.000">
                  <c:v>337.43200000000002</c:v>
                </c:pt>
                <c:pt idx="7444" formatCode="0.000">
                  <c:v>337.46100000000001</c:v>
                </c:pt>
                <c:pt idx="7445" formatCode="0.000">
                  <c:v>337.49</c:v>
                </c:pt>
                <c:pt idx="7446" formatCode="0.000">
                  <c:v>337.51900000000001</c:v>
                </c:pt>
                <c:pt idx="7447" formatCode="0.000">
                  <c:v>337.548</c:v>
                </c:pt>
                <c:pt idx="7448" formatCode="0.000">
                  <c:v>337.57799999999997</c:v>
                </c:pt>
                <c:pt idx="7449" formatCode="0.000">
                  <c:v>337.608</c:v>
                </c:pt>
                <c:pt idx="7450" formatCode="0.000">
                  <c:v>337.637</c:v>
                </c:pt>
                <c:pt idx="7451" formatCode="0.000">
                  <c:v>337.66500000000002</c:v>
                </c:pt>
                <c:pt idx="7452" formatCode="0.000">
                  <c:v>337.69299999999998</c:v>
                </c:pt>
                <c:pt idx="7453" formatCode="0.000">
                  <c:v>337.72300000000001</c:v>
                </c:pt>
                <c:pt idx="7454" formatCode="0.000">
                  <c:v>337.75099999999998</c:v>
                </c:pt>
                <c:pt idx="7455" formatCode="0.000">
                  <c:v>337.77800000000002</c:v>
                </c:pt>
                <c:pt idx="7456" formatCode="0.000">
                  <c:v>337.80500000000001</c:v>
                </c:pt>
                <c:pt idx="7457" formatCode="0.000">
                  <c:v>337.83300000000003</c:v>
                </c:pt>
                <c:pt idx="7458" formatCode="0.000">
                  <c:v>337.86099999999999</c:v>
                </c:pt>
                <c:pt idx="7459" formatCode="0.000">
                  <c:v>337.89100000000002</c:v>
                </c:pt>
                <c:pt idx="7460" formatCode="0.000">
                  <c:v>337.91699999999997</c:v>
                </c:pt>
                <c:pt idx="7461" formatCode="0.000">
                  <c:v>337.94400000000002</c:v>
                </c:pt>
                <c:pt idx="7462" formatCode="0.000">
                  <c:v>337.97</c:v>
                </c:pt>
                <c:pt idx="7463" formatCode="0.000">
                  <c:v>337.995</c:v>
                </c:pt>
                <c:pt idx="7464" formatCode="0.000">
                  <c:v>338.02199999999999</c:v>
                </c:pt>
                <c:pt idx="7465" formatCode="0.000">
                  <c:v>338.05099999999999</c:v>
                </c:pt>
                <c:pt idx="7466" formatCode="0.000">
                  <c:v>338.07799999999997</c:v>
                </c:pt>
                <c:pt idx="7467" formatCode="0.000">
                  <c:v>338.10500000000002</c:v>
                </c:pt>
                <c:pt idx="7468" formatCode="0.000">
                  <c:v>338.13200000000001</c:v>
                </c:pt>
                <c:pt idx="7469" formatCode="0.000">
                  <c:v>338.16</c:v>
                </c:pt>
                <c:pt idx="7470" formatCode="0.000">
                  <c:v>338.18700000000001</c:v>
                </c:pt>
                <c:pt idx="7471" formatCode="0.000">
                  <c:v>338.214</c:v>
                </c:pt>
                <c:pt idx="7472" formatCode="0.000">
                  <c:v>338.24099999999999</c:v>
                </c:pt>
                <c:pt idx="7473" formatCode="0.000">
                  <c:v>338.26900000000001</c:v>
                </c:pt>
                <c:pt idx="7474" formatCode="0.000">
                  <c:v>338.29700000000003</c:v>
                </c:pt>
                <c:pt idx="7475" formatCode="0.000">
                  <c:v>338.32400000000001</c:v>
                </c:pt>
                <c:pt idx="7476" formatCode="0.000">
                  <c:v>338.35</c:v>
                </c:pt>
                <c:pt idx="7477" formatCode="0.000">
                  <c:v>338.37700000000001</c:v>
                </c:pt>
                <c:pt idx="7478" formatCode="0.000">
                  <c:v>338.404</c:v>
                </c:pt>
                <c:pt idx="7479" formatCode="0.000">
                  <c:v>338.43099999999998</c:v>
                </c:pt>
                <c:pt idx="7480" formatCode="0.000">
                  <c:v>338.45800000000003</c:v>
                </c:pt>
                <c:pt idx="7481" formatCode="0.000">
                  <c:v>338.48500000000001</c:v>
                </c:pt>
                <c:pt idx="7482" formatCode="0.000">
                  <c:v>338.512</c:v>
                </c:pt>
                <c:pt idx="7483" formatCode="0.000">
                  <c:v>338.53899999999999</c:v>
                </c:pt>
                <c:pt idx="7484" formatCode="0.000">
                  <c:v>338.565</c:v>
                </c:pt>
                <c:pt idx="7485" formatCode="0.000">
                  <c:v>338.59300000000002</c:v>
                </c:pt>
                <c:pt idx="7486" formatCode="0.000">
                  <c:v>338.61900000000003</c:v>
                </c:pt>
                <c:pt idx="7487" formatCode="0.000">
                  <c:v>338.64499999999998</c:v>
                </c:pt>
                <c:pt idx="7488" formatCode="0.000">
                  <c:v>338.673</c:v>
                </c:pt>
                <c:pt idx="7489" formatCode="0.000">
                  <c:v>338.7</c:v>
                </c:pt>
                <c:pt idx="7490" formatCode="0.000">
                  <c:v>338.72500000000002</c:v>
                </c:pt>
                <c:pt idx="7491" formatCode="0.000">
                  <c:v>338.75299999999999</c:v>
                </c:pt>
                <c:pt idx="7492" formatCode="0.000">
                  <c:v>338.77800000000002</c:v>
                </c:pt>
                <c:pt idx="7493" formatCode="0.000">
                  <c:v>338.80599999999998</c:v>
                </c:pt>
                <c:pt idx="7494" formatCode="0.000">
                  <c:v>338.83199999999999</c:v>
                </c:pt>
                <c:pt idx="7495" formatCode="0.000">
                  <c:v>338.858</c:v>
                </c:pt>
                <c:pt idx="7496" formatCode="0.000">
                  <c:v>338.88499999999999</c:v>
                </c:pt>
                <c:pt idx="7497" formatCode="0.000">
                  <c:v>338.911</c:v>
                </c:pt>
                <c:pt idx="7498" formatCode="0.000">
                  <c:v>338.93900000000002</c:v>
                </c:pt>
                <c:pt idx="7499" formatCode="0.000">
                  <c:v>338.96600000000001</c:v>
                </c:pt>
                <c:pt idx="7500" formatCode="0.000">
                  <c:v>338.99200000000002</c:v>
                </c:pt>
                <c:pt idx="7501" formatCode="0.000">
                  <c:v>339.01900000000001</c:v>
                </c:pt>
                <c:pt idx="7502" formatCode="0.000">
                  <c:v>339.048</c:v>
                </c:pt>
                <c:pt idx="7503" formatCode="0.000">
                  <c:v>339.07299999999998</c:v>
                </c:pt>
                <c:pt idx="7504" formatCode="0.000">
                  <c:v>339.09800000000001</c:v>
                </c:pt>
                <c:pt idx="7505" formatCode="0.000">
                  <c:v>339.12400000000002</c:v>
                </c:pt>
                <c:pt idx="7506" formatCode="0.000">
                  <c:v>339.15199999999999</c:v>
                </c:pt>
                <c:pt idx="7507" formatCode="0.000">
                  <c:v>339.17700000000002</c:v>
                </c:pt>
                <c:pt idx="7508" formatCode="0.000">
                  <c:v>339.20400000000001</c:v>
                </c:pt>
                <c:pt idx="7509" formatCode="0.000">
                  <c:v>339.23200000000003</c:v>
                </c:pt>
                <c:pt idx="7510" formatCode="0.000">
                  <c:v>339.25799999999998</c:v>
                </c:pt>
                <c:pt idx="7511" formatCode="0.000">
                  <c:v>339.28500000000003</c:v>
                </c:pt>
                <c:pt idx="7512" formatCode="0.000">
                  <c:v>339.31</c:v>
                </c:pt>
                <c:pt idx="7513" formatCode="0.000">
                  <c:v>339.33699999999999</c:v>
                </c:pt>
                <c:pt idx="7514" formatCode="0.000">
                  <c:v>339.36399999999998</c:v>
                </c:pt>
                <c:pt idx="7515" formatCode="0.000">
                  <c:v>339.39100000000002</c:v>
                </c:pt>
                <c:pt idx="7516" formatCode="0.000">
                  <c:v>339.41899999999998</c:v>
                </c:pt>
                <c:pt idx="7517" formatCode="0.000">
                  <c:v>339.44400000000002</c:v>
                </c:pt>
                <c:pt idx="7518" formatCode="0.000">
                  <c:v>339.47</c:v>
                </c:pt>
                <c:pt idx="7519" formatCode="0.000">
                  <c:v>339.49700000000001</c:v>
                </c:pt>
                <c:pt idx="7520" formatCode="0.000">
                  <c:v>339.524</c:v>
                </c:pt>
                <c:pt idx="7521" formatCode="0.000">
                  <c:v>339.54899999999998</c:v>
                </c:pt>
                <c:pt idx="7522" formatCode="0.000">
                  <c:v>339.577</c:v>
                </c:pt>
                <c:pt idx="7523" formatCode="0.000">
                  <c:v>339.60500000000002</c:v>
                </c:pt>
                <c:pt idx="7524" formatCode="0.000">
                  <c:v>339.63099999999997</c:v>
                </c:pt>
                <c:pt idx="7525" formatCode="0.000">
                  <c:v>339.65800000000002</c:v>
                </c:pt>
                <c:pt idx="7526" formatCode="0.000">
                  <c:v>339.68400000000003</c:v>
                </c:pt>
                <c:pt idx="7527" formatCode="0.000">
                  <c:v>339.71</c:v>
                </c:pt>
                <c:pt idx="7528" formatCode="0.000">
                  <c:v>339.73599999999999</c:v>
                </c:pt>
                <c:pt idx="7529" formatCode="0.000">
                  <c:v>339.76400000000001</c:v>
                </c:pt>
                <c:pt idx="7530" formatCode="0.000">
                  <c:v>339.79</c:v>
                </c:pt>
                <c:pt idx="7531" formatCode="0.000">
                  <c:v>339.81599999999997</c:v>
                </c:pt>
                <c:pt idx="7532" formatCode="0.000">
                  <c:v>339.84300000000002</c:v>
                </c:pt>
                <c:pt idx="7533" formatCode="0.000">
                  <c:v>339.87099999999998</c:v>
                </c:pt>
                <c:pt idx="7534" formatCode="0.000">
                  <c:v>339.89600000000002</c:v>
                </c:pt>
                <c:pt idx="7535" formatCode="0.000">
                  <c:v>339.92200000000003</c:v>
                </c:pt>
                <c:pt idx="7536" formatCode="0.000">
                  <c:v>339.95</c:v>
                </c:pt>
                <c:pt idx="7537" formatCode="0.000">
                  <c:v>339.976</c:v>
                </c:pt>
                <c:pt idx="7538" formatCode="0.000">
                  <c:v>340.00299999999999</c:v>
                </c:pt>
                <c:pt idx="7539" formatCode="0.000">
                  <c:v>340.029</c:v>
                </c:pt>
                <c:pt idx="7540" formatCode="0.000">
                  <c:v>340.053</c:v>
                </c:pt>
                <c:pt idx="7541" formatCode="0.000">
                  <c:v>340.07600000000002</c:v>
                </c:pt>
                <c:pt idx="7542" formatCode="0.000">
                  <c:v>340.09800000000001</c:v>
                </c:pt>
                <c:pt idx="7543" formatCode="0.000">
                  <c:v>340.12200000000001</c:v>
                </c:pt>
                <c:pt idx="7544" formatCode="0.000">
                  <c:v>340.14499999999998</c:v>
                </c:pt>
                <c:pt idx="7545" formatCode="0.000">
                  <c:v>340.17</c:v>
                </c:pt>
                <c:pt idx="7546" formatCode="0.000">
                  <c:v>340.19400000000002</c:v>
                </c:pt>
                <c:pt idx="7547" formatCode="0.000">
                  <c:v>340.21699999999998</c:v>
                </c:pt>
                <c:pt idx="7548" formatCode="0.000">
                  <c:v>340.24200000000002</c:v>
                </c:pt>
                <c:pt idx="7549" formatCode="0.000">
                  <c:v>340.26900000000001</c:v>
                </c:pt>
                <c:pt idx="7550" formatCode="0.000">
                  <c:v>340.291</c:v>
                </c:pt>
                <c:pt idx="7551" formatCode="0.000">
                  <c:v>340.31700000000001</c:v>
                </c:pt>
                <c:pt idx="7552" formatCode="0.000">
                  <c:v>340.34300000000002</c:v>
                </c:pt>
                <c:pt idx="7553" formatCode="0.000">
                  <c:v>340.36799999999999</c:v>
                </c:pt>
                <c:pt idx="7554" formatCode="0.000">
                  <c:v>340.392</c:v>
                </c:pt>
                <c:pt idx="7555" formatCode="0.000">
                  <c:v>340.42</c:v>
                </c:pt>
                <c:pt idx="7556" formatCode="0.000">
                  <c:v>340.44400000000002</c:v>
                </c:pt>
                <c:pt idx="7557" formatCode="0.000">
                  <c:v>340.471</c:v>
                </c:pt>
                <c:pt idx="7558" formatCode="0.000">
                  <c:v>340.495</c:v>
                </c:pt>
                <c:pt idx="7559" formatCode="0.000">
                  <c:v>340.52100000000002</c:v>
                </c:pt>
                <c:pt idx="7560" formatCode="0.000">
                  <c:v>340.54599999999999</c:v>
                </c:pt>
                <c:pt idx="7561" formatCode="0.000">
                  <c:v>340.57</c:v>
                </c:pt>
                <c:pt idx="7562" formatCode="0.000">
                  <c:v>340.59500000000003</c:v>
                </c:pt>
                <c:pt idx="7563" formatCode="0.000">
                  <c:v>340.62099999999998</c:v>
                </c:pt>
                <c:pt idx="7564" formatCode="0.000">
                  <c:v>340.64499999999998</c:v>
                </c:pt>
                <c:pt idx="7565" formatCode="0.000">
                  <c:v>340.67099999999999</c:v>
                </c:pt>
                <c:pt idx="7566" formatCode="0.000">
                  <c:v>340.69600000000003</c:v>
                </c:pt>
                <c:pt idx="7567" formatCode="0.000">
                  <c:v>340.72199999999998</c:v>
                </c:pt>
                <c:pt idx="7568" formatCode="0.000">
                  <c:v>340.745</c:v>
                </c:pt>
                <c:pt idx="7569" formatCode="0.000">
                  <c:v>340.77</c:v>
                </c:pt>
                <c:pt idx="7570" formatCode="0.000">
                  <c:v>340.79599999999999</c:v>
                </c:pt>
                <c:pt idx="7571" formatCode="0.000">
                  <c:v>340.82100000000003</c:v>
                </c:pt>
                <c:pt idx="7572" formatCode="0.000">
                  <c:v>340.84500000000003</c:v>
                </c:pt>
                <c:pt idx="7573" formatCode="0.000">
                  <c:v>340.87099999999998</c:v>
                </c:pt>
                <c:pt idx="7574" formatCode="0.000">
                  <c:v>340.89499999999998</c:v>
                </c:pt>
                <c:pt idx="7575" formatCode="0.000">
                  <c:v>340.92</c:v>
                </c:pt>
                <c:pt idx="7576" formatCode="0.000">
                  <c:v>340.94499999999999</c:v>
                </c:pt>
                <c:pt idx="7577" formatCode="0.000">
                  <c:v>340.971</c:v>
                </c:pt>
                <c:pt idx="7578" formatCode="0.000">
                  <c:v>340.99599999999998</c:v>
                </c:pt>
                <c:pt idx="7579" formatCode="0.000">
                  <c:v>341.02100000000002</c:v>
                </c:pt>
                <c:pt idx="7580" formatCode="0.000">
                  <c:v>341.048</c:v>
                </c:pt>
                <c:pt idx="7581" formatCode="0.000">
                  <c:v>341.07600000000002</c:v>
                </c:pt>
                <c:pt idx="7582" formatCode="0.000">
                  <c:v>341.1</c:v>
                </c:pt>
                <c:pt idx="7583" formatCode="0.000">
                  <c:v>341.12799999999999</c:v>
                </c:pt>
                <c:pt idx="7584" formatCode="0.000">
                  <c:v>341.15499999999997</c:v>
                </c:pt>
                <c:pt idx="7585" formatCode="0.000">
                  <c:v>341.18200000000002</c:v>
                </c:pt>
                <c:pt idx="7586" formatCode="0.000">
                  <c:v>341.20800000000003</c:v>
                </c:pt>
                <c:pt idx="7587" formatCode="0.000">
                  <c:v>341.23500000000001</c:v>
                </c:pt>
                <c:pt idx="7588" formatCode="0.000">
                  <c:v>341.26100000000002</c:v>
                </c:pt>
                <c:pt idx="7589" formatCode="0.000">
                  <c:v>341.28899999999999</c:v>
                </c:pt>
                <c:pt idx="7590" formatCode="0.000">
                  <c:v>341.31599999999997</c:v>
                </c:pt>
                <c:pt idx="7591" formatCode="0.000">
                  <c:v>341.34300000000002</c:v>
                </c:pt>
                <c:pt idx="7592" formatCode="0.000">
                  <c:v>341.37</c:v>
                </c:pt>
                <c:pt idx="7593" formatCode="0.000">
                  <c:v>341.39699999999999</c:v>
                </c:pt>
                <c:pt idx="7594" formatCode="0.000">
                  <c:v>341.423</c:v>
                </c:pt>
                <c:pt idx="7595" formatCode="0.000">
                  <c:v>341.44900000000001</c:v>
                </c:pt>
                <c:pt idx="7596" formatCode="0.000">
                  <c:v>341.47699999999998</c:v>
                </c:pt>
                <c:pt idx="7597" formatCode="0.000">
                  <c:v>341.50400000000002</c:v>
                </c:pt>
                <c:pt idx="7598" formatCode="0.000">
                  <c:v>341.53100000000001</c:v>
                </c:pt>
                <c:pt idx="7599" formatCode="0.000">
                  <c:v>341.55799999999999</c:v>
                </c:pt>
                <c:pt idx="7600" formatCode="0.000">
                  <c:v>341.58499999999998</c:v>
                </c:pt>
                <c:pt idx="7601" formatCode="0.000">
                  <c:v>341.61200000000002</c:v>
                </c:pt>
                <c:pt idx="7602" formatCode="0.000">
                  <c:v>341.63900000000001</c:v>
                </c:pt>
                <c:pt idx="7603" formatCode="0.000">
                  <c:v>341.66500000000002</c:v>
                </c:pt>
                <c:pt idx="7604" formatCode="0.000">
                  <c:v>341.69200000000001</c:v>
                </c:pt>
                <c:pt idx="7605" formatCode="0.000">
                  <c:v>341.71899999999999</c:v>
                </c:pt>
                <c:pt idx="7606" formatCode="0.000">
                  <c:v>341.745</c:v>
                </c:pt>
                <c:pt idx="7607" formatCode="0.000">
                  <c:v>341.77300000000002</c:v>
                </c:pt>
                <c:pt idx="7608" formatCode="0.000">
                  <c:v>341.8</c:v>
                </c:pt>
                <c:pt idx="7609" formatCode="0.000">
                  <c:v>341.82600000000002</c:v>
                </c:pt>
                <c:pt idx="7610" formatCode="0.000">
                  <c:v>341.85399999999998</c:v>
                </c:pt>
                <c:pt idx="7611" formatCode="0.000">
                  <c:v>341.88</c:v>
                </c:pt>
                <c:pt idx="7612" formatCode="0.000">
                  <c:v>341.90600000000001</c:v>
                </c:pt>
                <c:pt idx="7613" formatCode="0.000">
                  <c:v>341.93400000000003</c:v>
                </c:pt>
                <c:pt idx="7614" formatCode="0.000">
                  <c:v>341.96100000000001</c:v>
                </c:pt>
                <c:pt idx="7615" formatCode="0.000">
                  <c:v>341.988</c:v>
                </c:pt>
                <c:pt idx="7616" formatCode="0.000">
                  <c:v>342.01499999999999</c:v>
                </c:pt>
                <c:pt idx="7617" formatCode="0.000">
                  <c:v>342.04199999999997</c:v>
                </c:pt>
                <c:pt idx="7618" formatCode="0.000">
                  <c:v>342.06900000000002</c:v>
                </c:pt>
                <c:pt idx="7619" formatCode="0.000">
                  <c:v>342.09399999999999</c:v>
                </c:pt>
                <c:pt idx="7620" formatCode="0.000">
                  <c:v>342.12200000000001</c:v>
                </c:pt>
                <c:pt idx="7621" formatCode="0.000">
                  <c:v>342.14800000000002</c:v>
                </c:pt>
                <c:pt idx="7622" formatCode="0.000">
                  <c:v>342.173</c:v>
                </c:pt>
                <c:pt idx="7623" formatCode="0.000">
                  <c:v>342.202</c:v>
                </c:pt>
                <c:pt idx="7624" formatCode="0.000">
                  <c:v>342.22699999999998</c:v>
                </c:pt>
                <c:pt idx="7625" formatCode="0.000">
                  <c:v>342.255</c:v>
                </c:pt>
                <c:pt idx="7626" formatCode="0.000">
                  <c:v>342.28199999999998</c:v>
                </c:pt>
                <c:pt idx="7627" formatCode="0.000">
                  <c:v>342.31</c:v>
                </c:pt>
                <c:pt idx="7628" formatCode="0.000">
                  <c:v>342.33499999999998</c:v>
                </c:pt>
                <c:pt idx="7629" formatCode="0.000">
                  <c:v>342.36200000000002</c:v>
                </c:pt>
                <c:pt idx="7630" formatCode="0.000">
                  <c:v>342.387</c:v>
                </c:pt>
                <c:pt idx="7631" formatCode="0.000">
                  <c:v>342.41500000000002</c:v>
                </c:pt>
                <c:pt idx="7632" formatCode="0.000">
                  <c:v>342.43900000000002</c:v>
                </c:pt>
                <c:pt idx="7633" formatCode="0.000">
                  <c:v>342.46600000000001</c:v>
                </c:pt>
                <c:pt idx="7634" formatCode="0.000">
                  <c:v>342.49200000000002</c:v>
                </c:pt>
                <c:pt idx="7635" formatCode="0.000">
                  <c:v>342.51900000000001</c:v>
                </c:pt>
                <c:pt idx="7636" formatCode="0.000">
                  <c:v>342.54599999999999</c:v>
                </c:pt>
                <c:pt idx="7637" formatCode="0.000">
                  <c:v>342.572</c:v>
                </c:pt>
                <c:pt idx="7638" formatCode="0.000">
                  <c:v>342.59899999999999</c:v>
                </c:pt>
                <c:pt idx="7639" formatCode="0.000">
                  <c:v>342.625</c:v>
                </c:pt>
                <c:pt idx="7640" formatCode="0.000">
                  <c:v>342.65300000000002</c:v>
                </c:pt>
                <c:pt idx="7641" formatCode="0.000">
                  <c:v>342.678</c:v>
                </c:pt>
                <c:pt idx="7642" formatCode="0.000">
                  <c:v>342.70499999999998</c:v>
                </c:pt>
                <c:pt idx="7643" formatCode="0.000">
                  <c:v>342.73200000000003</c:v>
                </c:pt>
                <c:pt idx="7644" formatCode="0.000">
                  <c:v>342.75799999999998</c:v>
                </c:pt>
                <c:pt idx="7645" formatCode="0.000">
                  <c:v>342.786</c:v>
                </c:pt>
                <c:pt idx="7646" formatCode="0.000">
                  <c:v>342.81099999999998</c:v>
                </c:pt>
                <c:pt idx="7647" formatCode="0.000">
                  <c:v>342.839</c:v>
                </c:pt>
                <c:pt idx="7648" formatCode="0.000">
                  <c:v>342.86399999999998</c:v>
                </c:pt>
                <c:pt idx="7649" formatCode="0.000">
                  <c:v>342.89100000000002</c:v>
                </c:pt>
                <c:pt idx="7650" formatCode="0.000">
                  <c:v>342.91699999999997</c:v>
                </c:pt>
                <c:pt idx="7651" formatCode="0.000">
                  <c:v>342.94400000000002</c:v>
                </c:pt>
                <c:pt idx="7652" formatCode="0.000">
                  <c:v>342.97</c:v>
                </c:pt>
                <c:pt idx="7653" formatCode="0.000">
                  <c:v>342.99700000000001</c:v>
                </c:pt>
                <c:pt idx="7654" formatCode="0.000">
                  <c:v>343.024</c:v>
                </c:pt>
                <c:pt idx="7655" formatCode="0.000">
                  <c:v>343.05</c:v>
                </c:pt>
                <c:pt idx="7656" formatCode="0.000">
                  <c:v>343.07600000000002</c:v>
                </c:pt>
                <c:pt idx="7657" formatCode="0.000">
                  <c:v>343.101</c:v>
                </c:pt>
                <c:pt idx="7658" formatCode="0.000">
                  <c:v>343.12700000000001</c:v>
                </c:pt>
                <c:pt idx="7659" formatCode="0.000">
                  <c:v>343.15499999999997</c:v>
                </c:pt>
                <c:pt idx="7660" formatCode="0.000">
                  <c:v>343.18</c:v>
                </c:pt>
                <c:pt idx="7661" formatCode="0.000">
                  <c:v>343.20600000000002</c:v>
                </c:pt>
                <c:pt idx="7662" formatCode="0.000">
                  <c:v>343.23399999999998</c:v>
                </c:pt>
                <c:pt idx="7663" formatCode="0.000">
                  <c:v>343.25900000000001</c:v>
                </c:pt>
                <c:pt idx="7664" formatCode="0.000">
                  <c:v>343.28699999999998</c:v>
                </c:pt>
                <c:pt idx="7665" formatCode="0.000">
                  <c:v>343.31200000000001</c:v>
                </c:pt>
                <c:pt idx="7666" formatCode="0.000">
                  <c:v>343.34</c:v>
                </c:pt>
                <c:pt idx="7667" formatCode="0.000">
                  <c:v>343.36700000000002</c:v>
                </c:pt>
                <c:pt idx="7668" formatCode="0.000">
                  <c:v>343.392</c:v>
                </c:pt>
                <c:pt idx="7669" formatCode="0.000">
                  <c:v>343.42</c:v>
                </c:pt>
                <c:pt idx="7670" formatCode="0.000">
                  <c:v>343.44600000000003</c:v>
                </c:pt>
                <c:pt idx="7671" formatCode="0.000">
                  <c:v>343.47199999999998</c:v>
                </c:pt>
                <c:pt idx="7672" formatCode="0.000">
                  <c:v>343.49799999999999</c:v>
                </c:pt>
                <c:pt idx="7673" formatCode="0.000">
                  <c:v>343.52499999999998</c:v>
                </c:pt>
                <c:pt idx="7674" formatCode="0.000">
                  <c:v>343.55099999999999</c:v>
                </c:pt>
                <c:pt idx="7675" formatCode="0.000">
                  <c:v>343.57799999999997</c:v>
                </c:pt>
                <c:pt idx="7676" formatCode="0.000">
                  <c:v>343.60399999999998</c:v>
                </c:pt>
                <c:pt idx="7677" formatCode="0.000">
                  <c:v>343.63099999999997</c:v>
                </c:pt>
                <c:pt idx="7678" formatCode="0.000">
                  <c:v>343.65499999999997</c:v>
                </c:pt>
                <c:pt idx="7679" formatCode="0.000">
                  <c:v>343.68</c:v>
                </c:pt>
                <c:pt idx="7680" formatCode="0.000">
                  <c:v>343.70600000000002</c:v>
                </c:pt>
                <c:pt idx="7681" formatCode="0.000">
                  <c:v>343.73399999999998</c:v>
                </c:pt>
                <c:pt idx="7682" formatCode="0.000">
                  <c:v>343.75799999999998</c:v>
                </c:pt>
                <c:pt idx="7683" formatCode="0.000">
                  <c:v>343.78399999999999</c:v>
                </c:pt>
                <c:pt idx="7684" formatCode="0.000">
                  <c:v>343.81</c:v>
                </c:pt>
                <c:pt idx="7685" formatCode="0.000">
                  <c:v>343.83600000000001</c:v>
                </c:pt>
                <c:pt idx="7686" formatCode="0.000">
                  <c:v>343.86099999999999</c:v>
                </c:pt>
                <c:pt idx="7687" formatCode="0.000">
                  <c:v>343.887</c:v>
                </c:pt>
                <c:pt idx="7688" formatCode="0.000">
                  <c:v>343.911</c:v>
                </c:pt>
                <c:pt idx="7689" formatCode="0.000">
                  <c:v>343.93599999999998</c:v>
                </c:pt>
                <c:pt idx="7690" formatCode="0.000">
                  <c:v>343.96100000000001</c:v>
                </c:pt>
                <c:pt idx="7691" formatCode="0.000">
                  <c:v>343.988</c:v>
                </c:pt>
                <c:pt idx="7692" formatCode="0.000">
                  <c:v>344.012</c:v>
                </c:pt>
                <c:pt idx="7693" formatCode="0.000">
                  <c:v>344.03899999999999</c:v>
                </c:pt>
                <c:pt idx="7694" formatCode="0.000">
                  <c:v>344.06299999999999</c:v>
                </c:pt>
                <c:pt idx="7695" formatCode="0.000">
                  <c:v>344.089</c:v>
                </c:pt>
                <c:pt idx="7696" formatCode="0.000">
                  <c:v>344.11399999999998</c:v>
                </c:pt>
                <c:pt idx="7697" formatCode="0.000">
                  <c:v>344.14</c:v>
                </c:pt>
                <c:pt idx="7698" formatCode="0.000">
                  <c:v>344.166</c:v>
                </c:pt>
                <c:pt idx="7699" formatCode="0.000">
                  <c:v>344.19299999999998</c:v>
                </c:pt>
                <c:pt idx="7700" formatCode="0.000">
                  <c:v>344.21899999999999</c:v>
                </c:pt>
                <c:pt idx="7701" formatCode="0.000">
                  <c:v>344.245</c:v>
                </c:pt>
                <c:pt idx="7702" formatCode="0.000">
                  <c:v>344.27199999999999</c:v>
                </c:pt>
                <c:pt idx="7703" formatCode="0.000">
                  <c:v>344.29700000000003</c:v>
                </c:pt>
                <c:pt idx="7704" formatCode="0.000">
                  <c:v>344.32400000000001</c:v>
                </c:pt>
                <c:pt idx="7705" formatCode="0.000">
                  <c:v>344.35</c:v>
                </c:pt>
                <c:pt idx="7706" formatCode="0.000">
                  <c:v>344.37599999999998</c:v>
                </c:pt>
                <c:pt idx="7707" formatCode="0.000">
                  <c:v>344.40199999999999</c:v>
                </c:pt>
                <c:pt idx="7708" formatCode="0.000">
                  <c:v>344.43</c:v>
                </c:pt>
                <c:pt idx="7709" formatCode="0.000">
                  <c:v>344.45499999999998</c:v>
                </c:pt>
                <c:pt idx="7710" formatCode="0.000">
                  <c:v>344.48099999999999</c:v>
                </c:pt>
                <c:pt idx="7711" formatCode="0.000">
                  <c:v>344.50700000000001</c:v>
                </c:pt>
                <c:pt idx="7712" formatCode="0.000">
                  <c:v>344.53500000000003</c:v>
                </c:pt>
                <c:pt idx="7713" formatCode="0.000">
                  <c:v>344.56099999999998</c:v>
                </c:pt>
                <c:pt idx="7714" formatCode="0.000">
                  <c:v>344.589</c:v>
                </c:pt>
                <c:pt idx="7715" formatCode="0.000">
                  <c:v>344.61500000000001</c:v>
                </c:pt>
                <c:pt idx="7716" formatCode="0.000">
                  <c:v>344.64100000000002</c:v>
                </c:pt>
                <c:pt idx="7717" formatCode="0.000">
                  <c:v>344.66899999999998</c:v>
                </c:pt>
                <c:pt idx="7718" formatCode="0.000">
                  <c:v>344.69499999999999</c:v>
                </c:pt>
                <c:pt idx="7719" formatCode="0.000">
                  <c:v>344.72199999999998</c:v>
                </c:pt>
                <c:pt idx="7720" formatCode="0.000">
                  <c:v>344.74799999999999</c:v>
                </c:pt>
                <c:pt idx="7721" formatCode="0.000">
                  <c:v>344.774</c:v>
                </c:pt>
                <c:pt idx="7722" formatCode="0.000">
                  <c:v>344.80200000000002</c:v>
                </c:pt>
                <c:pt idx="7723" formatCode="0.000">
                  <c:v>344.82799999999997</c:v>
                </c:pt>
                <c:pt idx="7724" formatCode="0.000">
                  <c:v>344.85599999999999</c:v>
                </c:pt>
                <c:pt idx="7725" formatCode="0.000">
                  <c:v>344.88299999999998</c:v>
                </c:pt>
                <c:pt idx="7726" formatCode="0.000">
                  <c:v>344.91</c:v>
                </c:pt>
                <c:pt idx="7727" formatCode="0.000">
                  <c:v>344.93599999999998</c:v>
                </c:pt>
                <c:pt idx="7728" formatCode="0.000">
                  <c:v>344.96300000000002</c:v>
                </c:pt>
                <c:pt idx="7729" formatCode="0.000">
                  <c:v>344.99099999999999</c:v>
                </c:pt>
                <c:pt idx="7730" formatCode="0.000">
                  <c:v>345.01799999999997</c:v>
                </c:pt>
                <c:pt idx="7731" formatCode="0.000">
                  <c:v>345.04500000000002</c:v>
                </c:pt>
                <c:pt idx="7732" formatCode="0.000">
                  <c:v>345.07299999999998</c:v>
                </c:pt>
                <c:pt idx="7733" formatCode="0.000">
                  <c:v>345.09699999999998</c:v>
                </c:pt>
                <c:pt idx="7734" formatCode="0.000">
                  <c:v>345.12400000000002</c:v>
                </c:pt>
                <c:pt idx="7735" formatCode="0.000">
                  <c:v>345.15199999999999</c:v>
                </c:pt>
                <c:pt idx="7736" formatCode="0.000">
                  <c:v>345.178</c:v>
                </c:pt>
                <c:pt idx="7737" formatCode="0.000">
                  <c:v>345.20499999999998</c:v>
                </c:pt>
                <c:pt idx="7738" formatCode="0.000">
                  <c:v>345.23099999999999</c:v>
                </c:pt>
                <c:pt idx="7739" formatCode="0.000">
                  <c:v>345.25799999999998</c:v>
                </c:pt>
                <c:pt idx="7740" formatCode="0.000">
                  <c:v>345.28500000000003</c:v>
                </c:pt>
                <c:pt idx="7741" formatCode="0.000">
                  <c:v>345.31200000000001</c:v>
                </c:pt>
                <c:pt idx="7742" formatCode="0.000">
                  <c:v>345.33800000000002</c:v>
                </c:pt>
                <c:pt idx="7743" formatCode="0.000">
                  <c:v>345.363</c:v>
                </c:pt>
                <c:pt idx="7744" formatCode="0.000">
                  <c:v>345.39</c:v>
                </c:pt>
                <c:pt idx="7745" formatCode="0.000">
                  <c:v>345.416</c:v>
                </c:pt>
                <c:pt idx="7746" formatCode="0.000">
                  <c:v>345.44099999999997</c:v>
                </c:pt>
                <c:pt idx="7747" formatCode="0.000">
                  <c:v>345.47</c:v>
                </c:pt>
                <c:pt idx="7748" formatCode="0.000">
                  <c:v>345.495</c:v>
                </c:pt>
                <c:pt idx="7749" formatCode="0.000">
                  <c:v>345.52100000000002</c:v>
                </c:pt>
                <c:pt idx="7750" formatCode="0.000">
                  <c:v>345.548</c:v>
                </c:pt>
                <c:pt idx="7751" formatCode="0.000">
                  <c:v>345.57400000000001</c:v>
                </c:pt>
                <c:pt idx="7752" formatCode="0.000">
                  <c:v>345.601</c:v>
                </c:pt>
                <c:pt idx="7753" formatCode="0.000">
                  <c:v>345.62799999999999</c:v>
                </c:pt>
                <c:pt idx="7754" formatCode="0.000">
                  <c:v>345.654</c:v>
                </c:pt>
                <c:pt idx="7755" formatCode="0.000">
                  <c:v>345.68</c:v>
                </c:pt>
                <c:pt idx="7756" formatCode="0.000">
                  <c:v>345.70499999999998</c:v>
                </c:pt>
                <c:pt idx="7757" formatCode="0.000">
                  <c:v>345.73200000000003</c:v>
                </c:pt>
                <c:pt idx="7758" formatCode="0.000">
                  <c:v>345.75799999999998</c:v>
                </c:pt>
                <c:pt idx="7759" formatCode="0.000">
                  <c:v>345.78199999999998</c:v>
                </c:pt>
                <c:pt idx="7760" formatCode="0.000">
                  <c:v>345.80900000000003</c:v>
                </c:pt>
                <c:pt idx="7761" formatCode="0.000">
                  <c:v>345.834</c:v>
                </c:pt>
                <c:pt idx="7762" formatCode="0.000">
                  <c:v>345.86</c:v>
                </c:pt>
                <c:pt idx="7763" formatCode="0.000">
                  <c:v>345.88600000000002</c:v>
                </c:pt>
                <c:pt idx="7764" formatCode="0.000">
                  <c:v>345.91199999999998</c:v>
                </c:pt>
                <c:pt idx="7765" formatCode="0.000">
                  <c:v>345.93799999999999</c:v>
                </c:pt>
                <c:pt idx="7766" formatCode="0.000">
                  <c:v>345.964</c:v>
                </c:pt>
                <c:pt idx="7767" formatCode="0.000">
                  <c:v>345.99200000000002</c:v>
                </c:pt>
                <c:pt idx="7768" formatCode="0.000">
                  <c:v>346.01799999999997</c:v>
                </c:pt>
                <c:pt idx="7769" formatCode="0.000">
                  <c:v>346.04500000000002</c:v>
                </c:pt>
                <c:pt idx="7770" formatCode="0.000">
                  <c:v>346.072</c:v>
                </c:pt>
                <c:pt idx="7771" formatCode="0.000">
                  <c:v>346.09699999999998</c:v>
                </c:pt>
                <c:pt idx="7772" formatCode="0.000">
                  <c:v>346.12400000000002</c:v>
                </c:pt>
                <c:pt idx="7773" formatCode="0.000">
                  <c:v>346.15</c:v>
                </c:pt>
                <c:pt idx="7774" formatCode="0.000">
                  <c:v>346.17599999999999</c:v>
                </c:pt>
                <c:pt idx="7775" formatCode="0.000">
                  <c:v>346.20299999999997</c:v>
                </c:pt>
                <c:pt idx="7776" formatCode="0.000">
                  <c:v>346.22899999999998</c:v>
                </c:pt>
                <c:pt idx="7777" formatCode="0.000">
                  <c:v>346.25599999999997</c:v>
                </c:pt>
                <c:pt idx="7778" formatCode="0.000">
                  <c:v>346.28300000000002</c:v>
                </c:pt>
                <c:pt idx="7779" formatCode="0.000">
                  <c:v>346.31099999999998</c:v>
                </c:pt>
                <c:pt idx="7780" formatCode="0.000">
                  <c:v>346.33699999999999</c:v>
                </c:pt>
                <c:pt idx="7781" formatCode="0.000">
                  <c:v>346.36399999999998</c:v>
                </c:pt>
                <c:pt idx="7782" formatCode="0.000">
                  <c:v>346.392</c:v>
                </c:pt>
                <c:pt idx="7783" formatCode="0.000">
                  <c:v>346.41800000000001</c:v>
                </c:pt>
                <c:pt idx="7784" formatCode="0.000">
                  <c:v>346.44600000000003</c:v>
                </c:pt>
                <c:pt idx="7785" formatCode="0.000">
                  <c:v>346.471</c:v>
                </c:pt>
                <c:pt idx="7786" formatCode="0.000">
                  <c:v>346.49900000000002</c:v>
                </c:pt>
                <c:pt idx="7787" formatCode="0.000">
                  <c:v>346.52600000000001</c:v>
                </c:pt>
                <c:pt idx="7788" formatCode="0.000">
                  <c:v>346.553</c:v>
                </c:pt>
                <c:pt idx="7789" formatCode="0.000">
                  <c:v>346.58</c:v>
                </c:pt>
                <c:pt idx="7790" formatCode="0.000">
                  <c:v>346.60899999999998</c:v>
                </c:pt>
                <c:pt idx="7791" formatCode="0.000">
                  <c:v>346.63499999999999</c:v>
                </c:pt>
                <c:pt idx="7792" formatCode="0.000">
                  <c:v>346.661</c:v>
                </c:pt>
                <c:pt idx="7793" formatCode="0.000">
                  <c:v>346.69</c:v>
                </c:pt>
                <c:pt idx="7794" formatCode="0.000">
                  <c:v>346.71699999999998</c:v>
                </c:pt>
                <c:pt idx="7795" formatCode="0.000">
                  <c:v>346.74200000000002</c:v>
                </c:pt>
                <c:pt idx="7796" formatCode="0.000">
                  <c:v>346.77199999999999</c:v>
                </c:pt>
                <c:pt idx="7797" formatCode="0.000">
                  <c:v>346.798</c:v>
                </c:pt>
                <c:pt idx="7798" formatCode="0.000">
                  <c:v>346.82600000000002</c:v>
                </c:pt>
                <c:pt idx="7799" formatCode="0.000">
                  <c:v>346.85500000000002</c:v>
                </c:pt>
                <c:pt idx="7800" formatCode="0.000">
                  <c:v>346.88200000000001</c:v>
                </c:pt>
                <c:pt idx="7801" formatCode="0.000">
                  <c:v>346.90800000000002</c:v>
                </c:pt>
                <c:pt idx="7802" formatCode="0.000">
                  <c:v>346.93599999999998</c:v>
                </c:pt>
                <c:pt idx="7803" formatCode="0.000">
                  <c:v>346.964</c:v>
                </c:pt>
                <c:pt idx="7804" formatCode="0.000">
                  <c:v>346.99099999999999</c:v>
                </c:pt>
                <c:pt idx="7805" formatCode="0.000">
                  <c:v>347.017</c:v>
                </c:pt>
                <c:pt idx="7806" formatCode="0.000">
                  <c:v>347.04700000000003</c:v>
                </c:pt>
                <c:pt idx="7807" formatCode="0.000">
                  <c:v>347.07299999999998</c:v>
                </c:pt>
                <c:pt idx="7808" formatCode="0.000">
                  <c:v>347.1</c:v>
                </c:pt>
                <c:pt idx="7809" formatCode="0.000">
                  <c:v>347.12599999999998</c:v>
                </c:pt>
                <c:pt idx="7810" formatCode="0.000">
                  <c:v>347.15300000000002</c:v>
                </c:pt>
                <c:pt idx="7811" formatCode="0.000">
                  <c:v>347.18</c:v>
                </c:pt>
                <c:pt idx="7812" formatCode="0.000">
                  <c:v>347.20600000000002</c:v>
                </c:pt>
                <c:pt idx="7813" formatCode="0.000">
                  <c:v>347.23399999999998</c:v>
                </c:pt>
                <c:pt idx="7814" formatCode="0.000">
                  <c:v>347.26100000000002</c:v>
                </c:pt>
                <c:pt idx="7815" formatCode="0.000">
                  <c:v>347.28800000000001</c:v>
                </c:pt>
                <c:pt idx="7816" formatCode="0.000">
                  <c:v>347.315</c:v>
                </c:pt>
                <c:pt idx="7817" formatCode="0.000">
                  <c:v>347.34199999999998</c:v>
                </c:pt>
                <c:pt idx="7818" formatCode="0.000">
                  <c:v>347.36900000000003</c:v>
                </c:pt>
                <c:pt idx="7819" formatCode="0.000">
                  <c:v>347.39600000000002</c:v>
                </c:pt>
                <c:pt idx="7820" formatCode="0.000">
                  <c:v>347.423</c:v>
                </c:pt>
                <c:pt idx="7821" formatCode="0.000">
                  <c:v>347.45</c:v>
                </c:pt>
                <c:pt idx="7822" formatCode="0.000">
                  <c:v>347.47699999999998</c:v>
                </c:pt>
                <c:pt idx="7823" formatCode="0.000">
                  <c:v>347.50400000000002</c:v>
                </c:pt>
                <c:pt idx="7824" formatCode="0.000">
                  <c:v>347.53300000000002</c:v>
                </c:pt>
                <c:pt idx="7825" formatCode="0.000">
                  <c:v>347.56</c:v>
                </c:pt>
                <c:pt idx="7826" formatCode="0.000">
                  <c:v>347.58600000000001</c:v>
                </c:pt>
                <c:pt idx="7827" formatCode="0.000">
                  <c:v>347.613</c:v>
                </c:pt>
                <c:pt idx="7828" formatCode="0.000">
                  <c:v>347.64100000000002</c:v>
                </c:pt>
                <c:pt idx="7829" formatCode="0.000">
                  <c:v>347.66699999999997</c:v>
                </c:pt>
                <c:pt idx="7830" formatCode="0.000">
                  <c:v>347.69499999999999</c:v>
                </c:pt>
                <c:pt idx="7831" formatCode="0.000">
                  <c:v>347.72199999999998</c:v>
                </c:pt>
                <c:pt idx="7832" formatCode="0.000">
                  <c:v>347.74799999999999</c:v>
                </c:pt>
                <c:pt idx="7833" formatCode="0.000">
                  <c:v>347.77600000000001</c:v>
                </c:pt>
                <c:pt idx="7834" formatCode="0.000">
                  <c:v>347.80099999999999</c:v>
                </c:pt>
                <c:pt idx="7835" formatCode="0.000">
                  <c:v>347.82799999999997</c:v>
                </c:pt>
                <c:pt idx="7836" formatCode="0.000">
                  <c:v>347.85599999999999</c:v>
                </c:pt>
                <c:pt idx="7837" formatCode="0.000">
                  <c:v>347.88299999999998</c:v>
                </c:pt>
                <c:pt idx="7838" formatCode="0.000">
                  <c:v>347.90800000000002</c:v>
                </c:pt>
                <c:pt idx="7839" formatCode="0.000">
                  <c:v>347.93400000000003</c:v>
                </c:pt>
                <c:pt idx="7840" formatCode="0.000">
                  <c:v>347.96</c:v>
                </c:pt>
                <c:pt idx="7841" formatCode="0.000">
                  <c:v>347.98700000000002</c:v>
                </c:pt>
                <c:pt idx="7842" formatCode="0.000">
                  <c:v>348.01299999999998</c:v>
                </c:pt>
                <c:pt idx="7843" formatCode="0.000">
                  <c:v>348.04199999999997</c:v>
                </c:pt>
                <c:pt idx="7844" formatCode="0.000">
                  <c:v>348.07299999999998</c:v>
                </c:pt>
                <c:pt idx="7845" formatCode="0.000">
                  <c:v>348.10300000000001</c:v>
                </c:pt>
                <c:pt idx="7846" formatCode="0.000">
                  <c:v>348.137</c:v>
                </c:pt>
                <c:pt idx="7847" formatCode="0.000">
                  <c:v>348.17</c:v>
                </c:pt>
                <c:pt idx="7848" formatCode="0.000">
                  <c:v>348.202</c:v>
                </c:pt>
                <c:pt idx="7849" formatCode="0.000">
                  <c:v>348.23500000000001</c:v>
                </c:pt>
                <c:pt idx="7850" formatCode="0.000">
                  <c:v>348.26799999999997</c:v>
                </c:pt>
                <c:pt idx="7851" formatCode="0.000">
                  <c:v>348.3</c:v>
                </c:pt>
                <c:pt idx="7852" formatCode="0.000">
                  <c:v>348.33300000000003</c:v>
                </c:pt>
                <c:pt idx="7853" formatCode="0.000">
                  <c:v>348.36599999999999</c:v>
                </c:pt>
                <c:pt idx="7854" formatCode="0.000">
                  <c:v>348.39600000000002</c:v>
                </c:pt>
                <c:pt idx="7855" formatCode="0.000">
                  <c:v>348.42700000000002</c:v>
                </c:pt>
                <c:pt idx="7856" formatCode="0.000">
                  <c:v>348.46100000000001</c:v>
                </c:pt>
                <c:pt idx="7857" formatCode="0.000">
                  <c:v>348.495</c:v>
                </c:pt>
                <c:pt idx="7858" formatCode="0.000">
                  <c:v>348.52800000000002</c:v>
                </c:pt>
                <c:pt idx="7859" formatCode="0.000">
                  <c:v>348.55900000000003</c:v>
                </c:pt>
                <c:pt idx="7860" formatCode="0.000">
                  <c:v>348.59300000000002</c:v>
                </c:pt>
                <c:pt idx="7861" formatCode="0.000">
                  <c:v>348.62599999999998</c:v>
                </c:pt>
                <c:pt idx="7862" formatCode="0.000">
                  <c:v>348.65800000000002</c:v>
                </c:pt>
                <c:pt idx="7863" formatCode="0.000">
                  <c:v>348.69099999999997</c:v>
                </c:pt>
                <c:pt idx="7864" formatCode="0.000">
                  <c:v>348.72500000000002</c:v>
                </c:pt>
                <c:pt idx="7865" formatCode="0.000">
                  <c:v>348.75700000000001</c:v>
                </c:pt>
                <c:pt idx="7866" formatCode="0.000">
                  <c:v>348.78800000000001</c:v>
                </c:pt>
                <c:pt idx="7867" formatCode="0.000">
                  <c:v>348.82100000000003</c:v>
                </c:pt>
                <c:pt idx="7868" formatCode="0.000">
                  <c:v>348.85500000000002</c:v>
                </c:pt>
                <c:pt idx="7869" formatCode="0.000">
                  <c:v>348.887</c:v>
                </c:pt>
                <c:pt idx="7870" formatCode="0.000">
                  <c:v>348.91800000000001</c:v>
                </c:pt>
                <c:pt idx="7871" formatCode="0.000">
                  <c:v>348.95100000000002</c:v>
                </c:pt>
                <c:pt idx="7872" formatCode="0.000">
                  <c:v>348.98399999999998</c:v>
                </c:pt>
                <c:pt idx="7873" formatCode="0.000">
                  <c:v>349.01499999999999</c:v>
                </c:pt>
                <c:pt idx="7874" formatCode="0.000">
                  <c:v>349.04700000000003</c:v>
                </c:pt>
                <c:pt idx="7875" formatCode="0.000">
                  <c:v>349.07400000000001</c:v>
                </c:pt>
                <c:pt idx="7876" formatCode="0.000">
                  <c:v>349.1</c:v>
                </c:pt>
                <c:pt idx="7877" formatCode="0.000">
                  <c:v>349.12400000000002</c:v>
                </c:pt>
                <c:pt idx="7878" formatCode="0.000">
                  <c:v>349.15</c:v>
                </c:pt>
                <c:pt idx="7879" formatCode="0.000">
                  <c:v>349.17700000000002</c:v>
                </c:pt>
                <c:pt idx="7880" formatCode="0.000">
                  <c:v>349.20400000000001</c:v>
                </c:pt>
                <c:pt idx="7881" formatCode="0.000">
                  <c:v>349.23099999999999</c:v>
                </c:pt>
                <c:pt idx="7882" formatCode="0.000">
                  <c:v>349.25799999999998</c:v>
                </c:pt>
                <c:pt idx="7883" formatCode="0.000">
                  <c:v>349.28399999999999</c:v>
                </c:pt>
                <c:pt idx="7884" formatCode="0.000">
                  <c:v>349.31099999999998</c:v>
                </c:pt>
                <c:pt idx="7885" formatCode="0.000">
                  <c:v>349.33800000000002</c:v>
                </c:pt>
                <c:pt idx="7886" formatCode="0.000">
                  <c:v>349.36500000000001</c:v>
                </c:pt>
                <c:pt idx="7887" formatCode="0.000">
                  <c:v>349.392</c:v>
                </c:pt>
                <c:pt idx="7888" formatCode="0.000">
                  <c:v>349.41899999999998</c:v>
                </c:pt>
                <c:pt idx="7889" formatCode="0.000">
                  <c:v>349.44600000000003</c:v>
                </c:pt>
                <c:pt idx="7890" formatCode="0.000">
                  <c:v>349.47300000000001</c:v>
                </c:pt>
                <c:pt idx="7891" formatCode="0.000">
                  <c:v>349.49900000000002</c:v>
                </c:pt>
                <c:pt idx="7892" formatCode="0.000">
                  <c:v>349.524</c:v>
                </c:pt>
                <c:pt idx="7893" formatCode="0.000">
                  <c:v>349.55200000000002</c:v>
                </c:pt>
                <c:pt idx="7894" formatCode="0.000">
                  <c:v>349.57900000000001</c:v>
                </c:pt>
                <c:pt idx="7895" formatCode="0.000">
                  <c:v>349.60700000000003</c:v>
                </c:pt>
                <c:pt idx="7896" formatCode="0.000">
                  <c:v>349.63400000000001</c:v>
                </c:pt>
                <c:pt idx="7897" formatCode="0.000">
                  <c:v>349.661</c:v>
                </c:pt>
                <c:pt idx="7898" formatCode="0.000">
                  <c:v>349.68799999999999</c:v>
                </c:pt>
                <c:pt idx="7899" formatCode="0.000">
                  <c:v>349.714</c:v>
                </c:pt>
                <c:pt idx="7900" formatCode="0.000">
                  <c:v>349.74200000000002</c:v>
                </c:pt>
                <c:pt idx="7901" formatCode="0.000">
                  <c:v>349.76900000000001</c:v>
                </c:pt>
                <c:pt idx="7902" formatCode="0.000">
                  <c:v>349.79500000000002</c:v>
                </c:pt>
                <c:pt idx="7903" formatCode="0.000">
                  <c:v>349.82299999999998</c:v>
                </c:pt>
                <c:pt idx="7904" formatCode="0.000">
                  <c:v>349.85</c:v>
                </c:pt>
                <c:pt idx="7905" formatCode="0.000">
                  <c:v>349.87700000000001</c:v>
                </c:pt>
                <c:pt idx="7906" formatCode="0.000">
                  <c:v>349.904</c:v>
                </c:pt>
                <c:pt idx="7907" formatCode="0.000">
                  <c:v>349.93200000000002</c:v>
                </c:pt>
                <c:pt idx="7908" formatCode="0.000">
                  <c:v>349.959</c:v>
                </c:pt>
                <c:pt idx="7909" formatCode="0.000">
                  <c:v>349.988</c:v>
                </c:pt>
                <c:pt idx="7910" formatCode="0.000">
                  <c:v>350.01499999999999</c:v>
                </c:pt>
                <c:pt idx="7911" formatCode="0.000">
                  <c:v>350.04199999999997</c:v>
                </c:pt>
                <c:pt idx="7912" formatCode="0.000">
                  <c:v>350.06799999999998</c:v>
                </c:pt>
                <c:pt idx="7913" formatCode="0.000">
                  <c:v>350.096</c:v>
                </c:pt>
                <c:pt idx="7914" formatCode="0.000">
                  <c:v>350.12200000000001</c:v>
                </c:pt>
                <c:pt idx="7915" formatCode="0.000">
                  <c:v>350.149</c:v>
                </c:pt>
                <c:pt idx="7916" formatCode="0.000">
                  <c:v>350.17500000000001</c:v>
                </c:pt>
                <c:pt idx="7917" formatCode="0.000">
                  <c:v>350.20299999999997</c:v>
                </c:pt>
                <c:pt idx="7918" formatCode="0.000">
                  <c:v>350.22899999999998</c:v>
                </c:pt>
                <c:pt idx="7919" formatCode="0.000">
                  <c:v>350.25599999999997</c:v>
                </c:pt>
                <c:pt idx="7920" formatCode="0.000">
                  <c:v>350.28300000000002</c:v>
                </c:pt>
                <c:pt idx="7921" formatCode="0.000">
                  <c:v>350.31</c:v>
                </c:pt>
                <c:pt idx="7922" formatCode="0.000">
                  <c:v>350.33600000000001</c:v>
                </c:pt>
                <c:pt idx="7923" formatCode="0.000">
                  <c:v>350.363</c:v>
                </c:pt>
                <c:pt idx="7924" formatCode="0.000">
                  <c:v>350.38900000000001</c:v>
                </c:pt>
                <c:pt idx="7925" formatCode="0.000">
                  <c:v>350.41500000000002</c:v>
                </c:pt>
                <c:pt idx="7926" formatCode="0.000">
                  <c:v>350.44200000000001</c:v>
                </c:pt>
                <c:pt idx="7927" formatCode="0.000">
                  <c:v>350.46899999999999</c:v>
                </c:pt>
                <c:pt idx="7928" formatCode="0.000">
                  <c:v>350.49400000000003</c:v>
                </c:pt>
                <c:pt idx="7929" formatCode="0.000">
                  <c:v>350.52</c:v>
                </c:pt>
                <c:pt idx="7930" formatCode="0.000">
                  <c:v>350.54700000000003</c:v>
                </c:pt>
                <c:pt idx="7931" formatCode="0.000">
                  <c:v>350.57299999999998</c:v>
                </c:pt>
                <c:pt idx="7932" formatCode="0.000">
                  <c:v>350.6</c:v>
                </c:pt>
                <c:pt idx="7933" formatCode="0.000">
                  <c:v>350.625</c:v>
                </c:pt>
                <c:pt idx="7934" formatCode="0.000">
                  <c:v>350.65199999999999</c:v>
                </c:pt>
                <c:pt idx="7935" formatCode="0.000">
                  <c:v>350.67700000000002</c:v>
                </c:pt>
                <c:pt idx="7936" formatCode="0.000">
                  <c:v>350.70299999999997</c:v>
                </c:pt>
                <c:pt idx="7937" formatCode="0.000">
                  <c:v>350.72800000000001</c:v>
                </c:pt>
                <c:pt idx="7938" formatCode="0.000">
                  <c:v>350.75400000000002</c:v>
                </c:pt>
                <c:pt idx="7939" formatCode="0.000">
                  <c:v>350.78</c:v>
                </c:pt>
                <c:pt idx="7940" formatCode="0.000">
                  <c:v>350.80500000000001</c:v>
                </c:pt>
                <c:pt idx="7941" formatCode="0.000">
                  <c:v>350.83</c:v>
                </c:pt>
                <c:pt idx="7942" formatCode="0.000">
                  <c:v>350.85599999999999</c:v>
                </c:pt>
                <c:pt idx="7943" formatCode="0.000">
                  <c:v>350.88200000000001</c:v>
                </c:pt>
                <c:pt idx="7944" formatCode="0.000">
                  <c:v>350.90699999999998</c:v>
                </c:pt>
                <c:pt idx="7945" formatCode="0.000">
                  <c:v>350.93200000000002</c:v>
                </c:pt>
                <c:pt idx="7946" formatCode="0.000">
                  <c:v>350.95800000000003</c:v>
                </c:pt>
                <c:pt idx="7947" formatCode="0.000">
                  <c:v>350.98200000000003</c:v>
                </c:pt>
                <c:pt idx="7948" formatCode="0.000">
                  <c:v>351.00700000000001</c:v>
                </c:pt>
                <c:pt idx="7949" formatCode="0.000">
                  <c:v>351.03300000000002</c:v>
                </c:pt>
                <c:pt idx="7950" formatCode="0.000">
                  <c:v>351.05799999999999</c:v>
                </c:pt>
                <c:pt idx="7951" formatCode="0.000">
                  <c:v>351.08199999999999</c:v>
                </c:pt>
                <c:pt idx="7952" formatCode="0.000">
                  <c:v>351.10700000000003</c:v>
                </c:pt>
                <c:pt idx="7953" formatCode="0.000">
                  <c:v>351.13299999999998</c:v>
                </c:pt>
                <c:pt idx="7954" formatCode="0.000">
                  <c:v>351.15800000000002</c:v>
                </c:pt>
                <c:pt idx="7955" formatCode="0.000">
                  <c:v>351.18200000000002</c:v>
                </c:pt>
                <c:pt idx="7956" formatCode="0.000">
                  <c:v>351.20800000000003</c:v>
                </c:pt>
                <c:pt idx="7957" formatCode="0.000">
                  <c:v>351.23099999999999</c:v>
                </c:pt>
                <c:pt idx="7958" formatCode="0.000">
                  <c:v>351.25700000000001</c:v>
                </c:pt>
                <c:pt idx="7959" formatCode="0.000">
                  <c:v>351.28199999999998</c:v>
                </c:pt>
                <c:pt idx="7960" formatCode="0.000">
                  <c:v>351.30599999999998</c:v>
                </c:pt>
                <c:pt idx="7961" formatCode="0.000">
                  <c:v>351.33100000000002</c:v>
                </c:pt>
                <c:pt idx="7962" formatCode="0.000">
                  <c:v>351.35700000000003</c:v>
                </c:pt>
                <c:pt idx="7963" formatCode="0.000">
                  <c:v>351.38099999999997</c:v>
                </c:pt>
                <c:pt idx="7964" formatCode="0.000">
                  <c:v>351.40499999999997</c:v>
                </c:pt>
                <c:pt idx="7965" formatCode="0.000">
                  <c:v>351.43</c:v>
                </c:pt>
                <c:pt idx="7966" formatCode="0.000">
                  <c:v>351.45299999999997</c:v>
                </c:pt>
                <c:pt idx="7967" formatCode="0.000">
                  <c:v>351.47800000000001</c:v>
                </c:pt>
                <c:pt idx="7968" formatCode="0.000">
                  <c:v>351.50299999999999</c:v>
                </c:pt>
                <c:pt idx="7969" formatCode="0.000">
                  <c:v>351.52800000000002</c:v>
                </c:pt>
                <c:pt idx="7970" formatCode="0.000">
                  <c:v>351.55399999999997</c:v>
                </c:pt>
                <c:pt idx="7971" formatCode="0.000">
                  <c:v>351.57900000000001</c:v>
                </c:pt>
                <c:pt idx="7972" formatCode="0.000">
                  <c:v>351.60399999999998</c:v>
                </c:pt>
                <c:pt idx="7973" formatCode="0.000">
                  <c:v>351.62799999999999</c:v>
                </c:pt>
                <c:pt idx="7974" formatCode="0.000">
                  <c:v>351.65300000000002</c:v>
                </c:pt>
                <c:pt idx="7975" formatCode="0.000">
                  <c:v>351.678</c:v>
                </c:pt>
                <c:pt idx="7976" formatCode="0.000">
                  <c:v>351.70299999999997</c:v>
                </c:pt>
                <c:pt idx="7977" formatCode="0.000">
                  <c:v>351.72800000000001</c:v>
                </c:pt>
                <c:pt idx="7978" formatCode="0.000">
                  <c:v>351.75400000000002</c:v>
                </c:pt>
                <c:pt idx="7979" formatCode="0.000">
                  <c:v>351.77699999999999</c:v>
                </c:pt>
                <c:pt idx="7980" formatCode="0.000">
                  <c:v>351.803</c:v>
                </c:pt>
                <c:pt idx="7981" formatCode="0.000">
                  <c:v>351.82799999999997</c:v>
                </c:pt>
                <c:pt idx="7982" formatCode="0.000">
                  <c:v>351.851</c:v>
                </c:pt>
                <c:pt idx="7983" formatCode="0.000">
                  <c:v>351.87700000000001</c:v>
                </c:pt>
                <c:pt idx="7984" formatCode="0.000">
                  <c:v>351.90100000000001</c:v>
                </c:pt>
                <c:pt idx="7985" formatCode="0.000">
                  <c:v>351.92500000000001</c:v>
                </c:pt>
                <c:pt idx="7986" formatCode="0.000">
                  <c:v>351.95100000000002</c:v>
                </c:pt>
                <c:pt idx="7987" formatCode="0.000">
                  <c:v>351.97399999999999</c:v>
                </c:pt>
                <c:pt idx="7988" formatCode="0.000">
                  <c:v>351.99799999999999</c:v>
                </c:pt>
                <c:pt idx="7989" formatCode="0.000">
                  <c:v>352.02499999999998</c:v>
                </c:pt>
                <c:pt idx="7990" formatCode="0.000">
                  <c:v>352.05</c:v>
                </c:pt>
                <c:pt idx="7991" formatCode="0.000">
                  <c:v>352.07499999999999</c:v>
                </c:pt>
                <c:pt idx="7992" formatCode="0.000">
                  <c:v>352.09800000000001</c:v>
                </c:pt>
                <c:pt idx="7993" formatCode="0.000">
                  <c:v>352.12099999999998</c:v>
                </c:pt>
                <c:pt idx="7994" formatCode="0.000">
                  <c:v>352.14699999999999</c:v>
                </c:pt>
                <c:pt idx="7995" formatCode="0.000">
                  <c:v>352.17</c:v>
                </c:pt>
                <c:pt idx="7996" formatCode="0.000">
                  <c:v>352.19499999999999</c:v>
                </c:pt>
                <c:pt idx="7997" formatCode="0.000">
                  <c:v>352.22</c:v>
                </c:pt>
                <c:pt idx="7998" formatCode="0.000">
                  <c:v>352.24200000000002</c:v>
                </c:pt>
                <c:pt idx="7999" formatCode="0.000">
                  <c:v>352.26799999999997</c:v>
                </c:pt>
                <c:pt idx="8000" formatCode="0.000">
                  <c:v>352.29199999999997</c:v>
                </c:pt>
                <c:pt idx="8001" formatCode="0.000">
                  <c:v>352.31799999999998</c:v>
                </c:pt>
                <c:pt idx="8002" formatCode="0.000">
                  <c:v>352.34100000000001</c:v>
                </c:pt>
                <c:pt idx="8003" formatCode="0.000">
                  <c:v>352.36599999999999</c:v>
                </c:pt>
                <c:pt idx="8004" formatCode="0.000">
                  <c:v>352.39100000000002</c:v>
                </c:pt>
                <c:pt idx="8005" formatCode="0.000">
                  <c:v>352.416</c:v>
                </c:pt>
                <c:pt idx="8006" formatCode="0.000">
                  <c:v>352.44</c:v>
                </c:pt>
                <c:pt idx="8007" formatCode="0.000">
                  <c:v>352.46499999999997</c:v>
                </c:pt>
                <c:pt idx="8008" formatCode="0.000">
                  <c:v>352.48899999999998</c:v>
                </c:pt>
                <c:pt idx="8009" formatCode="0.000">
                  <c:v>352.51499999999999</c:v>
                </c:pt>
                <c:pt idx="8010" formatCode="0.000">
                  <c:v>352.54</c:v>
                </c:pt>
                <c:pt idx="8011" formatCode="0.000">
                  <c:v>352.56299999999999</c:v>
                </c:pt>
                <c:pt idx="8012" formatCode="0.000">
                  <c:v>352.58800000000002</c:v>
                </c:pt>
                <c:pt idx="8013" formatCode="0.000">
                  <c:v>352.61200000000002</c:v>
                </c:pt>
                <c:pt idx="8014" formatCode="0.000">
                  <c:v>352.637</c:v>
                </c:pt>
                <c:pt idx="8015" formatCode="0.000">
                  <c:v>352.66199999999998</c:v>
                </c:pt>
                <c:pt idx="8016" formatCode="0.000">
                  <c:v>352.68599999999998</c:v>
                </c:pt>
                <c:pt idx="8017" formatCode="0.000">
                  <c:v>352.71100000000001</c:v>
                </c:pt>
                <c:pt idx="8018" formatCode="0.000">
                  <c:v>352.73500000000001</c:v>
                </c:pt>
                <c:pt idx="8019" formatCode="0.000">
                  <c:v>352.76</c:v>
                </c:pt>
                <c:pt idx="8020" formatCode="0.000">
                  <c:v>352.78500000000003</c:v>
                </c:pt>
                <c:pt idx="8021" formatCode="0.000">
                  <c:v>352.80900000000003</c:v>
                </c:pt>
                <c:pt idx="8022" formatCode="0.000">
                  <c:v>352.834</c:v>
                </c:pt>
                <c:pt idx="8023" formatCode="0.000">
                  <c:v>352.858</c:v>
                </c:pt>
                <c:pt idx="8024" formatCode="0.000">
                  <c:v>352.88299999999998</c:v>
                </c:pt>
                <c:pt idx="8025" formatCode="0.000">
                  <c:v>352.90800000000002</c:v>
                </c:pt>
                <c:pt idx="8026" formatCode="0.000">
                  <c:v>352.93299999999999</c:v>
                </c:pt>
                <c:pt idx="8027" formatCode="0.000">
                  <c:v>352.95800000000003</c:v>
                </c:pt>
                <c:pt idx="8028" formatCode="0.000">
                  <c:v>352.98200000000003</c:v>
                </c:pt>
                <c:pt idx="8029" formatCode="0.000">
                  <c:v>353.00700000000001</c:v>
                </c:pt>
                <c:pt idx="8030" formatCode="0.000">
                  <c:v>353.029</c:v>
                </c:pt>
                <c:pt idx="8031" formatCode="0.000">
                  <c:v>353.05500000000001</c:v>
                </c:pt>
                <c:pt idx="8032" formatCode="0.000">
                  <c:v>353.08100000000002</c:v>
                </c:pt>
                <c:pt idx="8033" formatCode="0.000">
                  <c:v>353.10500000000002</c:v>
                </c:pt>
                <c:pt idx="8034" formatCode="0.000">
                  <c:v>353.13099999999997</c:v>
                </c:pt>
                <c:pt idx="8035" formatCode="0.000">
                  <c:v>353.15499999999997</c:v>
                </c:pt>
                <c:pt idx="8036" formatCode="0.000">
                  <c:v>353.18099999999998</c:v>
                </c:pt>
                <c:pt idx="8037" formatCode="0.000">
                  <c:v>353.20600000000002</c:v>
                </c:pt>
                <c:pt idx="8038" formatCode="0.000">
                  <c:v>353.23</c:v>
                </c:pt>
                <c:pt idx="8039" formatCode="0.000">
                  <c:v>353.25599999999997</c:v>
                </c:pt>
                <c:pt idx="8040" formatCode="0.000">
                  <c:v>353.28100000000001</c:v>
                </c:pt>
                <c:pt idx="8041" formatCode="0.000">
                  <c:v>353.30599999999998</c:v>
                </c:pt>
                <c:pt idx="8042" formatCode="0.000">
                  <c:v>353.33100000000002</c:v>
                </c:pt>
                <c:pt idx="8043" formatCode="0.000">
                  <c:v>353.35599999999999</c:v>
                </c:pt>
                <c:pt idx="8044" formatCode="0.000">
                  <c:v>353.38200000000001</c:v>
                </c:pt>
                <c:pt idx="8045" formatCode="0.000">
                  <c:v>353.40699999999998</c:v>
                </c:pt>
                <c:pt idx="8046" formatCode="0.000">
                  <c:v>353.43</c:v>
                </c:pt>
                <c:pt idx="8047" formatCode="0.000">
                  <c:v>353.45600000000002</c:v>
                </c:pt>
                <c:pt idx="8048" formatCode="0.000">
                  <c:v>353.48099999999999</c:v>
                </c:pt>
                <c:pt idx="8049" formatCode="0.000">
                  <c:v>353.50700000000001</c:v>
                </c:pt>
                <c:pt idx="8050" formatCode="0.000">
                  <c:v>353.53199999999998</c:v>
                </c:pt>
                <c:pt idx="8051" formatCode="0.000">
                  <c:v>353.55799999999999</c:v>
                </c:pt>
                <c:pt idx="8052" formatCode="0.000">
                  <c:v>353.58300000000003</c:v>
                </c:pt>
                <c:pt idx="8053" formatCode="0.000">
                  <c:v>353.60899999999998</c:v>
                </c:pt>
                <c:pt idx="8054" formatCode="0.000">
                  <c:v>353.63400000000001</c:v>
                </c:pt>
                <c:pt idx="8055" formatCode="0.000">
                  <c:v>353.65899999999999</c:v>
                </c:pt>
                <c:pt idx="8056" formatCode="0.000">
                  <c:v>353.685</c:v>
                </c:pt>
                <c:pt idx="8057" formatCode="0.000">
                  <c:v>353.709</c:v>
                </c:pt>
                <c:pt idx="8058" formatCode="0.000">
                  <c:v>353.73500000000001</c:v>
                </c:pt>
                <c:pt idx="8059" formatCode="0.000">
                  <c:v>353.76100000000002</c:v>
                </c:pt>
                <c:pt idx="8060" formatCode="0.000">
                  <c:v>353.78500000000003</c:v>
                </c:pt>
                <c:pt idx="8061" formatCode="0.000">
                  <c:v>353.81</c:v>
                </c:pt>
                <c:pt idx="8062" formatCode="0.000">
                  <c:v>353.834</c:v>
                </c:pt>
                <c:pt idx="8063" formatCode="0.000">
                  <c:v>353.86</c:v>
                </c:pt>
                <c:pt idx="8064" formatCode="0.000">
                  <c:v>353.88400000000001</c:v>
                </c:pt>
                <c:pt idx="8065" formatCode="0.000">
                  <c:v>353.91</c:v>
                </c:pt>
                <c:pt idx="8066" formatCode="0.000">
                  <c:v>353.93599999999998</c:v>
                </c:pt>
                <c:pt idx="8067" formatCode="0.000">
                  <c:v>353.96</c:v>
                </c:pt>
                <c:pt idx="8068" formatCode="0.000">
                  <c:v>353.98399999999998</c:v>
                </c:pt>
                <c:pt idx="8069" formatCode="0.000">
                  <c:v>354.01</c:v>
                </c:pt>
                <c:pt idx="8070" formatCode="0.000">
                  <c:v>354.03500000000003</c:v>
                </c:pt>
                <c:pt idx="8071" formatCode="0.000">
                  <c:v>354.05799999999999</c:v>
                </c:pt>
                <c:pt idx="8072" formatCode="0.000">
                  <c:v>354.08199999999999</c:v>
                </c:pt>
                <c:pt idx="8073" formatCode="0.000">
                  <c:v>354.10599999999999</c:v>
                </c:pt>
                <c:pt idx="8074" formatCode="0.000">
                  <c:v>354.13200000000001</c:v>
                </c:pt>
                <c:pt idx="8075" formatCode="0.000">
                  <c:v>354.15499999999997</c:v>
                </c:pt>
                <c:pt idx="8076" formatCode="0.000">
                  <c:v>354.18099999999998</c:v>
                </c:pt>
                <c:pt idx="8077" formatCode="0.000">
                  <c:v>354.20400000000001</c:v>
                </c:pt>
                <c:pt idx="8078" formatCode="0.000">
                  <c:v>354.23</c:v>
                </c:pt>
                <c:pt idx="8079" formatCode="0.000">
                  <c:v>354.25299999999999</c:v>
                </c:pt>
                <c:pt idx="8080" formatCode="0.000">
                  <c:v>354.27699999999999</c:v>
                </c:pt>
                <c:pt idx="8081" formatCode="0.000">
                  <c:v>354.30200000000002</c:v>
                </c:pt>
                <c:pt idx="8082" formatCode="0.000">
                  <c:v>354.327</c:v>
                </c:pt>
                <c:pt idx="8083" formatCode="0.000">
                  <c:v>354.35</c:v>
                </c:pt>
                <c:pt idx="8084" formatCode="0.000">
                  <c:v>354.37299999999999</c:v>
                </c:pt>
                <c:pt idx="8085" formatCode="0.000">
                  <c:v>354.399</c:v>
                </c:pt>
                <c:pt idx="8086" formatCode="0.000">
                  <c:v>354.42399999999998</c:v>
                </c:pt>
                <c:pt idx="8087" formatCode="0.000">
                  <c:v>354.45</c:v>
                </c:pt>
                <c:pt idx="8088" formatCode="0.000">
                  <c:v>354.47300000000001</c:v>
                </c:pt>
                <c:pt idx="8089" formatCode="0.000">
                  <c:v>354.49700000000001</c:v>
                </c:pt>
                <c:pt idx="8090" formatCode="0.000">
                  <c:v>354.52300000000002</c:v>
                </c:pt>
                <c:pt idx="8091" formatCode="0.000">
                  <c:v>354.54599999999999</c:v>
                </c:pt>
                <c:pt idx="8092" formatCode="0.000">
                  <c:v>354.56900000000002</c:v>
                </c:pt>
                <c:pt idx="8093" formatCode="0.000">
                  <c:v>354.59300000000002</c:v>
                </c:pt>
                <c:pt idx="8094" formatCode="0.000">
                  <c:v>354.62</c:v>
                </c:pt>
                <c:pt idx="8095" formatCode="0.000">
                  <c:v>354.64299999999997</c:v>
                </c:pt>
                <c:pt idx="8096" formatCode="0.000">
                  <c:v>354.666</c:v>
                </c:pt>
                <c:pt idx="8097" formatCode="0.000">
                  <c:v>354.69200000000001</c:v>
                </c:pt>
                <c:pt idx="8098" formatCode="0.000">
                  <c:v>354.71499999999997</c:v>
                </c:pt>
                <c:pt idx="8099" formatCode="0.000">
                  <c:v>354.73899999999998</c:v>
                </c:pt>
                <c:pt idx="8100" formatCode="0.000">
                  <c:v>354.762</c:v>
                </c:pt>
                <c:pt idx="8101" formatCode="0.000">
                  <c:v>354.78800000000001</c:v>
                </c:pt>
                <c:pt idx="8102" formatCode="0.000">
                  <c:v>354.81099999999998</c:v>
                </c:pt>
                <c:pt idx="8103" formatCode="0.000">
                  <c:v>354.83499999999998</c:v>
                </c:pt>
                <c:pt idx="8104" formatCode="0.000">
                  <c:v>354.86200000000002</c:v>
                </c:pt>
                <c:pt idx="8105" formatCode="0.000">
                  <c:v>354.88400000000001</c:v>
                </c:pt>
                <c:pt idx="8106" formatCode="0.000">
                  <c:v>354.90800000000002</c:v>
                </c:pt>
                <c:pt idx="8107" formatCode="0.000">
                  <c:v>354.93200000000002</c:v>
                </c:pt>
                <c:pt idx="8108" formatCode="0.000">
                  <c:v>354.95699999999999</c:v>
                </c:pt>
                <c:pt idx="8109" formatCode="0.000">
                  <c:v>354.97899999999998</c:v>
                </c:pt>
                <c:pt idx="8110" formatCode="0.000">
                  <c:v>355.00400000000002</c:v>
                </c:pt>
                <c:pt idx="8111" formatCode="0.000">
                  <c:v>355.029</c:v>
                </c:pt>
                <c:pt idx="8112" formatCode="0.000">
                  <c:v>355.05399999999997</c:v>
                </c:pt>
                <c:pt idx="8113" formatCode="0.000">
                  <c:v>355.07799999999997</c:v>
                </c:pt>
                <c:pt idx="8114" formatCode="0.000">
                  <c:v>355.101</c:v>
                </c:pt>
                <c:pt idx="8115" formatCode="0.000">
                  <c:v>355.125</c:v>
                </c:pt>
                <c:pt idx="8116" formatCode="0.000">
                  <c:v>355.15</c:v>
                </c:pt>
                <c:pt idx="8117" formatCode="0.000">
                  <c:v>355.17500000000001</c:v>
                </c:pt>
                <c:pt idx="8118" formatCode="0.000">
                  <c:v>355.2</c:v>
                </c:pt>
                <c:pt idx="8119" formatCode="0.000">
                  <c:v>355.22399999999999</c:v>
                </c:pt>
                <c:pt idx="8120" formatCode="0.000">
                  <c:v>355.24799999999999</c:v>
                </c:pt>
                <c:pt idx="8121" formatCode="0.000">
                  <c:v>355.27499999999998</c:v>
                </c:pt>
                <c:pt idx="8122" formatCode="0.000">
                  <c:v>355.298</c:v>
                </c:pt>
                <c:pt idx="8123" formatCode="0.000">
                  <c:v>355.32299999999998</c:v>
                </c:pt>
                <c:pt idx="8124" formatCode="0.000">
                  <c:v>355.34800000000001</c:v>
                </c:pt>
                <c:pt idx="8125" formatCode="0.000">
                  <c:v>355.37400000000002</c:v>
                </c:pt>
                <c:pt idx="8126" formatCode="0.000">
                  <c:v>355.39800000000002</c:v>
                </c:pt>
                <c:pt idx="8127" formatCode="0.000">
                  <c:v>355.42399999999998</c:v>
                </c:pt>
                <c:pt idx="8128" formatCode="0.000">
                  <c:v>355.44799999999998</c:v>
                </c:pt>
                <c:pt idx="8129" formatCode="0.000">
                  <c:v>355.47300000000001</c:v>
                </c:pt>
                <c:pt idx="8130" formatCode="0.000">
                  <c:v>355.49799999999999</c:v>
                </c:pt>
                <c:pt idx="8131" formatCode="0.000">
                  <c:v>355.52199999999999</c:v>
                </c:pt>
                <c:pt idx="8132" formatCode="0.000">
                  <c:v>355.548</c:v>
                </c:pt>
                <c:pt idx="8133" formatCode="0.000">
                  <c:v>355.57400000000001</c:v>
                </c:pt>
                <c:pt idx="8134" formatCode="0.000">
                  <c:v>355.6</c:v>
                </c:pt>
                <c:pt idx="8135" formatCode="0.000">
                  <c:v>355.625</c:v>
                </c:pt>
                <c:pt idx="8136" formatCode="0.000">
                  <c:v>355.649</c:v>
                </c:pt>
                <c:pt idx="8137" formatCode="0.000">
                  <c:v>355.67599999999999</c:v>
                </c:pt>
                <c:pt idx="8138" formatCode="0.000">
                  <c:v>355.70100000000002</c:v>
                </c:pt>
                <c:pt idx="8139" formatCode="0.000">
                  <c:v>355.726</c:v>
                </c:pt>
                <c:pt idx="8140" formatCode="0.000">
                  <c:v>355.75200000000001</c:v>
                </c:pt>
                <c:pt idx="8141" formatCode="0.000">
                  <c:v>355.77699999999999</c:v>
                </c:pt>
                <c:pt idx="8142" formatCode="0.000">
                  <c:v>355.80200000000002</c:v>
                </c:pt>
                <c:pt idx="8143" formatCode="0.000">
                  <c:v>355.82799999999997</c:v>
                </c:pt>
                <c:pt idx="8144" formatCode="0.000">
                  <c:v>355.85300000000001</c:v>
                </c:pt>
                <c:pt idx="8145" formatCode="0.000">
                  <c:v>355.87700000000001</c:v>
                </c:pt>
                <c:pt idx="8146" formatCode="0.000">
                  <c:v>355.904</c:v>
                </c:pt>
                <c:pt idx="8147" formatCode="0.000">
                  <c:v>355.92899999999997</c:v>
                </c:pt>
                <c:pt idx="8148" formatCode="0.000">
                  <c:v>355.95299999999997</c:v>
                </c:pt>
                <c:pt idx="8149" formatCode="0.000">
                  <c:v>355.97899999999998</c:v>
                </c:pt>
                <c:pt idx="8150" formatCode="0.000">
                  <c:v>356.00400000000002</c:v>
                </c:pt>
                <c:pt idx="8151" formatCode="0.000">
                  <c:v>356.03100000000001</c:v>
                </c:pt>
                <c:pt idx="8152" formatCode="0.000">
                  <c:v>356.05500000000001</c:v>
                </c:pt>
                <c:pt idx="8153" formatCode="0.000">
                  <c:v>356.08100000000002</c:v>
                </c:pt>
                <c:pt idx="8154" formatCode="0.000">
                  <c:v>356.10700000000003</c:v>
                </c:pt>
                <c:pt idx="8155" formatCode="0.000">
                  <c:v>356.13099999999997</c:v>
                </c:pt>
                <c:pt idx="8156" formatCode="0.000">
                  <c:v>356.15699999999998</c:v>
                </c:pt>
                <c:pt idx="8157" formatCode="0.000">
                  <c:v>356.18200000000002</c:v>
                </c:pt>
                <c:pt idx="8158" formatCode="0.000">
                  <c:v>356.20699999999999</c:v>
                </c:pt>
                <c:pt idx="8159" formatCode="0.000">
                  <c:v>356.23200000000003</c:v>
                </c:pt>
                <c:pt idx="8160" formatCode="0.000">
                  <c:v>356.25700000000001</c:v>
                </c:pt>
                <c:pt idx="8161" formatCode="0.000">
                  <c:v>356.28300000000002</c:v>
                </c:pt>
                <c:pt idx="8162" formatCode="0.000">
                  <c:v>356.30799999999999</c:v>
                </c:pt>
                <c:pt idx="8163" formatCode="0.000">
                  <c:v>356.33300000000003</c:v>
                </c:pt>
                <c:pt idx="8164" formatCode="0.000">
                  <c:v>356.36</c:v>
                </c:pt>
                <c:pt idx="8165" formatCode="0.000">
                  <c:v>356.38400000000001</c:v>
                </c:pt>
                <c:pt idx="8166" formatCode="0.000">
                  <c:v>356.40899999999999</c:v>
                </c:pt>
                <c:pt idx="8167" formatCode="0.000">
                  <c:v>356.435</c:v>
                </c:pt>
                <c:pt idx="8168" formatCode="0.000">
                  <c:v>356.46</c:v>
                </c:pt>
                <c:pt idx="8169" formatCode="0.000">
                  <c:v>356.48500000000001</c:v>
                </c:pt>
                <c:pt idx="8170" formatCode="0.000">
                  <c:v>356.51100000000002</c:v>
                </c:pt>
                <c:pt idx="8171" formatCode="0.000">
                  <c:v>356.53500000000003</c:v>
                </c:pt>
                <c:pt idx="8172" formatCode="0.000">
                  <c:v>356.56099999999998</c:v>
                </c:pt>
                <c:pt idx="8173" formatCode="0.000">
                  <c:v>356.58800000000002</c:v>
                </c:pt>
                <c:pt idx="8174" formatCode="0.000">
                  <c:v>356.61200000000002</c:v>
                </c:pt>
                <c:pt idx="8175" formatCode="0.000">
                  <c:v>356.637</c:v>
                </c:pt>
                <c:pt idx="8176" formatCode="0.000">
                  <c:v>356.66300000000001</c:v>
                </c:pt>
                <c:pt idx="8177" formatCode="0.000">
                  <c:v>356.69</c:v>
                </c:pt>
                <c:pt idx="8178" formatCode="0.000">
                  <c:v>356.71499999999997</c:v>
                </c:pt>
                <c:pt idx="8179" formatCode="0.000">
                  <c:v>356.74</c:v>
                </c:pt>
                <c:pt idx="8180" formatCode="0.000">
                  <c:v>356.76499999999999</c:v>
                </c:pt>
                <c:pt idx="8181" formatCode="0.000">
                  <c:v>356.79199999999997</c:v>
                </c:pt>
                <c:pt idx="8182" formatCode="0.000">
                  <c:v>356.81700000000001</c:v>
                </c:pt>
                <c:pt idx="8183" formatCode="0.000">
                  <c:v>356.84100000000001</c:v>
                </c:pt>
                <c:pt idx="8184" formatCode="0.000">
                  <c:v>356.86700000000002</c:v>
                </c:pt>
                <c:pt idx="8185" formatCode="0.000">
                  <c:v>356.892</c:v>
                </c:pt>
                <c:pt idx="8186" formatCode="0.000">
                  <c:v>356.91800000000001</c:v>
                </c:pt>
                <c:pt idx="8187" formatCode="0.000">
                  <c:v>356.94299999999998</c:v>
                </c:pt>
                <c:pt idx="8188" formatCode="0.000">
                  <c:v>356.96800000000002</c:v>
                </c:pt>
                <c:pt idx="8189" formatCode="0.000">
                  <c:v>356.99400000000003</c:v>
                </c:pt>
                <c:pt idx="8190" formatCode="0.000">
                  <c:v>357.01900000000001</c:v>
                </c:pt>
                <c:pt idx="8191" formatCode="0.000">
                  <c:v>357.04500000000002</c:v>
                </c:pt>
                <c:pt idx="8192" formatCode="0.000">
                  <c:v>357.07100000000003</c:v>
                </c:pt>
                <c:pt idx="8193" formatCode="0.000">
                  <c:v>357.09500000000003</c:v>
                </c:pt>
                <c:pt idx="8194" formatCode="0.000">
                  <c:v>357.12099999999998</c:v>
                </c:pt>
                <c:pt idx="8195" formatCode="0.000">
                  <c:v>357.14699999999999</c:v>
                </c:pt>
                <c:pt idx="8196" formatCode="0.000">
                  <c:v>357.17099999999999</c:v>
                </c:pt>
                <c:pt idx="8197" formatCode="0.000">
                  <c:v>357.197</c:v>
                </c:pt>
                <c:pt idx="8198" formatCode="0.000">
                  <c:v>357.22199999999998</c:v>
                </c:pt>
                <c:pt idx="8199" formatCode="0.000">
                  <c:v>357.24700000000001</c:v>
                </c:pt>
                <c:pt idx="8200" formatCode="0.000">
                  <c:v>357.27300000000002</c:v>
                </c:pt>
                <c:pt idx="8201" formatCode="0.000">
                  <c:v>357.298</c:v>
                </c:pt>
                <c:pt idx="8202" formatCode="0.000">
                  <c:v>357.32299999999998</c:v>
                </c:pt>
                <c:pt idx="8203" formatCode="0.000">
                  <c:v>357.34699999999998</c:v>
                </c:pt>
                <c:pt idx="8204" formatCode="0.000">
                  <c:v>357.37400000000002</c:v>
                </c:pt>
                <c:pt idx="8205" formatCode="0.000">
                  <c:v>357.399</c:v>
                </c:pt>
                <c:pt idx="8206" formatCode="0.000">
                  <c:v>357.423</c:v>
                </c:pt>
                <c:pt idx="8207" formatCode="0.000">
                  <c:v>357.44900000000001</c:v>
                </c:pt>
                <c:pt idx="8208" formatCode="0.000">
                  <c:v>357.476</c:v>
                </c:pt>
                <c:pt idx="8209" formatCode="0.000">
                  <c:v>357.5</c:v>
                </c:pt>
                <c:pt idx="8210" formatCode="0.000">
                  <c:v>357.52499999999998</c:v>
                </c:pt>
                <c:pt idx="8211" formatCode="0.000">
                  <c:v>357.55</c:v>
                </c:pt>
                <c:pt idx="8212" formatCode="0.000">
                  <c:v>357.57600000000002</c:v>
                </c:pt>
                <c:pt idx="8213" formatCode="0.000">
                  <c:v>357.601</c:v>
                </c:pt>
                <c:pt idx="8214" formatCode="0.000">
                  <c:v>357.62700000000001</c:v>
                </c:pt>
                <c:pt idx="8215" formatCode="0.000">
                  <c:v>357.65199999999999</c:v>
                </c:pt>
                <c:pt idx="8216" formatCode="0.000">
                  <c:v>357.678</c:v>
                </c:pt>
                <c:pt idx="8217" formatCode="0.000">
                  <c:v>357.70299999999997</c:v>
                </c:pt>
                <c:pt idx="8218" formatCode="0.000">
                  <c:v>357.72800000000001</c:v>
                </c:pt>
                <c:pt idx="8219" formatCode="0.000">
                  <c:v>357.75299999999999</c:v>
                </c:pt>
                <c:pt idx="8220" formatCode="0.000">
                  <c:v>357.77800000000002</c:v>
                </c:pt>
                <c:pt idx="8221" formatCode="0.000">
                  <c:v>357.803</c:v>
                </c:pt>
                <c:pt idx="8222" formatCode="0.000">
                  <c:v>357.82799999999997</c:v>
                </c:pt>
                <c:pt idx="8223" formatCode="0.000">
                  <c:v>357.85399999999998</c:v>
                </c:pt>
                <c:pt idx="8224" formatCode="0.000">
                  <c:v>357.87900000000002</c:v>
                </c:pt>
                <c:pt idx="8225" formatCode="0.000">
                  <c:v>357.904</c:v>
                </c:pt>
                <c:pt idx="8226" formatCode="0.000">
                  <c:v>357.93</c:v>
                </c:pt>
                <c:pt idx="8227" formatCode="0.000">
                  <c:v>357.95499999999998</c:v>
                </c:pt>
                <c:pt idx="8228" formatCode="0.000">
                  <c:v>357.98</c:v>
                </c:pt>
                <c:pt idx="8229" formatCode="0.000">
                  <c:v>358.005</c:v>
                </c:pt>
                <c:pt idx="8230" formatCode="0.000">
                  <c:v>358.03100000000001</c:v>
                </c:pt>
                <c:pt idx="8231" formatCode="0.000">
                  <c:v>358.05700000000002</c:v>
                </c:pt>
                <c:pt idx="8232" formatCode="0.000">
                  <c:v>358.08199999999999</c:v>
                </c:pt>
                <c:pt idx="8233" formatCode="0.000">
                  <c:v>358.10599999999999</c:v>
                </c:pt>
                <c:pt idx="8234" formatCode="0.000">
                  <c:v>358.13200000000001</c:v>
                </c:pt>
                <c:pt idx="8235" formatCode="0.000">
                  <c:v>358.15699999999998</c:v>
                </c:pt>
                <c:pt idx="8236" formatCode="0.000">
                  <c:v>358.18099999999998</c:v>
                </c:pt>
                <c:pt idx="8237" formatCode="0.000">
                  <c:v>358.20800000000003</c:v>
                </c:pt>
                <c:pt idx="8238" formatCode="0.000">
                  <c:v>358.23200000000003</c:v>
                </c:pt>
                <c:pt idx="8239" formatCode="0.000">
                  <c:v>358.25799999999998</c:v>
                </c:pt>
                <c:pt idx="8240" formatCode="0.000">
                  <c:v>358.28300000000002</c:v>
                </c:pt>
                <c:pt idx="8241" formatCode="0.000">
                  <c:v>358.30700000000002</c:v>
                </c:pt>
                <c:pt idx="8242" formatCode="0.000">
                  <c:v>358.33300000000003</c:v>
                </c:pt>
                <c:pt idx="8243" formatCode="0.000">
                  <c:v>358.358</c:v>
                </c:pt>
                <c:pt idx="8244" formatCode="0.000">
                  <c:v>358.38200000000001</c:v>
                </c:pt>
                <c:pt idx="8245" formatCode="0.000">
                  <c:v>358.40699999999998</c:v>
                </c:pt>
                <c:pt idx="8246" formatCode="0.000">
                  <c:v>358.43299999999999</c:v>
                </c:pt>
                <c:pt idx="8247" formatCode="0.000">
                  <c:v>358.459</c:v>
                </c:pt>
                <c:pt idx="8248" formatCode="0.000">
                  <c:v>358.48399999999998</c:v>
                </c:pt>
                <c:pt idx="8249" formatCode="0.000">
                  <c:v>358.50900000000001</c:v>
                </c:pt>
                <c:pt idx="8250" formatCode="0.000">
                  <c:v>358.53399999999999</c:v>
                </c:pt>
                <c:pt idx="8251" formatCode="0.000">
                  <c:v>358.55900000000003</c:v>
                </c:pt>
                <c:pt idx="8252" formatCode="0.000">
                  <c:v>358.584</c:v>
                </c:pt>
                <c:pt idx="8253" formatCode="0.000">
                  <c:v>358.61</c:v>
                </c:pt>
                <c:pt idx="8254" formatCode="0.000">
                  <c:v>358.63299999999998</c:v>
                </c:pt>
                <c:pt idx="8255" formatCode="0.000">
                  <c:v>358.65800000000002</c:v>
                </c:pt>
                <c:pt idx="8256" formatCode="0.000">
                  <c:v>358.68400000000003</c:v>
                </c:pt>
                <c:pt idx="8257" formatCode="0.000">
                  <c:v>358.71100000000001</c:v>
                </c:pt>
                <c:pt idx="8258" formatCode="0.000">
                  <c:v>358.73599999999999</c:v>
                </c:pt>
                <c:pt idx="8259" formatCode="0.000">
                  <c:v>358.76100000000002</c:v>
                </c:pt>
                <c:pt idx="8260" formatCode="0.000">
                  <c:v>358.78699999999998</c:v>
                </c:pt>
                <c:pt idx="8261" formatCode="0.000">
                  <c:v>358.81200000000001</c:v>
                </c:pt>
                <c:pt idx="8262" formatCode="0.000">
                  <c:v>358.83699999999999</c:v>
                </c:pt>
                <c:pt idx="8263" formatCode="0.000">
                  <c:v>358.86200000000002</c:v>
                </c:pt>
                <c:pt idx="8264" formatCode="0.000">
                  <c:v>358.887</c:v>
                </c:pt>
                <c:pt idx="8265" formatCode="0.000">
                  <c:v>358.911</c:v>
                </c:pt>
                <c:pt idx="8266" formatCode="0.000">
                  <c:v>358.93599999999998</c:v>
                </c:pt>
                <c:pt idx="8267" formatCode="0.000">
                  <c:v>358.96199999999999</c:v>
                </c:pt>
                <c:pt idx="8268" formatCode="0.000">
                  <c:v>358.98700000000002</c:v>
                </c:pt>
                <c:pt idx="8269" formatCode="0.000">
                  <c:v>359.01</c:v>
                </c:pt>
                <c:pt idx="8270" formatCode="0.000">
                  <c:v>359.03500000000003</c:v>
                </c:pt>
                <c:pt idx="8271" formatCode="0.000">
                  <c:v>359.05900000000003</c:v>
                </c:pt>
                <c:pt idx="8272" formatCode="0.000">
                  <c:v>359.08199999999999</c:v>
                </c:pt>
                <c:pt idx="8273" formatCode="0.000">
                  <c:v>359.10500000000002</c:v>
                </c:pt>
                <c:pt idx="8274" formatCode="0.000">
                  <c:v>359.13</c:v>
                </c:pt>
                <c:pt idx="8275" formatCode="0.000">
                  <c:v>359.15699999999998</c:v>
                </c:pt>
                <c:pt idx="8276" formatCode="0.000">
                  <c:v>359.18</c:v>
                </c:pt>
                <c:pt idx="8277" formatCode="0.000">
                  <c:v>359.20600000000002</c:v>
                </c:pt>
                <c:pt idx="8278" formatCode="0.000">
                  <c:v>359.23</c:v>
                </c:pt>
                <c:pt idx="8279" formatCode="0.000">
                  <c:v>359.25299999999999</c:v>
                </c:pt>
                <c:pt idx="8280" formatCode="0.000">
                  <c:v>359.27800000000002</c:v>
                </c:pt>
                <c:pt idx="8281" formatCode="0.000">
                  <c:v>359.30200000000002</c:v>
                </c:pt>
                <c:pt idx="8282" formatCode="0.000">
                  <c:v>359.327</c:v>
                </c:pt>
                <c:pt idx="8283" formatCode="0.000">
                  <c:v>359.351</c:v>
                </c:pt>
                <c:pt idx="8284" formatCode="0.000">
                  <c:v>359.37599999999998</c:v>
                </c:pt>
                <c:pt idx="8285" formatCode="0.000">
                  <c:v>359.40100000000001</c:v>
                </c:pt>
                <c:pt idx="8286" formatCode="0.000">
                  <c:v>359.423</c:v>
                </c:pt>
                <c:pt idx="8287" formatCode="0.000">
                  <c:v>359.44799999999998</c:v>
                </c:pt>
                <c:pt idx="8288" formatCode="0.000">
                  <c:v>359.47399999999999</c:v>
                </c:pt>
                <c:pt idx="8289" formatCode="0.000">
                  <c:v>359.49799999999999</c:v>
                </c:pt>
                <c:pt idx="8290" formatCode="0.000">
                  <c:v>359.52300000000002</c:v>
                </c:pt>
                <c:pt idx="8291" formatCode="0.000">
                  <c:v>359.548</c:v>
                </c:pt>
                <c:pt idx="8292" formatCode="0.000">
                  <c:v>359.572</c:v>
                </c:pt>
                <c:pt idx="8293" formatCode="0.000">
                  <c:v>359.59800000000001</c:v>
                </c:pt>
                <c:pt idx="8294" formatCode="0.000">
                  <c:v>359.62099999999998</c:v>
                </c:pt>
                <c:pt idx="8295" formatCode="0.000">
                  <c:v>359.64699999999999</c:v>
                </c:pt>
                <c:pt idx="8296" formatCode="0.000">
                  <c:v>359.67099999999999</c:v>
                </c:pt>
                <c:pt idx="8297" formatCode="0.000">
                  <c:v>359.69600000000003</c:v>
                </c:pt>
                <c:pt idx="8298" formatCode="0.000">
                  <c:v>359.721</c:v>
                </c:pt>
                <c:pt idx="8299" formatCode="0.000">
                  <c:v>359.74599999999998</c:v>
                </c:pt>
                <c:pt idx="8300" formatCode="0.000">
                  <c:v>359.77100000000002</c:v>
                </c:pt>
                <c:pt idx="8301" formatCode="0.000">
                  <c:v>359.79399999999998</c:v>
                </c:pt>
                <c:pt idx="8302" formatCode="0.000">
                  <c:v>359.81799999999998</c:v>
                </c:pt>
                <c:pt idx="8303" formatCode="0.000">
                  <c:v>359.84399999999999</c:v>
                </c:pt>
                <c:pt idx="8304" formatCode="0.000">
                  <c:v>359.86900000000003</c:v>
                </c:pt>
                <c:pt idx="8305" formatCode="0.000">
                  <c:v>359.89400000000001</c:v>
                </c:pt>
                <c:pt idx="8306" formatCode="0.000">
                  <c:v>359.92</c:v>
                </c:pt>
                <c:pt idx="8307" formatCode="0.000">
                  <c:v>359.94299999999998</c:v>
                </c:pt>
                <c:pt idx="8308" formatCode="0.000">
                  <c:v>359.96800000000002</c:v>
                </c:pt>
                <c:pt idx="8309" formatCode="0.000">
                  <c:v>359.99599999999998</c:v>
                </c:pt>
                <c:pt idx="8310" formatCode="0.000">
                  <c:v>360.01900000000001</c:v>
                </c:pt>
                <c:pt idx="8311" formatCode="0.000">
                  <c:v>360.04399999999998</c:v>
                </c:pt>
                <c:pt idx="8312" formatCode="0.000">
                  <c:v>360.07</c:v>
                </c:pt>
                <c:pt idx="8313" formatCode="0.000">
                  <c:v>360.09</c:v>
                </c:pt>
                <c:pt idx="8314" formatCode="0.000">
                  <c:v>360.11500000000001</c:v>
                </c:pt>
                <c:pt idx="8315" formatCode="0.000">
                  <c:v>360.14</c:v>
                </c:pt>
                <c:pt idx="8316" formatCode="0.000">
                  <c:v>360.16399999999999</c:v>
                </c:pt>
                <c:pt idx="8317" formatCode="0.000">
                  <c:v>360.18900000000002</c:v>
                </c:pt>
                <c:pt idx="8318" formatCode="0.000">
                  <c:v>360.214</c:v>
                </c:pt>
                <c:pt idx="8319" formatCode="0.000">
                  <c:v>360.238</c:v>
                </c:pt>
                <c:pt idx="8320" formatCode="0.000">
                  <c:v>360.26400000000001</c:v>
                </c:pt>
                <c:pt idx="8321" formatCode="0.000">
                  <c:v>360.29</c:v>
                </c:pt>
                <c:pt idx="8322" formatCode="0.000">
                  <c:v>360.315</c:v>
                </c:pt>
                <c:pt idx="8323" formatCode="0.000">
                  <c:v>360.34</c:v>
                </c:pt>
                <c:pt idx="8324" formatCode="0.000">
                  <c:v>360.36500000000001</c:v>
                </c:pt>
                <c:pt idx="8325" formatCode="0.000">
                  <c:v>360.39</c:v>
                </c:pt>
                <c:pt idx="8326" formatCode="0.000">
                  <c:v>360.416</c:v>
                </c:pt>
                <c:pt idx="8327" formatCode="0.000">
                  <c:v>360.44200000000001</c:v>
                </c:pt>
                <c:pt idx="8328" formatCode="0.000">
                  <c:v>360.46699999999998</c:v>
                </c:pt>
                <c:pt idx="8329" formatCode="0.000">
                  <c:v>360.49299999999999</c:v>
                </c:pt>
                <c:pt idx="8330" formatCode="0.000">
                  <c:v>360.51799999999997</c:v>
                </c:pt>
                <c:pt idx="8331" formatCode="0.000">
                  <c:v>360.54500000000002</c:v>
                </c:pt>
                <c:pt idx="8332" formatCode="0.000">
                  <c:v>360.56799999999998</c:v>
                </c:pt>
                <c:pt idx="8333" formatCode="0.000">
                  <c:v>360.59500000000003</c:v>
                </c:pt>
                <c:pt idx="8334" formatCode="0.000">
                  <c:v>360.61900000000003</c:v>
                </c:pt>
                <c:pt idx="8335" formatCode="0.000">
                  <c:v>360.64400000000001</c:v>
                </c:pt>
                <c:pt idx="8336" formatCode="0.000">
                  <c:v>360.67</c:v>
                </c:pt>
                <c:pt idx="8337" formatCode="0.000">
                  <c:v>360.69600000000003</c:v>
                </c:pt>
                <c:pt idx="8338" formatCode="0.000">
                  <c:v>360.72</c:v>
                </c:pt>
                <c:pt idx="8339" formatCode="0.000">
                  <c:v>360.74900000000002</c:v>
                </c:pt>
                <c:pt idx="8340" formatCode="0.000">
                  <c:v>360.77300000000002</c:v>
                </c:pt>
                <c:pt idx="8341" formatCode="0.000">
                  <c:v>360.79599999999999</c:v>
                </c:pt>
                <c:pt idx="8342" formatCode="0.000">
                  <c:v>360.82299999999998</c:v>
                </c:pt>
                <c:pt idx="8343" formatCode="0.000">
                  <c:v>360.84800000000001</c:v>
                </c:pt>
                <c:pt idx="8344" formatCode="0.000">
                  <c:v>360.87099999999998</c:v>
                </c:pt>
                <c:pt idx="8345" formatCode="0.000">
                  <c:v>360.89800000000002</c:v>
                </c:pt>
                <c:pt idx="8346" formatCode="0.000">
                  <c:v>360.923</c:v>
                </c:pt>
                <c:pt idx="8347" formatCode="0.000">
                  <c:v>360.947</c:v>
                </c:pt>
                <c:pt idx="8348" formatCode="0.000">
                  <c:v>360.97300000000001</c:v>
                </c:pt>
                <c:pt idx="8349" formatCode="0.000">
                  <c:v>360.995</c:v>
                </c:pt>
                <c:pt idx="8350" formatCode="0.000">
                  <c:v>361.02100000000002</c:v>
                </c:pt>
                <c:pt idx="8351" formatCode="0.000">
                  <c:v>361.048</c:v>
                </c:pt>
                <c:pt idx="8352" formatCode="0.000">
                  <c:v>361.07100000000003</c:v>
                </c:pt>
                <c:pt idx="8353" formatCode="0.000">
                  <c:v>361.09500000000003</c:v>
                </c:pt>
                <c:pt idx="8354" formatCode="0.000">
                  <c:v>361.12200000000001</c:v>
                </c:pt>
                <c:pt idx="8355" formatCode="0.000">
                  <c:v>361.14699999999999</c:v>
                </c:pt>
                <c:pt idx="8356" formatCode="0.000">
                  <c:v>361.17200000000003</c:v>
                </c:pt>
                <c:pt idx="8357" formatCode="0.000">
                  <c:v>361.19799999999998</c:v>
                </c:pt>
                <c:pt idx="8358" formatCode="0.000">
                  <c:v>361.22300000000001</c:v>
                </c:pt>
                <c:pt idx="8359" formatCode="0.000">
                  <c:v>361.25</c:v>
                </c:pt>
                <c:pt idx="8360" formatCode="0.000">
                  <c:v>361.274</c:v>
                </c:pt>
                <c:pt idx="8361" formatCode="0.000">
                  <c:v>361.3</c:v>
                </c:pt>
                <c:pt idx="8362" formatCode="0.000">
                  <c:v>361.32600000000002</c:v>
                </c:pt>
                <c:pt idx="8363" formatCode="0.000">
                  <c:v>361.35199999999998</c:v>
                </c:pt>
                <c:pt idx="8364" formatCode="0.000">
                  <c:v>361.37700000000001</c:v>
                </c:pt>
                <c:pt idx="8365" formatCode="0.000">
                  <c:v>361.40499999999997</c:v>
                </c:pt>
                <c:pt idx="8366" formatCode="0.000">
                  <c:v>361.428</c:v>
                </c:pt>
                <c:pt idx="8367" formatCode="0.000">
                  <c:v>361.45499999999998</c:v>
                </c:pt>
                <c:pt idx="8368" formatCode="0.000">
                  <c:v>361.48</c:v>
                </c:pt>
                <c:pt idx="8369" formatCode="0.000">
                  <c:v>361.50599999999997</c:v>
                </c:pt>
                <c:pt idx="8370" formatCode="0.000">
                  <c:v>361.53399999999999</c:v>
                </c:pt>
                <c:pt idx="8371" formatCode="0.000">
                  <c:v>361.56</c:v>
                </c:pt>
                <c:pt idx="8372" formatCode="0.000">
                  <c:v>361.58699999999999</c:v>
                </c:pt>
                <c:pt idx="8373" formatCode="0.000">
                  <c:v>361.613</c:v>
                </c:pt>
                <c:pt idx="8374" formatCode="0.000">
                  <c:v>361.64</c:v>
                </c:pt>
                <c:pt idx="8375" formatCode="0.000">
                  <c:v>361.66500000000002</c:v>
                </c:pt>
                <c:pt idx="8376" formatCode="0.000">
                  <c:v>361.69200000000001</c:v>
                </c:pt>
                <c:pt idx="8377" formatCode="0.000">
                  <c:v>361.71800000000002</c:v>
                </c:pt>
                <c:pt idx="8378" formatCode="0.000">
                  <c:v>361.74299999999999</c:v>
                </c:pt>
                <c:pt idx="8379" formatCode="0.000">
                  <c:v>361.767</c:v>
                </c:pt>
                <c:pt idx="8380" formatCode="0.000">
                  <c:v>361.79500000000002</c:v>
                </c:pt>
                <c:pt idx="8381" formatCode="0.000">
                  <c:v>361.82</c:v>
                </c:pt>
                <c:pt idx="8382" formatCode="0.000">
                  <c:v>361.84300000000002</c:v>
                </c:pt>
                <c:pt idx="8383" formatCode="0.000">
                  <c:v>361.86900000000003</c:v>
                </c:pt>
                <c:pt idx="8384" formatCode="0.000">
                  <c:v>361.89400000000001</c:v>
                </c:pt>
                <c:pt idx="8385" formatCode="0.000">
                  <c:v>361.92</c:v>
                </c:pt>
                <c:pt idx="8386" formatCode="0.000">
                  <c:v>361.94400000000002</c:v>
                </c:pt>
                <c:pt idx="8387" formatCode="0.000">
                  <c:v>361.97</c:v>
                </c:pt>
                <c:pt idx="8388" formatCode="0.000">
                  <c:v>361.99299999999999</c:v>
                </c:pt>
                <c:pt idx="8389" formatCode="0.000">
                  <c:v>362.017</c:v>
                </c:pt>
                <c:pt idx="8390" formatCode="0.000">
                  <c:v>362.04300000000001</c:v>
                </c:pt>
                <c:pt idx="8391" formatCode="0.000">
                  <c:v>362.06900000000002</c:v>
                </c:pt>
                <c:pt idx="8392" formatCode="0.000">
                  <c:v>362.09199999999998</c:v>
                </c:pt>
                <c:pt idx="8393" formatCode="0.000">
                  <c:v>362.11799999999999</c:v>
                </c:pt>
                <c:pt idx="8394" formatCode="0.000">
                  <c:v>362.14299999999997</c:v>
                </c:pt>
                <c:pt idx="8395" formatCode="0.000">
                  <c:v>362.16699999999997</c:v>
                </c:pt>
                <c:pt idx="8396" formatCode="0.000">
                  <c:v>362.19299999999998</c:v>
                </c:pt>
                <c:pt idx="8397" formatCode="0.000">
                  <c:v>362.21800000000002</c:v>
                </c:pt>
                <c:pt idx="8398" formatCode="0.000">
                  <c:v>362.24</c:v>
                </c:pt>
                <c:pt idx="8399" formatCode="0.000">
                  <c:v>362.26100000000002</c:v>
                </c:pt>
                <c:pt idx="8400" formatCode="0.000">
                  <c:v>362.28800000000001</c:v>
                </c:pt>
                <c:pt idx="8401" formatCode="0.000">
                  <c:v>362.315</c:v>
                </c:pt>
                <c:pt idx="8402" formatCode="0.000">
                  <c:v>362.33800000000002</c:v>
                </c:pt>
                <c:pt idx="8403" formatCode="0.000">
                  <c:v>362.363</c:v>
                </c:pt>
                <c:pt idx="8404" formatCode="0.000">
                  <c:v>362.38799999999998</c:v>
                </c:pt>
                <c:pt idx="8405" formatCode="0.000">
                  <c:v>362.41300000000001</c:v>
                </c:pt>
                <c:pt idx="8406" formatCode="0.000">
                  <c:v>362.43900000000002</c:v>
                </c:pt>
                <c:pt idx="8407" formatCode="0.000">
                  <c:v>362.46499999999997</c:v>
                </c:pt>
                <c:pt idx="8408" formatCode="0.000">
                  <c:v>362.488</c:v>
                </c:pt>
                <c:pt idx="8409" formatCode="0.000">
                  <c:v>362.51400000000001</c:v>
                </c:pt>
                <c:pt idx="8410" formatCode="0.000">
                  <c:v>362.53899999999999</c:v>
                </c:pt>
                <c:pt idx="8411" formatCode="0.000">
                  <c:v>362.56299999999999</c:v>
                </c:pt>
                <c:pt idx="8412" formatCode="0.000">
                  <c:v>362.58800000000002</c:v>
                </c:pt>
                <c:pt idx="8413" formatCode="0.000">
                  <c:v>362.61200000000002</c:v>
                </c:pt>
                <c:pt idx="8414" formatCode="0.000">
                  <c:v>362.63799999999998</c:v>
                </c:pt>
                <c:pt idx="8415" formatCode="0.000">
                  <c:v>362.66300000000001</c:v>
                </c:pt>
                <c:pt idx="8416" formatCode="0.000">
                  <c:v>362.68700000000001</c:v>
                </c:pt>
                <c:pt idx="8417" formatCode="0.000">
                  <c:v>362.71300000000002</c:v>
                </c:pt>
                <c:pt idx="8418" formatCode="0.000">
                  <c:v>362.73700000000002</c:v>
                </c:pt>
                <c:pt idx="8419" formatCode="0.000">
                  <c:v>362.762</c:v>
                </c:pt>
                <c:pt idx="8420" formatCode="0.000">
                  <c:v>362.786</c:v>
                </c:pt>
                <c:pt idx="8421" formatCode="0.000">
                  <c:v>362.81200000000001</c:v>
                </c:pt>
                <c:pt idx="8422" formatCode="0.000">
                  <c:v>362.83699999999999</c:v>
                </c:pt>
                <c:pt idx="8423" formatCode="0.000">
                  <c:v>362.86</c:v>
                </c:pt>
                <c:pt idx="8424" formatCode="0.000">
                  <c:v>362.88600000000002</c:v>
                </c:pt>
                <c:pt idx="8425" formatCode="0.000">
                  <c:v>362.90899999999999</c:v>
                </c:pt>
                <c:pt idx="8426" formatCode="0.000">
                  <c:v>362.935</c:v>
                </c:pt>
                <c:pt idx="8427" formatCode="0.000">
                  <c:v>362.95800000000003</c:v>
                </c:pt>
                <c:pt idx="8428" formatCode="0.000">
                  <c:v>362.983</c:v>
                </c:pt>
                <c:pt idx="8429" formatCode="0.000">
                  <c:v>363.00900000000001</c:v>
                </c:pt>
                <c:pt idx="8430" formatCode="0.000">
                  <c:v>363.03399999999999</c:v>
                </c:pt>
                <c:pt idx="8431" formatCode="0.000">
                  <c:v>363.05799999999999</c:v>
                </c:pt>
                <c:pt idx="8432" formatCode="0.000">
                  <c:v>363.08199999999999</c:v>
                </c:pt>
                <c:pt idx="8433" formatCode="0.000">
                  <c:v>363.10599999999999</c:v>
                </c:pt>
                <c:pt idx="8434" formatCode="0.000">
                  <c:v>363.13</c:v>
                </c:pt>
                <c:pt idx="8435" formatCode="0.000">
                  <c:v>363.15499999999997</c:v>
                </c:pt>
                <c:pt idx="8436" formatCode="0.000">
                  <c:v>363.18099999999998</c:v>
                </c:pt>
                <c:pt idx="8437" formatCode="0.000">
                  <c:v>363.20499999999998</c:v>
                </c:pt>
                <c:pt idx="8438" formatCode="0.000">
                  <c:v>363.22800000000001</c:v>
                </c:pt>
                <c:pt idx="8439" formatCode="0.000">
                  <c:v>363.255</c:v>
                </c:pt>
                <c:pt idx="8440" formatCode="0.000">
                  <c:v>363.279</c:v>
                </c:pt>
                <c:pt idx="8441" formatCode="0.000">
                  <c:v>363.303</c:v>
                </c:pt>
                <c:pt idx="8442" formatCode="0.000">
                  <c:v>363.32900000000001</c:v>
                </c:pt>
                <c:pt idx="8443" formatCode="0.000">
                  <c:v>363.35300000000001</c:v>
                </c:pt>
                <c:pt idx="8444" formatCode="0.000">
                  <c:v>363.37700000000001</c:v>
                </c:pt>
                <c:pt idx="8445" formatCode="0.000">
                  <c:v>363.40199999999999</c:v>
                </c:pt>
                <c:pt idx="8446" formatCode="0.000">
                  <c:v>363.42500000000001</c:v>
                </c:pt>
                <c:pt idx="8447" formatCode="0.000">
                  <c:v>363.44900000000001</c:v>
                </c:pt>
                <c:pt idx="8448" formatCode="0.000">
                  <c:v>363.47500000000002</c:v>
                </c:pt>
                <c:pt idx="8449" formatCode="0.000">
                  <c:v>363.50099999999998</c:v>
                </c:pt>
                <c:pt idx="8450" formatCode="0.000">
                  <c:v>363.52699999999999</c:v>
                </c:pt>
                <c:pt idx="8451" formatCode="0.000">
                  <c:v>363.55200000000002</c:v>
                </c:pt>
                <c:pt idx="8452" formatCode="0.000">
                  <c:v>363.577</c:v>
                </c:pt>
                <c:pt idx="8453" formatCode="0.000">
                  <c:v>363.6</c:v>
                </c:pt>
                <c:pt idx="8454" formatCode="0.000">
                  <c:v>363.625</c:v>
                </c:pt>
                <c:pt idx="8455" formatCode="0.000">
                  <c:v>363.65100000000001</c:v>
                </c:pt>
                <c:pt idx="8456" formatCode="0.000">
                  <c:v>363.67599999999999</c:v>
                </c:pt>
                <c:pt idx="8457" formatCode="0.000">
                  <c:v>363.7</c:v>
                </c:pt>
                <c:pt idx="8458" formatCode="0.000">
                  <c:v>363.72500000000002</c:v>
                </c:pt>
                <c:pt idx="8459" formatCode="0.000">
                  <c:v>363.75</c:v>
                </c:pt>
                <c:pt idx="8460" formatCode="0.000">
                  <c:v>363.77499999999998</c:v>
                </c:pt>
                <c:pt idx="8461" formatCode="0.000">
                  <c:v>363.79899999999998</c:v>
                </c:pt>
                <c:pt idx="8462" formatCode="0.000">
                  <c:v>363.822</c:v>
                </c:pt>
                <c:pt idx="8463" formatCode="0.000">
                  <c:v>363.846</c:v>
                </c:pt>
                <c:pt idx="8464" formatCode="0.000">
                  <c:v>363.87099999999998</c:v>
                </c:pt>
                <c:pt idx="8465" formatCode="0.000">
                  <c:v>363.89699999999999</c:v>
                </c:pt>
                <c:pt idx="8466" formatCode="0.000">
                  <c:v>363.923</c:v>
                </c:pt>
                <c:pt idx="8467" formatCode="0.000">
                  <c:v>363.94600000000003</c:v>
                </c:pt>
                <c:pt idx="8468" formatCode="0.000">
                  <c:v>363.97199999999998</c:v>
                </c:pt>
                <c:pt idx="8469" formatCode="0.000">
                  <c:v>363.99599999999998</c:v>
                </c:pt>
                <c:pt idx="8470" formatCode="0.000">
                  <c:v>364.02100000000002</c:v>
                </c:pt>
                <c:pt idx="8471" formatCode="0.000">
                  <c:v>364.048</c:v>
                </c:pt>
                <c:pt idx="8472" formatCode="0.000">
                  <c:v>364.07299999999998</c:v>
                </c:pt>
                <c:pt idx="8473" formatCode="0.000">
                  <c:v>364.096</c:v>
                </c:pt>
                <c:pt idx="8474" formatCode="0.000">
                  <c:v>364.12200000000001</c:v>
                </c:pt>
                <c:pt idx="8475" formatCode="0.000">
                  <c:v>364.14699999999999</c:v>
                </c:pt>
                <c:pt idx="8476" formatCode="0.000">
                  <c:v>364.17200000000003</c:v>
                </c:pt>
                <c:pt idx="8477" formatCode="0.000">
                  <c:v>364.19600000000003</c:v>
                </c:pt>
                <c:pt idx="8478" formatCode="0.000">
                  <c:v>364.221</c:v>
                </c:pt>
                <c:pt idx="8479" formatCode="0.000">
                  <c:v>364.24299999999999</c:v>
                </c:pt>
                <c:pt idx="8480" formatCode="0.000">
                  <c:v>364.26900000000001</c:v>
                </c:pt>
                <c:pt idx="8481" formatCode="0.000">
                  <c:v>364.29599999999999</c:v>
                </c:pt>
                <c:pt idx="8482" formatCode="0.000">
                  <c:v>364.32100000000003</c:v>
                </c:pt>
                <c:pt idx="8483" formatCode="0.000">
                  <c:v>364.346</c:v>
                </c:pt>
                <c:pt idx="8484" formatCode="0.000">
                  <c:v>364.37099999999998</c:v>
                </c:pt>
                <c:pt idx="8485" formatCode="0.000">
                  <c:v>364.39600000000002</c:v>
                </c:pt>
                <c:pt idx="8486" formatCode="0.000">
                  <c:v>364.42099999999999</c:v>
                </c:pt>
                <c:pt idx="8487" formatCode="0.000">
                  <c:v>364.447</c:v>
                </c:pt>
                <c:pt idx="8488" formatCode="0.000">
                  <c:v>364.47399999999999</c:v>
                </c:pt>
                <c:pt idx="8489" formatCode="0.000">
                  <c:v>364.49900000000002</c:v>
                </c:pt>
                <c:pt idx="8490" formatCode="0.000">
                  <c:v>364.524</c:v>
                </c:pt>
                <c:pt idx="8491" formatCode="0.000">
                  <c:v>364.55099999999999</c:v>
                </c:pt>
                <c:pt idx="8492" formatCode="0.000">
                  <c:v>364.57600000000002</c:v>
                </c:pt>
                <c:pt idx="8493" formatCode="0.000">
                  <c:v>364.601</c:v>
                </c:pt>
                <c:pt idx="8494" formatCode="0.000">
                  <c:v>364.62599999999998</c:v>
                </c:pt>
                <c:pt idx="8495" formatCode="0.000">
                  <c:v>364.65199999999999</c:v>
                </c:pt>
                <c:pt idx="8496" formatCode="0.000">
                  <c:v>364.678</c:v>
                </c:pt>
                <c:pt idx="8497" formatCode="0.000">
                  <c:v>364.70499999999998</c:v>
                </c:pt>
                <c:pt idx="8498" formatCode="0.000">
                  <c:v>364.73099999999999</c:v>
                </c:pt>
                <c:pt idx="8499" formatCode="0.000">
                  <c:v>364.75700000000001</c:v>
                </c:pt>
                <c:pt idx="8500" formatCode="0.000">
                  <c:v>364.78199999999998</c:v>
                </c:pt>
                <c:pt idx="8501" formatCode="0.000">
                  <c:v>364.80900000000003</c:v>
                </c:pt>
                <c:pt idx="8502" formatCode="0.000">
                  <c:v>364.834</c:v>
                </c:pt>
                <c:pt idx="8503" formatCode="0.000">
                  <c:v>364.858</c:v>
                </c:pt>
                <c:pt idx="8504" formatCode="0.000">
                  <c:v>364.88299999999998</c:v>
                </c:pt>
                <c:pt idx="8505" formatCode="0.000">
                  <c:v>364.90800000000002</c:v>
                </c:pt>
                <c:pt idx="8506" formatCode="0.000">
                  <c:v>364.93200000000002</c:v>
                </c:pt>
                <c:pt idx="8507" formatCode="0.000">
                  <c:v>364.95699999999999</c:v>
                </c:pt>
                <c:pt idx="8508" formatCode="0.000">
                  <c:v>364.98</c:v>
                </c:pt>
                <c:pt idx="8509" formatCode="0.000">
                  <c:v>365.005</c:v>
                </c:pt>
                <c:pt idx="8510" formatCode="0.000">
                  <c:v>365.02800000000002</c:v>
                </c:pt>
                <c:pt idx="8511" formatCode="0.000">
                  <c:v>365.053</c:v>
                </c:pt>
                <c:pt idx="8512" formatCode="0.000">
                  <c:v>365.07900000000001</c:v>
                </c:pt>
                <c:pt idx="8513" formatCode="0.000">
                  <c:v>365.10300000000001</c:v>
                </c:pt>
                <c:pt idx="8514" formatCode="0.000">
                  <c:v>365.12900000000002</c:v>
                </c:pt>
                <c:pt idx="8515" formatCode="0.000">
                  <c:v>365.15300000000002</c:v>
                </c:pt>
                <c:pt idx="8516" formatCode="0.000">
                  <c:v>365.17899999999997</c:v>
                </c:pt>
                <c:pt idx="8517" formatCode="0.000">
                  <c:v>365.20299999999997</c:v>
                </c:pt>
                <c:pt idx="8518" formatCode="0.000">
                  <c:v>365.22800000000001</c:v>
                </c:pt>
                <c:pt idx="8519" formatCode="0.000">
                  <c:v>365.25200000000001</c:v>
                </c:pt>
                <c:pt idx="8520" formatCode="0.000">
                  <c:v>365.27699999999999</c:v>
                </c:pt>
                <c:pt idx="8521" formatCode="0.000">
                  <c:v>365.30200000000002</c:v>
                </c:pt>
                <c:pt idx="8522" formatCode="0.000">
                  <c:v>365.327</c:v>
                </c:pt>
                <c:pt idx="8523" formatCode="0.000">
                  <c:v>365.35199999999998</c:v>
                </c:pt>
                <c:pt idx="8524" formatCode="0.000">
                  <c:v>365.37900000000002</c:v>
                </c:pt>
                <c:pt idx="8525" formatCode="0.000">
                  <c:v>365.40600000000001</c:v>
                </c:pt>
                <c:pt idx="8526" formatCode="0.000">
                  <c:v>365.43099999999998</c:v>
                </c:pt>
                <c:pt idx="8527" formatCode="0.000">
                  <c:v>365.45800000000003</c:v>
                </c:pt>
                <c:pt idx="8528" formatCode="0.000">
                  <c:v>365.48599999999999</c:v>
                </c:pt>
                <c:pt idx="8529" formatCode="0.000">
                  <c:v>365.512</c:v>
                </c:pt>
                <c:pt idx="8530" formatCode="0.000">
                  <c:v>365.54</c:v>
                </c:pt>
                <c:pt idx="8531" formatCode="0.000">
                  <c:v>365.56599999999997</c:v>
                </c:pt>
                <c:pt idx="8532" formatCode="0.000">
                  <c:v>365.59300000000002</c:v>
                </c:pt>
                <c:pt idx="8533" formatCode="0.000">
                  <c:v>365.61900000000003</c:v>
                </c:pt>
                <c:pt idx="8534" formatCode="0.000">
                  <c:v>365.64600000000002</c:v>
                </c:pt>
                <c:pt idx="8535" formatCode="0.000">
                  <c:v>365.673</c:v>
                </c:pt>
                <c:pt idx="8536" formatCode="0.000">
                  <c:v>365.70100000000002</c:v>
                </c:pt>
                <c:pt idx="8537" formatCode="0.000">
                  <c:v>365.726</c:v>
                </c:pt>
                <c:pt idx="8538" formatCode="0.000">
                  <c:v>365.75299999999999</c:v>
                </c:pt>
                <c:pt idx="8539" formatCode="0.000">
                  <c:v>365.779</c:v>
                </c:pt>
                <c:pt idx="8540" formatCode="0.000">
                  <c:v>365.80500000000001</c:v>
                </c:pt>
                <c:pt idx="8541" formatCode="0.000">
                  <c:v>365.83</c:v>
                </c:pt>
                <c:pt idx="8542" formatCode="0.000">
                  <c:v>365.85300000000001</c:v>
                </c:pt>
                <c:pt idx="8543" formatCode="0.000">
                  <c:v>365.87799999999999</c:v>
                </c:pt>
                <c:pt idx="8544" formatCode="0.000">
                  <c:v>365.90300000000002</c:v>
                </c:pt>
                <c:pt idx="8545" formatCode="0.000">
                  <c:v>365.92599999999999</c:v>
                </c:pt>
                <c:pt idx="8546" formatCode="0.000">
                  <c:v>365.94900000000001</c:v>
                </c:pt>
                <c:pt idx="8547" formatCode="0.000">
                  <c:v>365.97399999999999</c:v>
                </c:pt>
                <c:pt idx="8548" formatCode="0.000">
                  <c:v>365.995</c:v>
                </c:pt>
                <c:pt idx="8549" formatCode="0.000">
                  <c:v>366.01400000000001</c:v>
                </c:pt>
                <c:pt idx="8550" formatCode="0.000">
                  <c:v>366.03699999999998</c:v>
                </c:pt>
                <c:pt idx="8551" formatCode="0.000">
                  <c:v>366.06299999999999</c:v>
                </c:pt>
                <c:pt idx="8552" formatCode="0.000">
                  <c:v>366.08800000000002</c:v>
                </c:pt>
                <c:pt idx="8553" formatCode="0.000">
                  <c:v>366.11399999999998</c:v>
                </c:pt>
                <c:pt idx="8554" formatCode="0.000">
                  <c:v>366.13799999999998</c:v>
                </c:pt>
                <c:pt idx="8555" formatCode="0.000">
                  <c:v>366.16399999999999</c:v>
                </c:pt>
                <c:pt idx="8556" formatCode="0.000">
                  <c:v>366.19</c:v>
                </c:pt>
                <c:pt idx="8557" formatCode="0.000">
                  <c:v>366.21499999999997</c:v>
                </c:pt>
                <c:pt idx="8558" formatCode="0.000">
                  <c:v>366.238</c:v>
                </c:pt>
                <c:pt idx="8559" formatCode="0.000">
                  <c:v>366.26400000000001</c:v>
                </c:pt>
                <c:pt idx="8560" formatCode="0.000">
                  <c:v>366.29</c:v>
                </c:pt>
                <c:pt idx="8561" formatCode="0.000">
                  <c:v>366.31700000000001</c:v>
                </c:pt>
                <c:pt idx="8562" formatCode="0.000">
                  <c:v>366.34300000000002</c:v>
                </c:pt>
                <c:pt idx="8563" formatCode="0.000">
                  <c:v>366.36799999999999</c:v>
                </c:pt>
                <c:pt idx="8564" formatCode="0.000">
                  <c:v>366.39499999999998</c:v>
                </c:pt>
                <c:pt idx="8565" formatCode="0.000">
                  <c:v>366.42099999999999</c:v>
                </c:pt>
                <c:pt idx="8566" formatCode="0.000">
                  <c:v>366.44600000000003</c:v>
                </c:pt>
                <c:pt idx="8567" formatCode="0.000">
                  <c:v>366.47300000000001</c:v>
                </c:pt>
                <c:pt idx="8568" formatCode="0.000">
                  <c:v>366.49799999999999</c:v>
                </c:pt>
                <c:pt idx="8569" formatCode="0.000">
                  <c:v>366.524</c:v>
                </c:pt>
                <c:pt idx="8570" formatCode="0.000">
                  <c:v>366.55099999999999</c:v>
                </c:pt>
                <c:pt idx="8571" formatCode="0.000">
                  <c:v>366.577</c:v>
                </c:pt>
                <c:pt idx="8572" formatCode="0.000">
                  <c:v>366.60199999999998</c:v>
                </c:pt>
                <c:pt idx="8573" formatCode="0.000">
                  <c:v>366.62599999999998</c:v>
                </c:pt>
                <c:pt idx="8574" formatCode="0.000">
                  <c:v>366.65300000000002</c:v>
                </c:pt>
                <c:pt idx="8575" formatCode="0.000">
                  <c:v>366.68</c:v>
                </c:pt>
                <c:pt idx="8576" formatCode="0.000">
                  <c:v>366.70400000000001</c:v>
                </c:pt>
                <c:pt idx="8577" formatCode="0.000">
                  <c:v>366.73099999999999</c:v>
                </c:pt>
                <c:pt idx="8578" formatCode="0.000">
                  <c:v>366.75700000000001</c:v>
                </c:pt>
                <c:pt idx="8579" formatCode="0.000">
                  <c:v>366.78100000000001</c:v>
                </c:pt>
                <c:pt idx="8580" formatCode="0.000">
                  <c:v>366.80700000000002</c:v>
                </c:pt>
                <c:pt idx="8581" formatCode="0.000">
                  <c:v>366.834</c:v>
                </c:pt>
                <c:pt idx="8582" formatCode="0.000">
                  <c:v>366.85899999999998</c:v>
                </c:pt>
                <c:pt idx="8583" formatCode="0.000">
                  <c:v>366.88400000000001</c:v>
                </c:pt>
                <c:pt idx="8584" formatCode="0.000">
                  <c:v>366.90899999999999</c:v>
                </c:pt>
                <c:pt idx="8585" formatCode="0.000">
                  <c:v>366.93400000000003</c:v>
                </c:pt>
                <c:pt idx="8586" formatCode="0.000">
                  <c:v>366.96</c:v>
                </c:pt>
                <c:pt idx="8587" formatCode="0.000">
                  <c:v>366.98599999999999</c:v>
                </c:pt>
                <c:pt idx="8588" formatCode="0.000">
                  <c:v>367.01</c:v>
                </c:pt>
                <c:pt idx="8589" formatCode="0.000">
                  <c:v>367.03500000000003</c:v>
                </c:pt>
                <c:pt idx="8590" formatCode="0.000">
                  <c:v>367.06099999999998</c:v>
                </c:pt>
                <c:pt idx="8591" formatCode="0.000">
                  <c:v>367.08499999999998</c:v>
                </c:pt>
                <c:pt idx="8592" formatCode="0.000">
                  <c:v>367.11</c:v>
                </c:pt>
                <c:pt idx="8593" formatCode="0.000">
                  <c:v>367.137</c:v>
                </c:pt>
                <c:pt idx="8594" formatCode="0.000">
                  <c:v>367.16300000000001</c:v>
                </c:pt>
                <c:pt idx="8595" formatCode="0.000">
                  <c:v>367.18799999999999</c:v>
                </c:pt>
                <c:pt idx="8596" formatCode="0.000">
                  <c:v>367.21300000000002</c:v>
                </c:pt>
                <c:pt idx="8597" formatCode="0.000">
                  <c:v>367.23899999999998</c:v>
                </c:pt>
                <c:pt idx="8598" formatCode="0.000">
                  <c:v>367.26400000000001</c:v>
                </c:pt>
                <c:pt idx="8599" formatCode="0.000">
                  <c:v>367.29</c:v>
                </c:pt>
                <c:pt idx="8600" formatCode="0.000">
                  <c:v>367.31599999999997</c:v>
                </c:pt>
                <c:pt idx="8601" formatCode="0.000">
                  <c:v>367.34</c:v>
                </c:pt>
                <c:pt idx="8602" formatCode="0.000">
                  <c:v>367.36700000000002</c:v>
                </c:pt>
                <c:pt idx="8603" formatCode="0.000">
                  <c:v>367.392</c:v>
                </c:pt>
                <c:pt idx="8604" formatCode="0.000">
                  <c:v>367.42</c:v>
                </c:pt>
                <c:pt idx="8605" formatCode="0.000">
                  <c:v>367.44600000000003</c:v>
                </c:pt>
                <c:pt idx="8606" formatCode="0.000">
                  <c:v>367.47</c:v>
                </c:pt>
                <c:pt idx="8607" formatCode="0.000">
                  <c:v>367.495</c:v>
                </c:pt>
                <c:pt idx="8608" formatCode="0.000">
                  <c:v>367.52199999999999</c:v>
                </c:pt>
                <c:pt idx="8609" formatCode="0.000">
                  <c:v>367.548</c:v>
                </c:pt>
                <c:pt idx="8610" formatCode="0.000">
                  <c:v>367.57499999999999</c:v>
                </c:pt>
                <c:pt idx="8611" formatCode="0.000">
                  <c:v>367.62599999999998</c:v>
                </c:pt>
                <c:pt idx="8612" formatCode="0.000">
                  <c:v>367.65199999999999</c:v>
                </c:pt>
                <c:pt idx="8613" formatCode="0.000">
                  <c:v>367.678</c:v>
                </c:pt>
                <c:pt idx="8614" formatCode="0.000">
                  <c:v>367.70400000000001</c:v>
                </c:pt>
                <c:pt idx="8615" formatCode="0.000">
                  <c:v>367.73</c:v>
                </c:pt>
                <c:pt idx="8616" formatCode="0.000">
                  <c:v>367.75599999999997</c:v>
                </c:pt>
                <c:pt idx="8617" formatCode="0.000">
                  <c:v>367.78</c:v>
                </c:pt>
                <c:pt idx="8618" formatCode="0.000">
                  <c:v>367.80799999999999</c:v>
                </c:pt>
                <c:pt idx="8619" formatCode="0.000">
                  <c:v>367.83300000000003</c:v>
                </c:pt>
                <c:pt idx="8620" formatCode="0.000">
                  <c:v>367.86</c:v>
                </c:pt>
                <c:pt idx="8621" formatCode="0.000">
                  <c:v>367.88499999999999</c:v>
                </c:pt>
                <c:pt idx="8622" formatCode="0.000">
                  <c:v>367.91</c:v>
                </c:pt>
                <c:pt idx="8623" formatCode="0.000">
                  <c:v>367.93400000000003</c:v>
                </c:pt>
                <c:pt idx="8624" formatCode="0.000">
                  <c:v>367.96</c:v>
                </c:pt>
                <c:pt idx="8625" formatCode="0.000">
                  <c:v>367.98599999999999</c:v>
                </c:pt>
                <c:pt idx="8626" formatCode="0.000">
                  <c:v>368.00900000000001</c:v>
                </c:pt>
                <c:pt idx="8627" formatCode="0.000">
                  <c:v>368.03399999999999</c:v>
                </c:pt>
                <c:pt idx="8628" formatCode="0.000">
                  <c:v>368.06200000000001</c:v>
                </c:pt>
                <c:pt idx="8629" formatCode="0.000">
                  <c:v>368.08699999999999</c:v>
                </c:pt>
                <c:pt idx="8630" formatCode="0.000">
                  <c:v>368.11200000000002</c:v>
                </c:pt>
                <c:pt idx="8631" formatCode="0.000">
                  <c:v>368.137</c:v>
                </c:pt>
                <c:pt idx="8632" formatCode="0.000">
                  <c:v>368.16300000000001</c:v>
                </c:pt>
                <c:pt idx="8633" formatCode="0.000">
                  <c:v>368.18799999999999</c:v>
                </c:pt>
                <c:pt idx="8634" formatCode="0.000">
                  <c:v>368.21300000000002</c:v>
                </c:pt>
                <c:pt idx="8635" formatCode="0.000">
                  <c:v>368.23700000000002</c:v>
                </c:pt>
                <c:pt idx="8636" formatCode="0.000">
                  <c:v>368.26299999999998</c:v>
                </c:pt>
                <c:pt idx="8637" formatCode="0.000">
                  <c:v>368.28699999999998</c:v>
                </c:pt>
                <c:pt idx="8638" formatCode="0.000">
                  <c:v>368.31299999999999</c:v>
                </c:pt>
                <c:pt idx="8639" formatCode="0.000">
                  <c:v>368.339</c:v>
                </c:pt>
                <c:pt idx="8640" formatCode="0.000">
                  <c:v>368.36399999999998</c:v>
                </c:pt>
                <c:pt idx="8641" formatCode="0.000">
                  <c:v>368.38900000000001</c:v>
                </c:pt>
                <c:pt idx="8642" formatCode="0.000">
                  <c:v>368.41300000000001</c:v>
                </c:pt>
                <c:pt idx="8643" formatCode="0.000">
                  <c:v>368.43799999999999</c:v>
                </c:pt>
                <c:pt idx="8644" formatCode="0.000">
                  <c:v>368.46300000000002</c:v>
                </c:pt>
                <c:pt idx="8645" formatCode="0.000">
                  <c:v>368.488</c:v>
                </c:pt>
                <c:pt idx="8646" formatCode="0.000">
                  <c:v>368.512</c:v>
                </c:pt>
                <c:pt idx="8647" formatCode="0.000">
                  <c:v>368.53800000000001</c:v>
                </c:pt>
                <c:pt idx="8648" formatCode="0.000">
                  <c:v>368.56</c:v>
                </c:pt>
                <c:pt idx="8649" formatCode="0.000">
                  <c:v>368.58499999999998</c:v>
                </c:pt>
                <c:pt idx="8650" formatCode="0.000">
                  <c:v>368.61</c:v>
                </c:pt>
                <c:pt idx="8651" formatCode="0.000">
                  <c:v>368.63400000000001</c:v>
                </c:pt>
                <c:pt idx="8652" formatCode="0.000">
                  <c:v>368.65800000000002</c:v>
                </c:pt>
                <c:pt idx="8653" formatCode="0.000">
                  <c:v>368.68400000000003</c:v>
                </c:pt>
                <c:pt idx="8654" formatCode="0.000">
                  <c:v>368.70800000000003</c:v>
                </c:pt>
                <c:pt idx="8655" formatCode="0.000">
                  <c:v>368.73200000000003</c:v>
                </c:pt>
                <c:pt idx="8656" formatCode="0.000">
                  <c:v>368.75599999999997</c:v>
                </c:pt>
                <c:pt idx="8657" formatCode="0.000">
                  <c:v>368.779</c:v>
                </c:pt>
                <c:pt idx="8658" formatCode="0.000">
                  <c:v>368.80399999999997</c:v>
                </c:pt>
                <c:pt idx="8659" formatCode="0.000">
                  <c:v>368.827</c:v>
                </c:pt>
                <c:pt idx="8660" formatCode="0.000">
                  <c:v>368.851</c:v>
                </c:pt>
                <c:pt idx="8661" formatCode="0.000">
                  <c:v>368.87599999999998</c:v>
                </c:pt>
                <c:pt idx="8662" formatCode="0.000">
                  <c:v>368.899</c:v>
                </c:pt>
                <c:pt idx="8663" formatCode="0.000">
                  <c:v>368.923</c:v>
                </c:pt>
                <c:pt idx="8664" formatCode="0.000">
                  <c:v>368.94799999999998</c:v>
                </c:pt>
                <c:pt idx="8665" formatCode="0.000">
                  <c:v>368.97</c:v>
                </c:pt>
                <c:pt idx="8666" formatCode="0.000">
                  <c:v>368.99400000000003</c:v>
                </c:pt>
                <c:pt idx="8667" formatCode="0.000">
                  <c:v>369.017</c:v>
                </c:pt>
                <c:pt idx="8668" formatCode="0.000">
                  <c:v>369.041</c:v>
                </c:pt>
                <c:pt idx="8669" formatCode="0.000">
                  <c:v>369.065</c:v>
                </c:pt>
                <c:pt idx="8670" formatCode="0.000">
                  <c:v>369.08800000000002</c:v>
                </c:pt>
                <c:pt idx="8671" formatCode="0.000">
                  <c:v>369.11099999999999</c:v>
                </c:pt>
                <c:pt idx="8672" formatCode="0.000">
                  <c:v>369.13600000000002</c:v>
                </c:pt>
                <c:pt idx="8673" formatCode="0.000">
                  <c:v>369.15800000000002</c:v>
                </c:pt>
                <c:pt idx="8674" formatCode="0.000">
                  <c:v>369.18099999999998</c:v>
                </c:pt>
                <c:pt idx="8675" formatCode="0.000">
                  <c:v>369.20299999999997</c:v>
                </c:pt>
                <c:pt idx="8676" formatCode="0.000">
                  <c:v>369.22699999999998</c:v>
                </c:pt>
                <c:pt idx="8677" formatCode="0.000">
                  <c:v>369.25099999999998</c:v>
                </c:pt>
                <c:pt idx="8678" formatCode="0.000">
                  <c:v>369.274</c:v>
                </c:pt>
                <c:pt idx="8679" formatCode="0.000">
                  <c:v>369.29599999999999</c:v>
                </c:pt>
                <c:pt idx="8680" formatCode="0.000">
                  <c:v>369.32</c:v>
                </c:pt>
                <c:pt idx="8681" formatCode="0.000">
                  <c:v>369.34199999999998</c:v>
                </c:pt>
                <c:pt idx="8682" formatCode="0.000">
                  <c:v>369.36399999999998</c:v>
                </c:pt>
                <c:pt idx="8683" formatCode="0.000">
                  <c:v>369.38799999999998</c:v>
                </c:pt>
                <c:pt idx="8684" formatCode="0.000">
                  <c:v>369.411</c:v>
                </c:pt>
                <c:pt idx="8685" formatCode="0.000">
                  <c:v>369.43400000000003</c:v>
                </c:pt>
                <c:pt idx="8686" formatCode="0.000">
                  <c:v>369.45600000000002</c:v>
                </c:pt>
                <c:pt idx="8687" formatCode="0.000">
                  <c:v>369.47899999999998</c:v>
                </c:pt>
                <c:pt idx="8688" formatCode="0.000">
                  <c:v>369.50099999999998</c:v>
                </c:pt>
                <c:pt idx="8689" formatCode="0.000">
                  <c:v>369.524</c:v>
                </c:pt>
                <c:pt idx="8690" formatCode="0.000">
                  <c:v>369.54599999999999</c:v>
                </c:pt>
                <c:pt idx="8691" formatCode="0.000">
                  <c:v>369.56900000000002</c:v>
                </c:pt>
                <c:pt idx="8692" formatCode="0.000">
                  <c:v>369.59199999999998</c:v>
                </c:pt>
                <c:pt idx="8693" formatCode="0.000">
                  <c:v>369.61399999999998</c:v>
                </c:pt>
                <c:pt idx="8694" formatCode="0.000">
                  <c:v>369.637</c:v>
                </c:pt>
                <c:pt idx="8695" formatCode="0.000">
                  <c:v>369.65899999999999</c:v>
                </c:pt>
                <c:pt idx="8696" formatCode="0.000">
                  <c:v>369.68099999999998</c:v>
                </c:pt>
                <c:pt idx="8697" formatCode="0.000">
                  <c:v>369.70400000000001</c:v>
                </c:pt>
                <c:pt idx="8698" formatCode="0.000">
                  <c:v>369.726</c:v>
                </c:pt>
                <c:pt idx="8699" formatCode="0.000">
                  <c:v>369.75</c:v>
                </c:pt>
                <c:pt idx="8700" formatCode="0.000">
                  <c:v>369.77</c:v>
                </c:pt>
                <c:pt idx="8701" formatCode="0.000">
                  <c:v>369.79199999999997</c:v>
                </c:pt>
                <c:pt idx="8702" formatCode="0.000">
                  <c:v>369.81400000000002</c:v>
                </c:pt>
                <c:pt idx="8703" formatCode="0.000">
                  <c:v>369.83699999999999</c:v>
                </c:pt>
                <c:pt idx="8704" formatCode="0.000">
                  <c:v>369.86</c:v>
                </c:pt>
                <c:pt idx="8705" formatCode="0.000">
                  <c:v>369.88200000000001</c:v>
                </c:pt>
                <c:pt idx="8706" formatCode="0.000">
                  <c:v>369.904</c:v>
                </c:pt>
                <c:pt idx="8707" formatCode="0.000">
                  <c:v>369.92599999999999</c:v>
                </c:pt>
                <c:pt idx="8708" formatCode="0.000">
                  <c:v>369.94799999999998</c:v>
                </c:pt>
                <c:pt idx="8709" formatCode="0.000">
                  <c:v>369.97</c:v>
                </c:pt>
                <c:pt idx="8710" formatCode="0.000">
                  <c:v>369.99200000000002</c:v>
                </c:pt>
                <c:pt idx="8711" formatCode="0.000">
                  <c:v>370.01400000000001</c:v>
                </c:pt>
                <c:pt idx="8712" formatCode="0.000">
                  <c:v>370.03699999999998</c:v>
                </c:pt>
                <c:pt idx="8713" formatCode="0.000">
                  <c:v>370.05799999999999</c:v>
                </c:pt>
                <c:pt idx="8714" formatCode="0.000">
                  <c:v>370.08100000000002</c:v>
                </c:pt>
                <c:pt idx="8715" formatCode="0.000">
                  <c:v>370.10199999999998</c:v>
                </c:pt>
                <c:pt idx="8716" formatCode="0.000">
                  <c:v>370.12299999999999</c:v>
                </c:pt>
                <c:pt idx="8717" formatCode="0.000">
                  <c:v>370.14499999999998</c:v>
                </c:pt>
                <c:pt idx="8718" formatCode="0.000">
                  <c:v>370.16500000000002</c:v>
                </c:pt>
                <c:pt idx="8719" formatCode="0.000">
                  <c:v>370.18700000000001</c:v>
                </c:pt>
                <c:pt idx="8720" formatCode="0.000">
                  <c:v>370.21</c:v>
                </c:pt>
                <c:pt idx="8721" formatCode="0.000">
                  <c:v>370.23200000000003</c:v>
                </c:pt>
                <c:pt idx="8722" formatCode="0.000">
                  <c:v>370.25400000000002</c:v>
                </c:pt>
                <c:pt idx="8723" formatCode="0.000">
                  <c:v>370.27600000000001</c:v>
                </c:pt>
                <c:pt idx="8724" formatCode="0.000">
                  <c:v>370.29700000000003</c:v>
                </c:pt>
                <c:pt idx="8725" formatCode="0.000">
                  <c:v>370.31900000000002</c:v>
                </c:pt>
                <c:pt idx="8726" formatCode="0.000">
                  <c:v>370.34100000000001</c:v>
                </c:pt>
                <c:pt idx="8727" formatCode="0.000">
                  <c:v>370.36200000000002</c:v>
                </c:pt>
                <c:pt idx="8728" formatCode="0.000">
                  <c:v>370.38400000000001</c:v>
                </c:pt>
                <c:pt idx="8729" formatCode="0.000">
                  <c:v>370.40499999999997</c:v>
                </c:pt>
                <c:pt idx="8730" formatCode="0.000">
                  <c:v>370.42700000000002</c:v>
                </c:pt>
                <c:pt idx="8731" formatCode="0.000">
                  <c:v>370.44900000000001</c:v>
                </c:pt>
                <c:pt idx="8732" formatCode="0.000">
                  <c:v>370.47</c:v>
                </c:pt>
                <c:pt idx="8733" formatCode="0.000">
                  <c:v>370.49099999999999</c:v>
                </c:pt>
                <c:pt idx="8734" formatCode="0.000">
                  <c:v>370.512</c:v>
                </c:pt>
                <c:pt idx="8735" formatCode="0.000">
                  <c:v>370.53399999999999</c:v>
                </c:pt>
                <c:pt idx="8736" formatCode="0.000">
                  <c:v>370.55599999999998</c:v>
                </c:pt>
                <c:pt idx="8737" formatCode="0.000">
                  <c:v>370.57799999999997</c:v>
                </c:pt>
                <c:pt idx="8738" formatCode="0.000">
                  <c:v>370.6</c:v>
                </c:pt>
                <c:pt idx="8739" formatCode="0.000">
                  <c:v>370.62200000000001</c:v>
                </c:pt>
                <c:pt idx="8740" formatCode="0.000">
                  <c:v>370.64400000000001</c:v>
                </c:pt>
                <c:pt idx="8741" formatCode="0.000">
                  <c:v>370.666</c:v>
                </c:pt>
                <c:pt idx="8742" formatCode="0.000">
                  <c:v>370.68599999999998</c:v>
                </c:pt>
                <c:pt idx="8743" formatCode="0.000">
                  <c:v>370.70800000000003</c:v>
                </c:pt>
                <c:pt idx="8744" formatCode="0.000">
                  <c:v>370.73</c:v>
                </c:pt>
                <c:pt idx="8745" formatCode="0.000">
                  <c:v>370.75</c:v>
                </c:pt>
                <c:pt idx="8746" formatCode="0.000">
                  <c:v>370.77300000000002</c:v>
                </c:pt>
                <c:pt idx="8747" formatCode="0.000">
                  <c:v>370.79599999999999</c:v>
                </c:pt>
                <c:pt idx="8748" formatCode="0.000">
                  <c:v>370.81700000000001</c:v>
                </c:pt>
                <c:pt idx="8749" formatCode="0.000">
                  <c:v>370.83800000000002</c:v>
                </c:pt>
                <c:pt idx="8750" formatCode="0.000">
                  <c:v>370.86</c:v>
                </c:pt>
                <c:pt idx="8751" formatCode="0.000">
                  <c:v>370.88099999999997</c:v>
                </c:pt>
                <c:pt idx="8752" formatCode="0.000">
                  <c:v>370.904</c:v>
                </c:pt>
                <c:pt idx="8753" formatCode="0.000">
                  <c:v>370.92700000000002</c:v>
                </c:pt>
                <c:pt idx="8754" formatCode="0.000">
                  <c:v>370.94799999999998</c:v>
                </c:pt>
                <c:pt idx="8755" formatCode="0.000">
                  <c:v>370.971</c:v>
                </c:pt>
                <c:pt idx="8756" formatCode="0.000">
                  <c:v>370.99299999999999</c:v>
                </c:pt>
                <c:pt idx="8757" formatCode="0.000">
                  <c:v>371.01299999999998</c:v>
                </c:pt>
                <c:pt idx="8758" formatCode="0.000">
                  <c:v>371.036</c:v>
                </c:pt>
                <c:pt idx="8759" formatCode="0.000">
                  <c:v>371.05900000000003</c:v>
                </c:pt>
                <c:pt idx="8760" formatCode="0.000">
                  <c:v>371.08100000000002</c:v>
                </c:pt>
                <c:pt idx="8761" formatCode="0.000">
                  <c:v>371.10199999999998</c:v>
                </c:pt>
                <c:pt idx="8762" formatCode="0.000">
                  <c:v>371.12299999999999</c:v>
                </c:pt>
                <c:pt idx="8763" formatCode="0.000">
                  <c:v>371.14499999999998</c:v>
                </c:pt>
                <c:pt idx="8764" formatCode="0.000">
                  <c:v>371.16699999999997</c:v>
                </c:pt>
                <c:pt idx="8765" formatCode="0.000">
                  <c:v>371.18900000000002</c:v>
                </c:pt>
                <c:pt idx="8766" formatCode="0.000">
                  <c:v>371.209</c:v>
                </c:pt>
                <c:pt idx="8767" formatCode="0.000">
                  <c:v>371.23200000000003</c:v>
                </c:pt>
                <c:pt idx="8768" formatCode="0.000">
                  <c:v>371.25299999999999</c:v>
                </c:pt>
                <c:pt idx="8769" formatCode="0.000">
                  <c:v>371.274</c:v>
                </c:pt>
                <c:pt idx="8770" formatCode="0.000">
                  <c:v>371.29500000000002</c:v>
                </c:pt>
                <c:pt idx="8771" formatCode="0.000">
                  <c:v>371.31700000000001</c:v>
                </c:pt>
                <c:pt idx="8772" formatCode="0.000">
                  <c:v>371.33699999999999</c:v>
                </c:pt>
                <c:pt idx="8773" formatCode="0.000">
                  <c:v>371.35899999999998</c:v>
                </c:pt>
                <c:pt idx="8774" formatCode="0.000">
                  <c:v>371.38</c:v>
                </c:pt>
                <c:pt idx="8775" formatCode="0.000">
                  <c:v>371.40199999999999</c:v>
                </c:pt>
                <c:pt idx="8776" formatCode="0.000">
                  <c:v>371.42200000000003</c:v>
                </c:pt>
                <c:pt idx="8777" formatCode="0.000">
                  <c:v>371.44499999999999</c:v>
                </c:pt>
                <c:pt idx="8778" formatCode="0.000">
                  <c:v>371.46699999999998</c:v>
                </c:pt>
                <c:pt idx="8779" formatCode="0.000">
                  <c:v>371.488</c:v>
                </c:pt>
                <c:pt idx="8780" formatCode="0.000">
                  <c:v>371.50900000000001</c:v>
                </c:pt>
                <c:pt idx="8781" formatCode="0.000">
                  <c:v>371.52699999999999</c:v>
                </c:pt>
                <c:pt idx="8782" formatCode="0.000">
                  <c:v>371.54899999999998</c:v>
                </c:pt>
                <c:pt idx="8783" formatCode="0.000">
                  <c:v>371.57</c:v>
                </c:pt>
                <c:pt idx="8784" formatCode="0.000">
                  <c:v>371.59100000000001</c:v>
                </c:pt>
                <c:pt idx="8785" formatCode="0.000">
                  <c:v>371.613</c:v>
                </c:pt>
                <c:pt idx="8786" formatCode="0.000">
                  <c:v>371.63400000000001</c:v>
                </c:pt>
                <c:pt idx="8787" formatCode="0.000">
                  <c:v>371.65499999999997</c:v>
                </c:pt>
                <c:pt idx="8788" formatCode="0.000">
                  <c:v>371.67700000000002</c:v>
                </c:pt>
                <c:pt idx="8789" formatCode="0.000">
                  <c:v>371.697</c:v>
                </c:pt>
                <c:pt idx="8790" formatCode="0.000">
                  <c:v>371.721</c:v>
                </c:pt>
                <c:pt idx="8791" formatCode="0.000">
                  <c:v>371.74099999999999</c:v>
                </c:pt>
                <c:pt idx="8792" formatCode="0.000">
                  <c:v>371.76299999999998</c:v>
                </c:pt>
                <c:pt idx="8793" formatCode="0.000">
                  <c:v>371.786</c:v>
                </c:pt>
                <c:pt idx="8794" formatCode="0.000">
                  <c:v>371.80700000000002</c:v>
                </c:pt>
                <c:pt idx="8795" formatCode="0.000">
                  <c:v>371.82900000000001</c:v>
                </c:pt>
                <c:pt idx="8796" formatCode="0.000">
                  <c:v>371.85199999999998</c:v>
                </c:pt>
                <c:pt idx="8797" formatCode="0.000">
                  <c:v>371.87299999999999</c:v>
                </c:pt>
                <c:pt idx="8798" formatCode="0.000">
                  <c:v>371.89400000000001</c:v>
                </c:pt>
                <c:pt idx="8799" formatCode="0.000">
                  <c:v>371.91800000000001</c:v>
                </c:pt>
                <c:pt idx="8800" formatCode="0.000">
                  <c:v>371.94200000000001</c:v>
                </c:pt>
                <c:pt idx="8801" formatCode="0.000">
                  <c:v>371.964</c:v>
                </c:pt>
                <c:pt idx="8802" formatCode="0.000">
                  <c:v>371.98700000000002</c:v>
                </c:pt>
                <c:pt idx="8803" formatCode="0.000">
                  <c:v>372.01</c:v>
                </c:pt>
                <c:pt idx="8804" formatCode="0.000">
                  <c:v>372.03500000000003</c:v>
                </c:pt>
                <c:pt idx="8805" formatCode="0.000">
                  <c:v>372.05799999999999</c:v>
                </c:pt>
                <c:pt idx="8806" formatCode="0.000">
                  <c:v>372.08199999999999</c:v>
                </c:pt>
                <c:pt idx="8807" formatCode="0.000">
                  <c:v>372.10500000000002</c:v>
                </c:pt>
                <c:pt idx="8808" formatCode="0.000">
                  <c:v>372.12799999999999</c:v>
                </c:pt>
                <c:pt idx="8809" formatCode="0.000">
                  <c:v>372.15199999999999</c:v>
                </c:pt>
                <c:pt idx="8810" formatCode="0.000">
                  <c:v>372.17500000000001</c:v>
                </c:pt>
                <c:pt idx="8811" formatCode="0.000">
                  <c:v>372.19799999999998</c:v>
                </c:pt>
                <c:pt idx="8812" formatCode="0.000">
                  <c:v>372.22199999999998</c:v>
                </c:pt>
                <c:pt idx="8813" formatCode="0.000">
                  <c:v>372.245</c:v>
                </c:pt>
                <c:pt idx="8814" formatCode="0.000">
                  <c:v>372.26799999999997</c:v>
                </c:pt>
                <c:pt idx="8815" formatCode="0.000">
                  <c:v>372.29300000000001</c:v>
                </c:pt>
                <c:pt idx="8816" formatCode="0.000">
                  <c:v>372.31700000000001</c:v>
                </c:pt>
                <c:pt idx="8817" formatCode="0.000">
                  <c:v>372.34300000000002</c:v>
                </c:pt>
                <c:pt idx="8818" formatCode="0.000">
                  <c:v>372.36599999999999</c:v>
                </c:pt>
                <c:pt idx="8819" formatCode="0.000">
                  <c:v>372.39100000000002</c:v>
                </c:pt>
                <c:pt idx="8820" formatCode="0.000">
                  <c:v>372.41399999999999</c:v>
                </c:pt>
                <c:pt idx="8821" formatCode="0.000">
                  <c:v>372.43900000000002</c:v>
                </c:pt>
                <c:pt idx="8822" formatCode="0.000">
                  <c:v>372.46300000000002</c:v>
                </c:pt>
                <c:pt idx="8823" formatCode="0.000">
                  <c:v>372.48599999999999</c:v>
                </c:pt>
                <c:pt idx="8824" formatCode="0.000">
                  <c:v>372.51</c:v>
                </c:pt>
                <c:pt idx="8825" formatCode="0.000">
                  <c:v>372.536</c:v>
                </c:pt>
                <c:pt idx="8826" formatCode="0.000">
                  <c:v>372.56</c:v>
                </c:pt>
                <c:pt idx="8827" formatCode="0.000">
                  <c:v>372.58499999999998</c:v>
                </c:pt>
                <c:pt idx="8828" formatCode="0.000">
                  <c:v>372.60899999999998</c:v>
                </c:pt>
                <c:pt idx="8829" formatCode="0.000">
                  <c:v>372.63299999999998</c:v>
                </c:pt>
                <c:pt idx="8830" formatCode="0.000">
                  <c:v>372.65699999999998</c:v>
                </c:pt>
                <c:pt idx="8831" formatCode="0.000">
                  <c:v>372.68299999999999</c:v>
                </c:pt>
                <c:pt idx="8832" formatCode="0.000">
                  <c:v>372.70600000000002</c:v>
                </c:pt>
                <c:pt idx="8833" formatCode="0.000">
                  <c:v>372.73200000000003</c:v>
                </c:pt>
                <c:pt idx="8834" formatCode="0.000">
                  <c:v>372.75700000000001</c:v>
                </c:pt>
                <c:pt idx="8835" formatCode="0.000">
                  <c:v>372.78100000000001</c:v>
                </c:pt>
                <c:pt idx="8836" formatCode="0.000">
                  <c:v>372.80599999999998</c:v>
                </c:pt>
                <c:pt idx="8837" formatCode="0.000">
                  <c:v>372.83</c:v>
                </c:pt>
                <c:pt idx="8838" formatCode="0.000">
                  <c:v>372.85500000000002</c:v>
                </c:pt>
                <c:pt idx="8839" formatCode="0.000">
                  <c:v>372.87900000000002</c:v>
                </c:pt>
                <c:pt idx="8840" formatCode="0.000">
                  <c:v>372.90199999999999</c:v>
                </c:pt>
                <c:pt idx="8841" formatCode="0.000">
                  <c:v>372.92700000000002</c:v>
                </c:pt>
                <c:pt idx="8842" formatCode="0.000">
                  <c:v>372.952</c:v>
                </c:pt>
                <c:pt idx="8843" formatCode="0.000">
                  <c:v>372.97500000000002</c:v>
                </c:pt>
                <c:pt idx="8844" formatCode="0.000">
                  <c:v>372.99900000000002</c:v>
                </c:pt>
                <c:pt idx="8845" formatCode="0.000">
                  <c:v>373.02100000000002</c:v>
                </c:pt>
                <c:pt idx="8846" formatCode="0.000">
                  <c:v>373.048</c:v>
                </c:pt>
                <c:pt idx="8847" formatCode="0.000">
                  <c:v>373.07299999999998</c:v>
                </c:pt>
                <c:pt idx="8848" formatCode="0.000">
                  <c:v>373.09699999999998</c:v>
                </c:pt>
                <c:pt idx="8849" formatCode="0.000">
                  <c:v>373.12299999999999</c:v>
                </c:pt>
                <c:pt idx="8850" formatCode="0.000">
                  <c:v>373.14800000000002</c:v>
                </c:pt>
                <c:pt idx="8851" formatCode="0.000">
                  <c:v>373.173</c:v>
                </c:pt>
                <c:pt idx="8852" formatCode="0.000">
                  <c:v>373.197</c:v>
                </c:pt>
                <c:pt idx="8853" formatCode="0.000">
                  <c:v>373.22199999999998</c:v>
                </c:pt>
                <c:pt idx="8854" formatCode="0.000">
                  <c:v>373.24700000000001</c:v>
                </c:pt>
                <c:pt idx="8855" formatCode="0.000">
                  <c:v>373.27199999999999</c:v>
                </c:pt>
                <c:pt idx="8856" formatCode="0.000">
                  <c:v>373.29700000000003</c:v>
                </c:pt>
                <c:pt idx="8857" formatCode="0.000">
                  <c:v>373.322</c:v>
                </c:pt>
                <c:pt idx="8858" formatCode="0.000">
                  <c:v>373.34500000000003</c:v>
                </c:pt>
                <c:pt idx="8859" formatCode="0.000">
                  <c:v>373.37</c:v>
                </c:pt>
                <c:pt idx="8860" formatCode="0.000">
                  <c:v>373.39400000000001</c:v>
                </c:pt>
                <c:pt idx="8861" formatCode="0.000">
                  <c:v>373.42</c:v>
                </c:pt>
                <c:pt idx="8862" formatCode="0.000">
                  <c:v>373.44499999999999</c:v>
                </c:pt>
                <c:pt idx="8863" formatCode="0.000">
                  <c:v>373.46800000000002</c:v>
                </c:pt>
                <c:pt idx="8864" formatCode="0.000">
                  <c:v>373.49299999999999</c:v>
                </c:pt>
                <c:pt idx="8865" formatCode="0.000">
                  <c:v>373.51799999999997</c:v>
                </c:pt>
                <c:pt idx="8866" formatCode="0.000">
                  <c:v>373.54300000000001</c:v>
                </c:pt>
                <c:pt idx="8867" formatCode="0.000">
                  <c:v>373.56700000000001</c:v>
                </c:pt>
                <c:pt idx="8868" formatCode="0.000">
                  <c:v>373.59199999999998</c:v>
                </c:pt>
                <c:pt idx="8869" formatCode="0.000">
                  <c:v>373.61599999999999</c:v>
                </c:pt>
                <c:pt idx="8870" formatCode="0.000">
                  <c:v>373.63900000000001</c:v>
                </c:pt>
                <c:pt idx="8871" formatCode="0.000">
                  <c:v>373.66399999999999</c:v>
                </c:pt>
                <c:pt idx="8872" formatCode="0.000">
                  <c:v>373.68900000000002</c:v>
                </c:pt>
                <c:pt idx="8873" formatCode="0.000">
                  <c:v>373.71199999999999</c:v>
                </c:pt>
                <c:pt idx="8874" formatCode="0.000">
                  <c:v>373.73599999999999</c:v>
                </c:pt>
                <c:pt idx="8875" formatCode="0.000">
                  <c:v>373.76100000000002</c:v>
                </c:pt>
                <c:pt idx="8876" formatCode="0.000">
                  <c:v>373.78500000000003</c:v>
                </c:pt>
                <c:pt idx="8877" formatCode="0.000">
                  <c:v>373.80799999999999</c:v>
                </c:pt>
                <c:pt idx="8878" formatCode="0.000">
                  <c:v>373.83300000000003</c:v>
                </c:pt>
                <c:pt idx="8879" formatCode="0.000">
                  <c:v>373.85700000000003</c:v>
                </c:pt>
                <c:pt idx="8880" formatCode="0.000">
                  <c:v>373.88099999999997</c:v>
                </c:pt>
                <c:pt idx="8881" formatCode="0.000">
                  <c:v>373.90699999999998</c:v>
                </c:pt>
                <c:pt idx="8882" formatCode="0.000">
                  <c:v>373.93200000000002</c:v>
                </c:pt>
                <c:pt idx="8883" formatCode="0.000">
                  <c:v>373.95600000000002</c:v>
                </c:pt>
                <c:pt idx="8884" formatCode="0.000">
                  <c:v>373.98099999999999</c:v>
                </c:pt>
                <c:pt idx="8885" formatCode="0.000">
                  <c:v>374.005</c:v>
                </c:pt>
                <c:pt idx="8886" formatCode="0.000">
                  <c:v>374.03</c:v>
                </c:pt>
                <c:pt idx="8887" formatCode="0.000">
                  <c:v>374.053</c:v>
                </c:pt>
                <c:pt idx="8888" formatCode="0.000">
                  <c:v>374.07600000000002</c:v>
                </c:pt>
                <c:pt idx="8889" formatCode="0.000">
                  <c:v>374.101</c:v>
                </c:pt>
                <c:pt idx="8890" formatCode="0.000">
                  <c:v>374.12700000000001</c:v>
                </c:pt>
                <c:pt idx="8891" formatCode="0.000">
                  <c:v>374.15199999999999</c:v>
                </c:pt>
                <c:pt idx="8892" formatCode="0.000">
                  <c:v>374.17599999999999</c:v>
                </c:pt>
                <c:pt idx="8893" formatCode="0.000">
                  <c:v>374.20100000000002</c:v>
                </c:pt>
                <c:pt idx="8894" formatCode="0.000">
                  <c:v>374.22500000000002</c:v>
                </c:pt>
                <c:pt idx="8895" formatCode="0.000">
                  <c:v>374.25</c:v>
                </c:pt>
                <c:pt idx="8896" formatCode="0.000">
                  <c:v>374.274</c:v>
                </c:pt>
                <c:pt idx="8897" formatCode="0.000">
                  <c:v>374.29899999999998</c:v>
                </c:pt>
                <c:pt idx="8898" formatCode="0.000">
                  <c:v>374.32299999999998</c:v>
                </c:pt>
                <c:pt idx="8899" formatCode="0.000">
                  <c:v>374.34699999999998</c:v>
                </c:pt>
                <c:pt idx="8900" formatCode="0.000">
                  <c:v>374.37099999999998</c:v>
                </c:pt>
                <c:pt idx="8901" formatCode="0.000">
                  <c:v>374.39299999999997</c:v>
                </c:pt>
                <c:pt idx="8902" formatCode="0.000">
                  <c:v>374.41800000000001</c:v>
                </c:pt>
                <c:pt idx="8903" formatCode="0.000">
                  <c:v>374.44</c:v>
                </c:pt>
                <c:pt idx="8904" formatCode="0.000">
                  <c:v>374.46300000000002</c:v>
                </c:pt>
                <c:pt idx="8905" formatCode="0.000">
                  <c:v>374.48500000000001</c:v>
                </c:pt>
                <c:pt idx="8906" formatCode="0.000">
                  <c:v>374.50799999999998</c:v>
                </c:pt>
                <c:pt idx="8907" formatCode="0.000">
                  <c:v>374.529</c:v>
                </c:pt>
                <c:pt idx="8908" formatCode="0.000">
                  <c:v>374.55099999999999</c:v>
                </c:pt>
                <c:pt idx="8909" formatCode="0.000">
                  <c:v>374.57400000000001</c:v>
                </c:pt>
                <c:pt idx="8910" formatCode="0.000">
                  <c:v>374.59500000000003</c:v>
                </c:pt>
                <c:pt idx="8911" formatCode="0.000">
                  <c:v>374.61500000000001</c:v>
                </c:pt>
                <c:pt idx="8912" formatCode="0.000">
                  <c:v>374.63499999999999</c:v>
                </c:pt>
                <c:pt idx="8913" formatCode="0.000">
                  <c:v>374.65499999999997</c:v>
                </c:pt>
                <c:pt idx="8914" formatCode="0.000">
                  <c:v>374.67599999999999</c:v>
                </c:pt>
                <c:pt idx="8915" formatCode="0.000">
                  <c:v>374.69499999999999</c:v>
                </c:pt>
                <c:pt idx="8916" formatCode="0.000">
                  <c:v>374.714</c:v>
                </c:pt>
                <c:pt idx="8917" formatCode="0.000">
                  <c:v>374.733</c:v>
                </c:pt>
                <c:pt idx="8918" formatCode="0.000">
                  <c:v>374.75200000000001</c:v>
                </c:pt>
                <c:pt idx="8919" formatCode="0.000">
                  <c:v>374.77</c:v>
                </c:pt>
                <c:pt idx="8920" formatCode="0.000">
                  <c:v>374.78699999999998</c:v>
                </c:pt>
                <c:pt idx="8921" formatCode="0.000">
                  <c:v>374.80599999999998</c:v>
                </c:pt>
                <c:pt idx="8922" formatCode="0.000">
                  <c:v>374.82299999999998</c:v>
                </c:pt>
                <c:pt idx="8923" formatCode="0.000">
                  <c:v>374.84</c:v>
                </c:pt>
                <c:pt idx="8924" formatCode="0.000">
                  <c:v>374.85599999999999</c:v>
                </c:pt>
                <c:pt idx="8925" formatCode="0.000">
                  <c:v>374.87299999999999</c:v>
                </c:pt>
                <c:pt idx="8926" formatCode="0.000">
                  <c:v>374.89</c:v>
                </c:pt>
                <c:pt idx="8927" formatCode="0.000">
                  <c:v>374.90499999999997</c:v>
                </c:pt>
                <c:pt idx="8928" formatCode="0.000">
                  <c:v>374.92</c:v>
                </c:pt>
                <c:pt idx="8929" formatCode="0.000">
                  <c:v>374.93599999999998</c:v>
                </c:pt>
                <c:pt idx="8930" formatCode="0.000">
                  <c:v>374.95100000000002</c:v>
                </c:pt>
                <c:pt idx="8931" formatCode="0.000">
                  <c:v>374.96699999999998</c:v>
                </c:pt>
                <c:pt idx="8932" formatCode="0.000">
                  <c:v>374.98200000000003</c:v>
                </c:pt>
                <c:pt idx="8933" formatCode="0.000">
                  <c:v>374.99599999999998</c:v>
                </c:pt>
                <c:pt idx="8934" formatCode="0.000">
                  <c:v>375.01100000000002</c:v>
                </c:pt>
                <c:pt idx="8935" formatCode="0.000">
                  <c:v>375.02699999999999</c:v>
                </c:pt>
                <c:pt idx="8936" formatCode="0.000">
                  <c:v>375.041</c:v>
                </c:pt>
                <c:pt idx="8937" formatCode="0.000">
                  <c:v>375.05599999999998</c:v>
                </c:pt>
                <c:pt idx="8938" formatCode="0.000">
                  <c:v>375.07</c:v>
                </c:pt>
                <c:pt idx="8939" formatCode="0.000">
                  <c:v>375.08300000000003</c:v>
                </c:pt>
                <c:pt idx="8940" formatCode="0.000">
                  <c:v>375.09699999999998</c:v>
                </c:pt>
                <c:pt idx="8941" formatCode="0.000">
                  <c:v>375.11200000000002</c:v>
                </c:pt>
                <c:pt idx="8942" formatCode="0.000">
                  <c:v>375.12700000000001</c:v>
                </c:pt>
                <c:pt idx="8943" formatCode="0.000">
                  <c:v>375.14100000000002</c:v>
                </c:pt>
                <c:pt idx="8944" formatCode="0.000">
                  <c:v>375.15499999999997</c:v>
                </c:pt>
                <c:pt idx="8945" formatCode="0.000">
                  <c:v>375.17099999999999</c:v>
                </c:pt>
                <c:pt idx="8946" formatCode="0.000">
                  <c:v>375.185</c:v>
                </c:pt>
                <c:pt idx="8947" formatCode="0.000">
                  <c:v>375.2</c:v>
                </c:pt>
                <c:pt idx="8948" formatCode="0.000">
                  <c:v>375.21499999999997</c:v>
                </c:pt>
                <c:pt idx="8949" formatCode="0.000">
                  <c:v>375.23</c:v>
                </c:pt>
                <c:pt idx="8950" formatCode="0.000">
                  <c:v>375.24400000000003</c:v>
                </c:pt>
                <c:pt idx="8951" formatCode="0.000">
                  <c:v>375.25900000000001</c:v>
                </c:pt>
                <c:pt idx="8952" formatCode="0.000">
                  <c:v>375.274</c:v>
                </c:pt>
                <c:pt idx="8953" formatCode="0.000">
                  <c:v>375.29</c:v>
                </c:pt>
                <c:pt idx="8954" formatCode="0.000">
                  <c:v>375.30500000000001</c:v>
                </c:pt>
                <c:pt idx="8955" formatCode="0.000">
                  <c:v>375.31900000000002</c:v>
                </c:pt>
                <c:pt idx="8956" formatCode="0.000">
                  <c:v>375.334</c:v>
                </c:pt>
                <c:pt idx="8957" formatCode="0.000">
                  <c:v>375.35</c:v>
                </c:pt>
                <c:pt idx="8958" formatCode="0.000">
                  <c:v>375.36599999999999</c:v>
                </c:pt>
                <c:pt idx="8959" formatCode="0.000">
                  <c:v>375.38099999999997</c:v>
                </c:pt>
                <c:pt idx="8960" formatCode="0.000">
                  <c:v>375.39600000000002</c:v>
                </c:pt>
                <c:pt idx="8961" formatCode="0.000">
                  <c:v>375.41199999999998</c:v>
                </c:pt>
                <c:pt idx="8962" formatCode="0.000">
                  <c:v>375.42700000000002</c:v>
                </c:pt>
                <c:pt idx="8963" formatCode="0.000">
                  <c:v>375.44400000000002</c:v>
                </c:pt>
                <c:pt idx="8964" formatCode="0.000">
                  <c:v>375.46</c:v>
                </c:pt>
                <c:pt idx="8965" formatCode="0.000">
                  <c:v>375.476</c:v>
                </c:pt>
                <c:pt idx="8966" formatCode="0.000">
                  <c:v>375.49200000000002</c:v>
                </c:pt>
                <c:pt idx="8967" formatCode="0.000">
                  <c:v>375.50700000000001</c:v>
                </c:pt>
                <c:pt idx="8968" formatCode="0.000">
                  <c:v>375.52199999999999</c:v>
                </c:pt>
                <c:pt idx="8969" formatCode="0.000">
                  <c:v>375.53899999999999</c:v>
                </c:pt>
                <c:pt idx="8970" formatCode="0.000">
                  <c:v>375.55500000000001</c:v>
                </c:pt>
                <c:pt idx="8971" formatCode="0.000">
                  <c:v>375.572</c:v>
                </c:pt>
                <c:pt idx="8972" formatCode="0.000">
                  <c:v>375.58800000000002</c:v>
                </c:pt>
                <c:pt idx="8973" formatCode="0.000">
                  <c:v>375.60399999999998</c:v>
                </c:pt>
                <c:pt idx="8974" formatCode="0.000">
                  <c:v>375.61900000000003</c:v>
                </c:pt>
                <c:pt idx="8975" formatCode="0.000">
                  <c:v>375.63499999999999</c:v>
                </c:pt>
                <c:pt idx="8976" formatCode="0.000">
                  <c:v>375.65100000000001</c:v>
                </c:pt>
                <c:pt idx="8977" formatCode="0.000">
                  <c:v>375.66800000000001</c:v>
                </c:pt>
                <c:pt idx="8978" formatCode="0.000">
                  <c:v>375.68400000000003</c:v>
                </c:pt>
                <c:pt idx="8979" formatCode="0.000">
                  <c:v>375.7</c:v>
                </c:pt>
                <c:pt idx="8980" formatCode="0.000">
                  <c:v>375.71699999999998</c:v>
                </c:pt>
                <c:pt idx="8981" formatCode="0.000">
                  <c:v>375.733</c:v>
                </c:pt>
                <c:pt idx="8982" formatCode="0.000">
                  <c:v>375.74799999999999</c:v>
                </c:pt>
                <c:pt idx="8983" formatCode="0.000">
                  <c:v>375.76400000000001</c:v>
                </c:pt>
                <c:pt idx="8984" formatCode="0.000">
                  <c:v>375.78100000000001</c:v>
                </c:pt>
                <c:pt idx="8985" formatCode="0.000">
                  <c:v>375.79500000000002</c:v>
                </c:pt>
                <c:pt idx="8986" formatCode="0.000">
                  <c:v>375.81299999999999</c:v>
                </c:pt>
                <c:pt idx="8987" formatCode="0.000">
                  <c:v>375.82900000000001</c:v>
                </c:pt>
                <c:pt idx="8988" formatCode="0.000">
                  <c:v>375.846</c:v>
                </c:pt>
                <c:pt idx="8989" formatCode="0.000">
                  <c:v>375.86</c:v>
                </c:pt>
                <c:pt idx="8990" formatCode="0.000">
                  <c:v>375.87799999999999</c:v>
                </c:pt>
                <c:pt idx="8991" formatCode="0.000">
                  <c:v>375.89499999999998</c:v>
                </c:pt>
                <c:pt idx="8992" formatCode="0.000">
                  <c:v>375.91</c:v>
                </c:pt>
                <c:pt idx="8993" formatCode="0.000">
                  <c:v>375.92899999999997</c:v>
                </c:pt>
                <c:pt idx="8994" formatCode="0.000">
                  <c:v>375.94400000000002</c:v>
                </c:pt>
                <c:pt idx="8995" formatCode="0.000">
                  <c:v>375.96199999999999</c:v>
                </c:pt>
                <c:pt idx="8996" formatCode="0.000">
                  <c:v>375.97699999999998</c:v>
                </c:pt>
                <c:pt idx="8997" formatCode="0.000">
                  <c:v>375.99400000000003</c:v>
                </c:pt>
                <c:pt idx="8998" formatCode="0.000">
                  <c:v>376.01</c:v>
                </c:pt>
                <c:pt idx="8999" formatCode="0.000">
                  <c:v>376.02600000000001</c:v>
                </c:pt>
                <c:pt idx="9000" formatCode="0.000">
                  <c:v>376.04500000000002</c:v>
                </c:pt>
                <c:pt idx="9001" formatCode="0.000">
                  <c:v>376.06200000000001</c:v>
                </c:pt>
                <c:pt idx="9002" formatCode="0.000">
                  <c:v>376.07900000000001</c:v>
                </c:pt>
                <c:pt idx="9003" formatCode="0.000">
                  <c:v>376.09399999999999</c:v>
                </c:pt>
                <c:pt idx="9004" formatCode="0.000">
                  <c:v>376.11</c:v>
                </c:pt>
                <c:pt idx="9005" formatCode="0.000">
                  <c:v>376.12799999999999</c:v>
                </c:pt>
                <c:pt idx="9006" formatCode="0.000">
                  <c:v>376.14499999999998</c:v>
                </c:pt>
                <c:pt idx="9007" formatCode="0.000">
                  <c:v>376.16300000000001</c:v>
                </c:pt>
                <c:pt idx="9008" formatCode="0.000">
                  <c:v>376.18</c:v>
                </c:pt>
                <c:pt idx="9009" formatCode="0.000">
                  <c:v>376.197</c:v>
                </c:pt>
                <c:pt idx="9010" formatCode="0.000">
                  <c:v>376.21600000000001</c:v>
                </c:pt>
                <c:pt idx="9011" formatCode="0.000">
                  <c:v>376.233</c:v>
                </c:pt>
                <c:pt idx="9012" formatCode="0.000">
                  <c:v>376.25</c:v>
                </c:pt>
                <c:pt idx="9013" formatCode="0.000">
                  <c:v>376.267</c:v>
                </c:pt>
                <c:pt idx="9014" formatCode="0.000">
                  <c:v>376.28500000000003</c:v>
                </c:pt>
                <c:pt idx="9015" formatCode="0.000">
                  <c:v>376.303</c:v>
                </c:pt>
                <c:pt idx="9016" formatCode="0.000">
                  <c:v>376.322</c:v>
                </c:pt>
                <c:pt idx="9017" formatCode="0.000">
                  <c:v>376.34</c:v>
                </c:pt>
                <c:pt idx="9018" formatCode="0.000">
                  <c:v>376.358</c:v>
                </c:pt>
                <c:pt idx="9019" formatCode="0.000">
                  <c:v>376.37799999999999</c:v>
                </c:pt>
                <c:pt idx="9020" formatCode="0.000">
                  <c:v>376.39600000000002</c:v>
                </c:pt>
                <c:pt idx="9021" formatCode="0.000">
                  <c:v>376.41399999999999</c:v>
                </c:pt>
                <c:pt idx="9022" formatCode="0.000">
                  <c:v>376.43299999999999</c:v>
                </c:pt>
                <c:pt idx="9023" formatCode="0.000">
                  <c:v>376.452</c:v>
                </c:pt>
                <c:pt idx="9024" formatCode="0.000">
                  <c:v>376.471</c:v>
                </c:pt>
                <c:pt idx="9025" formatCode="0.000">
                  <c:v>376.49099999999999</c:v>
                </c:pt>
                <c:pt idx="9026" formatCode="0.000">
                  <c:v>376.51</c:v>
                </c:pt>
                <c:pt idx="9027" formatCode="0.000">
                  <c:v>376.529</c:v>
                </c:pt>
                <c:pt idx="9028" formatCode="0.000">
                  <c:v>376.54899999999998</c:v>
                </c:pt>
                <c:pt idx="9029" formatCode="0.000">
                  <c:v>376.56900000000002</c:v>
                </c:pt>
                <c:pt idx="9030" formatCode="0.000">
                  <c:v>376.59</c:v>
                </c:pt>
                <c:pt idx="9031" formatCode="0.000">
                  <c:v>376.60899999999998</c:v>
                </c:pt>
                <c:pt idx="9032" formatCode="0.000">
                  <c:v>376.63</c:v>
                </c:pt>
                <c:pt idx="9033" formatCode="0.000">
                  <c:v>376.65</c:v>
                </c:pt>
                <c:pt idx="9034" formatCode="0.000">
                  <c:v>376.67099999999999</c:v>
                </c:pt>
                <c:pt idx="9035" formatCode="0.000">
                  <c:v>376.69200000000001</c:v>
                </c:pt>
                <c:pt idx="9036" formatCode="0.000">
                  <c:v>376.71199999999999</c:v>
                </c:pt>
                <c:pt idx="9037" formatCode="0.000">
                  <c:v>376.733</c:v>
                </c:pt>
                <c:pt idx="9038" formatCode="0.000">
                  <c:v>376.75299999999999</c:v>
                </c:pt>
                <c:pt idx="9039" formatCode="0.000">
                  <c:v>376.77600000000001</c:v>
                </c:pt>
                <c:pt idx="9040" formatCode="0.000">
                  <c:v>376.79500000000002</c:v>
                </c:pt>
                <c:pt idx="9041" formatCode="0.000">
                  <c:v>376.81799999999998</c:v>
                </c:pt>
                <c:pt idx="9042" formatCode="0.000">
                  <c:v>376.839</c:v>
                </c:pt>
                <c:pt idx="9043" formatCode="0.000">
                  <c:v>376.86099999999999</c:v>
                </c:pt>
                <c:pt idx="9044" formatCode="0.000">
                  <c:v>376.88400000000001</c:v>
                </c:pt>
                <c:pt idx="9045" formatCode="0.000">
                  <c:v>376.90499999999997</c:v>
                </c:pt>
                <c:pt idx="9046" formatCode="0.000">
                  <c:v>376.92700000000002</c:v>
                </c:pt>
                <c:pt idx="9047" formatCode="0.000">
                  <c:v>376.94900000000001</c:v>
                </c:pt>
                <c:pt idx="9048" formatCode="0.000">
                  <c:v>376.97199999999998</c:v>
                </c:pt>
                <c:pt idx="9049" formatCode="0.000">
                  <c:v>376.99400000000003</c:v>
                </c:pt>
                <c:pt idx="9050" formatCode="0.000">
                  <c:v>377.01600000000002</c:v>
                </c:pt>
                <c:pt idx="9051" formatCode="0.000">
                  <c:v>377.04</c:v>
                </c:pt>
                <c:pt idx="9052" formatCode="0.000">
                  <c:v>377.06200000000001</c:v>
                </c:pt>
                <c:pt idx="9053" formatCode="0.000">
                  <c:v>377.08300000000003</c:v>
                </c:pt>
                <c:pt idx="9054" formatCode="0.000">
                  <c:v>377.10500000000002</c:v>
                </c:pt>
                <c:pt idx="9055" formatCode="0.000">
                  <c:v>377.12900000000002</c:v>
                </c:pt>
                <c:pt idx="9056" formatCode="0.000">
                  <c:v>377.15199999999999</c:v>
                </c:pt>
                <c:pt idx="9057" formatCode="0.000">
                  <c:v>377.17399999999998</c:v>
                </c:pt>
                <c:pt idx="9058" formatCode="0.000">
                  <c:v>377.19799999999998</c:v>
                </c:pt>
                <c:pt idx="9059" formatCode="0.000">
                  <c:v>377.22199999999998</c:v>
                </c:pt>
                <c:pt idx="9060" formatCode="0.000">
                  <c:v>377.245</c:v>
                </c:pt>
                <c:pt idx="9061" formatCode="0.000">
                  <c:v>377.26900000000001</c:v>
                </c:pt>
                <c:pt idx="9062" formatCode="0.000">
                  <c:v>377.29199999999997</c:v>
                </c:pt>
                <c:pt idx="9063" formatCode="0.000">
                  <c:v>377.31599999999997</c:v>
                </c:pt>
                <c:pt idx="9064" formatCode="0.000">
                  <c:v>377.34</c:v>
                </c:pt>
                <c:pt idx="9065" formatCode="0.000">
                  <c:v>377.36500000000001</c:v>
                </c:pt>
                <c:pt idx="9066" formatCode="0.000">
                  <c:v>377.39</c:v>
                </c:pt>
                <c:pt idx="9067" formatCode="0.000">
                  <c:v>377.41399999999999</c:v>
                </c:pt>
                <c:pt idx="9068" formatCode="0.000">
                  <c:v>377.43900000000002</c:v>
                </c:pt>
                <c:pt idx="9069" formatCode="0.000">
                  <c:v>377.46199999999999</c:v>
                </c:pt>
                <c:pt idx="9070" formatCode="0.000">
                  <c:v>377.48599999999999</c:v>
                </c:pt>
                <c:pt idx="9071" formatCode="0.000">
                  <c:v>377.512</c:v>
                </c:pt>
                <c:pt idx="9072" formatCode="0.000">
                  <c:v>377.53699999999998</c:v>
                </c:pt>
                <c:pt idx="9073" formatCode="0.000">
                  <c:v>377.56200000000001</c:v>
                </c:pt>
                <c:pt idx="9074" formatCode="0.000">
                  <c:v>377.58699999999999</c:v>
                </c:pt>
                <c:pt idx="9075" formatCode="0.000">
                  <c:v>377.61500000000001</c:v>
                </c:pt>
                <c:pt idx="9076" formatCode="0.000">
                  <c:v>377.63900000000001</c:v>
                </c:pt>
                <c:pt idx="9077" formatCode="0.000">
                  <c:v>377.66399999999999</c:v>
                </c:pt>
                <c:pt idx="9078" formatCode="0.000">
                  <c:v>377.69099999999997</c:v>
                </c:pt>
                <c:pt idx="9079" formatCode="0.000">
                  <c:v>377.71499999999997</c:v>
                </c:pt>
                <c:pt idx="9080" formatCode="0.000">
                  <c:v>377.74299999999999</c:v>
                </c:pt>
                <c:pt idx="9081" formatCode="0.000">
                  <c:v>377.767</c:v>
                </c:pt>
                <c:pt idx="9082" formatCode="0.000">
                  <c:v>377.79300000000001</c:v>
                </c:pt>
                <c:pt idx="9083" formatCode="0.000">
                  <c:v>377.82</c:v>
                </c:pt>
                <c:pt idx="9084" formatCode="0.000">
                  <c:v>377.846</c:v>
                </c:pt>
                <c:pt idx="9085" formatCode="0.000">
                  <c:v>377.87099999999998</c:v>
                </c:pt>
                <c:pt idx="9086" formatCode="0.000">
                  <c:v>377.89699999999999</c:v>
                </c:pt>
                <c:pt idx="9087" formatCode="0.000">
                  <c:v>377.923</c:v>
                </c:pt>
                <c:pt idx="9088" formatCode="0.000">
                  <c:v>377.94799999999998</c:v>
                </c:pt>
                <c:pt idx="9089" formatCode="0.000">
                  <c:v>377.97399999999999</c:v>
                </c:pt>
                <c:pt idx="9090" formatCode="0.000">
                  <c:v>378.00099999999998</c:v>
                </c:pt>
                <c:pt idx="9091" formatCode="0.000">
                  <c:v>378.02600000000001</c:v>
                </c:pt>
                <c:pt idx="9092" formatCode="0.000">
                  <c:v>378.053</c:v>
                </c:pt>
                <c:pt idx="9093" formatCode="0.000">
                  <c:v>378.07799999999997</c:v>
                </c:pt>
                <c:pt idx="9094" formatCode="0.000">
                  <c:v>378.10300000000001</c:v>
                </c:pt>
                <c:pt idx="9095" formatCode="0.000">
                  <c:v>378.12900000000002</c:v>
                </c:pt>
                <c:pt idx="9096" formatCode="0.000">
                  <c:v>378.15600000000001</c:v>
                </c:pt>
                <c:pt idx="9097" formatCode="0.000">
                  <c:v>378.18099999999998</c:v>
                </c:pt>
                <c:pt idx="9098" formatCode="0.000">
                  <c:v>378.20699999999999</c:v>
                </c:pt>
                <c:pt idx="9099" formatCode="0.000">
                  <c:v>378.23399999999998</c:v>
                </c:pt>
                <c:pt idx="9100" formatCode="0.000">
                  <c:v>378.25900000000001</c:v>
                </c:pt>
                <c:pt idx="9101" formatCode="0.000">
                  <c:v>378.28199999999998</c:v>
                </c:pt>
                <c:pt idx="9102" formatCode="0.000">
                  <c:v>378.31</c:v>
                </c:pt>
                <c:pt idx="9103" formatCode="0.000">
                  <c:v>378.33499999999998</c:v>
                </c:pt>
                <c:pt idx="9104" formatCode="0.000">
                  <c:v>378.36099999999999</c:v>
                </c:pt>
                <c:pt idx="9105" formatCode="0.000">
                  <c:v>378.387</c:v>
                </c:pt>
                <c:pt idx="9106" formatCode="0.000">
                  <c:v>378.41500000000002</c:v>
                </c:pt>
                <c:pt idx="9107" formatCode="0.000">
                  <c:v>378.44099999999997</c:v>
                </c:pt>
                <c:pt idx="9108" formatCode="0.000">
                  <c:v>378.46699999999998</c:v>
                </c:pt>
                <c:pt idx="9109" formatCode="0.000">
                  <c:v>378.49200000000002</c:v>
                </c:pt>
                <c:pt idx="9110" formatCode="0.000">
                  <c:v>378.51799999999997</c:v>
                </c:pt>
                <c:pt idx="9111" formatCode="0.000">
                  <c:v>378.54300000000001</c:v>
                </c:pt>
                <c:pt idx="9112" formatCode="0.000">
                  <c:v>378.57</c:v>
                </c:pt>
                <c:pt idx="9113" formatCode="0.000">
                  <c:v>378.59699999999998</c:v>
                </c:pt>
                <c:pt idx="9114" formatCode="0.000">
                  <c:v>378.62299999999999</c:v>
                </c:pt>
                <c:pt idx="9115" formatCode="0.000">
                  <c:v>378.64800000000002</c:v>
                </c:pt>
                <c:pt idx="9116" formatCode="0.000">
                  <c:v>378.67399999999998</c:v>
                </c:pt>
                <c:pt idx="9117" formatCode="0.000">
                  <c:v>378.70100000000002</c:v>
                </c:pt>
                <c:pt idx="9118" formatCode="0.000">
                  <c:v>378.726</c:v>
                </c:pt>
                <c:pt idx="9119" formatCode="0.000">
                  <c:v>378.75099999999998</c:v>
                </c:pt>
                <c:pt idx="9120" formatCode="0.000">
                  <c:v>378.77800000000002</c:v>
                </c:pt>
                <c:pt idx="9121" formatCode="0.000">
                  <c:v>378.80399999999997</c:v>
                </c:pt>
                <c:pt idx="9122" formatCode="0.000">
                  <c:v>378.82900000000001</c:v>
                </c:pt>
                <c:pt idx="9123" formatCode="0.000">
                  <c:v>378.85700000000003</c:v>
                </c:pt>
                <c:pt idx="9124" formatCode="0.000">
                  <c:v>378.88200000000001</c:v>
                </c:pt>
                <c:pt idx="9125" formatCode="0.000">
                  <c:v>378.90800000000002</c:v>
                </c:pt>
                <c:pt idx="9126" formatCode="0.000">
                  <c:v>378.93599999999998</c:v>
                </c:pt>
                <c:pt idx="9127" formatCode="0.000">
                  <c:v>378.96100000000001</c:v>
                </c:pt>
                <c:pt idx="9128" formatCode="0.000">
                  <c:v>378.988</c:v>
                </c:pt>
                <c:pt idx="9129" formatCode="0.000">
                  <c:v>379.01299999999998</c:v>
                </c:pt>
                <c:pt idx="9130" formatCode="0.000">
                  <c:v>379.041</c:v>
                </c:pt>
                <c:pt idx="9131" formatCode="0.000">
                  <c:v>379.06700000000001</c:v>
                </c:pt>
                <c:pt idx="9132" formatCode="0.000">
                  <c:v>379.09199999999998</c:v>
                </c:pt>
                <c:pt idx="9133" formatCode="0.000">
                  <c:v>379.11799999999999</c:v>
                </c:pt>
                <c:pt idx="9134" formatCode="0.000">
                  <c:v>379.14499999999998</c:v>
                </c:pt>
                <c:pt idx="9135" formatCode="0.000">
                  <c:v>379.17099999999999</c:v>
                </c:pt>
                <c:pt idx="9136" formatCode="0.000">
                  <c:v>379.19600000000003</c:v>
                </c:pt>
                <c:pt idx="9137" formatCode="0.000">
                  <c:v>379.22199999999998</c:v>
                </c:pt>
                <c:pt idx="9138" formatCode="0.000">
                  <c:v>379.24900000000002</c:v>
                </c:pt>
                <c:pt idx="9139" formatCode="0.000">
                  <c:v>379.27600000000001</c:v>
                </c:pt>
                <c:pt idx="9140" formatCode="0.000">
                  <c:v>379.30200000000002</c:v>
                </c:pt>
                <c:pt idx="9141" formatCode="0.000">
                  <c:v>379.33100000000002</c:v>
                </c:pt>
                <c:pt idx="9142" formatCode="0.000">
                  <c:v>379.35599999999999</c:v>
                </c:pt>
                <c:pt idx="9143" formatCode="0.000">
                  <c:v>379.38400000000001</c:v>
                </c:pt>
                <c:pt idx="9144" formatCode="0.000">
                  <c:v>379.41</c:v>
                </c:pt>
                <c:pt idx="9145" formatCode="0.000">
                  <c:v>379.43599999999998</c:v>
                </c:pt>
                <c:pt idx="9146" formatCode="0.000">
                  <c:v>379.464</c:v>
                </c:pt>
                <c:pt idx="9147" formatCode="0.000">
                  <c:v>379.49099999999999</c:v>
                </c:pt>
                <c:pt idx="9148" formatCode="0.000">
                  <c:v>379.51600000000002</c:v>
                </c:pt>
                <c:pt idx="9149" formatCode="0.000">
                  <c:v>379.54199999999997</c:v>
                </c:pt>
                <c:pt idx="9150" formatCode="0.000">
                  <c:v>379.56900000000002</c:v>
                </c:pt>
                <c:pt idx="9151" formatCode="0.000">
                  <c:v>379.59699999999998</c:v>
                </c:pt>
                <c:pt idx="9152" formatCode="0.000">
                  <c:v>379.625</c:v>
                </c:pt>
                <c:pt idx="9153" formatCode="0.000">
                  <c:v>379.65100000000001</c:v>
                </c:pt>
                <c:pt idx="9154" formatCode="0.000">
                  <c:v>379.678</c:v>
                </c:pt>
                <c:pt idx="9155" formatCode="0.000">
                  <c:v>379.70499999999998</c:v>
                </c:pt>
                <c:pt idx="9156" formatCode="0.000">
                  <c:v>379.73200000000003</c:v>
                </c:pt>
                <c:pt idx="9157" formatCode="0.000">
                  <c:v>379.75900000000001</c:v>
                </c:pt>
                <c:pt idx="9158" formatCode="0.000">
                  <c:v>379.786</c:v>
                </c:pt>
                <c:pt idx="9159" formatCode="0.000">
                  <c:v>379.81400000000002</c:v>
                </c:pt>
                <c:pt idx="9160" formatCode="0.000">
                  <c:v>379.84100000000001</c:v>
                </c:pt>
                <c:pt idx="9161" formatCode="0.000">
                  <c:v>379.86700000000002</c:v>
                </c:pt>
                <c:pt idx="9162" formatCode="0.000">
                  <c:v>379.89400000000001</c:v>
                </c:pt>
                <c:pt idx="9163" formatCode="0.000">
                  <c:v>379.92200000000003</c:v>
                </c:pt>
                <c:pt idx="9164" formatCode="0.000">
                  <c:v>379.94799999999998</c:v>
                </c:pt>
                <c:pt idx="9165" formatCode="0.000">
                  <c:v>379.97500000000002</c:v>
                </c:pt>
                <c:pt idx="9166" formatCode="0.000">
                  <c:v>380.00299999999999</c:v>
                </c:pt>
                <c:pt idx="9167" formatCode="0.000">
                  <c:v>380.03</c:v>
                </c:pt>
                <c:pt idx="9168" formatCode="0.000">
                  <c:v>380.05799999999999</c:v>
                </c:pt>
                <c:pt idx="9169" formatCode="0.000">
                  <c:v>380.08499999999998</c:v>
                </c:pt>
                <c:pt idx="9170" formatCode="0.000">
                  <c:v>380.11099999999999</c:v>
                </c:pt>
                <c:pt idx="9171" formatCode="0.000">
                  <c:v>380.13900000000001</c:v>
                </c:pt>
                <c:pt idx="9172" formatCode="0.000">
                  <c:v>380.166</c:v>
                </c:pt>
                <c:pt idx="9173" formatCode="0.000">
                  <c:v>380.19200000000001</c:v>
                </c:pt>
                <c:pt idx="9174" formatCode="0.000">
                  <c:v>380.21699999999998</c:v>
                </c:pt>
                <c:pt idx="9175" formatCode="0.000">
                  <c:v>380.245</c:v>
                </c:pt>
                <c:pt idx="9176" formatCode="0.000">
                  <c:v>380.27199999999999</c:v>
                </c:pt>
                <c:pt idx="9177" formatCode="0.000">
                  <c:v>380.3</c:v>
                </c:pt>
                <c:pt idx="9178" formatCode="0.000">
                  <c:v>380.32799999999997</c:v>
                </c:pt>
                <c:pt idx="9179" formatCode="0.000">
                  <c:v>380.35399999999998</c:v>
                </c:pt>
                <c:pt idx="9180" formatCode="0.000">
                  <c:v>380.38</c:v>
                </c:pt>
                <c:pt idx="9181" formatCode="0.000">
                  <c:v>380.40699999999998</c:v>
                </c:pt>
                <c:pt idx="9182" formatCode="0.000">
                  <c:v>380.43400000000003</c:v>
                </c:pt>
                <c:pt idx="9183" formatCode="0.000">
                  <c:v>380.46100000000001</c:v>
                </c:pt>
                <c:pt idx="9184" formatCode="0.000">
                  <c:v>380.48899999999998</c:v>
                </c:pt>
                <c:pt idx="9185" formatCode="0.000">
                  <c:v>380.51400000000001</c:v>
                </c:pt>
                <c:pt idx="9186" formatCode="0.000">
                  <c:v>380.541</c:v>
                </c:pt>
                <c:pt idx="9187" formatCode="0.000">
                  <c:v>380.56900000000002</c:v>
                </c:pt>
                <c:pt idx="9188" formatCode="0.000">
                  <c:v>380.59500000000003</c:v>
                </c:pt>
                <c:pt idx="9189" formatCode="0.000">
                  <c:v>380.62099999999998</c:v>
                </c:pt>
                <c:pt idx="9190" formatCode="0.000">
                  <c:v>380.649</c:v>
                </c:pt>
                <c:pt idx="9191" formatCode="0.000">
                  <c:v>380.67399999999998</c:v>
                </c:pt>
                <c:pt idx="9192" formatCode="0.000">
                  <c:v>380.7</c:v>
                </c:pt>
                <c:pt idx="9193" formatCode="0.000">
                  <c:v>380.72800000000001</c:v>
                </c:pt>
                <c:pt idx="9194" formatCode="0.000">
                  <c:v>380.75299999999999</c:v>
                </c:pt>
                <c:pt idx="9195" formatCode="0.000">
                  <c:v>380.78</c:v>
                </c:pt>
                <c:pt idx="9196" formatCode="0.000">
                  <c:v>380.80700000000002</c:v>
                </c:pt>
                <c:pt idx="9197" formatCode="0.000">
                  <c:v>380.83300000000003</c:v>
                </c:pt>
                <c:pt idx="9198" formatCode="0.000">
                  <c:v>380.85899999999998</c:v>
                </c:pt>
                <c:pt idx="9199" formatCode="0.000">
                  <c:v>380.88600000000002</c:v>
                </c:pt>
                <c:pt idx="9200" formatCode="0.000">
                  <c:v>380.91199999999998</c:v>
                </c:pt>
                <c:pt idx="9201" formatCode="0.000">
                  <c:v>380.93799999999999</c:v>
                </c:pt>
                <c:pt idx="9202" formatCode="0.000">
                  <c:v>380.964</c:v>
                </c:pt>
                <c:pt idx="9203" formatCode="0.000">
                  <c:v>380.98899999999998</c:v>
                </c:pt>
                <c:pt idx="9204" formatCode="0.000">
                  <c:v>381.01600000000002</c:v>
                </c:pt>
                <c:pt idx="9205" formatCode="0.000">
                  <c:v>381.04300000000001</c:v>
                </c:pt>
                <c:pt idx="9206" formatCode="0.000">
                  <c:v>381.06799999999998</c:v>
                </c:pt>
                <c:pt idx="9207" formatCode="0.000">
                  <c:v>381.09399999999999</c:v>
                </c:pt>
                <c:pt idx="9208" formatCode="0.000">
                  <c:v>381.11900000000003</c:v>
                </c:pt>
                <c:pt idx="9209" formatCode="0.000">
                  <c:v>381.14499999999998</c:v>
                </c:pt>
                <c:pt idx="9210" formatCode="0.000">
                  <c:v>381.17099999999999</c:v>
                </c:pt>
                <c:pt idx="9211" formatCode="0.000">
                  <c:v>381.197</c:v>
                </c:pt>
                <c:pt idx="9212" formatCode="0.000">
                  <c:v>381.22399999999999</c:v>
                </c:pt>
                <c:pt idx="9213" formatCode="0.000">
                  <c:v>381.24900000000002</c:v>
                </c:pt>
                <c:pt idx="9214" formatCode="0.000">
                  <c:v>381.27499999999998</c:v>
                </c:pt>
                <c:pt idx="9215" formatCode="0.000">
                  <c:v>381.30200000000002</c:v>
                </c:pt>
                <c:pt idx="9216" formatCode="0.000">
                  <c:v>381.327</c:v>
                </c:pt>
                <c:pt idx="9217" formatCode="0.000">
                  <c:v>381.35300000000001</c:v>
                </c:pt>
                <c:pt idx="9218" formatCode="0.000">
                  <c:v>381.37799999999999</c:v>
                </c:pt>
                <c:pt idx="9219" formatCode="0.000">
                  <c:v>381.404</c:v>
                </c:pt>
                <c:pt idx="9220" formatCode="0.000">
                  <c:v>381.43</c:v>
                </c:pt>
                <c:pt idx="9221" formatCode="0.000">
                  <c:v>381.45600000000002</c:v>
                </c:pt>
                <c:pt idx="9222" formatCode="0.000">
                  <c:v>381.48200000000003</c:v>
                </c:pt>
                <c:pt idx="9223" formatCode="0.000">
                  <c:v>381.50799999999998</c:v>
                </c:pt>
                <c:pt idx="9224" formatCode="0.000">
                  <c:v>381.53300000000002</c:v>
                </c:pt>
                <c:pt idx="9225" formatCode="0.000">
                  <c:v>381.56</c:v>
                </c:pt>
                <c:pt idx="9226" formatCode="0.000">
                  <c:v>381.58600000000001</c:v>
                </c:pt>
                <c:pt idx="9227" formatCode="0.000">
                  <c:v>381.61200000000002</c:v>
                </c:pt>
                <c:pt idx="9228" formatCode="0.000">
                  <c:v>381.637</c:v>
                </c:pt>
                <c:pt idx="9229" formatCode="0.000">
                  <c:v>381.66199999999998</c:v>
                </c:pt>
                <c:pt idx="9230" formatCode="0.000">
                  <c:v>381.68799999999999</c:v>
                </c:pt>
                <c:pt idx="9231" formatCode="0.000">
                  <c:v>381.71300000000002</c:v>
                </c:pt>
                <c:pt idx="9232" formatCode="0.000">
                  <c:v>381.738</c:v>
                </c:pt>
                <c:pt idx="9233" formatCode="0.000">
                  <c:v>381.76499999999999</c:v>
                </c:pt>
                <c:pt idx="9234" formatCode="0.000">
                  <c:v>381.79</c:v>
                </c:pt>
                <c:pt idx="9235" formatCode="0.000">
                  <c:v>381.81599999999997</c:v>
                </c:pt>
                <c:pt idx="9236" formatCode="0.000">
                  <c:v>381.84199999999998</c:v>
                </c:pt>
                <c:pt idx="9237" formatCode="0.000">
                  <c:v>381.86799999999999</c:v>
                </c:pt>
                <c:pt idx="9238" formatCode="0.000">
                  <c:v>381.89299999999997</c:v>
                </c:pt>
                <c:pt idx="9239" formatCode="0.000">
                  <c:v>381.92</c:v>
                </c:pt>
                <c:pt idx="9240" formatCode="0.000">
                  <c:v>381.94400000000002</c:v>
                </c:pt>
                <c:pt idx="9241" formatCode="0.000">
                  <c:v>381.971</c:v>
                </c:pt>
                <c:pt idx="9242" formatCode="0.000">
                  <c:v>381.99599999999998</c:v>
                </c:pt>
                <c:pt idx="9243" formatCode="0.000">
                  <c:v>382.02100000000002</c:v>
                </c:pt>
                <c:pt idx="9244" formatCode="0.000">
                  <c:v>382.04899999999998</c:v>
                </c:pt>
                <c:pt idx="9245" formatCode="0.000">
                  <c:v>382.07400000000001</c:v>
                </c:pt>
                <c:pt idx="9246" formatCode="0.000">
                  <c:v>382.09699999999998</c:v>
                </c:pt>
                <c:pt idx="9247" formatCode="0.000">
                  <c:v>382.12299999999999</c:v>
                </c:pt>
                <c:pt idx="9248" formatCode="0.000">
                  <c:v>382.15</c:v>
                </c:pt>
                <c:pt idx="9249" formatCode="0.000">
                  <c:v>382.17500000000001</c:v>
                </c:pt>
                <c:pt idx="9250" formatCode="0.000">
                  <c:v>382.20100000000002</c:v>
                </c:pt>
                <c:pt idx="9251" formatCode="0.000">
                  <c:v>382.22800000000001</c:v>
                </c:pt>
                <c:pt idx="9252" formatCode="0.000">
                  <c:v>382.25200000000001</c:v>
                </c:pt>
                <c:pt idx="9253" formatCode="0.000">
                  <c:v>382.279</c:v>
                </c:pt>
                <c:pt idx="9254" formatCode="0.000">
                  <c:v>382.30500000000001</c:v>
                </c:pt>
                <c:pt idx="9255" formatCode="0.000">
                  <c:v>382.33</c:v>
                </c:pt>
                <c:pt idx="9256" formatCode="0.000">
                  <c:v>382.35599999999999</c:v>
                </c:pt>
                <c:pt idx="9257" formatCode="0.000">
                  <c:v>382.38299999999998</c:v>
                </c:pt>
                <c:pt idx="9258" formatCode="0.000">
                  <c:v>382.40800000000002</c:v>
                </c:pt>
                <c:pt idx="9259" formatCode="0.000">
                  <c:v>382.43200000000002</c:v>
                </c:pt>
                <c:pt idx="9260" formatCode="0.000">
                  <c:v>382.459</c:v>
                </c:pt>
                <c:pt idx="9261" formatCode="0.000">
                  <c:v>382.48399999999998</c:v>
                </c:pt>
                <c:pt idx="9262" formatCode="0.000">
                  <c:v>382.51100000000002</c:v>
                </c:pt>
                <c:pt idx="9263" formatCode="0.000">
                  <c:v>382.53699999999998</c:v>
                </c:pt>
                <c:pt idx="9264" formatCode="0.000">
                  <c:v>382.56299999999999</c:v>
                </c:pt>
                <c:pt idx="9265" formatCode="0.000">
                  <c:v>382.59</c:v>
                </c:pt>
                <c:pt idx="9266" formatCode="0.000">
                  <c:v>382.61399999999998</c:v>
                </c:pt>
                <c:pt idx="9267" formatCode="0.000">
                  <c:v>382.642</c:v>
                </c:pt>
                <c:pt idx="9268" formatCode="0.000">
                  <c:v>382.66800000000001</c:v>
                </c:pt>
                <c:pt idx="9269" formatCode="0.000">
                  <c:v>382.69400000000002</c:v>
                </c:pt>
                <c:pt idx="9270" formatCode="0.000">
                  <c:v>382.72</c:v>
                </c:pt>
                <c:pt idx="9271" formatCode="0.000">
                  <c:v>382.74700000000001</c:v>
                </c:pt>
                <c:pt idx="9272" formatCode="0.000">
                  <c:v>382.77300000000002</c:v>
                </c:pt>
                <c:pt idx="9273" formatCode="0.000">
                  <c:v>382.798</c:v>
                </c:pt>
                <c:pt idx="9274" formatCode="0.000">
                  <c:v>382.82600000000002</c:v>
                </c:pt>
                <c:pt idx="9275" formatCode="0.000">
                  <c:v>382.85199999999998</c:v>
                </c:pt>
                <c:pt idx="9276" formatCode="0.000">
                  <c:v>382.87799999999999</c:v>
                </c:pt>
                <c:pt idx="9277" formatCode="0.000">
                  <c:v>382.90300000000002</c:v>
                </c:pt>
                <c:pt idx="9278" formatCode="0.000">
                  <c:v>382.928</c:v>
                </c:pt>
                <c:pt idx="9279" formatCode="0.000">
                  <c:v>382.95600000000002</c:v>
                </c:pt>
                <c:pt idx="9280" formatCode="0.000">
                  <c:v>382.98200000000003</c:v>
                </c:pt>
                <c:pt idx="9281" formatCode="0.000">
                  <c:v>383.00900000000001</c:v>
                </c:pt>
                <c:pt idx="9282" formatCode="0.000">
                  <c:v>383.036</c:v>
                </c:pt>
                <c:pt idx="9283" formatCode="0.000">
                  <c:v>383.06099999999998</c:v>
                </c:pt>
                <c:pt idx="9284" formatCode="0.000">
                  <c:v>383.08800000000002</c:v>
                </c:pt>
                <c:pt idx="9285" formatCode="0.000">
                  <c:v>383.113</c:v>
                </c:pt>
                <c:pt idx="9286" formatCode="0.000">
                  <c:v>383.14</c:v>
                </c:pt>
                <c:pt idx="9287" formatCode="0.000">
                  <c:v>383.166</c:v>
                </c:pt>
                <c:pt idx="9288" formatCode="0.000">
                  <c:v>383.19299999999998</c:v>
                </c:pt>
                <c:pt idx="9289" formatCode="0.000">
                  <c:v>383.21899999999999</c:v>
                </c:pt>
                <c:pt idx="9290" formatCode="0.000">
                  <c:v>383.245</c:v>
                </c:pt>
                <c:pt idx="9291" formatCode="0.000">
                  <c:v>383.27199999999999</c:v>
                </c:pt>
                <c:pt idx="9292" formatCode="0.000">
                  <c:v>383.298</c:v>
                </c:pt>
                <c:pt idx="9293" formatCode="0.000">
                  <c:v>383.32299999999998</c:v>
                </c:pt>
                <c:pt idx="9294" formatCode="0.000">
                  <c:v>383.351</c:v>
                </c:pt>
                <c:pt idx="9295" formatCode="0.000">
                  <c:v>383.37599999999998</c:v>
                </c:pt>
                <c:pt idx="9296" formatCode="0.000">
                  <c:v>383.40199999999999</c:v>
                </c:pt>
                <c:pt idx="9297" formatCode="0.000">
                  <c:v>383.428</c:v>
                </c:pt>
                <c:pt idx="9298" formatCode="0.000">
                  <c:v>383.45400000000001</c:v>
                </c:pt>
                <c:pt idx="9299" formatCode="0.000">
                  <c:v>383.48200000000003</c:v>
                </c:pt>
                <c:pt idx="9300" formatCode="0.000">
                  <c:v>383.50799999999998</c:v>
                </c:pt>
                <c:pt idx="9301" formatCode="0.000">
                  <c:v>383.53500000000003</c:v>
                </c:pt>
                <c:pt idx="9302" formatCode="0.000">
                  <c:v>383.56099999999998</c:v>
                </c:pt>
                <c:pt idx="9303" formatCode="0.000">
                  <c:v>383.589</c:v>
                </c:pt>
                <c:pt idx="9304" formatCode="0.000">
                  <c:v>383.61399999999998</c:v>
                </c:pt>
                <c:pt idx="9305" formatCode="0.000">
                  <c:v>383.63900000000001</c:v>
                </c:pt>
                <c:pt idx="9306" formatCode="0.000">
                  <c:v>383.666</c:v>
                </c:pt>
                <c:pt idx="9307" formatCode="0.000">
                  <c:v>383.69299999999998</c:v>
                </c:pt>
                <c:pt idx="9308" formatCode="0.000">
                  <c:v>383.721</c:v>
                </c:pt>
                <c:pt idx="9309" formatCode="0.000">
                  <c:v>383.74599999999998</c:v>
                </c:pt>
                <c:pt idx="9310" formatCode="0.000">
                  <c:v>383.774</c:v>
                </c:pt>
                <c:pt idx="9311" formatCode="0.000">
                  <c:v>383.79899999999998</c:v>
                </c:pt>
                <c:pt idx="9312" formatCode="0.000">
                  <c:v>383.82600000000002</c:v>
                </c:pt>
                <c:pt idx="9313" formatCode="0.000">
                  <c:v>383.85300000000001</c:v>
                </c:pt>
                <c:pt idx="9314" formatCode="0.000">
                  <c:v>383.87900000000002</c:v>
                </c:pt>
                <c:pt idx="9315" formatCode="0.000">
                  <c:v>383.90499999999997</c:v>
                </c:pt>
                <c:pt idx="9316" formatCode="0.000">
                  <c:v>383.93299999999999</c:v>
                </c:pt>
                <c:pt idx="9317" formatCode="0.000">
                  <c:v>383.95800000000003</c:v>
                </c:pt>
                <c:pt idx="9318" formatCode="0.000">
                  <c:v>383.98500000000001</c:v>
                </c:pt>
                <c:pt idx="9319" formatCode="0.000">
                  <c:v>384.01299999999998</c:v>
                </c:pt>
                <c:pt idx="9320" formatCode="0.000">
                  <c:v>384.04</c:v>
                </c:pt>
                <c:pt idx="9321" formatCode="0.000">
                  <c:v>384.065</c:v>
                </c:pt>
                <c:pt idx="9322" formatCode="0.000">
                  <c:v>384.09100000000001</c:v>
                </c:pt>
                <c:pt idx="9323" formatCode="0.000">
                  <c:v>384.11900000000003</c:v>
                </c:pt>
                <c:pt idx="9324" formatCode="0.000">
                  <c:v>384.14400000000001</c:v>
                </c:pt>
                <c:pt idx="9325" formatCode="0.000">
                  <c:v>384.17</c:v>
                </c:pt>
                <c:pt idx="9326" formatCode="0.000">
                  <c:v>384.19799999999998</c:v>
                </c:pt>
                <c:pt idx="9327" formatCode="0.000">
                  <c:v>384.22399999999999</c:v>
                </c:pt>
                <c:pt idx="9328" formatCode="0.000">
                  <c:v>384.25099999999998</c:v>
                </c:pt>
                <c:pt idx="9329" formatCode="0.000">
                  <c:v>384.27800000000002</c:v>
                </c:pt>
                <c:pt idx="9330" formatCode="0.000">
                  <c:v>384.30500000000001</c:v>
                </c:pt>
                <c:pt idx="9331" formatCode="0.000">
                  <c:v>384.33100000000002</c:v>
                </c:pt>
                <c:pt idx="9332" formatCode="0.000">
                  <c:v>384.35700000000003</c:v>
                </c:pt>
                <c:pt idx="9333" formatCode="0.000">
                  <c:v>384.38400000000001</c:v>
                </c:pt>
                <c:pt idx="9334" formatCode="0.000">
                  <c:v>384.411</c:v>
                </c:pt>
                <c:pt idx="9335" formatCode="0.000">
                  <c:v>384.43599999999998</c:v>
                </c:pt>
                <c:pt idx="9336" formatCode="0.000">
                  <c:v>384.46300000000002</c:v>
                </c:pt>
                <c:pt idx="9337" formatCode="0.000">
                  <c:v>384.49099999999999</c:v>
                </c:pt>
                <c:pt idx="9338" formatCode="0.000">
                  <c:v>384.51400000000001</c:v>
                </c:pt>
                <c:pt idx="9339" formatCode="0.000">
                  <c:v>384.541</c:v>
                </c:pt>
                <c:pt idx="9340" formatCode="0.000">
                  <c:v>384.56799999999998</c:v>
                </c:pt>
                <c:pt idx="9341" formatCode="0.000">
                  <c:v>384.59300000000002</c:v>
                </c:pt>
                <c:pt idx="9342" formatCode="0.000">
                  <c:v>384.62</c:v>
                </c:pt>
                <c:pt idx="9343" formatCode="0.000">
                  <c:v>384.64600000000002</c:v>
                </c:pt>
                <c:pt idx="9344" formatCode="0.000">
                  <c:v>384.67200000000003</c:v>
                </c:pt>
                <c:pt idx="9345" formatCode="0.000">
                  <c:v>384.69900000000001</c:v>
                </c:pt>
                <c:pt idx="9346" formatCode="0.000">
                  <c:v>384.726</c:v>
                </c:pt>
                <c:pt idx="9347" formatCode="0.000">
                  <c:v>384.75099999999998</c:v>
                </c:pt>
                <c:pt idx="9348" formatCode="0.000">
                  <c:v>384.77800000000002</c:v>
                </c:pt>
                <c:pt idx="9349" formatCode="0.000">
                  <c:v>384.803</c:v>
                </c:pt>
                <c:pt idx="9350" formatCode="0.000">
                  <c:v>384.82900000000001</c:v>
                </c:pt>
                <c:pt idx="9351" formatCode="0.000">
                  <c:v>384.85500000000002</c:v>
                </c:pt>
                <c:pt idx="9352" formatCode="0.000">
                  <c:v>384.88</c:v>
                </c:pt>
                <c:pt idx="9353" formatCode="0.000">
                  <c:v>384.90600000000001</c:v>
                </c:pt>
                <c:pt idx="9354" formatCode="0.000">
                  <c:v>384.93200000000002</c:v>
                </c:pt>
                <c:pt idx="9355" formatCode="0.000">
                  <c:v>384.95800000000003</c:v>
                </c:pt>
                <c:pt idx="9356" formatCode="0.000">
                  <c:v>384.98399999999998</c:v>
                </c:pt>
                <c:pt idx="9357" formatCode="0.000">
                  <c:v>385.01</c:v>
                </c:pt>
                <c:pt idx="9358" formatCode="0.000">
                  <c:v>385.03699999999998</c:v>
                </c:pt>
                <c:pt idx="9359" formatCode="0.000">
                  <c:v>385.06200000000001</c:v>
                </c:pt>
                <c:pt idx="9360" formatCode="0.000">
                  <c:v>385.08600000000001</c:v>
                </c:pt>
                <c:pt idx="9361" formatCode="0.000">
                  <c:v>385.113</c:v>
                </c:pt>
                <c:pt idx="9362" formatCode="0.000">
                  <c:v>385.13799999999998</c:v>
                </c:pt>
                <c:pt idx="9363" formatCode="0.000">
                  <c:v>385.16399999999999</c:v>
                </c:pt>
                <c:pt idx="9364" formatCode="0.000">
                  <c:v>385.19</c:v>
                </c:pt>
                <c:pt idx="9365" formatCode="0.000">
                  <c:v>385.21499999999997</c:v>
                </c:pt>
                <c:pt idx="9366" formatCode="0.000">
                  <c:v>385.24099999999999</c:v>
                </c:pt>
                <c:pt idx="9367" formatCode="0.000">
                  <c:v>385.267</c:v>
                </c:pt>
                <c:pt idx="9368" formatCode="0.000">
                  <c:v>385.29199999999997</c:v>
                </c:pt>
                <c:pt idx="9369" formatCode="0.000">
                  <c:v>385.31700000000001</c:v>
                </c:pt>
                <c:pt idx="9370" formatCode="0.000">
                  <c:v>385.34300000000002</c:v>
                </c:pt>
                <c:pt idx="9371" formatCode="0.000">
                  <c:v>385.36900000000003</c:v>
                </c:pt>
                <c:pt idx="9372" formatCode="0.000">
                  <c:v>385.39400000000001</c:v>
                </c:pt>
                <c:pt idx="9373" formatCode="0.000">
                  <c:v>385.41899999999998</c:v>
                </c:pt>
                <c:pt idx="9374" formatCode="0.000">
                  <c:v>385.44600000000003</c:v>
                </c:pt>
                <c:pt idx="9375" formatCode="0.000">
                  <c:v>385.47</c:v>
                </c:pt>
                <c:pt idx="9376" formatCode="0.000">
                  <c:v>385.49700000000001</c:v>
                </c:pt>
                <c:pt idx="9377" formatCode="0.000">
                  <c:v>385.52100000000002</c:v>
                </c:pt>
                <c:pt idx="9378" formatCode="0.000">
                  <c:v>385.54700000000003</c:v>
                </c:pt>
                <c:pt idx="9379" formatCode="0.000">
                  <c:v>385.572</c:v>
                </c:pt>
                <c:pt idx="9380" formatCode="0.000">
                  <c:v>385.59800000000001</c:v>
                </c:pt>
                <c:pt idx="9381" formatCode="0.000">
                  <c:v>385.625</c:v>
                </c:pt>
                <c:pt idx="9382" formatCode="0.000">
                  <c:v>385.65</c:v>
                </c:pt>
                <c:pt idx="9383" formatCode="0.000">
                  <c:v>385.67599999999999</c:v>
                </c:pt>
                <c:pt idx="9384" formatCode="0.000">
                  <c:v>385.70100000000002</c:v>
                </c:pt>
                <c:pt idx="9385" formatCode="0.000">
                  <c:v>385.72699999999998</c:v>
                </c:pt>
                <c:pt idx="9386" formatCode="0.000">
                  <c:v>385.75299999999999</c:v>
                </c:pt>
                <c:pt idx="9387" formatCode="0.000">
                  <c:v>385.77800000000002</c:v>
                </c:pt>
                <c:pt idx="9388" formatCode="0.000">
                  <c:v>385.80399999999997</c:v>
                </c:pt>
                <c:pt idx="9389" formatCode="0.000">
                  <c:v>385.82799999999997</c:v>
                </c:pt>
                <c:pt idx="9390" formatCode="0.000">
                  <c:v>385.85500000000002</c:v>
                </c:pt>
                <c:pt idx="9391" formatCode="0.000">
                  <c:v>385.88</c:v>
                </c:pt>
                <c:pt idx="9392" formatCode="0.000">
                  <c:v>385.90600000000001</c:v>
                </c:pt>
                <c:pt idx="9393" formatCode="0.000">
                  <c:v>385.93299999999999</c:v>
                </c:pt>
                <c:pt idx="9394" formatCode="0.000">
                  <c:v>385.959</c:v>
                </c:pt>
                <c:pt idx="9395" formatCode="0.000">
                  <c:v>385.98500000000001</c:v>
                </c:pt>
                <c:pt idx="9396" formatCode="0.000">
                  <c:v>386.01</c:v>
                </c:pt>
                <c:pt idx="9397" formatCode="0.000">
                  <c:v>386.03800000000001</c:v>
                </c:pt>
                <c:pt idx="9398" formatCode="0.000">
                  <c:v>386.06299999999999</c:v>
                </c:pt>
                <c:pt idx="9399" formatCode="0.000">
                  <c:v>386.08800000000002</c:v>
                </c:pt>
                <c:pt idx="9400" formatCode="0.000">
                  <c:v>386.113</c:v>
                </c:pt>
                <c:pt idx="9401" formatCode="0.000">
                  <c:v>386.13900000000001</c:v>
                </c:pt>
                <c:pt idx="9402" formatCode="0.000">
                  <c:v>386.16500000000002</c:v>
                </c:pt>
                <c:pt idx="9403" formatCode="0.000">
                  <c:v>386.19099999999997</c:v>
                </c:pt>
                <c:pt idx="9404" formatCode="0.000">
                  <c:v>386.21699999999998</c:v>
                </c:pt>
                <c:pt idx="9405" formatCode="0.000">
                  <c:v>386.24200000000002</c:v>
                </c:pt>
                <c:pt idx="9406" formatCode="0.000">
                  <c:v>386.26799999999997</c:v>
                </c:pt>
                <c:pt idx="9407" formatCode="0.000">
                  <c:v>386.29500000000002</c:v>
                </c:pt>
                <c:pt idx="9408" formatCode="0.000">
                  <c:v>386.31900000000002</c:v>
                </c:pt>
                <c:pt idx="9409" formatCode="0.000">
                  <c:v>386.34500000000003</c:v>
                </c:pt>
                <c:pt idx="9410" formatCode="0.000">
                  <c:v>386.36900000000003</c:v>
                </c:pt>
                <c:pt idx="9411" formatCode="0.000">
                  <c:v>386.39600000000002</c:v>
                </c:pt>
                <c:pt idx="9412" formatCode="0.000">
                  <c:v>386.42200000000003</c:v>
                </c:pt>
                <c:pt idx="9413" formatCode="0.000">
                  <c:v>386.44600000000003</c:v>
                </c:pt>
                <c:pt idx="9414" formatCode="0.000">
                  <c:v>386.47300000000001</c:v>
                </c:pt>
                <c:pt idx="9415" formatCode="0.000">
                  <c:v>386.49700000000001</c:v>
                </c:pt>
                <c:pt idx="9416" formatCode="0.000">
                  <c:v>386.524</c:v>
                </c:pt>
                <c:pt idx="9417" formatCode="0.000">
                  <c:v>386.548</c:v>
                </c:pt>
                <c:pt idx="9418" formatCode="0.000">
                  <c:v>386.57499999999999</c:v>
                </c:pt>
                <c:pt idx="9419" formatCode="0.000">
                  <c:v>386.6</c:v>
                </c:pt>
                <c:pt idx="9420" formatCode="0.000">
                  <c:v>386.62599999999998</c:v>
                </c:pt>
                <c:pt idx="9421" formatCode="0.000">
                  <c:v>386.65</c:v>
                </c:pt>
                <c:pt idx="9422" formatCode="0.000">
                  <c:v>386.67599999999999</c:v>
                </c:pt>
                <c:pt idx="9423" formatCode="0.000">
                  <c:v>386.702</c:v>
                </c:pt>
                <c:pt idx="9424" formatCode="0.000">
                  <c:v>386.726</c:v>
                </c:pt>
                <c:pt idx="9425" formatCode="0.000">
                  <c:v>386.75400000000002</c:v>
                </c:pt>
                <c:pt idx="9426" formatCode="0.000">
                  <c:v>386.779</c:v>
                </c:pt>
                <c:pt idx="9427" formatCode="0.000">
                  <c:v>386.80500000000001</c:v>
                </c:pt>
                <c:pt idx="9428" formatCode="0.000">
                  <c:v>386.83</c:v>
                </c:pt>
                <c:pt idx="9429" formatCode="0.000">
                  <c:v>386.85700000000003</c:v>
                </c:pt>
                <c:pt idx="9430" formatCode="0.000">
                  <c:v>386.88200000000001</c:v>
                </c:pt>
                <c:pt idx="9431" formatCode="0.000">
                  <c:v>386.90800000000002</c:v>
                </c:pt>
                <c:pt idx="9432" formatCode="0.000">
                  <c:v>386.93400000000003</c:v>
                </c:pt>
                <c:pt idx="9433" formatCode="0.000">
                  <c:v>386.959</c:v>
                </c:pt>
                <c:pt idx="9434" formatCode="0.000">
                  <c:v>386.98500000000001</c:v>
                </c:pt>
                <c:pt idx="9435" formatCode="0.000">
                  <c:v>387.01100000000002</c:v>
                </c:pt>
                <c:pt idx="9436" formatCode="0.000">
                  <c:v>387.03699999999998</c:v>
                </c:pt>
                <c:pt idx="9437" formatCode="0.000">
                  <c:v>387.06200000000001</c:v>
                </c:pt>
                <c:pt idx="9438" formatCode="0.000">
                  <c:v>387.08800000000002</c:v>
                </c:pt>
                <c:pt idx="9439" formatCode="0.000">
                  <c:v>387.11200000000002</c:v>
                </c:pt>
                <c:pt idx="9440" formatCode="0.000">
                  <c:v>387.13900000000001</c:v>
                </c:pt>
                <c:pt idx="9441" formatCode="0.000">
                  <c:v>387.16500000000002</c:v>
                </c:pt>
                <c:pt idx="9442" formatCode="0.000">
                  <c:v>387.19</c:v>
                </c:pt>
                <c:pt idx="9443" formatCode="0.000">
                  <c:v>387.21600000000001</c:v>
                </c:pt>
                <c:pt idx="9444" formatCode="0.000">
                  <c:v>387.24299999999999</c:v>
                </c:pt>
                <c:pt idx="9445" formatCode="0.000">
                  <c:v>387.26799999999997</c:v>
                </c:pt>
                <c:pt idx="9446" formatCode="0.000">
                  <c:v>387.29300000000001</c:v>
                </c:pt>
                <c:pt idx="9447" formatCode="0.000">
                  <c:v>387.32</c:v>
                </c:pt>
                <c:pt idx="9448" formatCode="0.000">
                  <c:v>387.346</c:v>
                </c:pt>
                <c:pt idx="9449" formatCode="0.000">
                  <c:v>387.37200000000001</c:v>
                </c:pt>
                <c:pt idx="9450" formatCode="0.000">
                  <c:v>387.39699999999999</c:v>
                </c:pt>
                <c:pt idx="9451" formatCode="0.000">
                  <c:v>387.42200000000003</c:v>
                </c:pt>
                <c:pt idx="9452" formatCode="0.000">
                  <c:v>387.44799999999998</c:v>
                </c:pt>
                <c:pt idx="9453" formatCode="0.000">
                  <c:v>387.47399999999999</c:v>
                </c:pt>
                <c:pt idx="9454" formatCode="0.000">
                  <c:v>387.5</c:v>
                </c:pt>
                <c:pt idx="9455" formatCode="0.000">
                  <c:v>387.52600000000001</c:v>
                </c:pt>
                <c:pt idx="9456" formatCode="0.000">
                  <c:v>387.55200000000002</c:v>
                </c:pt>
                <c:pt idx="9457" formatCode="0.000">
                  <c:v>387.58100000000002</c:v>
                </c:pt>
                <c:pt idx="9458" formatCode="0.000">
                  <c:v>387.60500000000002</c:v>
                </c:pt>
                <c:pt idx="9459" formatCode="0.000">
                  <c:v>387.63200000000001</c:v>
                </c:pt>
                <c:pt idx="9460" formatCode="0.000">
                  <c:v>387.65800000000002</c:v>
                </c:pt>
                <c:pt idx="9461" formatCode="0.000">
                  <c:v>387.68400000000003</c:v>
                </c:pt>
                <c:pt idx="9462" formatCode="0.000">
                  <c:v>387.71</c:v>
                </c:pt>
                <c:pt idx="9463" formatCode="0.000">
                  <c:v>387.73700000000002</c:v>
                </c:pt>
                <c:pt idx="9464" formatCode="0.000">
                  <c:v>387.76400000000001</c:v>
                </c:pt>
                <c:pt idx="9465" formatCode="0.000">
                  <c:v>387.78899999999999</c:v>
                </c:pt>
                <c:pt idx="9466" formatCode="0.000">
                  <c:v>387.81700000000001</c:v>
                </c:pt>
                <c:pt idx="9467" formatCode="0.000">
                  <c:v>387.84300000000002</c:v>
                </c:pt>
                <c:pt idx="9468" formatCode="0.000">
                  <c:v>387.87099999999998</c:v>
                </c:pt>
                <c:pt idx="9469" formatCode="0.000">
                  <c:v>387.89600000000002</c:v>
                </c:pt>
                <c:pt idx="9470" formatCode="0.000">
                  <c:v>387.923</c:v>
                </c:pt>
                <c:pt idx="9471" formatCode="0.000">
                  <c:v>387.95100000000002</c:v>
                </c:pt>
                <c:pt idx="9472" formatCode="0.000">
                  <c:v>387.97800000000001</c:v>
                </c:pt>
                <c:pt idx="9473" formatCode="0.000">
                  <c:v>388.00400000000002</c:v>
                </c:pt>
                <c:pt idx="9474" formatCode="0.000">
                  <c:v>388.03</c:v>
                </c:pt>
                <c:pt idx="9475" formatCode="0.000">
                  <c:v>388.05799999999999</c:v>
                </c:pt>
                <c:pt idx="9476" formatCode="0.000">
                  <c:v>388.08699999999999</c:v>
                </c:pt>
                <c:pt idx="9477" formatCode="0.000">
                  <c:v>388.113</c:v>
                </c:pt>
                <c:pt idx="9478" formatCode="0.000">
                  <c:v>388.14</c:v>
                </c:pt>
                <c:pt idx="9479" formatCode="0.000">
                  <c:v>388.16699999999997</c:v>
                </c:pt>
                <c:pt idx="9480" formatCode="0.000">
                  <c:v>388.19400000000002</c:v>
                </c:pt>
                <c:pt idx="9481" formatCode="0.000">
                  <c:v>388.22199999999998</c:v>
                </c:pt>
                <c:pt idx="9482" formatCode="0.000">
                  <c:v>388.25</c:v>
                </c:pt>
                <c:pt idx="9483" formatCode="0.000">
                  <c:v>388.27600000000001</c:v>
                </c:pt>
                <c:pt idx="9484" formatCode="0.000">
                  <c:v>388.30500000000001</c:v>
                </c:pt>
                <c:pt idx="9485" formatCode="0.000">
                  <c:v>388.33199999999999</c:v>
                </c:pt>
                <c:pt idx="9486" formatCode="0.000">
                  <c:v>388.35899999999998</c:v>
                </c:pt>
                <c:pt idx="9487" formatCode="0.000">
                  <c:v>388.38799999999998</c:v>
                </c:pt>
                <c:pt idx="9488" formatCode="0.000">
                  <c:v>388.41500000000002</c:v>
                </c:pt>
                <c:pt idx="9489" formatCode="0.000">
                  <c:v>388.44299999999998</c:v>
                </c:pt>
                <c:pt idx="9490" formatCode="0.000">
                  <c:v>388.47</c:v>
                </c:pt>
                <c:pt idx="9491" formatCode="0.000">
                  <c:v>388.49799999999999</c:v>
                </c:pt>
                <c:pt idx="9492" formatCode="0.000">
                  <c:v>388.52600000000001</c:v>
                </c:pt>
                <c:pt idx="9493" formatCode="0.000">
                  <c:v>388.55500000000001</c:v>
                </c:pt>
                <c:pt idx="9494" formatCode="0.000">
                  <c:v>388.58199999999999</c:v>
                </c:pt>
                <c:pt idx="9495" formatCode="0.000">
                  <c:v>388.60899999999998</c:v>
                </c:pt>
                <c:pt idx="9496" formatCode="0.000">
                  <c:v>388.63799999999998</c:v>
                </c:pt>
                <c:pt idx="9497" formatCode="0.000">
                  <c:v>388.66399999999999</c:v>
                </c:pt>
                <c:pt idx="9498" formatCode="0.000">
                  <c:v>388.69200000000001</c:v>
                </c:pt>
                <c:pt idx="9499" formatCode="0.000">
                  <c:v>388.721</c:v>
                </c:pt>
                <c:pt idx="9500" formatCode="0.000">
                  <c:v>388.74900000000002</c:v>
                </c:pt>
                <c:pt idx="9501" formatCode="0.000">
                  <c:v>388.77499999999998</c:v>
                </c:pt>
                <c:pt idx="9502" formatCode="0.000">
                  <c:v>388.803</c:v>
                </c:pt>
                <c:pt idx="9503" formatCode="0.000">
                  <c:v>388.83100000000002</c:v>
                </c:pt>
                <c:pt idx="9504" formatCode="0.000">
                  <c:v>388.85899999999998</c:v>
                </c:pt>
                <c:pt idx="9505" formatCode="0.000">
                  <c:v>388.887</c:v>
                </c:pt>
                <c:pt idx="9506" formatCode="0.000">
                  <c:v>388.916</c:v>
                </c:pt>
                <c:pt idx="9507" formatCode="0.000">
                  <c:v>388.94200000000001</c:v>
                </c:pt>
                <c:pt idx="9508" formatCode="0.000">
                  <c:v>388.971</c:v>
                </c:pt>
                <c:pt idx="9509" formatCode="0.000">
                  <c:v>388.99900000000002</c:v>
                </c:pt>
                <c:pt idx="9510" formatCode="0.000">
                  <c:v>389.02600000000001</c:v>
                </c:pt>
                <c:pt idx="9511" formatCode="0.000">
                  <c:v>389.053</c:v>
                </c:pt>
                <c:pt idx="9512" formatCode="0.000">
                  <c:v>389.08100000000002</c:v>
                </c:pt>
                <c:pt idx="9513" formatCode="0.000">
                  <c:v>389.10700000000003</c:v>
                </c:pt>
                <c:pt idx="9514" formatCode="0.000">
                  <c:v>389.13400000000001</c:v>
                </c:pt>
                <c:pt idx="9515" formatCode="0.000">
                  <c:v>389.16199999999998</c:v>
                </c:pt>
                <c:pt idx="9516" formatCode="0.000">
                  <c:v>389.18799999999999</c:v>
                </c:pt>
                <c:pt idx="9517" formatCode="0.000">
                  <c:v>389.21600000000001</c:v>
                </c:pt>
                <c:pt idx="9518" formatCode="0.000">
                  <c:v>389.24200000000002</c:v>
                </c:pt>
                <c:pt idx="9519" formatCode="0.000">
                  <c:v>389.26799999999997</c:v>
                </c:pt>
                <c:pt idx="9520" formatCode="0.000">
                  <c:v>389.29500000000002</c:v>
                </c:pt>
                <c:pt idx="9521" formatCode="0.000">
                  <c:v>389.322</c:v>
                </c:pt>
                <c:pt idx="9522" formatCode="0.000">
                  <c:v>389.34800000000001</c:v>
                </c:pt>
                <c:pt idx="9523" formatCode="0.000">
                  <c:v>389.37400000000002</c:v>
                </c:pt>
                <c:pt idx="9524" formatCode="0.000">
                  <c:v>389.40100000000001</c:v>
                </c:pt>
                <c:pt idx="9525" formatCode="0.000">
                  <c:v>389.42700000000002</c:v>
                </c:pt>
                <c:pt idx="9526" formatCode="0.000">
                  <c:v>389.452</c:v>
                </c:pt>
                <c:pt idx="9527" formatCode="0.000">
                  <c:v>389.47800000000001</c:v>
                </c:pt>
                <c:pt idx="9528" formatCode="0.000">
                  <c:v>389.50400000000002</c:v>
                </c:pt>
                <c:pt idx="9529" formatCode="0.000">
                  <c:v>389.53</c:v>
                </c:pt>
                <c:pt idx="9530" formatCode="0.000">
                  <c:v>389.55500000000001</c:v>
                </c:pt>
                <c:pt idx="9531" formatCode="0.000">
                  <c:v>389.58300000000003</c:v>
                </c:pt>
                <c:pt idx="9532" formatCode="0.000">
                  <c:v>389.60899999999998</c:v>
                </c:pt>
                <c:pt idx="9533" formatCode="0.000">
                  <c:v>389.63299999999998</c:v>
                </c:pt>
                <c:pt idx="9534" formatCode="0.000">
                  <c:v>389.65800000000002</c:v>
                </c:pt>
                <c:pt idx="9535" formatCode="0.000">
                  <c:v>389.68400000000003</c:v>
                </c:pt>
                <c:pt idx="9536" formatCode="0.000">
                  <c:v>389.71</c:v>
                </c:pt>
                <c:pt idx="9537" formatCode="0.000">
                  <c:v>389.73599999999999</c:v>
                </c:pt>
                <c:pt idx="9538" formatCode="0.000">
                  <c:v>389.76299999999998</c:v>
                </c:pt>
                <c:pt idx="9539" formatCode="0.000">
                  <c:v>389.78699999999998</c:v>
                </c:pt>
                <c:pt idx="9540" formatCode="0.000">
                  <c:v>389.81299999999999</c:v>
                </c:pt>
                <c:pt idx="9541" formatCode="0.000">
                  <c:v>389.83699999999999</c:v>
                </c:pt>
                <c:pt idx="9542" formatCode="0.000">
                  <c:v>389.86399999999998</c:v>
                </c:pt>
                <c:pt idx="9543" formatCode="0.000">
                  <c:v>389.88900000000001</c:v>
                </c:pt>
                <c:pt idx="9544" formatCode="0.000">
                  <c:v>389.91399999999999</c:v>
                </c:pt>
                <c:pt idx="9545" formatCode="0.000">
                  <c:v>389.93900000000002</c:v>
                </c:pt>
                <c:pt idx="9546" formatCode="0.000">
                  <c:v>389.964</c:v>
                </c:pt>
                <c:pt idx="9547" formatCode="0.000">
                  <c:v>389.99</c:v>
                </c:pt>
                <c:pt idx="9548" formatCode="0.000">
                  <c:v>390.01400000000001</c:v>
                </c:pt>
                <c:pt idx="9549" formatCode="0.000">
                  <c:v>390.041</c:v>
                </c:pt>
                <c:pt idx="9550" formatCode="0.000">
                  <c:v>390.06599999999997</c:v>
                </c:pt>
                <c:pt idx="9551" formatCode="0.000">
                  <c:v>390.09</c:v>
                </c:pt>
                <c:pt idx="9552" formatCode="0.000">
                  <c:v>390.11599999999999</c:v>
                </c:pt>
                <c:pt idx="9553" formatCode="0.000">
                  <c:v>390.14100000000002</c:v>
                </c:pt>
                <c:pt idx="9554" formatCode="0.000">
                  <c:v>390.16699999999997</c:v>
                </c:pt>
                <c:pt idx="9555" formatCode="0.000">
                  <c:v>390.19200000000001</c:v>
                </c:pt>
                <c:pt idx="9556" formatCode="0.000">
                  <c:v>390.21800000000002</c:v>
                </c:pt>
                <c:pt idx="9557" formatCode="0.000">
                  <c:v>390.24200000000002</c:v>
                </c:pt>
                <c:pt idx="9558" formatCode="0.000">
                  <c:v>390.26799999999997</c:v>
                </c:pt>
                <c:pt idx="9559" formatCode="0.000">
                  <c:v>390.29300000000001</c:v>
                </c:pt>
                <c:pt idx="9560" formatCode="0.000">
                  <c:v>390.31799999999998</c:v>
                </c:pt>
                <c:pt idx="9561" formatCode="0.000">
                  <c:v>390.34300000000002</c:v>
                </c:pt>
                <c:pt idx="9562" formatCode="0.000">
                  <c:v>390.36900000000003</c:v>
                </c:pt>
                <c:pt idx="9563" formatCode="0.000">
                  <c:v>390.39400000000001</c:v>
                </c:pt>
                <c:pt idx="9564" formatCode="0.000">
                  <c:v>390.41899999999998</c:v>
                </c:pt>
                <c:pt idx="9565" formatCode="0.000">
                  <c:v>390.44200000000001</c:v>
                </c:pt>
                <c:pt idx="9566" formatCode="0.000">
                  <c:v>390.46800000000002</c:v>
                </c:pt>
                <c:pt idx="9567" formatCode="0.000">
                  <c:v>390.49400000000003</c:v>
                </c:pt>
                <c:pt idx="9568" formatCode="0.000">
                  <c:v>390.51900000000001</c:v>
                </c:pt>
                <c:pt idx="9569" formatCode="0.000">
                  <c:v>390.54500000000002</c:v>
                </c:pt>
                <c:pt idx="9570" formatCode="0.000">
                  <c:v>390.572</c:v>
                </c:pt>
                <c:pt idx="9571" formatCode="0.000">
                  <c:v>390.596</c:v>
                </c:pt>
                <c:pt idx="9572" formatCode="0.000">
                  <c:v>390.62299999999999</c:v>
                </c:pt>
                <c:pt idx="9573" formatCode="0.000">
                  <c:v>390.64699999999999</c:v>
                </c:pt>
                <c:pt idx="9574" formatCode="0.000">
                  <c:v>390.673</c:v>
                </c:pt>
                <c:pt idx="9575" formatCode="0.000">
                  <c:v>390.69900000000001</c:v>
                </c:pt>
                <c:pt idx="9576" formatCode="0.000">
                  <c:v>390.72500000000002</c:v>
                </c:pt>
                <c:pt idx="9577" formatCode="0.000">
                  <c:v>390.75099999999998</c:v>
                </c:pt>
                <c:pt idx="9578" formatCode="0.000">
                  <c:v>390.77600000000001</c:v>
                </c:pt>
                <c:pt idx="9579" formatCode="0.000">
                  <c:v>390.80099999999999</c:v>
                </c:pt>
                <c:pt idx="9580" formatCode="0.000">
                  <c:v>390.82799999999997</c:v>
                </c:pt>
                <c:pt idx="9581" formatCode="0.000">
                  <c:v>390.85300000000001</c:v>
                </c:pt>
                <c:pt idx="9582" formatCode="0.000">
                  <c:v>390.87900000000002</c:v>
                </c:pt>
                <c:pt idx="9583" formatCode="0.000">
                  <c:v>390.90499999999997</c:v>
                </c:pt>
                <c:pt idx="9584" formatCode="0.000">
                  <c:v>390.93200000000002</c:v>
                </c:pt>
                <c:pt idx="9585" formatCode="0.000">
                  <c:v>390.95699999999999</c:v>
                </c:pt>
                <c:pt idx="9586" formatCode="0.000">
                  <c:v>390.983</c:v>
                </c:pt>
                <c:pt idx="9587" formatCode="0.000">
                  <c:v>391.01100000000002</c:v>
                </c:pt>
                <c:pt idx="9588" formatCode="0.000">
                  <c:v>391.036</c:v>
                </c:pt>
                <c:pt idx="9589" formatCode="0.000">
                  <c:v>391.06099999999998</c:v>
                </c:pt>
                <c:pt idx="9590" formatCode="0.000">
                  <c:v>391.08800000000002</c:v>
                </c:pt>
                <c:pt idx="9591" formatCode="0.000">
                  <c:v>391.11399999999998</c:v>
                </c:pt>
                <c:pt idx="9592" formatCode="0.000">
                  <c:v>391.14</c:v>
                </c:pt>
                <c:pt idx="9593" formatCode="0.000">
                  <c:v>391.166</c:v>
                </c:pt>
                <c:pt idx="9594" formatCode="0.000">
                  <c:v>391.19299999999998</c:v>
                </c:pt>
                <c:pt idx="9595" formatCode="0.000">
                  <c:v>391.21899999999999</c:v>
                </c:pt>
                <c:pt idx="9596" formatCode="0.000">
                  <c:v>391.24599999999998</c:v>
                </c:pt>
                <c:pt idx="9597" formatCode="0.000">
                  <c:v>391.27100000000002</c:v>
                </c:pt>
                <c:pt idx="9598" formatCode="0.000">
                  <c:v>391.298</c:v>
                </c:pt>
                <c:pt idx="9599" formatCode="0.000">
                  <c:v>391.32400000000001</c:v>
                </c:pt>
                <c:pt idx="9600" formatCode="0.000">
                  <c:v>391.351</c:v>
                </c:pt>
                <c:pt idx="9601" formatCode="0.000">
                  <c:v>391.37700000000001</c:v>
                </c:pt>
                <c:pt idx="9602" formatCode="0.000">
                  <c:v>391.40499999999997</c:v>
                </c:pt>
                <c:pt idx="9603" formatCode="0.000">
                  <c:v>391.43</c:v>
                </c:pt>
                <c:pt idx="9604" formatCode="0.000">
                  <c:v>391.45800000000003</c:v>
                </c:pt>
                <c:pt idx="9605" formatCode="0.000">
                  <c:v>391.483</c:v>
                </c:pt>
                <c:pt idx="9606" formatCode="0.000">
                  <c:v>391.51100000000002</c:v>
                </c:pt>
                <c:pt idx="9607" formatCode="0.000">
                  <c:v>391.536</c:v>
                </c:pt>
                <c:pt idx="9608" formatCode="0.000">
                  <c:v>391.56299999999999</c:v>
                </c:pt>
                <c:pt idx="9609" formatCode="0.000">
                  <c:v>391.59100000000001</c:v>
                </c:pt>
                <c:pt idx="9610" formatCode="0.000">
                  <c:v>391.61799999999999</c:v>
                </c:pt>
                <c:pt idx="9611" formatCode="0.000">
                  <c:v>391.64400000000001</c:v>
                </c:pt>
                <c:pt idx="9612" formatCode="0.000">
                  <c:v>391.67200000000003</c:v>
                </c:pt>
                <c:pt idx="9613" formatCode="0.000">
                  <c:v>391.69600000000003</c:v>
                </c:pt>
                <c:pt idx="9614" formatCode="0.000">
                  <c:v>391.72199999999998</c:v>
                </c:pt>
                <c:pt idx="9615" formatCode="0.000">
                  <c:v>391.74900000000002</c:v>
                </c:pt>
                <c:pt idx="9616" formatCode="0.000">
                  <c:v>391.77699999999999</c:v>
                </c:pt>
                <c:pt idx="9617" formatCode="0.000">
                  <c:v>391.80500000000001</c:v>
                </c:pt>
                <c:pt idx="9618" formatCode="0.000">
                  <c:v>391.83100000000002</c:v>
                </c:pt>
                <c:pt idx="9619" formatCode="0.000">
                  <c:v>391.858</c:v>
                </c:pt>
                <c:pt idx="9620" formatCode="0.000">
                  <c:v>391.88499999999999</c:v>
                </c:pt>
                <c:pt idx="9621" formatCode="0.000">
                  <c:v>391.911</c:v>
                </c:pt>
                <c:pt idx="9622" formatCode="0.000">
                  <c:v>391.93900000000002</c:v>
                </c:pt>
                <c:pt idx="9623" formatCode="0.000">
                  <c:v>391.96499999999997</c:v>
                </c:pt>
                <c:pt idx="9624" formatCode="0.000">
                  <c:v>391.99099999999999</c:v>
                </c:pt>
                <c:pt idx="9625" formatCode="0.000">
                  <c:v>392.01900000000001</c:v>
                </c:pt>
                <c:pt idx="9626" formatCode="0.000">
                  <c:v>392.04500000000002</c:v>
                </c:pt>
                <c:pt idx="9627" formatCode="0.000">
                  <c:v>392.07</c:v>
                </c:pt>
                <c:pt idx="9628" formatCode="0.000">
                  <c:v>392.09699999999998</c:v>
                </c:pt>
                <c:pt idx="9629" formatCode="0.000">
                  <c:v>392.12400000000002</c:v>
                </c:pt>
                <c:pt idx="9630" formatCode="0.000">
                  <c:v>392.149</c:v>
                </c:pt>
                <c:pt idx="9631" formatCode="0.000">
                  <c:v>392.17700000000002</c:v>
                </c:pt>
                <c:pt idx="9632" formatCode="0.000">
                  <c:v>392.20299999999997</c:v>
                </c:pt>
                <c:pt idx="9633" formatCode="0.000">
                  <c:v>392.23</c:v>
                </c:pt>
                <c:pt idx="9634" formatCode="0.000">
                  <c:v>392.25599999999997</c:v>
                </c:pt>
                <c:pt idx="9635" formatCode="0.000">
                  <c:v>392.28199999999998</c:v>
                </c:pt>
                <c:pt idx="9636" formatCode="0.000">
                  <c:v>392.30799999999999</c:v>
                </c:pt>
                <c:pt idx="9637" formatCode="0.000">
                  <c:v>392.33499999999998</c:v>
                </c:pt>
                <c:pt idx="9638" formatCode="0.000">
                  <c:v>392.36200000000002</c:v>
                </c:pt>
                <c:pt idx="9639" formatCode="0.000">
                  <c:v>392.387</c:v>
                </c:pt>
                <c:pt idx="9640" formatCode="0.000">
                  <c:v>392.41399999999999</c:v>
                </c:pt>
                <c:pt idx="9641" formatCode="0.000">
                  <c:v>392.44099999999997</c:v>
                </c:pt>
                <c:pt idx="9642" formatCode="0.000">
                  <c:v>392.46699999999998</c:v>
                </c:pt>
                <c:pt idx="9643" formatCode="0.000">
                  <c:v>392.49299999999999</c:v>
                </c:pt>
                <c:pt idx="9644" formatCode="0.000">
                  <c:v>392.51900000000001</c:v>
                </c:pt>
                <c:pt idx="9645" formatCode="0.000">
                  <c:v>392.54599999999999</c:v>
                </c:pt>
                <c:pt idx="9646" formatCode="0.000">
                  <c:v>392.57299999999998</c:v>
                </c:pt>
                <c:pt idx="9647" formatCode="0.000">
                  <c:v>392.59899999999999</c:v>
                </c:pt>
                <c:pt idx="9648" formatCode="0.000">
                  <c:v>392.62599999999998</c:v>
                </c:pt>
                <c:pt idx="9649" formatCode="0.000">
                  <c:v>392.65100000000001</c:v>
                </c:pt>
                <c:pt idx="9650" formatCode="0.000">
                  <c:v>392.67899999999997</c:v>
                </c:pt>
                <c:pt idx="9651" formatCode="0.000">
                  <c:v>392.70499999999998</c:v>
                </c:pt>
                <c:pt idx="9652" formatCode="0.000">
                  <c:v>392.73200000000003</c:v>
                </c:pt>
                <c:pt idx="9653" formatCode="0.000">
                  <c:v>392.75900000000001</c:v>
                </c:pt>
                <c:pt idx="9654" formatCode="0.000">
                  <c:v>392.78500000000003</c:v>
                </c:pt>
                <c:pt idx="9655" formatCode="0.000">
                  <c:v>392.81099999999998</c:v>
                </c:pt>
                <c:pt idx="9656" formatCode="0.000">
                  <c:v>392.83699999999999</c:v>
                </c:pt>
                <c:pt idx="9657" formatCode="0.000">
                  <c:v>392.86500000000001</c:v>
                </c:pt>
                <c:pt idx="9658" formatCode="0.000">
                  <c:v>392.89</c:v>
                </c:pt>
                <c:pt idx="9659" formatCode="0.000">
                  <c:v>392.91699999999997</c:v>
                </c:pt>
                <c:pt idx="9660" formatCode="0.000">
                  <c:v>392.94499999999999</c:v>
                </c:pt>
                <c:pt idx="9661" formatCode="0.000">
                  <c:v>392.971</c:v>
                </c:pt>
                <c:pt idx="9662" formatCode="0.000">
                  <c:v>392.99799999999999</c:v>
                </c:pt>
                <c:pt idx="9663" formatCode="0.000">
                  <c:v>393.02499999999998</c:v>
                </c:pt>
                <c:pt idx="9664" formatCode="0.000">
                  <c:v>393.053</c:v>
                </c:pt>
                <c:pt idx="9665" formatCode="0.000">
                  <c:v>393.07900000000001</c:v>
                </c:pt>
                <c:pt idx="9666" formatCode="0.000">
                  <c:v>393.10399999999998</c:v>
                </c:pt>
                <c:pt idx="9667" formatCode="0.000">
                  <c:v>393.13</c:v>
                </c:pt>
                <c:pt idx="9668" formatCode="0.000">
                  <c:v>393.15699999999998</c:v>
                </c:pt>
                <c:pt idx="9669" formatCode="0.000">
                  <c:v>393.185</c:v>
                </c:pt>
                <c:pt idx="9670" formatCode="0.000">
                  <c:v>393.21100000000001</c:v>
                </c:pt>
                <c:pt idx="9671" formatCode="0.000">
                  <c:v>393.23700000000002</c:v>
                </c:pt>
                <c:pt idx="9672" formatCode="0.000">
                  <c:v>393.26499999999999</c:v>
                </c:pt>
                <c:pt idx="9673" formatCode="0.000">
                  <c:v>393.29199999999997</c:v>
                </c:pt>
                <c:pt idx="9674" formatCode="0.000">
                  <c:v>393.32</c:v>
                </c:pt>
                <c:pt idx="9675" formatCode="0.000">
                  <c:v>393.34399999999999</c:v>
                </c:pt>
                <c:pt idx="9676" formatCode="0.000">
                  <c:v>393.37299999999999</c:v>
                </c:pt>
                <c:pt idx="9677" formatCode="0.000">
                  <c:v>393.39800000000002</c:v>
                </c:pt>
                <c:pt idx="9678" formatCode="0.000">
                  <c:v>393.42599999999999</c:v>
                </c:pt>
                <c:pt idx="9679" formatCode="0.000">
                  <c:v>393.45299999999997</c:v>
                </c:pt>
                <c:pt idx="9680" formatCode="0.000">
                  <c:v>393.47800000000001</c:v>
                </c:pt>
                <c:pt idx="9681" formatCode="0.000">
                  <c:v>393.505</c:v>
                </c:pt>
                <c:pt idx="9682" formatCode="0.000">
                  <c:v>393.53300000000002</c:v>
                </c:pt>
                <c:pt idx="9683" formatCode="0.000">
                  <c:v>393.56</c:v>
                </c:pt>
                <c:pt idx="9684" formatCode="0.000">
                  <c:v>393.58699999999999</c:v>
                </c:pt>
                <c:pt idx="9685" formatCode="0.000">
                  <c:v>393.61399999999998</c:v>
                </c:pt>
                <c:pt idx="9686" formatCode="0.000">
                  <c:v>393.63900000000001</c:v>
                </c:pt>
                <c:pt idx="9687" formatCode="0.000">
                  <c:v>393.666</c:v>
                </c:pt>
                <c:pt idx="9688" formatCode="0.000">
                  <c:v>393.69499999999999</c:v>
                </c:pt>
                <c:pt idx="9689" formatCode="0.000">
                  <c:v>393.721</c:v>
                </c:pt>
                <c:pt idx="9690" formatCode="0.000">
                  <c:v>393.74799999999999</c:v>
                </c:pt>
                <c:pt idx="9691" formatCode="0.000">
                  <c:v>393.77499999999998</c:v>
                </c:pt>
                <c:pt idx="9692" formatCode="0.000">
                  <c:v>393.803</c:v>
                </c:pt>
                <c:pt idx="9693" formatCode="0.000">
                  <c:v>393.83</c:v>
                </c:pt>
                <c:pt idx="9694" formatCode="0.000">
                  <c:v>393.85599999999999</c:v>
                </c:pt>
                <c:pt idx="9695" formatCode="0.000">
                  <c:v>393.88400000000001</c:v>
                </c:pt>
                <c:pt idx="9696" formatCode="0.000">
                  <c:v>393.911</c:v>
                </c:pt>
                <c:pt idx="9697" formatCode="0.000">
                  <c:v>393.93799999999999</c:v>
                </c:pt>
                <c:pt idx="9698" formatCode="0.000">
                  <c:v>393.96499999999997</c:v>
                </c:pt>
                <c:pt idx="9699" formatCode="0.000">
                  <c:v>393.99099999999999</c:v>
                </c:pt>
                <c:pt idx="9700" formatCode="0.000">
                  <c:v>394.02</c:v>
                </c:pt>
                <c:pt idx="9701" formatCode="0.000">
                  <c:v>394.048</c:v>
                </c:pt>
                <c:pt idx="9702" formatCode="0.000">
                  <c:v>394.07400000000001</c:v>
                </c:pt>
                <c:pt idx="9703" formatCode="0.000">
                  <c:v>394.101</c:v>
                </c:pt>
                <c:pt idx="9704" formatCode="0.000">
                  <c:v>394.12799999999999</c:v>
                </c:pt>
                <c:pt idx="9705" formatCode="0.000">
                  <c:v>394.15600000000001</c:v>
                </c:pt>
                <c:pt idx="9706" formatCode="0.000">
                  <c:v>394.18299999999999</c:v>
                </c:pt>
                <c:pt idx="9707" formatCode="0.000">
                  <c:v>394.21100000000001</c:v>
                </c:pt>
                <c:pt idx="9708" formatCode="0.000">
                  <c:v>394.238</c:v>
                </c:pt>
                <c:pt idx="9709" formatCode="0.000">
                  <c:v>394.26400000000001</c:v>
                </c:pt>
                <c:pt idx="9710" formatCode="0.000">
                  <c:v>394.29300000000001</c:v>
                </c:pt>
                <c:pt idx="9711" formatCode="0.000">
                  <c:v>394.32</c:v>
                </c:pt>
                <c:pt idx="9712" formatCode="0.000">
                  <c:v>394.34699999999998</c:v>
                </c:pt>
                <c:pt idx="9713" formatCode="0.000">
                  <c:v>394.37599999999998</c:v>
                </c:pt>
                <c:pt idx="9714" formatCode="0.000">
                  <c:v>394.40199999999999</c:v>
                </c:pt>
                <c:pt idx="9715" formatCode="0.000">
                  <c:v>394.43099999999998</c:v>
                </c:pt>
                <c:pt idx="9716" formatCode="0.000">
                  <c:v>394.45699999999999</c:v>
                </c:pt>
                <c:pt idx="9717" formatCode="0.000">
                  <c:v>394.48599999999999</c:v>
                </c:pt>
                <c:pt idx="9718" formatCode="0.000">
                  <c:v>394.51100000000002</c:v>
                </c:pt>
                <c:pt idx="9719" formatCode="0.000">
                  <c:v>394.541</c:v>
                </c:pt>
                <c:pt idx="9720" formatCode="0.000">
                  <c:v>394.56599999999997</c:v>
                </c:pt>
                <c:pt idx="9721" formatCode="0.000">
                  <c:v>394.596</c:v>
                </c:pt>
                <c:pt idx="9722" formatCode="0.000">
                  <c:v>394.62200000000001</c:v>
                </c:pt>
                <c:pt idx="9723" formatCode="0.000">
                  <c:v>394.65100000000001</c:v>
                </c:pt>
                <c:pt idx="9724" formatCode="0.000">
                  <c:v>394.67700000000002</c:v>
                </c:pt>
                <c:pt idx="9725" formatCode="0.000">
                  <c:v>394.70600000000002</c:v>
                </c:pt>
                <c:pt idx="9726" formatCode="0.000">
                  <c:v>394.73399999999998</c:v>
                </c:pt>
                <c:pt idx="9727" formatCode="0.000">
                  <c:v>394.76</c:v>
                </c:pt>
                <c:pt idx="9728" formatCode="0.000">
                  <c:v>394.78800000000001</c:v>
                </c:pt>
                <c:pt idx="9729" formatCode="0.000">
                  <c:v>394.81599999999997</c:v>
                </c:pt>
                <c:pt idx="9730" formatCode="0.000">
                  <c:v>394.84300000000002</c:v>
                </c:pt>
                <c:pt idx="9731" formatCode="0.000">
                  <c:v>394.87099999999998</c:v>
                </c:pt>
                <c:pt idx="9732" formatCode="0.000">
                  <c:v>394.9</c:v>
                </c:pt>
                <c:pt idx="9733" formatCode="0.000">
                  <c:v>394.928</c:v>
                </c:pt>
                <c:pt idx="9734" formatCode="0.000">
                  <c:v>394.95499999999998</c:v>
                </c:pt>
                <c:pt idx="9735" formatCode="0.000">
                  <c:v>394.983</c:v>
                </c:pt>
                <c:pt idx="9736" formatCode="0.000">
                  <c:v>395.01</c:v>
                </c:pt>
                <c:pt idx="9737" formatCode="0.000">
                  <c:v>395.04</c:v>
                </c:pt>
                <c:pt idx="9738" formatCode="0.000">
                  <c:v>395.06799999999998</c:v>
                </c:pt>
                <c:pt idx="9739" formatCode="0.000">
                  <c:v>395.09399999999999</c:v>
                </c:pt>
                <c:pt idx="9740" formatCode="0.000">
                  <c:v>395.12200000000001</c:v>
                </c:pt>
                <c:pt idx="9741" formatCode="0.000">
                  <c:v>395.149</c:v>
                </c:pt>
                <c:pt idx="9742" formatCode="0.000">
                  <c:v>395.178</c:v>
                </c:pt>
                <c:pt idx="9743" formatCode="0.000">
                  <c:v>395.20600000000002</c:v>
                </c:pt>
                <c:pt idx="9744" formatCode="0.000">
                  <c:v>395.23399999999998</c:v>
                </c:pt>
                <c:pt idx="9745" formatCode="0.000">
                  <c:v>395.26299999999998</c:v>
                </c:pt>
                <c:pt idx="9746" formatCode="0.000">
                  <c:v>395.291</c:v>
                </c:pt>
                <c:pt idx="9747" formatCode="0.000">
                  <c:v>395.31900000000002</c:v>
                </c:pt>
                <c:pt idx="9748" formatCode="0.000">
                  <c:v>395.34699999999998</c:v>
                </c:pt>
                <c:pt idx="9749" formatCode="0.000">
                  <c:v>395.37700000000001</c:v>
                </c:pt>
                <c:pt idx="9750" formatCode="0.000">
                  <c:v>395.404</c:v>
                </c:pt>
                <c:pt idx="9751" formatCode="0.000">
                  <c:v>395.43099999999998</c:v>
                </c:pt>
                <c:pt idx="9752" formatCode="0.000">
                  <c:v>395.46</c:v>
                </c:pt>
                <c:pt idx="9753" formatCode="0.000">
                  <c:v>395.48899999999998</c:v>
                </c:pt>
                <c:pt idx="9754" formatCode="0.000">
                  <c:v>395.517</c:v>
                </c:pt>
                <c:pt idx="9755" formatCode="0.000">
                  <c:v>395.54599999999999</c:v>
                </c:pt>
                <c:pt idx="9756" formatCode="0.000">
                  <c:v>395.57400000000001</c:v>
                </c:pt>
                <c:pt idx="9757" formatCode="0.000">
                  <c:v>395.60300000000001</c:v>
                </c:pt>
                <c:pt idx="9758" formatCode="0.000">
                  <c:v>395.63200000000001</c:v>
                </c:pt>
                <c:pt idx="9759" formatCode="0.000">
                  <c:v>395.65899999999999</c:v>
                </c:pt>
                <c:pt idx="9760" formatCode="0.000">
                  <c:v>395.68599999999998</c:v>
                </c:pt>
                <c:pt idx="9761" formatCode="0.000">
                  <c:v>395.71600000000001</c:v>
                </c:pt>
                <c:pt idx="9762" formatCode="0.000">
                  <c:v>395.74299999999999</c:v>
                </c:pt>
                <c:pt idx="9763" formatCode="0.000">
                  <c:v>395.77300000000002</c:v>
                </c:pt>
                <c:pt idx="9764" formatCode="0.000">
                  <c:v>395.80099999999999</c:v>
                </c:pt>
                <c:pt idx="9765" formatCode="0.000">
                  <c:v>395.82900000000001</c:v>
                </c:pt>
                <c:pt idx="9766" formatCode="0.000">
                  <c:v>395.85599999999999</c:v>
                </c:pt>
                <c:pt idx="9767" formatCode="0.000">
                  <c:v>395.88400000000001</c:v>
                </c:pt>
                <c:pt idx="9768" formatCode="0.000">
                  <c:v>395.91300000000001</c:v>
                </c:pt>
                <c:pt idx="9769" formatCode="0.000">
                  <c:v>395.94200000000001</c:v>
                </c:pt>
                <c:pt idx="9770" formatCode="0.000">
                  <c:v>395.97</c:v>
                </c:pt>
                <c:pt idx="9771" formatCode="0.000">
                  <c:v>395.99700000000001</c:v>
                </c:pt>
                <c:pt idx="9772" formatCode="0.000">
                  <c:v>396.02499999999998</c:v>
                </c:pt>
                <c:pt idx="9773" formatCode="0.000">
                  <c:v>396.05399999999997</c:v>
                </c:pt>
                <c:pt idx="9774" formatCode="0.000">
                  <c:v>396.07900000000001</c:v>
                </c:pt>
                <c:pt idx="9775" formatCode="0.000">
                  <c:v>396.10700000000003</c:v>
                </c:pt>
                <c:pt idx="9776" formatCode="0.000">
                  <c:v>396.13499999999999</c:v>
                </c:pt>
                <c:pt idx="9777" formatCode="0.000">
                  <c:v>396.16300000000001</c:v>
                </c:pt>
                <c:pt idx="9778" formatCode="0.000">
                  <c:v>396.18900000000002</c:v>
                </c:pt>
                <c:pt idx="9779" formatCode="0.000">
                  <c:v>396.21600000000001</c:v>
                </c:pt>
                <c:pt idx="9780" formatCode="0.000">
                  <c:v>396.245</c:v>
                </c:pt>
                <c:pt idx="9781" formatCode="0.000">
                  <c:v>396.27100000000002</c:v>
                </c:pt>
                <c:pt idx="9782" formatCode="0.000">
                  <c:v>396.298</c:v>
                </c:pt>
                <c:pt idx="9783" formatCode="0.000">
                  <c:v>396.32600000000002</c:v>
                </c:pt>
                <c:pt idx="9784" formatCode="0.000">
                  <c:v>396.35199999999998</c:v>
                </c:pt>
                <c:pt idx="9785" formatCode="0.000">
                  <c:v>396.37900000000002</c:v>
                </c:pt>
                <c:pt idx="9786" formatCode="0.000">
                  <c:v>396.40600000000001</c:v>
                </c:pt>
                <c:pt idx="9787" formatCode="0.000">
                  <c:v>396.43400000000003</c:v>
                </c:pt>
                <c:pt idx="9788" formatCode="0.000">
                  <c:v>396.46</c:v>
                </c:pt>
                <c:pt idx="9789" formatCode="0.000">
                  <c:v>396.48500000000001</c:v>
                </c:pt>
                <c:pt idx="9790" formatCode="0.000">
                  <c:v>396.51299999999998</c:v>
                </c:pt>
                <c:pt idx="9791" formatCode="0.000">
                  <c:v>396.541</c:v>
                </c:pt>
                <c:pt idx="9792" formatCode="0.000">
                  <c:v>396.56799999999998</c:v>
                </c:pt>
                <c:pt idx="9793" formatCode="0.000">
                  <c:v>396.59500000000003</c:v>
                </c:pt>
                <c:pt idx="9794" formatCode="0.000">
                  <c:v>396.62299999999999</c:v>
                </c:pt>
                <c:pt idx="9795" formatCode="0.000">
                  <c:v>396.65100000000001</c:v>
                </c:pt>
                <c:pt idx="9796" formatCode="0.000">
                  <c:v>396.67599999999999</c:v>
                </c:pt>
                <c:pt idx="9797" formatCode="0.000">
                  <c:v>396.70499999999998</c:v>
                </c:pt>
                <c:pt idx="9798" formatCode="0.000">
                  <c:v>396.73099999999999</c:v>
                </c:pt>
                <c:pt idx="9799" formatCode="0.000">
                  <c:v>396.75900000000001</c:v>
                </c:pt>
                <c:pt idx="9800" formatCode="0.000">
                  <c:v>396.78500000000003</c:v>
                </c:pt>
                <c:pt idx="9801" formatCode="0.000">
                  <c:v>396.81200000000001</c:v>
                </c:pt>
                <c:pt idx="9802" formatCode="0.000">
                  <c:v>396.839</c:v>
                </c:pt>
                <c:pt idx="9803" formatCode="0.000">
                  <c:v>396.86500000000001</c:v>
                </c:pt>
                <c:pt idx="9804" formatCode="0.000">
                  <c:v>396.89299999999997</c:v>
                </c:pt>
                <c:pt idx="9805" formatCode="0.000">
                  <c:v>396.91800000000001</c:v>
                </c:pt>
                <c:pt idx="9806" formatCode="0.000">
                  <c:v>396.94600000000003</c:v>
                </c:pt>
                <c:pt idx="9807" formatCode="0.000">
                  <c:v>396.97399999999999</c:v>
                </c:pt>
                <c:pt idx="9808" formatCode="0.000">
                  <c:v>397</c:v>
                </c:pt>
                <c:pt idx="9809" formatCode="0.000">
                  <c:v>397.029</c:v>
                </c:pt>
                <c:pt idx="9810" formatCode="0.000">
                  <c:v>397.05500000000001</c:v>
                </c:pt>
                <c:pt idx="9811" formatCode="0.000">
                  <c:v>397.08199999999999</c:v>
                </c:pt>
                <c:pt idx="9812" formatCode="0.000">
                  <c:v>397.108</c:v>
                </c:pt>
                <c:pt idx="9813" formatCode="0.000">
                  <c:v>397.13499999999999</c:v>
                </c:pt>
                <c:pt idx="9814" formatCode="0.000">
                  <c:v>397.161</c:v>
                </c:pt>
                <c:pt idx="9815" formatCode="0.000">
                  <c:v>397.18799999999999</c:v>
                </c:pt>
                <c:pt idx="9816" formatCode="0.000">
                  <c:v>397.21499999999997</c:v>
                </c:pt>
                <c:pt idx="9817" formatCode="0.000">
                  <c:v>397.24200000000002</c:v>
                </c:pt>
                <c:pt idx="9818" formatCode="0.000">
                  <c:v>397.26799999999997</c:v>
                </c:pt>
                <c:pt idx="9819" formatCode="0.000">
                  <c:v>397.29399999999998</c:v>
                </c:pt>
                <c:pt idx="9820" formatCode="0.000">
                  <c:v>397.32100000000003</c:v>
                </c:pt>
                <c:pt idx="9821" formatCode="0.000">
                  <c:v>397.346</c:v>
                </c:pt>
                <c:pt idx="9822" formatCode="0.000">
                  <c:v>397.37299999999999</c:v>
                </c:pt>
                <c:pt idx="9823" formatCode="0.000">
                  <c:v>397.399</c:v>
                </c:pt>
                <c:pt idx="9824" formatCode="0.000">
                  <c:v>397.42500000000001</c:v>
                </c:pt>
                <c:pt idx="9825" formatCode="0.000">
                  <c:v>397.45</c:v>
                </c:pt>
                <c:pt idx="9826" formatCode="0.000">
                  <c:v>397.47699999999998</c:v>
                </c:pt>
                <c:pt idx="9827" formatCode="0.000">
                  <c:v>397.50200000000001</c:v>
                </c:pt>
                <c:pt idx="9828" formatCode="0.000">
                  <c:v>397.52800000000002</c:v>
                </c:pt>
                <c:pt idx="9829" formatCode="0.000">
                  <c:v>397.55200000000002</c:v>
                </c:pt>
                <c:pt idx="9830" formatCode="0.000">
                  <c:v>397.57900000000001</c:v>
                </c:pt>
                <c:pt idx="9831" formatCode="0.000">
                  <c:v>397.60500000000002</c:v>
                </c:pt>
                <c:pt idx="9832" formatCode="0.000">
                  <c:v>397.63</c:v>
                </c:pt>
                <c:pt idx="9833" formatCode="0.000">
                  <c:v>397.65699999999998</c:v>
                </c:pt>
                <c:pt idx="9834" formatCode="0.000">
                  <c:v>397.68200000000002</c:v>
                </c:pt>
                <c:pt idx="9835" formatCode="0.000">
                  <c:v>397.70800000000003</c:v>
                </c:pt>
                <c:pt idx="9836" formatCode="0.000">
                  <c:v>397.73200000000003</c:v>
                </c:pt>
                <c:pt idx="9837" formatCode="0.000">
                  <c:v>397.75799999999998</c:v>
                </c:pt>
                <c:pt idx="9838" formatCode="0.000">
                  <c:v>397.78100000000001</c:v>
                </c:pt>
                <c:pt idx="9839" formatCode="0.000">
                  <c:v>397.80700000000002</c:v>
                </c:pt>
                <c:pt idx="9840" formatCode="0.000">
                  <c:v>397.83300000000003</c:v>
                </c:pt>
                <c:pt idx="9841" formatCode="0.000">
                  <c:v>397.85899999999998</c:v>
                </c:pt>
                <c:pt idx="9842" formatCode="0.000">
                  <c:v>397.88400000000001</c:v>
                </c:pt>
                <c:pt idx="9843" formatCode="0.000">
                  <c:v>397.90800000000002</c:v>
                </c:pt>
                <c:pt idx="9844" formatCode="0.000">
                  <c:v>397.93400000000003</c:v>
                </c:pt>
                <c:pt idx="9845" formatCode="0.000">
                  <c:v>397.959</c:v>
                </c:pt>
                <c:pt idx="9846" formatCode="0.000">
                  <c:v>397.983</c:v>
                </c:pt>
                <c:pt idx="9847" formatCode="0.000">
                  <c:v>398.01</c:v>
                </c:pt>
                <c:pt idx="9848" formatCode="0.000">
                  <c:v>398.03500000000003</c:v>
                </c:pt>
                <c:pt idx="9849" formatCode="0.000">
                  <c:v>398.06200000000001</c:v>
                </c:pt>
                <c:pt idx="9850" formatCode="0.000">
                  <c:v>398.08600000000001</c:v>
                </c:pt>
                <c:pt idx="9851" formatCode="0.000">
                  <c:v>398.108</c:v>
                </c:pt>
                <c:pt idx="9852" formatCode="0.000">
                  <c:v>398.13400000000001</c:v>
                </c:pt>
                <c:pt idx="9853" formatCode="0.000">
                  <c:v>398.15899999999999</c:v>
                </c:pt>
                <c:pt idx="9854" formatCode="0.000">
                  <c:v>398.18299999999999</c:v>
                </c:pt>
                <c:pt idx="9855" formatCode="0.000">
                  <c:v>398.20800000000003</c:v>
                </c:pt>
                <c:pt idx="9856" formatCode="0.000">
                  <c:v>398.23500000000001</c:v>
                </c:pt>
                <c:pt idx="9857" formatCode="0.000">
                  <c:v>398.25799999999998</c:v>
                </c:pt>
                <c:pt idx="9858" formatCode="0.000">
                  <c:v>398.28399999999999</c:v>
                </c:pt>
                <c:pt idx="9859" formatCode="0.000">
                  <c:v>398.30799999999999</c:v>
                </c:pt>
                <c:pt idx="9860" formatCode="0.000">
                  <c:v>398.33300000000003</c:v>
                </c:pt>
                <c:pt idx="9861" formatCode="0.000">
                  <c:v>398.35700000000003</c:v>
                </c:pt>
                <c:pt idx="9862" formatCode="0.000">
                  <c:v>398.38299999999998</c:v>
                </c:pt>
                <c:pt idx="9863" formatCode="0.000">
                  <c:v>398.41</c:v>
                </c:pt>
                <c:pt idx="9864" formatCode="0.000">
                  <c:v>398.43299999999999</c:v>
                </c:pt>
                <c:pt idx="9865" formatCode="0.000">
                  <c:v>398.459</c:v>
                </c:pt>
                <c:pt idx="9866" formatCode="0.000">
                  <c:v>398.48500000000001</c:v>
                </c:pt>
                <c:pt idx="9867" formatCode="0.000">
                  <c:v>398.50900000000001</c:v>
                </c:pt>
                <c:pt idx="9868" formatCode="0.000">
                  <c:v>398.53500000000003</c:v>
                </c:pt>
                <c:pt idx="9869" formatCode="0.000">
                  <c:v>398.56099999999998</c:v>
                </c:pt>
                <c:pt idx="9870" formatCode="0.000">
                  <c:v>398.58499999999998</c:v>
                </c:pt>
                <c:pt idx="9871" formatCode="0.000">
                  <c:v>398.60899999999998</c:v>
                </c:pt>
                <c:pt idx="9872" formatCode="0.000">
                  <c:v>398.637</c:v>
                </c:pt>
                <c:pt idx="9873" formatCode="0.000">
                  <c:v>398.661</c:v>
                </c:pt>
                <c:pt idx="9874" formatCode="0.000">
                  <c:v>398.68799999999999</c:v>
                </c:pt>
                <c:pt idx="9875" formatCode="0.000">
                  <c:v>398.714</c:v>
                </c:pt>
                <c:pt idx="9876" formatCode="0.000">
                  <c:v>398.73899999999998</c:v>
                </c:pt>
                <c:pt idx="9877" formatCode="0.000">
                  <c:v>398.76299999999998</c:v>
                </c:pt>
                <c:pt idx="9878" formatCode="0.000">
                  <c:v>398.791</c:v>
                </c:pt>
                <c:pt idx="9879" formatCode="0.000">
                  <c:v>398.815</c:v>
                </c:pt>
                <c:pt idx="9880" formatCode="0.000">
                  <c:v>398.84100000000001</c:v>
                </c:pt>
                <c:pt idx="9881" formatCode="0.000">
                  <c:v>398.86500000000001</c:v>
                </c:pt>
                <c:pt idx="9882" formatCode="0.000">
                  <c:v>398.89100000000002</c:v>
                </c:pt>
                <c:pt idx="9883" formatCode="0.000">
                  <c:v>398.91699999999997</c:v>
                </c:pt>
                <c:pt idx="9884" formatCode="0.000">
                  <c:v>398.94299999999998</c:v>
                </c:pt>
                <c:pt idx="9885" formatCode="0.000">
                  <c:v>398.96899999999999</c:v>
                </c:pt>
                <c:pt idx="9886" formatCode="0.000">
                  <c:v>398.99299999999999</c:v>
                </c:pt>
                <c:pt idx="9887" formatCode="0.000">
                  <c:v>399.02100000000002</c:v>
                </c:pt>
                <c:pt idx="9888" formatCode="0.000">
                  <c:v>399.048</c:v>
                </c:pt>
                <c:pt idx="9889" formatCode="0.000">
                  <c:v>399.07400000000001</c:v>
                </c:pt>
                <c:pt idx="9890" formatCode="0.000">
                  <c:v>399.09699999999998</c:v>
                </c:pt>
                <c:pt idx="9891" formatCode="0.000">
                  <c:v>399.125</c:v>
                </c:pt>
                <c:pt idx="9892" formatCode="0.000">
                  <c:v>399.15100000000001</c:v>
                </c:pt>
                <c:pt idx="9893" formatCode="0.000">
                  <c:v>399.17700000000002</c:v>
                </c:pt>
                <c:pt idx="9894" formatCode="0.000">
                  <c:v>399.20299999999997</c:v>
                </c:pt>
                <c:pt idx="9895" formatCode="0.000">
                  <c:v>399.22899999999998</c:v>
                </c:pt>
                <c:pt idx="9896" formatCode="0.000">
                  <c:v>399.255</c:v>
                </c:pt>
                <c:pt idx="9897" formatCode="0.000">
                  <c:v>399.28100000000001</c:v>
                </c:pt>
                <c:pt idx="9898" formatCode="0.000">
                  <c:v>399.30700000000002</c:v>
                </c:pt>
                <c:pt idx="9899" formatCode="0.000">
                  <c:v>399.33300000000003</c:v>
                </c:pt>
                <c:pt idx="9900" formatCode="0.000">
                  <c:v>399.358</c:v>
                </c:pt>
                <c:pt idx="9901" formatCode="0.000">
                  <c:v>399.38400000000001</c:v>
                </c:pt>
                <c:pt idx="9902" formatCode="0.000">
                  <c:v>399.411</c:v>
                </c:pt>
                <c:pt idx="9903" formatCode="0.000">
                  <c:v>399.43700000000001</c:v>
                </c:pt>
                <c:pt idx="9904" formatCode="0.000">
                  <c:v>399.464</c:v>
                </c:pt>
                <c:pt idx="9905" formatCode="0.000">
                  <c:v>399.48899999999998</c:v>
                </c:pt>
                <c:pt idx="9906" formatCode="0.000">
                  <c:v>399.51600000000002</c:v>
                </c:pt>
                <c:pt idx="9907" formatCode="0.000">
                  <c:v>399.54199999999997</c:v>
                </c:pt>
                <c:pt idx="9908" formatCode="0.000">
                  <c:v>399.56799999999998</c:v>
                </c:pt>
                <c:pt idx="9909" formatCode="0.000">
                  <c:v>399.59500000000003</c:v>
                </c:pt>
                <c:pt idx="9910" formatCode="0.000">
                  <c:v>399.62099999999998</c:v>
                </c:pt>
                <c:pt idx="9911" formatCode="0.000">
                  <c:v>399.64699999999999</c:v>
                </c:pt>
                <c:pt idx="9912" formatCode="0.000">
                  <c:v>399.67399999999998</c:v>
                </c:pt>
                <c:pt idx="9913" formatCode="0.000">
                  <c:v>399.7</c:v>
                </c:pt>
                <c:pt idx="9914" formatCode="0.000">
                  <c:v>399.72800000000001</c:v>
                </c:pt>
                <c:pt idx="9915" formatCode="0.000">
                  <c:v>399.75299999999999</c:v>
                </c:pt>
                <c:pt idx="9916" formatCode="0.000">
                  <c:v>399.779</c:v>
                </c:pt>
                <c:pt idx="9917" formatCode="0.000">
                  <c:v>399.80599999999998</c:v>
                </c:pt>
                <c:pt idx="9918" formatCode="0.000">
                  <c:v>399.83199999999999</c:v>
                </c:pt>
                <c:pt idx="9919" formatCode="0.000">
                  <c:v>399.858</c:v>
                </c:pt>
                <c:pt idx="9920" formatCode="0.000">
                  <c:v>399.88499999999999</c:v>
                </c:pt>
                <c:pt idx="9921" formatCode="0.000">
                  <c:v>399.911</c:v>
                </c:pt>
                <c:pt idx="9922" formatCode="0.000">
                  <c:v>399.93700000000001</c:v>
                </c:pt>
                <c:pt idx="9923" formatCode="0.000">
                  <c:v>399.96199999999999</c:v>
                </c:pt>
                <c:pt idx="9924" formatCode="0.000">
                  <c:v>399.99099999999999</c:v>
                </c:pt>
                <c:pt idx="9925" formatCode="0.000">
                  <c:v>400.01499999999999</c:v>
                </c:pt>
                <c:pt idx="9926" formatCode="0.000">
                  <c:v>400.04300000000001</c:v>
                </c:pt>
                <c:pt idx="9927" formatCode="0.000">
                  <c:v>400.06900000000002</c:v>
                </c:pt>
                <c:pt idx="9928" formatCode="0.000">
                  <c:v>400.09500000000003</c:v>
                </c:pt>
                <c:pt idx="9929" formatCode="0.000">
                  <c:v>400.12</c:v>
                </c:pt>
                <c:pt idx="9930" formatCode="0.000">
                  <c:v>400.14800000000002</c:v>
                </c:pt>
                <c:pt idx="9931" formatCode="0.000">
                  <c:v>400.17200000000003</c:v>
                </c:pt>
                <c:pt idx="9932" formatCode="0.000">
                  <c:v>400.19900000000001</c:v>
                </c:pt>
                <c:pt idx="9933" formatCode="0.000">
                  <c:v>400.22500000000002</c:v>
                </c:pt>
                <c:pt idx="9934" formatCode="0.000">
                  <c:v>400.25099999999998</c:v>
                </c:pt>
                <c:pt idx="9935" formatCode="0.000">
                  <c:v>400.27800000000002</c:v>
                </c:pt>
                <c:pt idx="9936" formatCode="0.000">
                  <c:v>400.30399999999997</c:v>
                </c:pt>
                <c:pt idx="9937" formatCode="0.000">
                  <c:v>400.33</c:v>
                </c:pt>
                <c:pt idx="9938" formatCode="0.000">
                  <c:v>400.35500000000002</c:v>
                </c:pt>
                <c:pt idx="9939" formatCode="0.000">
                  <c:v>400.38099999999997</c:v>
                </c:pt>
                <c:pt idx="9940" formatCode="0.000">
                  <c:v>400.40699999999998</c:v>
                </c:pt>
                <c:pt idx="9941" formatCode="0.000">
                  <c:v>400.43400000000003</c:v>
                </c:pt>
                <c:pt idx="9942" formatCode="0.000">
                  <c:v>400.46100000000001</c:v>
                </c:pt>
                <c:pt idx="9943" formatCode="0.000">
                  <c:v>400.48599999999999</c:v>
                </c:pt>
                <c:pt idx="9944" formatCode="0.000">
                  <c:v>400.512</c:v>
                </c:pt>
                <c:pt idx="9945" formatCode="0.000">
                  <c:v>400.53899999999999</c:v>
                </c:pt>
                <c:pt idx="9946" formatCode="0.000">
                  <c:v>400.56400000000002</c:v>
                </c:pt>
                <c:pt idx="9947" formatCode="0.000">
                  <c:v>400.59100000000001</c:v>
                </c:pt>
                <c:pt idx="9948" formatCode="0.000">
                  <c:v>400.61799999999999</c:v>
                </c:pt>
                <c:pt idx="9949" formatCode="0.000">
                  <c:v>400.64299999999997</c:v>
                </c:pt>
                <c:pt idx="9950" formatCode="0.000">
                  <c:v>400.67</c:v>
                </c:pt>
                <c:pt idx="9951" formatCode="0.000">
                  <c:v>400.69600000000003</c:v>
                </c:pt>
                <c:pt idx="9952" formatCode="0.000">
                  <c:v>400.721</c:v>
                </c:pt>
                <c:pt idx="9953" formatCode="0.000">
                  <c:v>400.74799999999999</c:v>
                </c:pt>
                <c:pt idx="9954" formatCode="0.000">
                  <c:v>400.77499999999998</c:v>
                </c:pt>
                <c:pt idx="9955" formatCode="0.000">
                  <c:v>400.80099999999999</c:v>
                </c:pt>
                <c:pt idx="9956" formatCode="0.000">
                  <c:v>400.82600000000002</c:v>
                </c:pt>
                <c:pt idx="9957" formatCode="0.000">
                  <c:v>400.85300000000001</c:v>
                </c:pt>
                <c:pt idx="9958" formatCode="0.000">
                  <c:v>400.87900000000002</c:v>
                </c:pt>
                <c:pt idx="9959" formatCode="0.000">
                  <c:v>400.90300000000002</c:v>
                </c:pt>
                <c:pt idx="9960" formatCode="0.000">
                  <c:v>400.93</c:v>
                </c:pt>
                <c:pt idx="9961" formatCode="0.000">
                  <c:v>400.95499999999998</c:v>
                </c:pt>
                <c:pt idx="9962" formatCode="0.000">
                  <c:v>400.98200000000003</c:v>
                </c:pt>
                <c:pt idx="9963" formatCode="0.000">
                  <c:v>401.00700000000001</c:v>
                </c:pt>
                <c:pt idx="9964" formatCode="0.000">
                  <c:v>401.03199999999998</c:v>
                </c:pt>
                <c:pt idx="9965" formatCode="0.000">
                  <c:v>401.05900000000003</c:v>
                </c:pt>
                <c:pt idx="9966" formatCode="0.000">
                  <c:v>401.08600000000001</c:v>
                </c:pt>
                <c:pt idx="9967" formatCode="0.000">
                  <c:v>401.11</c:v>
                </c:pt>
                <c:pt idx="9968" formatCode="0.000">
                  <c:v>401.13600000000002</c:v>
                </c:pt>
                <c:pt idx="9969" formatCode="0.000">
                  <c:v>401.16300000000001</c:v>
                </c:pt>
                <c:pt idx="9970" formatCode="0.000">
                  <c:v>401.18700000000001</c:v>
                </c:pt>
                <c:pt idx="9971" formatCode="0.000">
                  <c:v>401.21300000000002</c:v>
                </c:pt>
                <c:pt idx="9972" formatCode="0.000">
                  <c:v>401.23899999999998</c:v>
                </c:pt>
                <c:pt idx="9973" formatCode="0.000">
                  <c:v>401.26600000000002</c:v>
                </c:pt>
                <c:pt idx="9974" formatCode="0.000">
                  <c:v>401.291</c:v>
                </c:pt>
                <c:pt idx="9975" formatCode="0.000">
                  <c:v>401.31700000000001</c:v>
                </c:pt>
                <c:pt idx="9976" formatCode="0.000">
                  <c:v>401.34399999999999</c:v>
                </c:pt>
                <c:pt idx="9977" formatCode="0.000">
                  <c:v>401.37</c:v>
                </c:pt>
                <c:pt idx="9978" formatCode="0.000">
                  <c:v>401.39499999999998</c:v>
                </c:pt>
                <c:pt idx="9979" formatCode="0.000">
                  <c:v>401.42200000000003</c:v>
                </c:pt>
                <c:pt idx="9980" formatCode="0.000">
                  <c:v>401.44900000000001</c:v>
                </c:pt>
                <c:pt idx="9981" formatCode="0.000">
                  <c:v>401.47500000000002</c:v>
                </c:pt>
                <c:pt idx="9982" formatCode="0.000">
                  <c:v>401.5</c:v>
                </c:pt>
                <c:pt idx="9983" formatCode="0.000">
                  <c:v>401.52699999999999</c:v>
                </c:pt>
                <c:pt idx="9984" formatCode="0.000">
                  <c:v>401.55399999999997</c:v>
                </c:pt>
                <c:pt idx="9985" formatCode="0.000">
                  <c:v>401.57900000000001</c:v>
                </c:pt>
                <c:pt idx="9986" formatCode="0.000">
                  <c:v>401.60500000000002</c:v>
                </c:pt>
                <c:pt idx="9987" formatCode="0.000">
                  <c:v>401.63299999999998</c:v>
                </c:pt>
                <c:pt idx="9988" formatCode="0.000">
                  <c:v>401.65800000000002</c:v>
                </c:pt>
                <c:pt idx="9989" formatCode="0.000">
                  <c:v>401.68599999999998</c:v>
                </c:pt>
                <c:pt idx="9990" formatCode="0.000">
                  <c:v>401.71199999999999</c:v>
                </c:pt>
                <c:pt idx="9991" formatCode="0.000">
                  <c:v>401.73899999999998</c:v>
                </c:pt>
                <c:pt idx="9992" formatCode="0.000">
                  <c:v>401.76600000000002</c:v>
                </c:pt>
                <c:pt idx="9993" formatCode="0.000">
                  <c:v>401.79199999999997</c:v>
                </c:pt>
                <c:pt idx="9994" formatCode="0.000">
                  <c:v>401.81900000000002</c:v>
                </c:pt>
                <c:pt idx="9995" formatCode="0.000">
                  <c:v>401.846</c:v>
                </c:pt>
                <c:pt idx="9996" formatCode="0.000">
                  <c:v>401.87299999999999</c:v>
                </c:pt>
                <c:pt idx="9997" formatCode="0.000">
                  <c:v>401.899</c:v>
                </c:pt>
                <c:pt idx="9998" formatCode="0.000">
                  <c:v>401.92700000000002</c:v>
                </c:pt>
                <c:pt idx="9999" formatCode="0.000">
                  <c:v>401.95400000000001</c:v>
                </c:pt>
                <c:pt idx="10000" formatCode="0.000">
                  <c:v>401.98099999999999</c:v>
                </c:pt>
                <c:pt idx="10001" formatCode="0.000">
                  <c:v>402.00599999999997</c:v>
                </c:pt>
                <c:pt idx="10002" formatCode="0.000">
                  <c:v>402.036</c:v>
                </c:pt>
                <c:pt idx="10003" formatCode="0.000">
                  <c:v>402.06299999999999</c:v>
                </c:pt>
                <c:pt idx="10004" formatCode="0.000">
                  <c:v>402.089</c:v>
                </c:pt>
                <c:pt idx="10005" formatCode="0.000">
                  <c:v>402.11700000000002</c:v>
                </c:pt>
                <c:pt idx="10006" formatCode="0.000">
                  <c:v>402.14299999999997</c:v>
                </c:pt>
                <c:pt idx="10007" formatCode="0.000">
                  <c:v>402.17</c:v>
                </c:pt>
                <c:pt idx="10008" formatCode="0.000">
                  <c:v>402.19600000000003</c:v>
                </c:pt>
                <c:pt idx="10009" formatCode="0.000">
                  <c:v>402.22500000000002</c:v>
                </c:pt>
                <c:pt idx="10010" formatCode="0.000">
                  <c:v>402.25200000000001</c:v>
                </c:pt>
                <c:pt idx="10011" formatCode="0.000">
                  <c:v>402.279</c:v>
                </c:pt>
                <c:pt idx="10012" formatCode="0.000">
                  <c:v>402.30599999999998</c:v>
                </c:pt>
                <c:pt idx="10013" formatCode="0.000">
                  <c:v>402.33199999999999</c:v>
                </c:pt>
                <c:pt idx="10014" formatCode="0.000">
                  <c:v>402.36</c:v>
                </c:pt>
                <c:pt idx="10015" formatCode="0.000">
                  <c:v>402.387</c:v>
                </c:pt>
                <c:pt idx="10016" formatCode="0.000">
                  <c:v>402.41500000000002</c:v>
                </c:pt>
                <c:pt idx="10017" formatCode="0.000">
                  <c:v>402.44200000000001</c:v>
                </c:pt>
                <c:pt idx="10018" formatCode="0.000">
                  <c:v>402.47</c:v>
                </c:pt>
                <c:pt idx="10019" formatCode="0.000">
                  <c:v>402.49799999999999</c:v>
                </c:pt>
                <c:pt idx="10020" formatCode="0.000">
                  <c:v>402.52499999999998</c:v>
                </c:pt>
                <c:pt idx="10021" formatCode="0.000">
                  <c:v>402.553</c:v>
                </c:pt>
                <c:pt idx="10022" formatCode="0.000">
                  <c:v>402.58</c:v>
                </c:pt>
                <c:pt idx="10023" formatCode="0.000">
                  <c:v>402.608</c:v>
                </c:pt>
                <c:pt idx="10024" formatCode="0.000">
                  <c:v>402.63499999999999</c:v>
                </c:pt>
                <c:pt idx="10025" formatCode="0.000">
                  <c:v>402.66199999999998</c:v>
                </c:pt>
                <c:pt idx="10026" formatCode="0.000">
                  <c:v>402.69099999999997</c:v>
                </c:pt>
                <c:pt idx="10027" formatCode="0.000">
                  <c:v>402.71699999999998</c:v>
                </c:pt>
                <c:pt idx="10028" formatCode="0.000">
                  <c:v>402.745</c:v>
                </c:pt>
                <c:pt idx="10029" formatCode="0.000">
                  <c:v>402.774</c:v>
                </c:pt>
                <c:pt idx="10030" formatCode="0.000">
                  <c:v>402.803</c:v>
                </c:pt>
                <c:pt idx="10031" formatCode="0.000">
                  <c:v>402.82799999999997</c:v>
                </c:pt>
                <c:pt idx="10032" formatCode="0.000">
                  <c:v>402.85700000000003</c:v>
                </c:pt>
                <c:pt idx="10033" formatCode="0.000">
                  <c:v>402.88499999999999</c:v>
                </c:pt>
                <c:pt idx="10034" formatCode="0.000">
                  <c:v>402.91300000000001</c:v>
                </c:pt>
                <c:pt idx="10035" formatCode="0.000">
                  <c:v>402.94099999999997</c:v>
                </c:pt>
                <c:pt idx="10036" formatCode="0.000">
                  <c:v>402.96800000000002</c:v>
                </c:pt>
                <c:pt idx="10037" formatCode="0.000">
                  <c:v>402.995</c:v>
                </c:pt>
                <c:pt idx="10038" formatCode="0.000">
                  <c:v>403.024</c:v>
                </c:pt>
                <c:pt idx="10039" formatCode="0.000">
                  <c:v>403.05200000000002</c:v>
                </c:pt>
                <c:pt idx="10040" formatCode="0.000">
                  <c:v>403.08100000000002</c:v>
                </c:pt>
                <c:pt idx="10041" formatCode="0.000">
                  <c:v>403.10899999999998</c:v>
                </c:pt>
                <c:pt idx="10042" formatCode="0.000">
                  <c:v>403.13799999999998</c:v>
                </c:pt>
                <c:pt idx="10043" formatCode="0.000">
                  <c:v>403.166</c:v>
                </c:pt>
                <c:pt idx="10044" formatCode="0.000">
                  <c:v>403.19299999999998</c:v>
                </c:pt>
                <c:pt idx="10045" formatCode="0.000">
                  <c:v>403.22</c:v>
                </c:pt>
                <c:pt idx="10046" formatCode="0.000">
                  <c:v>403.24799999999999</c:v>
                </c:pt>
                <c:pt idx="10047" formatCode="0.000">
                  <c:v>403.27800000000002</c:v>
                </c:pt>
                <c:pt idx="10048" formatCode="0.000">
                  <c:v>403.30500000000001</c:v>
                </c:pt>
                <c:pt idx="10049" formatCode="0.000">
                  <c:v>403.33300000000003</c:v>
                </c:pt>
                <c:pt idx="10050" formatCode="0.000">
                  <c:v>403.36200000000002</c:v>
                </c:pt>
                <c:pt idx="10051" formatCode="0.000">
                  <c:v>403.392</c:v>
                </c:pt>
                <c:pt idx="10052" formatCode="0.000">
                  <c:v>403.41899999999998</c:v>
                </c:pt>
                <c:pt idx="10053" formatCode="0.000">
                  <c:v>403.447</c:v>
                </c:pt>
                <c:pt idx="10054" formatCode="0.000">
                  <c:v>403.47500000000002</c:v>
                </c:pt>
                <c:pt idx="10055" formatCode="0.000">
                  <c:v>403.505</c:v>
                </c:pt>
                <c:pt idx="10056" formatCode="0.000">
                  <c:v>403.53199999999998</c:v>
                </c:pt>
                <c:pt idx="10057" formatCode="0.000">
                  <c:v>403.56</c:v>
                </c:pt>
                <c:pt idx="10058" formatCode="0.000">
                  <c:v>403.58800000000002</c:v>
                </c:pt>
                <c:pt idx="10059" formatCode="0.000">
                  <c:v>403.61700000000002</c:v>
                </c:pt>
                <c:pt idx="10060" formatCode="0.000">
                  <c:v>403.64499999999998</c:v>
                </c:pt>
                <c:pt idx="10061" formatCode="0.000">
                  <c:v>403.673</c:v>
                </c:pt>
                <c:pt idx="10062" formatCode="0.000">
                  <c:v>403.70100000000002</c:v>
                </c:pt>
                <c:pt idx="10063" formatCode="0.000">
                  <c:v>403.72899999999998</c:v>
                </c:pt>
                <c:pt idx="10064" formatCode="0.000">
                  <c:v>403.75700000000001</c:v>
                </c:pt>
                <c:pt idx="10065" formatCode="0.000">
                  <c:v>403.78500000000003</c:v>
                </c:pt>
                <c:pt idx="10066" formatCode="0.000">
                  <c:v>403.81400000000002</c:v>
                </c:pt>
                <c:pt idx="10067" formatCode="0.000">
                  <c:v>403.84199999999998</c:v>
                </c:pt>
                <c:pt idx="10068" formatCode="0.000">
                  <c:v>403.87</c:v>
                </c:pt>
                <c:pt idx="10069" formatCode="0.000">
                  <c:v>403.89800000000002</c:v>
                </c:pt>
                <c:pt idx="10070" formatCode="0.000">
                  <c:v>403.92500000000001</c:v>
                </c:pt>
                <c:pt idx="10071" formatCode="0.000">
                  <c:v>403.95499999999998</c:v>
                </c:pt>
                <c:pt idx="10072" formatCode="0.000">
                  <c:v>403.98200000000003</c:v>
                </c:pt>
                <c:pt idx="10073" formatCode="0.000">
                  <c:v>404.01100000000002</c:v>
                </c:pt>
                <c:pt idx="10074" formatCode="0.000">
                  <c:v>404.03899999999999</c:v>
                </c:pt>
                <c:pt idx="10075" formatCode="0.000">
                  <c:v>404.06900000000002</c:v>
                </c:pt>
                <c:pt idx="10076" formatCode="0.000">
                  <c:v>404.09500000000003</c:v>
                </c:pt>
                <c:pt idx="10077" formatCode="0.000">
                  <c:v>404.12400000000002</c:v>
                </c:pt>
                <c:pt idx="10078" formatCode="0.000">
                  <c:v>404.15199999999999</c:v>
                </c:pt>
                <c:pt idx="10079" formatCode="0.000">
                  <c:v>404.18099999999998</c:v>
                </c:pt>
                <c:pt idx="10080" formatCode="0.000">
                  <c:v>404.209</c:v>
                </c:pt>
                <c:pt idx="10081" formatCode="0.000">
                  <c:v>404.238</c:v>
                </c:pt>
                <c:pt idx="10082" formatCode="0.000">
                  <c:v>404.26600000000002</c:v>
                </c:pt>
                <c:pt idx="10083" formatCode="0.000">
                  <c:v>404.29500000000002</c:v>
                </c:pt>
                <c:pt idx="10084" formatCode="0.000">
                  <c:v>404.32299999999998</c:v>
                </c:pt>
                <c:pt idx="10085" formatCode="0.000">
                  <c:v>404.351</c:v>
                </c:pt>
                <c:pt idx="10086" formatCode="0.000">
                  <c:v>404.38099999999997</c:v>
                </c:pt>
                <c:pt idx="10087" formatCode="0.000">
                  <c:v>404.40800000000002</c:v>
                </c:pt>
                <c:pt idx="10088" formatCode="0.000">
                  <c:v>404.43599999999998</c:v>
                </c:pt>
                <c:pt idx="10089" formatCode="0.000">
                  <c:v>404.464</c:v>
                </c:pt>
                <c:pt idx="10090" formatCode="0.000">
                  <c:v>404.49200000000002</c:v>
                </c:pt>
                <c:pt idx="10091" formatCode="0.000">
                  <c:v>404.52</c:v>
                </c:pt>
                <c:pt idx="10092" formatCode="0.000">
                  <c:v>404.54899999999998</c:v>
                </c:pt>
                <c:pt idx="10093" formatCode="0.000">
                  <c:v>404.57499999999999</c:v>
                </c:pt>
                <c:pt idx="10094" formatCode="0.000">
                  <c:v>404.60399999999998</c:v>
                </c:pt>
                <c:pt idx="10095" formatCode="0.000">
                  <c:v>404.63099999999997</c:v>
                </c:pt>
                <c:pt idx="10096" formatCode="0.000">
                  <c:v>404.65800000000002</c:v>
                </c:pt>
                <c:pt idx="10097" formatCode="0.000">
                  <c:v>404.68700000000001</c:v>
                </c:pt>
                <c:pt idx="10098" formatCode="0.000">
                  <c:v>404.714</c:v>
                </c:pt>
                <c:pt idx="10099" formatCode="0.000">
                  <c:v>404.74400000000003</c:v>
                </c:pt>
                <c:pt idx="10100" formatCode="0.000">
                  <c:v>404.77100000000002</c:v>
                </c:pt>
                <c:pt idx="10101" formatCode="0.000">
                  <c:v>404.798</c:v>
                </c:pt>
                <c:pt idx="10102" formatCode="0.000">
                  <c:v>404.827</c:v>
                </c:pt>
                <c:pt idx="10103" formatCode="0.000">
                  <c:v>404.85300000000001</c:v>
                </c:pt>
                <c:pt idx="10104" formatCode="0.000">
                  <c:v>404.88099999999997</c:v>
                </c:pt>
                <c:pt idx="10105" formatCode="0.000">
                  <c:v>404.90800000000002</c:v>
                </c:pt>
                <c:pt idx="10106" formatCode="0.000">
                  <c:v>404.93599999999998</c:v>
                </c:pt>
                <c:pt idx="10107" formatCode="0.000">
                  <c:v>404.964</c:v>
                </c:pt>
                <c:pt idx="10108" formatCode="0.000">
                  <c:v>404.99099999999999</c:v>
                </c:pt>
                <c:pt idx="10109" formatCode="0.000">
                  <c:v>405.01900000000001</c:v>
                </c:pt>
                <c:pt idx="10110" formatCode="0.000">
                  <c:v>405.048</c:v>
                </c:pt>
                <c:pt idx="10111" formatCode="0.000">
                  <c:v>405.07499999999999</c:v>
                </c:pt>
                <c:pt idx="10112" formatCode="0.000">
                  <c:v>405.1</c:v>
                </c:pt>
                <c:pt idx="10113" formatCode="0.000">
                  <c:v>405.12799999999999</c:v>
                </c:pt>
                <c:pt idx="10114" formatCode="0.000">
                  <c:v>405.15499999999997</c:v>
                </c:pt>
                <c:pt idx="10115" formatCode="0.000">
                  <c:v>405.18299999999999</c:v>
                </c:pt>
                <c:pt idx="10116" formatCode="0.000">
                  <c:v>405.20800000000003</c:v>
                </c:pt>
                <c:pt idx="10117" formatCode="0.000">
                  <c:v>405.23399999999998</c:v>
                </c:pt>
                <c:pt idx="10118" formatCode="0.000">
                  <c:v>405.26299999999998</c:v>
                </c:pt>
                <c:pt idx="10119" formatCode="0.000">
                  <c:v>405.29</c:v>
                </c:pt>
                <c:pt idx="10120" formatCode="0.000">
                  <c:v>405.31599999999997</c:v>
                </c:pt>
                <c:pt idx="10121" formatCode="0.000">
                  <c:v>405.34100000000001</c:v>
                </c:pt>
                <c:pt idx="10122" formatCode="0.000">
                  <c:v>405.37</c:v>
                </c:pt>
                <c:pt idx="10123" formatCode="0.000">
                  <c:v>405.39600000000002</c:v>
                </c:pt>
                <c:pt idx="10124" formatCode="0.000">
                  <c:v>405.42200000000003</c:v>
                </c:pt>
                <c:pt idx="10125" formatCode="0.000">
                  <c:v>405.44600000000003</c:v>
                </c:pt>
                <c:pt idx="10126" formatCode="0.000">
                  <c:v>405.47399999999999</c:v>
                </c:pt>
                <c:pt idx="10127" formatCode="0.000">
                  <c:v>405.5</c:v>
                </c:pt>
                <c:pt idx="10128" formatCode="0.000">
                  <c:v>405.52600000000001</c:v>
                </c:pt>
                <c:pt idx="10129" formatCode="0.000">
                  <c:v>405.55200000000002</c:v>
                </c:pt>
                <c:pt idx="10130" formatCode="0.000">
                  <c:v>405.57799999999997</c:v>
                </c:pt>
                <c:pt idx="10131" formatCode="0.000">
                  <c:v>405.60399999999998</c:v>
                </c:pt>
                <c:pt idx="10132" formatCode="0.000">
                  <c:v>405.63</c:v>
                </c:pt>
                <c:pt idx="10133" formatCode="0.000">
                  <c:v>405.65499999999997</c:v>
                </c:pt>
                <c:pt idx="10134" formatCode="0.000">
                  <c:v>405.68099999999998</c:v>
                </c:pt>
                <c:pt idx="10135" formatCode="0.000">
                  <c:v>405.70600000000002</c:v>
                </c:pt>
                <c:pt idx="10136" formatCode="0.000">
                  <c:v>405.733</c:v>
                </c:pt>
                <c:pt idx="10137" formatCode="0.000">
                  <c:v>405.75700000000001</c:v>
                </c:pt>
                <c:pt idx="10138" formatCode="0.000">
                  <c:v>405.78399999999999</c:v>
                </c:pt>
                <c:pt idx="10139" formatCode="0.000">
                  <c:v>405.80900000000003</c:v>
                </c:pt>
                <c:pt idx="10140" formatCode="0.000">
                  <c:v>405.834</c:v>
                </c:pt>
                <c:pt idx="10141" formatCode="0.000">
                  <c:v>405.85899999999998</c:v>
                </c:pt>
                <c:pt idx="10142" formatCode="0.000">
                  <c:v>405.88400000000001</c:v>
                </c:pt>
                <c:pt idx="10143" formatCode="0.000">
                  <c:v>405.90899999999999</c:v>
                </c:pt>
                <c:pt idx="10144" formatCode="0.000">
                  <c:v>405.935</c:v>
                </c:pt>
                <c:pt idx="10145" formatCode="0.000">
                  <c:v>405.959</c:v>
                </c:pt>
                <c:pt idx="10146" formatCode="0.000">
                  <c:v>405.98500000000001</c:v>
                </c:pt>
                <c:pt idx="10147" formatCode="0.000">
                  <c:v>406.00900000000001</c:v>
                </c:pt>
                <c:pt idx="10148" formatCode="0.000">
                  <c:v>406.03300000000002</c:v>
                </c:pt>
                <c:pt idx="10149" formatCode="0.000">
                  <c:v>406.06</c:v>
                </c:pt>
                <c:pt idx="10150" formatCode="0.000">
                  <c:v>406.08300000000003</c:v>
                </c:pt>
                <c:pt idx="10151" formatCode="0.000">
                  <c:v>406.10599999999999</c:v>
                </c:pt>
                <c:pt idx="10152" formatCode="0.000">
                  <c:v>406.13</c:v>
                </c:pt>
                <c:pt idx="10153" formatCode="0.000">
                  <c:v>406.154</c:v>
                </c:pt>
                <c:pt idx="10154" formatCode="0.000">
                  <c:v>406.178</c:v>
                </c:pt>
                <c:pt idx="10155" formatCode="0.000">
                  <c:v>406.202</c:v>
                </c:pt>
                <c:pt idx="10156" formatCode="0.000">
                  <c:v>406.226</c:v>
                </c:pt>
                <c:pt idx="10157" formatCode="0.000">
                  <c:v>406.25200000000001</c:v>
                </c:pt>
                <c:pt idx="10158" formatCode="0.000">
                  <c:v>406.27600000000001</c:v>
                </c:pt>
                <c:pt idx="10159" formatCode="0.000">
                  <c:v>406.29899999999998</c:v>
                </c:pt>
                <c:pt idx="10160" formatCode="0.000">
                  <c:v>406.32400000000001</c:v>
                </c:pt>
                <c:pt idx="10161" formatCode="0.000">
                  <c:v>406.34800000000001</c:v>
                </c:pt>
                <c:pt idx="10162" formatCode="0.000">
                  <c:v>406.37299999999999</c:v>
                </c:pt>
                <c:pt idx="10163" formatCode="0.000">
                  <c:v>406.39600000000002</c:v>
                </c:pt>
                <c:pt idx="10164" formatCode="0.000">
                  <c:v>406.42099999999999</c:v>
                </c:pt>
                <c:pt idx="10165" formatCode="0.000">
                  <c:v>406.44600000000003</c:v>
                </c:pt>
                <c:pt idx="10166" formatCode="0.000">
                  <c:v>406.47</c:v>
                </c:pt>
                <c:pt idx="10167" formatCode="0.000">
                  <c:v>406.49200000000002</c:v>
                </c:pt>
                <c:pt idx="10168" formatCode="0.000">
                  <c:v>406.517</c:v>
                </c:pt>
                <c:pt idx="10169" formatCode="0.000">
                  <c:v>406.541</c:v>
                </c:pt>
                <c:pt idx="10170" formatCode="0.000">
                  <c:v>406.56299999999999</c:v>
                </c:pt>
                <c:pt idx="10171" formatCode="0.000">
                  <c:v>406.58600000000001</c:v>
                </c:pt>
                <c:pt idx="10172" formatCode="0.000">
                  <c:v>406.61099999999999</c:v>
                </c:pt>
                <c:pt idx="10173" formatCode="0.000">
                  <c:v>406.637</c:v>
                </c:pt>
                <c:pt idx="10174" formatCode="0.000">
                  <c:v>406.66199999999998</c:v>
                </c:pt>
                <c:pt idx="10175" formatCode="0.000">
                  <c:v>406.68900000000002</c:v>
                </c:pt>
                <c:pt idx="10176" formatCode="0.000">
                  <c:v>406.71600000000001</c:v>
                </c:pt>
                <c:pt idx="10177" formatCode="0.000">
                  <c:v>406.74299999999999</c:v>
                </c:pt>
                <c:pt idx="10178" formatCode="0.000">
                  <c:v>406.77100000000002</c:v>
                </c:pt>
                <c:pt idx="10179" formatCode="0.000">
                  <c:v>406.798</c:v>
                </c:pt>
                <c:pt idx="10180" formatCode="0.000">
                  <c:v>406.822</c:v>
                </c:pt>
                <c:pt idx="10181" formatCode="0.000">
                  <c:v>406.84699999999998</c:v>
                </c:pt>
                <c:pt idx="10182" formatCode="0.000">
                  <c:v>406.86799999999999</c:v>
                </c:pt>
                <c:pt idx="10183" formatCode="0.000">
                  <c:v>406.89</c:v>
                </c:pt>
                <c:pt idx="10184" formatCode="0.000">
                  <c:v>406.91300000000001</c:v>
                </c:pt>
                <c:pt idx="10185" formatCode="0.000">
                  <c:v>406.935</c:v>
                </c:pt>
                <c:pt idx="10186" formatCode="0.000">
                  <c:v>406.95699999999999</c:v>
                </c:pt>
                <c:pt idx="10187" formatCode="0.000">
                  <c:v>406.97899999999998</c:v>
                </c:pt>
                <c:pt idx="10188" formatCode="0.000">
                  <c:v>407.00099999999998</c:v>
                </c:pt>
                <c:pt idx="10189" formatCode="0.000">
                  <c:v>407.02199999999999</c:v>
                </c:pt>
                <c:pt idx="10190" formatCode="0.000">
                  <c:v>407.04500000000002</c:v>
                </c:pt>
                <c:pt idx="10191" formatCode="0.000">
                  <c:v>407.06700000000001</c:v>
                </c:pt>
                <c:pt idx="10192" formatCode="0.000">
                  <c:v>407.08600000000001</c:v>
                </c:pt>
                <c:pt idx="10193" formatCode="0.000">
                  <c:v>407.108</c:v>
                </c:pt>
                <c:pt idx="10194" formatCode="0.000">
                  <c:v>407.13</c:v>
                </c:pt>
                <c:pt idx="10195" formatCode="0.000">
                  <c:v>407.15100000000001</c:v>
                </c:pt>
                <c:pt idx="10196" formatCode="0.000">
                  <c:v>407.17200000000003</c:v>
                </c:pt>
                <c:pt idx="10197" formatCode="0.000">
                  <c:v>407.19099999999997</c:v>
                </c:pt>
                <c:pt idx="10198" formatCode="0.000">
                  <c:v>407.21499999999997</c:v>
                </c:pt>
                <c:pt idx="10199" formatCode="0.000">
                  <c:v>407.23599999999999</c:v>
                </c:pt>
                <c:pt idx="10200" formatCode="0.000">
                  <c:v>407.255</c:v>
                </c:pt>
                <c:pt idx="10201" formatCode="0.000">
                  <c:v>407.27699999999999</c:v>
                </c:pt>
                <c:pt idx="10202" formatCode="0.000">
                  <c:v>407.298</c:v>
                </c:pt>
                <c:pt idx="10203" formatCode="0.000">
                  <c:v>407.32</c:v>
                </c:pt>
                <c:pt idx="10204" formatCode="0.000">
                  <c:v>407.34100000000001</c:v>
                </c:pt>
                <c:pt idx="10205" formatCode="0.000">
                  <c:v>407.36099999999999</c:v>
                </c:pt>
                <c:pt idx="10206" formatCode="0.000">
                  <c:v>407.38200000000001</c:v>
                </c:pt>
                <c:pt idx="10207" formatCode="0.000">
                  <c:v>407.40199999999999</c:v>
                </c:pt>
                <c:pt idx="10208" formatCode="0.000">
                  <c:v>407.42200000000003</c:v>
                </c:pt>
                <c:pt idx="10209" formatCode="0.000">
                  <c:v>407.44600000000003</c:v>
                </c:pt>
                <c:pt idx="10210" formatCode="0.000">
                  <c:v>407.464</c:v>
                </c:pt>
                <c:pt idx="10211" formatCode="0.000">
                  <c:v>407.483</c:v>
                </c:pt>
                <c:pt idx="10212" formatCode="0.000">
                  <c:v>407.50299999999999</c:v>
                </c:pt>
                <c:pt idx="10213" formatCode="0.000">
                  <c:v>407.52300000000002</c:v>
                </c:pt>
                <c:pt idx="10214" formatCode="0.000">
                  <c:v>407.54199999999997</c:v>
                </c:pt>
                <c:pt idx="10215" formatCode="0.000">
                  <c:v>407.56299999999999</c:v>
                </c:pt>
                <c:pt idx="10216" formatCode="0.000">
                  <c:v>407.58300000000003</c:v>
                </c:pt>
                <c:pt idx="10217" formatCode="0.000">
                  <c:v>407.60199999999998</c:v>
                </c:pt>
                <c:pt idx="10218" formatCode="0.000">
                  <c:v>407.62099999999998</c:v>
                </c:pt>
                <c:pt idx="10219" formatCode="0.000">
                  <c:v>407.64299999999997</c:v>
                </c:pt>
                <c:pt idx="10220" formatCode="0.000">
                  <c:v>407.661</c:v>
                </c:pt>
                <c:pt idx="10221" formatCode="0.000">
                  <c:v>407.68</c:v>
                </c:pt>
                <c:pt idx="10222" formatCode="0.000">
                  <c:v>407.697</c:v>
                </c:pt>
                <c:pt idx="10223" formatCode="0.000">
                  <c:v>407.71699999999998</c:v>
                </c:pt>
                <c:pt idx="10224" formatCode="0.000">
                  <c:v>407.738</c:v>
                </c:pt>
                <c:pt idx="10225" formatCode="0.000">
                  <c:v>407.75599999999997</c:v>
                </c:pt>
                <c:pt idx="10226" formatCode="0.000">
                  <c:v>407.77499999999998</c:v>
                </c:pt>
                <c:pt idx="10227" formatCode="0.000">
                  <c:v>407.79399999999998</c:v>
                </c:pt>
                <c:pt idx="10228" formatCode="0.000">
                  <c:v>407.81299999999999</c:v>
                </c:pt>
                <c:pt idx="10229" formatCode="0.000">
                  <c:v>407.83499999999998</c:v>
                </c:pt>
                <c:pt idx="10230" formatCode="0.000">
                  <c:v>407.85300000000001</c:v>
                </c:pt>
                <c:pt idx="10231" formatCode="0.000">
                  <c:v>407.87400000000002</c:v>
                </c:pt>
                <c:pt idx="10232" formatCode="0.000">
                  <c:v>407.89100000000002</c:v>
                </c:pt>
                <c:pt idx="10233" formatCode="0.000">
                  <c:v>407.91300000000001</c:v>
                </c:pt>
                <c:pt idx="10234" formatCode="0.000">
                  <c:v>407.93299999999999</c:v>
                </c:pt>
                <c:pt idx="10235" formatCode="0.000">
                  <c:v>407.95299999999997</c:v>
                </c:pt>
                <c:pt idx="10236" formatCode="0.000">
                  <c:v>407.97300000000001</c:v>
                </c:pt>
                <c:pt idx="10237" formatCode="0.000">
                  <c:v>407.99299999999999</c:v>
                </c:pt>
                <c:pt idx="10238" formatCode="0.000">
                  <c:v>408.01299999999998</c:v>
                </c:pt>
                <c:pt idx="10239" formatCode="0.000">
                  <c:v>408.03300000000002</c:v>
                </c:pt>
                <c:pt idx="10240" formatCode="0.000">
                  <c:v>408.05200000000002</c:v>
                </c:pt>
                <c:pt idx="10241" formatCode="0.000">
                  <c:v>408.06900000000002</c:v>
                </c:pt>
                <c:pt idx="10242" formatCode="0.000">
                  <c:v>408.089</c:v>
                </c:pt>
                <c:pt idx="10243" formatCode="0.000">
                  <c:v>408.10700000000003</c:v>
                </c:pt>
                <c:pt idx="10244" formatCode="0.000">
                  <c:v>408.12599999999998</c:v>
                </c:pt>
                <c:pt idx="10245" formatCode="0.000">
                  <c:v>408.14600000000002</c:v>
                </c:pt>
                <c:pt idx="10246" formatCode="0.000">
                  <c:v>408.16500000000002</c:v>
                </c:pt>
                <c:pt idx="10247" formatCode="0.000">
                  <c:v>408.18200000000002</c:v>
                </c:pt>
                <c:pt idx="10248" formatCode="0.000">
                  <c:v>408.202</c:v>
                </c:pt>
                <c:pt idx="10249" formatCode="0.000">
                  <c:v>408.221</c:v>
                </c:pt>
                <c:pt idx="10250" formatCode="0.000">
                  <c:v>408.24</c:v>
                </c:pt>
                <c:pt idx="10251" formatCode="0.000">
                  <c:v>408.25700000000001</c:v>
                </c:pt>
                <c:pt idx="10252" formatCode="0.000">
                  <c:v>408.27699999999999</c:v>
                </c:pt>
                <c:pt idx="10253" formatCode="0.000">
                  <c:v>408.29300000000001</c:v>
                </c:pt>
                <c:pt idx="10254" formatCode="0.000">
                  <c:v>408.31099999999998</c:v>
                </c:pt>
                <c:pt idx="10255" formatCode="0.000">
                  <c:v>408.32900000000001</c:v>
                </c:pt>
                <c:pt idx="10256" formatCode="0.000">
                  <c:v>408.34899999999999</c:v>
                </c:pt>
                <c:pt idx="10257" formatCode="0.000">
                  <c:v>408.36599999999999</c:v>
                </c:pt>
                <c:pt idx="10258" formatCode="0.000">
                  <c:v>408.38400000000001</c:v>
                </c:pt>
                <c:pt idx="10259" formatCode="0.000">
                  <c:v>408.40100000000001</c:v>
                </c:pt>
                <c:pt idx="10260" formatCode="0.000">
                  <c:v>408.42099999999999</c:v>
                </c:pt>
                <c:pt idx="10261" formatCode="0.000">
                  <c:v>408.43799999999999</c:v>
                </c:pt>
                <c:pt idx="10262" formatCode="0.000">
                  <c:v>408.45800000000003</c:v>
                </c:pt>
                <c:pt idx="10263" formatCode="0.000">
                  <c:v>408.47399999999999</c:v>
                </c:pt>
                <c:pt idx="10264" formatCode="0.000">
                  <c:v>408.49200000000002</c:v>
                </c:pt>
                <c:pt idx="10265" formatCode="0.000">
                  <c:v>408.51100000000002</c:v>
                </c:pt>
                <c:pt idx="10266" formatCode="0.000">
                  <c:v>408.52800000000002</c:v>
                </c:pt>
                <c:pt idx="10267" formatCode="0.000">
                  <c:v>408.54599999999999</c:v>
                </c:pt>
                <c:pt idx="10268" formatCode="0.000">
                  <c:v>408.56400000000002</c:v>
                </c:pt>
                <c:pt idx="10269" formatCode="0.000">
                  <c:v>408.58</c:v>
                </c:pt>
                <c:pt idx="10270" formatCode="0.000">
                  <c:v>408.596</c:v>
                </c:pt>
                <c:pt idx="10271" formatCode="0.000">
                  <c:v>408.61399999999998</c:v>
                </c:pt>
                <c:pt idx="10272" formatCode="0.000">
                  <c:v>408.63299999999998</c:v>
                </c:pt>
                <c:pt idx="10273" formatCode="0.000">
                  <c:v>408.64699999999999</c:v>
                </c:pt>
                <c:pt idx="10274" formatCode="0.000">
                  <c:v>408.666</c:v>
                </c:pt>
                <c:pt idx="10275" formatCode="0.000">
                  <c:v>408.68200000000002</c:v>
                </c:pt>
                <c:pt idx="10276" formatCode="0.000">
                  <c:v>408.69799999999998</c:v>
                </c:pt>
                <c:pt idx="10277" formatCode="0.000">
                  <c:v>408.71600000000001</c:v>
                </c:pt>
                <c:pt idx="10278" formatCode="0.000">
                  <c:v>408.73399999999998</c:v>
                </c:pt>
                <c:pt idx="10279" formatCode="0.000">
                  <c:v>408.74799999999999</c:v>
                </c:pt>
                <c:pt idx="10280" formatCode="0.000">
                  <c:v>408.76499999999999</c:v>
                </c:pt>
                <c:pt idx="10281" formatCode="0.000">
                  <c:v>408.78199999999998</c:v>
                </c:pt>
                <c:pt idx="10282" formatCode="0.000">
                  <c:v>408.79899999999998</c:v>
                </c:pt>
                <c:pt idx="10283" formatCode="0.000">
                  <c:v>408.815</c:v>
                </c:pt>
                <c:pt idx="10284" formatCode="0.000">
                  <c:v>408.83100000000002</c:v>
                </c:pt>
                <c:pt idx="10285" formatCode="0.000">
                  <c:v>408.84699999999998</c:v>
                </c:pt>
                <c:pt idx="10286" formatCode="0.000">
                  <c:v>408.86399999999998</c:v>
                </c:pt>
                <c:pt idx="10287" formatCode="0.000">
                  <c:v>408.88</c:v>
                </c:pt>
                <c:pt idx="10288" formatCode="0.000">
                  <c:v>408.89400000000001</c:v>
                </c:pt>
                <c:pt idx="10289" formatCode="0.000">
                  <c:v>408.911</c:v>
                </c:pt>
                <c:pt idx="10290" formatCode="0.000">
                  <c:v>408.92700000000002</c:v>
                </c:pt>
                <c:pt idx="10291" formatCode="0.000">
                  <c:v>408.94200000000001</c:v>
                </c:pt>
                <c:pt idx="10292" formatCode="0.000">
                  <c:v>408.95699999999999</c:v>
                </c:pt>
                <c:pt idx="10293" formatCode="0.000">
                  <c:v>408.97199999999998</c:v>
                </c:pt>
                <c:pt idx="10294" formatCode="0.000">
                  <c:v>408.98700000000002</c:v>
                </c:pt>
                <c:pt idx="10295" formatCode="0.000">
                  <c:v>409.00400000000002</c:v>
                </c:pt>
                <c:pt idx="10296" formatCode="0.000">
                  <c:v>409.02</c:v>
                </c:pt>
                <c:pt idx="10297" formatCode="0.000">
                  <c:v>409.036</c:v>
                </c:pt>
                <c:pt idx="10298" formatCode="0.000">
                  <c:v>409.05099999999999</c:v>
                </c:pt>
                <c:pt idx="10299" formatCode="0.000">
                  <c:v>409.06299999999999</c:v>
                </c:pt>
                <c:pt idx="10300" formatCode="0.000">
                  <c:v>409.07900000000001</c:v>
                </c:pt>
                <c:pt idx="10301" formatCode="0.000">
                  <c:v>409.09300000000002</c:v>
                </c:pt>
                <c:pt idx="10302" formatCode="0.000">
                  <c:v>409.10599999999999</c:v>
                </c:pt>
                <c:pt idx="10303" formatCode="0.000">
                  <c:v>409.12200000000001</c:v>
                </c:pt>
                <c:pt idx="10304" formatCode="0.000">
                  <c:v>409.13499999999999</c:v>
                </c:pt>
                <c:pt idx="10305" formatCode="0.000">
                  <c:v>409.15100000000001</c:v>
                </c:pt>
                <c:pt idx="10306" formatCode="0.000">
                  <c:v>409.16500000000002</c:v>
                </c:pt>
                <c:pt idx="10307" formatCode="0.000">
                  <c:v>409.18</c:v>
                </c:pt>
                <c:pt idx="10308" formatCode="0.000">
                  <c:v>409.19400000000002</c:v>
                </c:pt>
                <c:pt idx="10309" formatCode="0.000">
                  <c:v>409.20800000000003</c:v>
                </c:pt>
                <c:pt idx="10310" formatCode="0.000">
                  <c:v>409.22199999999998</c:v>
                </c:pt>
                <c:pt idx="10311" formatCode="0.000">
                  <c:v>409.23599999999999</c:v>
                </c:pt>
                <c:pt idx="10312" formatCode="0.000">
                  <c:v>409.24900000000002</c:v>
                </c:pt>
                <c:pt idx="10313" formatCode="0.000">
                  <c:v>409.26400000000001</c:v>
                </c:pt>
                <c:pt idx="10314" formatCode="0.000">
                  <c:v>409.27600000000001</c:v>
                </c:pt>
                <c:pt idx="10315" formatCode="0.000">
                  <c:v>409.291</c:v>
                </c:pt>
                <c:pt idx="10316" formatCode="0.000">
                  <c:v>409.303</c:v>
                </c:pt>
                <c:pt idx="10317" formatCode="0.000">
                  <c:v>409.31599999999997</c:v>
                </c:pt>
                <c:pt idx="10318" formatCode="0.000">
                  <c:v>409.33</c:v>
                </c:pt>
                <c:pt idx="10319" formatCode="0.000">
                  <c:v>409.34300000000002</c:v>
                </c:pt>
                <c:pt idx="10320" formatCode="0.000">
                  <c:v>409.35700000000003</c:v>
                </c:pt>
                <c:pt idx="10321" formatCode="0.000">
                  <c:v>409.37</c:v>
                </c:pt>
                <c:pt idx="10322" formatCode="0.000">
                  <c:v>409.38299999999998</c:v>
                </c:pt>
                <c:pt idx="10323" formatCode="0.000">
                  <c:v>409.39600000000002</c:v>
                </c:pt>
                <c:pt idx="10324" formatCode="0.000">
                  <c:v>409.41</c:v>
                </c:pt>
                <c:pt idx="10325" formatCode="0.000">
                  <c:v>409.42200000000003</c:v>
                </c:pt>
                <c:pt idx="10326" formatCode="0.000">
                  <c:v>409.43400000000003</c:v>
                </c:pt>
                <c:pt idx="10327" formatCode="0.000">
                  <c:v>409.44600000000003</c:v>
                </c:pt>
                <c:pt idx="10328" formatCode="0.000">
                  <c:v>409.46</c:v>
                </c:pt>
                <c:pt idx="10329" formatCode="0.000">
                  <c:v>409.47399999999999</c:v>
                </c:pt>
                <c:pt idx="10330" formatCode="0.000">
                  <c:v>409.48399999999998</c:v>
                </c:pt>
                <c:pt idx="10331" formatCode="0.000">
                  <c:v>409.49700000000001</c:v>
                </c:pt>
                <c:pt idx="10332" formatCode="0.000">
                  <c:v>409.50900000000001</c:v>
                </c:pt>
                <c:pt idx="10333" formatCode="0.000">
                  <c:v>409.52100000000002</c:v>
                </c:pt>
                <c:pt idx="10334" formatCode="0.000">
                  <c:v>409.53399999999999</c:v>
                </c:pt>
                <c:pt idx="10335" formatCode="0.000">
                  <c:v>409.54599999999999</c:v>
                </c:pt>
                <c:pt idx="10336" formatCode="0.000">
                  <c:v>409.56</c:v>
                </c:pt>
                <c:pt idx="10337" formatCode="0.000">
                  <c:v>409.57100000000003</c:v>
                </c:pt>
                <c:pt idx="10338" formatCode="0.000">
                  <c:v>409.58300000000003</c:v>
                </c:pt>
                <c:pt idx="10339" formatCode="0.000">
                  <c:v>409.59500000000003</c:v>
                </c:pt>
                <c:pt idx="10340" formatCode="0.000">
                  <c:v>409.60599999999999</c:v>
                </c:pt>
                <c:pt idx="10341" formatCode="0.000">
                  <c:v>409.61900000000003</c:v>
                </c:pt>
                <c:pt idx="10342" formatCode="0.000">
                  <c:v>409.63099999999997</c:v>
                </c:pt>
                <c:pt idx="10343" formatCode="0.000">
                  <c:v>409.642</c:v>
                </c:pt>
                <c:pt idx="10344" formatCode="0.000">
                  <c:v>409.654</c:v>
                </c:pt>
                <c:pt idx="10345" formatCode="0.000">
                  <c:v>409.666</c:v>
                </c:pt>
                <c:pt idx="10346" formatCode="0.000">
                  <c:v>409.678</c:v>
                </c:pt>
                <c:pt idx="10347" formatCode="0.000">
                  <c:v>409.68900000000002</c:v>
                </c:pt>
                <c:pt idx="10348" formatCode="0.000">
                  <c:v>409.7</c:v>
                </c:pt>
                <c:pt idx="10349" formatCode="0.000">
                  <c:v>409.71199999999999</c:v>
                </c:pt>
                <c:pt idx="10350" formatCode="0.000">
                  <c:v>409.72199999999998</c:v>
                </c:pt>
                <c:pt idx="10351" formatCode="0.000">
                  <c:v>409.733</c:v>
                </c:pt>
                <c:pt idx="10352" formatCode="0.000">
                  <c:v>409.74400000000003</c:v>
                </c:pt>
                <c:pt idx="10353" formatCode="0.000">
                  <c:v>409.755</c:v>
                </c:pt>
                <c:pt idx="10354" formatCode="0.000">
                  <c:v>409.76600000000002</c:v>
                </c:pt>
                <c:pt idx="10355" formatCode="0.000">
                  <c:v>409.77600000000001</c:v>
                </c:pt>
                <c:pt idx="10356" formatCode="0.000">
                  <c:v>409.78699999999998</c:v>
                </c:pt>
                <c:pt idx="10357" formatCode="0.000">
                  <c:v>409.79700000000003</c:v>
                </c:pt>
                <c:pt idx="10358" formatCode="0.000">
                  <c:v>409.80799999999999</c:v>
                </c:pt>
                <c:pt idx="10359" formatCode="0.000">
                  <c:v>409.81799999999998</c:v>
                </c:pt>
                <c:pt idx="10360" formatCode="0.000">
                  <c:v>412.38299999999998</c:v>
                </c:pt>
                <c:pt idx="10361" formatCode="0.000">
                  <c:v>412.39499999999998</c:v>
                </c:pt>
                <c:pt idx="10362" formatCode="0.000">
                  <c:v>412.40300000000002</c:v>
                </c:pt>
                <c:pt idx="10363" formatCode="0.000">
                  <c:v>412.41500000000002</c:v>
                </c:pt>
                <c:pt idx="10364" formatCode="0.000">
                  <c:v>412.42500000000001</c:v>
                </c:pt>
                <c:pt idx="10365" formatCode="0.000">
                  <c:v>412.43599999999998</c:v>
                </c:pt>
                <c:pt idx="10366" formatCode="0.000">
                  <c:v>412.44600000000003</c:v>
                </c:pt>
                <c:pt idx="10367" formatCode="0.000">
                  <c:v>412.45600000000002</c:v>
                </c:pt>
                <c:pt idx="10368" formatCode="0.000">
                  <c:v>412.46800000000002</c:v>
                </c:pt>
                <c:pt idx="10369" formatCode="0.000">
                  <c:v>412.47899999999998</c:v>
                </c:pt>
                <c:pt idx="10370" formatCode="0.000">
                  <c:v>412.48700000000002</c:v>
                </c:pt>
                <c:pt idx="10371" formatCode="0.000">
                  <c:v>412.49900000000002</c:v>
                </c:pt>
                <c:pt idx="10372" formatCode="0.000">
                  <c:v>412.50900000000001</c:v>
                </c:pt>
                <c:pt idx="10373" formatCode="0.000">
                  <c:v>412.52</c:v>
                </c:pt>
                <c:pt idx="10374" formatCode="0.000">
                  <c:v>412.53</c:v>
                </c:pt>
                <c:pt idx="10375" formatCode="0.000">
                  <c:v>412.541</c:v>
                </c:pt>
                <c:pt idx="10376" formatCode="0.000">
                  <c:v>412.55200000000002</c:v>
                </c:pt>
                <c:pt idx="10377" formatCode="0.000">
                  <c:v>412.56200000000001</c:v>
                </c:pt>
                <c:pt idx="10378" formatCode="0.000">
                  <c:v>412.57400000000001</c:v>
                </c:pt>
                <c:pt idx="10379" formatCode="0.000">
                  <c:v>412.58499999999998</c:v>
                </c:pt>
                <c:pt idx="10380" formatCode="0.000">
                  <c:v>412.596</c:v>
                </c:pt>
                <c:pt idx="10381" formatCode="0.000">
                  <c:v>412.60500000000002</c:v>
                </c:pt>
                <c:pt idx="10382" formatCode="0.000">
                  <c:v>412.61700000000002</c:v>
                </c:pt>
                <c:pt idx="10383" formatCode="0.000">
                  <c:v>412.62799999999999</c:v>
                </c:pt>
                <c:pt idx="10384" formatCode="0.000">
                  <c:v>412.63900000000001</c:v>
                </c:pt>
                <c:pt idx="10385" formatCode="0.000">
                  <c:v>412.649</c:v>
                </c:pt>
                <c:pt idx="10386" formatCode="0.000">
                  <c:v>412.66</c:v>
                </c:pt>
                <c:pt idx="10387" formatCode="0.000">
                  <c:v>412.67200000000003</c:v>
                </c:pt>
                <c:pt idx="10388" formatCode="0.000">
                  <c:v>412.68400000000003</c:v>
                </c:pt>
                <c:pt idx="10389" formatCode="0.000">
                  <c:v>412.697</c:v>
                </c:pt>
                <c:pt idx="10390" formatCode="0.000">
                  <c:v>412.70699999999999</c:v>
                </c:pt>
                <c:pt idx="10391" formatCode="0.000">
                  <c:v>412.71899999999999</c:v>
                </c:pt>
                <c:pt idx="10392" formatCode="0.000">
                  <c:v>412.73200000000003</c:v>
                </c:pt>
                <c:pt idx="10393" formatCode="0.000">
                  <c:v>412.74299999999999</c:v>
                </c:pt>
                <c:pt idx="10394" formatCode="0.000">
                  <c:v>412.755</c:v>
                </c:pt>
                <c:pt idx="10395" formatCode="0.000">
                  <c:v>412.76900000000001</c:v>
                </c:pt>
                <c:pt idx="10396" formatCode="0.000">
                  <c:v>412.78100000000001</c:v>
                </c:pt>
                <c:pt idx="10397" formatCode="0.000">
                  <c:v>412.79399999999998</c:v>
                </c:pt>
                <c:pt idx="10398" formatCode="0.000">
                  <c:v>412.80700000000002</c:v>
                </c:pt>
                <c:pt idx="10399" formatCode="0.000">
                  <c:v>412.82</c:v>
                </c:pt>
                <c:pt idx="10400" formatCode="0.000">
                  <c:v>412.83300000000003</c:v>
                </c:pt>
                <c:pt idx="10401" formatCode="0.000">
                  <c:v>412.84699999999998</c:v>
                </c:pt>
                <c:pt idx="10402" formatCode="0.000">
                  <c:v>412.86</c:v>
                </c:pt>
                <c:pt idx="10403" formatCode="0.000">
                  <c:v>412.875</c:v>
                </c:pt>
                <c:pt idx="10404" formatCode="0.000">
                  <c:v>412.88900000000001</c:v>
                </c:pt>
                <c:pt idx="10405" formatCode="0.000">
                  <c:v>412.90300000000002</c:v>
                </c:pt>
                <c:pt idx="10406" formatCode="0.000">
                  <c:v>412.91800000000001</c:v>
                </c:pt>
                <c:pt idx="10407" formatCode="0.000">
                  <c:v>412.93200000000002</c:v>
                </c:pt>
                <c:pt idx="10408" formatCode="0.000">
                  <c:v>412.94799999999998</c:v>
                </c:pt>
                <c:pt idx="10409" formatCode="0.000">
                  <c:v>412.96300000000002</c:v>
                </c:pt>
                <c:pt idx="10410" formatCode="0.000">
                  <c:v>412.97800000000001</c:v>
                </c:pt>
                <c:pt idx="10411" formatCode="0.000">
                  <c:v>412.99299999999999</c:v>
                </c:pt>
                <c:pt idx="10412" formatCode="0.000">
                  <c:v>413.00900000000001</c:v>
                </c:pt>
                <c:pt idx="10413" formatCode="0.000">
                  <c:v>413.02499999999998</c:v>
                </c:pt>
                <c:pt idx="10414" formatCode="0.000">
                  <c:v>413.041</c:v>
                </c:pt>
                <c:pt idx="10415" formatCode="0.000">
                  <c:v>413.05700000000002</c:v>
                </c:pt>
                <c:pt idx="10416" formatCode="0.000">
                  <c:v>413.07299999999998</c:v>
                </c:pt>
                <c:pt idx="10417" formatCode="0.000">
                  <c:v>413.08699999999999</c:v>
                </c:pt>
                <c:pt idx="10418" formatCode="0.000">
                  <c:v>413.10399999999998</c:v>
                </c:pt>
                <c:pt idx="10419" formatCode="0.000">
                  <c:v>413.12099999999998</c:v>
                </c:pt>
                <c:pt idx="10420" formatCode="0.000">
                  <c:v>413.13900000000001</c:v>
                </c:pt>
                <c:pt idx="10421" formatCode="0.000">
                  <c:v>413.154</c:v>
                </c:pt>
                <c:pt idx="10422" formatCode="0.000">
                  <c:v>413.173</c:v>
                </c:pt>
                <c:pt idx="10423" formatCode="0.000">
                  <c:v>413.19</c:v>
                </c:pt>
                <c:pt idx="10424" formatCode="0.000">
                  <c:v>413.20699999999999</c:v>
                </c:pt>
                <c:pt idx="10425" formatCode="0.000">
                  <c:v>413.22500000000002</c:v>
                </c:pt>
                <c:pt idx="10426" formatCode="0.000">
                  <c:v>413.24200000000002</c:v>
                </c:pt>
                <c:pt idx="10427" formatCode="0.000">
                  <c:v>413.26100000000002</c:v>
                </c:pt>
                <c:pt idx="10428" formatCode="0.000">
                  <c:v>413.279</c:v>
                </c:pt>
                <c:pt idx="10429" formatCode="0.000">
                  <c:v>413.298</c:v>
                </c:pt>
                <c:pt idx="10430" formatCode="0.000">
                  <c:v>413.31599999999997</c:v>
                </c:pt>
                <c:pt idx="10431" formatCode="0.000">
                  <c:v>413.33600000000001</c:v>
                </c:pt>
                <c:pt idx="10432" formatCode="0.000">
                  <c:v>413.35300000000001</c:v>
                </c:pt>
                <c:pt idx="10433" formatCode="0.000">
                  <c:v>413.37299999999999</c:v>
                </c:pt>
                <c:pt idx="10434" formatCode="0.000">
                  <c:v>413.39100000000002</c:v>
                </c:pt>
                <c:pt idx="10435" formatCode="0.000">
                  <c:v>413.41199999999998</c:v>
                </c:pt>
                <c:pt idx="10436" formatCode="0.000">
                  <c:v>413.43099999999998</c:v>
                </c:pt>
                <c:pt idx="10437" formatCode="0.000">
                  <c:v>413.45</c:v>
                </c:pt>
                <c:pt idx="10438" formatCode="0.000">
                  <c:v>413.471</c:v>
                </c:pt>
                <c:pt idx="10439" formatCode="0.000">
                  <c:v>413.49</c:v>
                </c:pt>
                <c:pt idx="10440" formatCode="0.000">
                  <c:v>413.51100000000002</c:v>
                </c:pt>
                <c:pt idx="10441" formatCode="0.000">
                  <c:v>413.53199999999998</c:v>
                </c:pt>
                <c:pt idx="10442" formatCode="0.000">
                  <c:v>413.55200000000002</c:v>
                </c:pt>
                <c:pt idx="10443" formatCode="0.000">
                  <c:v>413.57299999999998</c:v>
                </c:pt>
                <c:pt idx="10444" formatCode="0.000">
                  <c:v>413.59300000000002</c:v>
                </c:pt>
                <c:pt idx="10445" formatCode="0.000">
                  <c:v>413.61399999999998</c:v>
                </c:pt>
                <c:pt idx="10446" formatCode="0.000">
                  <c:v>413.63499999999999</c:v>
                </c:pt>
                <c:pt idx="10447" formatCode="0.000">
                  <c:v>413.65800000000002</c:v>
                </c:pt>
                <c:pt idx="10448" formatCode="0.000">
                  <c:v>413.678</c:v>
                </c:pt>
                <c:pt idx="10449" formatCode="0.000">
                  <c:v>413.69900000000001</c:v>
                </c:pt>
                <c:pt idx="10450" formatCode="0.000">
                  <c:v>413.721</c:v>
                </c:pt>
                <c:pt idx="10451" formatCode="0.000">
                  <c:v>413.74200000000002</c:v>
                </c:pt>
                <c:pt idx="10452" formatCode="0.000">
                  <c:v>413.76400000000001</c:v>
                </c:pt>
                <c:pt idx="10453" formatCode="0.000">
                  <c:v>413.78500000000003</c:v>
                </c:pt>
                <c:pt idx="10454" formatCode="0.000">
                  <c:v>413.80799999999999</c:v>
                </c:pt>
                <c:pt idx="10455" formatCode="0.000">
                  <c:v>413.82799999999997</c:v>
                </c:pt>
                <c:pt idx="10456" formatCode="0.000">
                  <c:v>413.851</c:v>
                </c:pt>
                <c:pt idx="10457" formatCode="0.000">
                  <c:v>413.87299999999999</c:v>
                </c:pt>
                <c:pt idx="10458" formatCode="0.000">
                  <c:v>413.89299999999997</c:v>
                </c:pt>
                <c:pt idx="10459" formatCode="0.000">
                  <c:v>413.916</c:v>
                </c:pt>
                <c:pt idx="10460" formatCode="0.000">
                  <c:v>413.93799999999999</c:v>
                </c:pt>
                <c:pt idx="10461" formatCode="0.000">
                  <c:v>413.959</c:v>
                </c:pt>
                <c:pt idx="10462" formatCode="0.000">
                  <c:v>413.98</c:v>
                </c:pt>
                <c:pt idx="10463" formatCode="0.000">
                  <c:v>414.00299999999999</c:v>
                </c:pt>
                <c:pt idx="10464" formatCode="0.000">
                  <c:v>414.02499999999998</c:v>
                </c:pt>
                <c:pt idx="10465" formatCode="0.000">
                  <c:v>414.04899999999998</c:v>
                </c:pt>
                <c:pt idx="10466" formatCode="0.000">
                  <c:v>414.07</c:v>
                </c:pt>
                <c:pt idx="10467" formatCode="0.000">
                  <c:v>414.089</c:v>
                </c:pt>
                <c:pt idx="10468" formatCode="0.000">
                  <c:v>414.11099999999999</c:v>
                </c:pt>
                <c:pt idx="10469" formatCode="0.000">
                  <c:v>414.13400000000001</c:v>
                </c:pt>
                <c:pt idx="10470" formatCode="0.000">
                  <c:v>414.15499999999997</c:v>
                </c:pt>
                <c:pt idx="10471" formatCode="0.000">
                  <c:v>414.17899999999997</c:v>
                </c:pt>
                <c:pt idx="10472" formatCode="0.000">
                  <c:v>414.19799999999998</c:v>
                </c:pt>
                <c:pt idx="10473" formatCode="0.000">
                  <c:v>414.221</c:v>
                </c:pt>
                <c:pt idx="10474" formatCode="0.000">
                  <c:v>414.24299999999999</c:v>
                </c:pt>
                <c:pt idx="10475" formatCode="0.000">
                  <c:v>414.26299999999998</c:v>
                </c:pt>
                <c:pt idx="10476" formatCode="0.000">
                  <c:v>414.286</c:v>
                </c:pt>
                <c:pt idx="10477" formatCode="0.000">
                  <c:v>414.30599999999998</c:v>
                </c:pt>
                <c:pt idx="10478" formatCode="0.000">
                  <c:v>414.32900000000001</c:v>
                </c:pt>
                <c:pt idx="10479" formatCode="0.000">
                  <c:v>414.34899999999999</c:v>
                </c:pt>
                <c:pt idx="10480" formatCode="0.000">
                  <c:v>414.37200000000001</c:v>
                </c:pt>
                <c:pt idx="10481" formatCode="0.000">
                  <c:v>414.392</c:v>
                </c:pt>
                <c:pt idx="10482" formatCode="0.000">
                  <c:v>414.41300000000001</c:v>
                </c:pt>
                <c:pt idx="10483" formatCode="0.000">
                  <c:v>414.43400000000003</c:v>
                </c:pt>
                <c:pt idx="10484" formatCode="0.000">
                  <c:v>414.45600000000002</c:v>
                </c:pt>
                <c:pt idx="10485" formatCode="0.000">
                  <c:v>414.47699999999998</c:v>
                </c:pt>
                <c:pt idx="10486" formatCode="0.000">
                  <c:v>414.49900000000002</c:v>
                </c:pt>
                <c:pt idx="10487" formatCode="0.000">
                  <c:v>414.51900000000001</c:v>
                </c:pt>
                <c:pt idx="10488" formatCode="0.000">
                  <c:v>414.54</c:v>
                </c:pt>
                <c:pt idx="10489" formatCode="0.000">
                  <c:v>414.55900000000003</c:v>
                </c:pt>
                <c:pt idx="10490" formatCode="0.000">
                  <c:v>414.58100000000002</c:v>
                </c:pt>
                <c:pt idx="10491" formatCode="0.000">
                  <c:v>414.60199999999998</c:v>
                </c:pt>
                <c:pt idx="10492" formatCode="0.000">
                  <c:v>414.62099999999998</c:v>
                </c:pt>
                <c:pt idx="10493" formatCode="0.000">
                  <c:v>414.64299999999997</c:v>
                </c:pt>
                <c:pt idx="10494" formatCode="0.000">
                  <c:v>414.66199999999998</c:v>
                </c:pt>
                <c:pt idx="10495" formatCode="0.000">
                  <c:v>414.68400000000003</c:v>
                </c:pt>
                <c:pt idx="10496" formatCode="0.000">
                  <c:v>414.70400000000001</c:v>
                </c:pt>
                <c:pt idx="10497" formatCode="0.000">
                  <c:v>414.72399999999999</c:v>
                </c:pt>
                <c:pt idx="10498" formatCode="0.000">
                  <c:v>414.74400000000003</c:v>
                </c:pt>
                <c:pt idx="10499" formatCode="0.000">
                  <c:v>414.76499999999999</c:v>
                </c:pt>
                <c:pt idx="10500" formatCode="0.000">
                  <c:v>414.78399999999999</c:v>
                </c:pt>
                <c:pt idx="10501" formatCode="0.000">
                  <c:v>414.80500000000001</c:v>
                </c:pt>
                <c:pt idx="10502" formatCode="0.000">
                  <c:v>414.82499999999999</c:v>
                </c:pt>
                <c:pt idx="10503" formatCode="0.000">
                  <c:v>414.84500000000003</c:v>
                </c:pt>
                <c:pt idx="10504" formatCode="0.000">
                  <c:v>414.86599999999999</c:v>
                </c:pt>
                <c:pt idx="10505" formatCode="0.000">
                  <c:v>414.88499999999999</c:v>
                </c:pt>
                <c:pt idx="10506" formatCode="0.000">
                  <c:v>414.90600000000001</c:v>
                </c:pt>
                <c:pt idx="10507" formatCode="0.000">
                  <c:v>414.92599999999999</c:v>
                </c:pt>
                <c:pt idx="10508" formatCode="0.000">
                  <c:v>414.94499999999999</c:v>
                </c:pt>
                <c:pt idx="10509" formatCode="0.000">
                  <c:v>414.96600000000001</c:v>
                </c:pt>
                <c:pt idx="10510" formatCode="0.000">
                  <c:v>414.98599999999999</c:v>
                </c:pt>
                <c:pt idx="10511" formatCode="0.000">
                  <c:v>415.00599999999997</c:v>
                </c:pt>
                <c:pt idx="10512" formatCode="0.000">
                  <c:v>415.02499999999998</c:v>
                </c:pt>
                <c:pt idx="10513" formatCode="0.000">
                  <c:v>415.04700000000003</c:v>
                </c:pt>
                <c:pt idx="10514" formatCode="0.000">
                  <c:v>415.06799999999998</c:v>
                </c:pt>
                <c:pt idx="10515" formatCode="0.000">
                  <c:v>415.08499999999998</c:v>
                </c:pt>
                <c:pt idx="10516" formatCode="0.000">
                  <c:v>415.10399999999998</c:v>
                </c:pt>
                <c:pt idx="10517" formatCode="0.000">
                  <c:v>415.12599999999998</c:v>
                </c:pt>
                <c:pt idx="10518" formatCode="0.000">
                  <c:v>415.14600000000002</c:v>
                </c:pt>
                <c:pt idx="10519" formatCode="0.000">
                  <c:v>415.16500000000002</c:v>
                </c:pt>
                <c:pt idx="10520" formatCode="0.000">
                  <c:v>415.18599999999998</c:v>
                </c:pt>
                <c:pt idx="10521" formatCode="0.000">
                  <c:v>415.20600000000002</c:v>
                </c:pt>
                <c:pt idx="10522" formatCode="0.000">
                  <c:v>415.22500000000002</c:v>
                </c:pt>
                <c:pt idx="10523" formatCode="0.000">
                  <c:v>415.245</c:v>
                </c:pt>
                <c:pt idx="10524" formatCode="0.000">
                  <c:v>415.26499999999999</c:v>
                </c:pt>
                <c:pt idx="10525" formatCode="0.000">
                  <c:v>415.28500000000003</c:v>
                </c:pt>
                <c:pt idx="10526" formatCode="0.000">
                  <c:v>415.30599999999998</c:v>
                </c:pt>
                <c:pt idx="10527" formatCode="0.000">
                  <c:v>415.32600000000002</c:v>
                </c:pt>
                <c:pt idx="10528" formatCode="0.000">
                  <c:v>415.34399999999999</c:v>
                </c:pt>
                <c:pt idx="10529" formatCode="0.000">
                  <c:v>415.36500000000001</c:v>
                </c:pt>
                <c:pt idx="10530" formatCode="0.000">
                  <c:v>415.38499999999999</c:v>
                </c:pt>
                <c:pt idx="10531" formatCode="0.000">
                  <c:v>415.404</c:v>
                </c:pt>
                <c:pt idx="10532" formatCode="0.000">
                  <c:v>415.42399999999998</c:v>
                </c:pt>
                <c:pt idx="10533" formatCode="0.000">
                  <c:v>415.44400000000002</c:v>
                </c:pt>
                <c:pt idx="10534" formatCode="0.000">
                  <c:v>415.464</c:v>
                </c:pt>
                <c:pt idx="10535" formatCode="0.000">
                  <c:v>415.48500000000001</c:v>
                </c:pt>
                <c:pt idx="10536" formatCode="0.000">
                  <c:v>415.50400000000002</c:v>
                </c:pt>
                <c:pt idx="10537" formatCode="0.000">
                  <c:v>415.52300000000002</c:v>
                </c:pt>
                <c:pt idx="10538" formatCode="0.000">
                  <c:v>415.54300000000001</c:v>
                </c:pt>
                <c:pt idx="10539" formatCode="0.000">
                  <c:v>415.56400000000002</c:v>
                </c:pt>
                <c:pt idx="10540" formatCode="0.000">
                  <c:v>415.584</c:v>
                </c:pt>
                <c:pt idx="10541" formatCode="0.000">
                  <c:v>415.60500000000002</c:v>
                </c:pt>
                <c:pt idx="10542" formatCode="0.000">
                  <c:v>415.625</c:v>
                </c:pt>
                <c:pt idx="10543" formatCode="0.000">
                  <c:v>415.64400000000001</c:v>
                </c:pt>
                <c:pt idx="10544" formatCode="0.000">
                  <c:v>415.66500000000002</c:v>
                </c:pt>
                <c:pt idx="10545" formatCode="0.000">
                  <c:v>415.68400000000003</c:v>
                </c:pt>
                <c:pt idx="10546" formatCode="0.000">
                  <c:v>415.70600000000002</c:v>
                </c:pt>
                <c:pt idx="10547" formatCode="0.000">
                  <c:v>415.726</c:v>
                </c:pt>
                <c:pt idx="10548" formatCode="0.000">
                  <c:v>415.74599999999998</c:v>
                </c:pt>
                <c:pt idx="10549" formatCode="0.000">
                  <c:v>415.767</c:v>
                </c:pt>
                <c:pt idx="10550" formatCode="0.000">
                  <c:v>415.786</c:v>
                </c:pt>
                <c:pt idx="10551" formatCode="0.000">
                  <c:v>415.80799999999999</c:v>
                </c:pt>
                <c:pt idx="10552" formatCode="0.000">
                  <c:v>415.82900000000001</c:v>
                </c:pt>
                <c:pt idx="10553" formatCode="0.000">
                  <c:v>415.84899999999999</c:v>
                </c:pt>
                <c:pt idx="10554" formatCode="0.000">
                  <c:v>415.87099999999998</c:v>
                </c:pt>
                <c:pt idx="10555" formatCode="0.000">
                  <c:v>415.89100000000002</c:v>
                </c:pt>
                <c:pt idx="10556" formatCode="0.000">
                  <c:v>415.91</c:v>
                </c:pt>
                <c:pt idx="10557" formatCode="0.000">
                  <c:v>415.93200000000002</c:v>
                </c:pt>
                <c:pt idx="10558" formatCode="0.000">
                  <c:v>415.95299999999997</c:v>
                </c:pt>
                <c:pt idx="10559" formatCode="0.000">
                  <c:v>415.97399999999999</c:v>
                </c:pt>
                <c:pt idx="10560" formatCode="0.000">
                  <c:v>415.995</c:v>
                </c:pt>
                <c:pt idx="10561" formatCode="0.000">
                  <c:v>416.017</c:v>
                </c:pt>
                <c:pt idx="10562" formatCode="0.000">
                  <c:v>416.03800000000001</c:v>
                </c:pt>
                <c:pt idx="10563" formatCode="0.000">
                  <c:v>416.06099999999998</c:v>
                </c:pt>
                <c:pt idx="10564" formatCode="0.000">
                  <c:v>416.08100000000002</c:v>
                </c:pt>
                <c:pt idx="10565" formatCode="0.000">
                  <c:v>416.101</c:v>
                </c:pt>
                <c:pt idx="10566" formatCode="0.000">
                  <c:v>416.12400000000002</c:v>
                </c:pt>
                <c:pt idx="10567" formatCode="0.000">
                  <c:v>416.14499999999998</c:v>
                </c:pt>
                <c:pt idx="10568" formatCode="0.000">
                  <c:v>416.166</c:v>
                </c:pt>
                <c:pt idx="10569" formatCode="0.000">
                  <c:v>416.18700000000001</c:v>
                </c:pt>
                <c:pt idx="10570" formatCode="0.000">
                  <c:v>416.20800000000003</c:v>
                </c:pt>
                <c:pt idx="10571" formatCode="0.000">
                  <c:v>416.22899999999998</c:v>
                </c:pt>
                <c:pt idx="10572" formatCode="0.000">
                  <c:v>416.25</c:v>
                </c:pt>
                <c:pt idx="10573" formatCode="0.000">
                  <c:v>416.274</c:v>
                </c:pt>
                <c:pt idx="10574" formatCode="0.000">
                  <c:v>416.29300000000001</c:v>
                </c:pt>
                <c:pt idx="10575" formatCode="0.000">
                  <c:v>416.31400000000002</c:v>
                </c:pt>
                <c:pt idx="10576" formatCode="0.000">
                  <c:v>416.33699999999999</c:v>
                </c:pt>
                <c:pt idx="10577" formatCode="0.000">
                  <c:v>416.35700000000003</c:v>
                </c:pt>
                <c:pt idx="10578" formatCode="0.000">
                  <c:v>416.38</c:v>
                </c:pt>
                <c:pt idx="10579" formatCode="0.000">
                  <c:v>416.40199999999999</c:v>
                </c:pt>
                <c:pt idx="10580" formatCode="0.000">
                  <c:v>416.42399999999998</c:v>
                </c:pt>
                <c:pt idx="10581" formatCode="0.000">
                  <c:v>416.44600000000003</c:v>
                </c:pt>
                <c:pt idx="10582" formatCode="0.000">
                  <c:v>416.46899999999999</c:v>
                </c:pt>
                <c:pt idx="10583" formatCode="0.000">
                  <c:v>416.49099999999999</c:v>
                </c:pt>
                <c:pt idx="10584" formatCode="0.000">
                  <c:v>416.51499999999999</c:v>
                </c:pt>
                <c:pt idx="10585" formatCode="0.000">
                  <c:v>416.53800000000001</c:v>
                </c:pt>
                <c:pt idx="10586" formatCode="0.000">
                  <c:v>416.56099999999998</c:v>
                </c:pt>
                <c:pt idx="10587" formatCode="0.000">
                  <c:v>416.584</c:v>
                </c:pt>
                <c:pt idx="10588" formatCode="0.000">
                  <c:v>416.60700000000003</c:v>
                </c:pt>
                <c:pt idx="10589" formatCode="0.000">
                  <c:v>416.63</c:v>
                </c:pt>
                <c:pt idx="10590" formatCode="0.000">
                  <c:v>416.65300000000002</c:v>
                </c:pt>
                <c:pt idx="10591" formatCode="0.000">
                  <c:v>416.67500000000001</c:v>
                </c:pt>
                <c:pt idx="10592" formatCode="0.000">
                  <c:v>416.69900000000001</c:v>
                </c:pt>
                <c:pt idx="10593" formatCode="0.000">
                  <c:v>416.721</c:v>
                </c:pt>
                <c:pt idx="10594" formatCode="0.000">
                  <c:v>416.74299999999999</c:v>
                </c:pt>
                <c:pt idx="10595" formatCode="0.000">
                  <c:v>416.767</c:v>
                </c:pt>
                <c:pt idx="10596" formatCode="0.000">
                  <c:v>416.78699999999998</c:v>
                </c:pt>
                <c:pt idx="10597" formatCode="0.000">
                  <c:v>416.81</c:v>
                </c:pt>
                <c:pt idx="10598" formatCode="0.000">
                  <c:v>416.83199999999999</c:v>
                </c:pt>
                <c:pt idx="10599" formatCode="0.000">
                  <c:v>416.85399999999998</c:v>
                </c:pt>
                <c:pt idx="10600" formatCode="0.000">
                  <c:v>416.87599999999998</c:v>
                </c:pt>
                <c:pt idx="10601" formatCode="0.000">
                  <c:v>416.89699999999999</c:v>
                </c:pt>
                <c:pt idx="10602" formatCode="0.000">
                  <c:v>416.916</c:v>
                </c:pt>
                <c:pt idx="10603" formatCode="0.000">
                  <c:v>416.93700000000001</c:v>
                </c:pt>
                <c:pt idx="10604" formatCode="0.000">
                  <c:v>416.95699999999999</c:v>
                </c:pt>
                <c:pt idx="10605" formatCode="0.000">
                  <c:v>416.97699999999998</c:v>
                </c:pt>
                <c:pt idx="10606" formatCode="0.000">
                  <c:v>416.99700000000001</c:v>
                </c:pt>
                <c:pt idx="10607" formatCode="0.000">
                  <c:v>417.017</c:v>
                </c:pt>
                <c:pt idx="10608" formatCode="0.000">
                  <c:v>417.03800000000001</c:v>
                </c:pt>
                <c:pt idx="10609" formatCode="0.000">
                  <c:v>417.05799999999999</c:v>
                </c:pt>
                <c:pt idx="10610" formatCode="0.000">
                  <c:v>417.08199999999999</c:v>
                </c:pt>
                <c:pt idx="10611" formatCode="0.000">
                  <c:v>417.10399999999998</c:v>
                </c:pt>
                <c:pt idx="10612" formatCode="0.000">
                  <c:v>417.125</c:v>
                </c:pt>
                <c:pt idx="10613" formatCode="0.000">
                  <c:v>417.149</c:v>
                </c:pt>
                <c:pt idx="10614" formatCode="0.000">
                  <c:v>417.16899999999998</c:v>
                </c:pt>
                <c:pt idx="10615" formatCode="0.000">
                  <c:v>417.19299999999998</c:v>
                </c:pt>
                <c:pt idx="10616" formatCode="0.000">
                  <c:v>417.21600000000001</c:v>
                </c:pt>
                <c:pt idx="10617" formatCode="0.000">
                  <c:v>417.23899999999998</c:v>
                </c:pt>
                <c:pt idx="10618" formatCode="0.000">
                  <c:v>417.26499999999999</c:v>
                </c:pt>
                <c:pt idx="10619" formatCode="0.000">
                  <c:v>417.28800000000001</c:v>
                </c:pt>
                <c:pt idx="10620" formatCode="0.000">
                  <c:v>417.31200000000001</c:v>
                </c:pt>
                <c:pt idx="10621" formatCode="0.000">
                  <c:v>417.33699999999999</c:v>
                </c:pt>
                <c:pt idx="10622" formatCode="0.000">
                  <c:v>417.36</c:v>
                </c:pt>
                <c:pt idx="10623" formatCode="0.000">
                  <c:v>417.38400000000001</c:v>
                </c:pt>
                <c:pt idx="10624" formatCode="0.000">
                  <c:v>417.40699999999998</c:v>
                </c:pt>
                <c:pt idx="10625" formatCode="0.000">
                  <c:v>417.43299999999999</c:v>
                </c:pt>
                <c:pt idx="10626" formatCode="0.000">
                  <c:v>417.45600000000002</c:v>
                </c:pt>
                <c:pt idx="10627" formatCode="0.000">
                  <c:v>417.48099999999999</c:v>
                </c:pt>
                <c:pt idx="10628" formatCode="0.000">
                  <c:v>417.50400000000002</c:v>
                </c:pt>
                <c:pt idx="10629" formatCode="0.000">
                  <c:v>417.52699999999999</c:v>
                </c:pt>
                <c:pt idx="10630" formatCode="0.000">
                  <c:v>417.55099999999999</c:v>
                </c:pt>
                <c:pt idx="10631" formatCode="0.000">
                  <c:v>417.57299999999998</c:v>
                </c:pt>
                <c:pt idx="10632" formatCode="0.000">
                  <c:v>417.59800000000001</c:v>
                </c:pt>
                <c:pt idx="10633" formatCode="0.000">
                  <c:v>417.62099999999998</c:v>
                </c:pt>
                <c:pt idx="10634" formatCode="0.000">
                  <c:v>417.64400000000001</c:v>
                </c:pt>
                <c:pt idx="10635" formatCode="0.000">
                  <c:v>417.66500000000002</c:v>
                </c:pt>
                <c:pt idx="10636" formatCode="0.000">
                  <c:v>417.685</c:v>
                </c:pt>
                <c:pt idx="10637" formatCode="0.000">
                  <c:v>417.70400000000001</c:v>
                </c:pt>
                <c:pt idx="10638" formatCode="0.000">
                  <c:v>417.72300000000001</c:v>
                </c:pt>
                <c:pt idx="10639" formatCode="0.000">
                  <c:v>417.74799999999999</c:v>
                </c:pt>
                <c:pt idx="10640" formatCode="0.000">
                  <c:v>417.767</c:v>
                </c:pt>
                <c:pt idx="10641" formatCode="0.000">
                  <c:v>417.78800000000001</c:v>
                </c:pt>
                <c:pt idx="10642" formatCode="0.000">
                  <c:v>417.80799999999999</c:v>
                </c:pt>
                <c:pt idx="10643" formatCode="0.000">
                  <c:v>417.83</c:v>
                </c:pt>
                <c:pt idx="10644" formatCode="0.000">
                  <c:v>417.85</c:v>
                </c:pt>
                <c:pt idx="10645" formatCode="0.000">
                  <c:v>417.87099999999998</c:v>
                </c:pt>
                <c:pt idx="10646" formatCode="0.000">
                  <c:v>417.892</c:v>
                </c:pt>
                <c:pt idx="10647" formatCode="0.000">
                  <c:v>417.91300000000001</c:v>
                </c:pt>
                <c:pt idx="10648" formatCode="0.000">
                  <c:v>417.93400000000003</c:v>
                </c:pt>
                <c:pt idx="10649" formatCode="0.000">
                  <c:v>417.95499999999998</c:v>
                </c:pt>
                <c:pt idx="10650" formatCode="0.000">
                  <c:v>417.97500000000002</c:v>
                </c:pt>
                <c:pt idx="10651" formatCode="0.000">
                  <c:v>417.99599999999998</c:v>
                </c:pt>
                <c:pt idx="10652" formatCode="0.000">
                  <c:v>418.017</c:v>
                </c:pt>
                <c:pt idx="10653" formatCode="0.000">
                  <c:v>418.04</c:v>
                </c:pt>
                <c:pt idx="10654" formatCode="0.000">
                  <c:v>418.06</c:v>
                </c:pt>
                <c:pt idx="10655" formatCode="0.000">
                  <c:v>418.08</c:v>
                </c:pt>
                <c:pt idx="10656" formatCode="0.000">
                  <c:v>418.09800000000001</c:v>
                </c:pt>
                <c:pt idx="10657" formatCode="0.000">
                  <c:v>418.12099999999998</c:v>
                </c:pt>
                <c:pt idx="10658" formatCode="0.000">
                  <c:v>418.14</c:v>
                </c:pt>
                <c:pt idx="10659" formatCode="0.000">
                  <c:v>418.161</c:v>
                </c:pt>
                <c:pt idx="10660" formatCode="0.000">
                  <c:v>418.18099999999998</c:v>
                </c:pt>
                <c:pt idx="10661" formatCode="0.000">
                  <c:v>418.202</c:v>
                </c:pt>
                <c:pt idx="10662" formatCode="0.000">
                  <c:v>418.22300000000001</c:v>
                </c:pt>
                <c:pt idx="10663" formatCode="0.000">
                  <c:v>418.24400000000003</c:v>
                </c:pt>
                <c:pt idx="10664" formatCode="0.000">
                  <c:v>418.26400000000001</c:v>
                </c:pt>
                <c:pt idx="10665" formatCode="0.000">
                  <c:v>418.28500000000003</c:v>
                </c:pt>
                <c:pt idx="10666" formatCode="0.000">
                  <c:v>418.30599999999998</c:v>
                </c:pt>
                <c:pt idx="10667" formatCode="0.000">
                  <c:v>418.32600000000002</c:v>
                </c:pt>
                <c:pt idx="10668" formatCode="0.000">
                  <c:v>418.34699999999998</c:v>
                </c:pt>
                <c:pt idx="10669" formatCode="0.000">
                  <c:v>418.36700000000002</c:v>
                </c:pt>
                <c:pt idx="10670" formatCode="0.000">
                  <c:v>418.38900000000001</c:v>
                </c:pt>
                <c:pt idx="10671" formatCode="0.000">
                  <c:v>418.40800000000002</c:v>
                </c:pt>
                <c:pt idx="10672" formatCode="0.000">
                  <c:v>418.428</c:v>
                </c:pt>
                <c:pt idx="10673" formatCode="0.000">
                  <c:v>418.447</c:v>
                </c:pt>
                <c:pt idx="10674" formatCode="0.000">
                  <c:v>418.46699999999998</c:v>
                </c:pt>
                <c:pt idx="10675" formatCode="0.000">
                  <c:v>418.48599999999999</c:v>
                </c:pt>
                <c:pt idx="10676" formatCode="0.000">
                  <c:v>418.50799999999998</c:v>
                </c:pt>
                <c:pt idx="10677" formatCode="0.000">
                  <c:v>418.52800000000002</c:v>
                </c:pt>
                <c:pt idx="10678" formatCode="0.000">
                  <c:v>418.54899999999998</c:v>
                </c:pt>
                <c:pt idx="10679" formatCode="0.000">
                  <c:v>418.56900000000002</c:v>
                </c:pt>
                <c:pt idx="10680" formatCode="0.000">
                  <c:v>418.589</c:v>
                </c:pt>
                <c:pt idx="10681" formatCode="0.000">
                  <c:v>418.60899999999998</c:v>
                </c:pt>
                <c:pt idx="10682" formatCode="0.000">
                  <c:v>418.62900000000002</c:v>
                </c:pt>
                <c:pt idx="10683" formatCode="0.000">
                  <c:v>418.649</c:v>
                </c:pt>
                <c:pt idx="10684" formatCode="0.000">
                  <c:v>418.66899999999998</c:v>
                </c:pt>
                <c:pt idx="10685" formatCode="0.000">
                  <c:v>418.69</c:v>
                </c:pt>
                <c:pt idx="10686" formatCode="0.000">
                  <c:v>418.71100000000001</c:v>
                </c:pt>
                <c:pt idx="10687" formatCode="0.000">
                  <c:v>418.73</c:v>
                </c:pt>
                <c:pt idx="10688" formatCode="0.000">
                  <c:v>418.75</c:v>
                </c:pt>
                <c:pt idx="10689" formatCode="0.000">
                  <c:v>418.77</c:v>
                </c:pt>
                <c:pt idx="10690" formatCode="0.000">
                  <c:v>418.79</c:v>
                </c:pt>
                <c:pt idx="10691" formatCode="0.000">
                  <c:v>418.81200000000001</c:v>
                </c:pt>
                <c:pt idx="10692" formatCode="0.000">
                  <c:v>418.83100000000002</c:v>
                </c:pt>
                <c:pt idx="10693" formatCode="0.000">
                  <c:v>418.851</c:v>
                </c:pt>
                <c:pt idx="10694" formatCode="0.000">
                  <c:v>418.87099999999998</c:v>
                </c:pt>
                <c:pt idx="10695" formatCode="0.000">
                  <c:v>418.892</c:v>
                </c:pt>
                <c:pt idx="10696" formatCode="0.000">
                  <c:v>418.91300000000001</c:v>
                </c:pt>
                <c:pt idx="10697" formatCode="0.000">
                  <c:v>418.93200000000002</c:v>
                </c:pt>
                <c:pt idx="10698" formatCode="0.000">
                  <c:v>418.952</c:v>
                </c:pt>
                <c:pt idx="10699" formatCode="0.000">
                  <c:v>418.97399999999999</c:v>
                </c:pt>
                <c:pt idx="10700" formatCode="0.000">
                  <c:v>418.99299999999999</c:v>
                </c:pt>
                <c:pt idx="10701" formatCode="0.000">
                  <c:v>419.01299999999998</c:v>
                </c:pt>
                <c:pt idx="10702" formatCode="0.000">
                  <c:v>419.03300000000002</c:v>
                </c:pt>
                <c:pt idx="10703" formatCode="0.000">
                  <c:v>419.05500000000001</c:v>
                </c:pt>
                <c:pt idx="10704" formatCode="0.000">
                  <c:v>419.07600000000002</c:v>
                </c:pt>
                <c:pt idx="10705" formatCode="0.000">
                  <c:v>419.09399999999999</c:v>
                </c:pt>
                <c:pt idx="10706" formatCode="0.000">
                  <c:v>419.11700000000002</c:v>
                </c:pt>
                <c:pt idx="10707" formatCode="0.000">
                  <c:v>419.13600000000002</c:v>
                </c:pt>
                <c:pt idx="10708" formatCode="0.000">
                  <c:v>419.15800000000002</c:v>
                </c:pt>
                <c:pt idx="10709" formatCode="0.000">
                  <c:v>419.17700000000002</c:v>
                </c:pt>
                <c:pt idx="10710" formatCode="0.000">
                  <c:v>419.19799999999998</c:v>
                </c:pt>
                <c:pt idx="10711" formatCode="0.000">
                  <c:v>419.21800000000002</c:v>
                </c:pt>
                <c:pt idx="10712" formatCode="0.000">
                  <c:v>419.238</c:v>
                </c:pt>
                <c:pt idx="10713" formatCode="0.000">
                  <c:v>419.26</c:v>
                </c:pt>
                <c:pt idx="10714" formatCode="0.000">
                  <c:v>419.279</c:v>
                </c:pt>
                <c:pt idx="10715" formatCode="0.000">
                  <c:v>419.3</c:v>
                </c:pt>
                <c:pt idx="10716" formatCode="0.000">
                  <c:v>419.32</c:v>
                </c:pt>
                <c:pt idx="10717" formatCode="0.000">
                  <c:v>419.34</c:v>
                </c:pt>
                <c:pt idx="10718" formatCode="0.000">
                  <c:v>419.36099999999999</c:v>
                </c:pt>
                <c:pt idx="10719" formatCode="0.000">
                  <c:v>419.38099999999997</c:v>
                </c:pt>
                <c:pt idx="10720" formatCode="0.000">
                  <c:v>419.40100000000001</c:v>
                </c:pt>
                <c:pt idx="10721" formatCode="0.000">
                  <c:v>419.423</c:v>
                </c:pt>
                <c:pt idx="10722" formatCode="0.000">
                  <c:v>419.44200000000001</c:v>
                </c:pt>
                <c:pt idx="10723" formatCode="0.000">
                  <c:v>419.46300000000002</c:v>
                </c:pt>
                <c:pt idx="10724" formatCode="0.000">
                  <c:v>419.48399999999998</c:v>
                </c:pt>
                <c:pt idx="10725" formatCode="0.000">
                  <c:v>419.50299999999999</c:v>
                </c:pt>
                <c:pt idx="10726" formatCode="0.000">
                  <c:v>419.52300000000002</c:v>
                </c:pt>
                <c:pt idx="10727" formatCode="0.000">
                  <c:v>419.54500000000002</c:v>
                </c:pt>
                <c:pt idx="10728" formatCode="0.000">
                  <c:v>419.56400000000002</c:v>
                </c:pt>
                <c:pt idx="10729" formatCode="0.000">
                  <c:v>419.58600000000001</c:v>
                </c:pt>
                <c:pt idx="10730" formatCode="0.000">
                  <c:v>419.60500000000002</c:v>
                </c:pt>
                <c:pt idx="10731" formatCode="0.000">
                  <c:v>419.625</c:v>
                </c:pt>
                <c:pt idx="10732" formatCode="0.000">
                  <c:v>419.64600000000002</c:v>
                </c:pt>
                <c:pt idx="10733" formatCode="0.000">
                  <c:v>419.66699999999997</c:v>
                </c:pt>
                <c:pt idx="10734" formatCode="0.000">
                  <c:v>419.68799999999999</c:v>
                </c:pt>
                <c:pt idx="10735" formatCode="0.000">
                  <c:v>419.70699999999999</c:v>
                </c:pt>
                <c:pt idx="10736" formatCode="0.000">
                  <c:v>419.72899999999998</c:v>
                </c:pt>
                <c:pt idx="10737" formatCode="0.000">
                  <c:v>419.74900000000002</c:v>
                </c:pt>
                <c:pt idx="10738" formatCode="0.000">
                  <c:v>419.76799999999997</c:v>
                </c:pt>
                <c:pt idx="10739" formatCode="0.000">
                  <c:v>419.78899999999999</c:v>
                </c:pt>
                <c:pt idx="10740" formatCode="0.000">
                  <c:v>419.81</c:v>
                </c:pt>
                <c:pt idx="10741" formatCode="0.000">
                  <c:v>419.83100000000002</c:v>
                </c:pt>
                <c:pt idx="10742" formatCode="0.000">
                  <c:v>419.85</c:v>
                </c:pt>
                <c:pt idx="10743" formatCode="0.000">
                  <c:v>419.87200000000001</c:v>
                </c:pt>
                <c:pt idx="10744" formatCode="0.000">
                  <c:v>419.89100000000002</c:v>
                </c:pt>
                <c:pt idx="10745" formatCode="0.000">
                  <c:v>419.91300000000001</c:v>
                </c:pt>
                <c:pt idx="10746" formatCode="0.000">
                  <c:v>419.93299999999999</c:v>
                </c:pt>
                <c:pt idx="10747" formatCode="0.000">
                  <c:v>419.95400000000001</c:v>
                </c:pt>
                <c:pt idx="10748" formatCode="0.000">
                  <c:v>419.97300000000001</c:v>
                </c:pt>
                <c:pt idx="10749" formatCode="0.000">
                  <c:v>419.995</c:v>
                </c:pt>
                <c:pt idx="10750" formatCode="0.000">
                  <c:v>420.01400000000001</c:v>
                </c:pt>
                <c:pt idx="10751" formatCode="0.000">
                  <c:v>420.036</c:v>
                </c:pt>
                <c:pt idx="10752" formatCode="0.000">
                  <c:v>420.05700000000002</c:v>
                </c:pt>
                <c:pt idx="10753" formatCode="0.000">
                  <c:v>420.07600000000002</c:v>
                </c:pt>
                <c:pt idx="10754" formatCode="0.000">
                  <c:v>420.09399999999999</c:v>
                </c:pt>
                <c:pt idx="10755" formatCode="0.000">
                  <c:v>420.11500000000001</c:v>
                </c:pt>
                <c:pt idx="10756" formatCode="0.000">
                  <c:v>420.13600000000002</c:v>
                </c:pt>
                <c:pt idx="10757" formatCode="0.000">
                  <c:v>420.15699999999998</c:v>
                </c:pt>
                <c:pt idx="10758" formatCode="0.000">
                  <c:v>420.17599999999999</c:v>
                </c:pt>
                <c:pt idx="10759" formatCode="0.000">
                  <c:v>420.197</c:v>
                </c:pt>
                <c:pt idx="10760" formatCode="0.000">
                  <c:v>420.21600000000001</c:v>
                </c:pt>
                <c:pt idx="10761" formatCode="0.000">
                  <c:v>420.23599999999999</c:v>
                </c:pt>
                <c:pt idx="10762" formatCode="0.000">
                  <c:v>420.25700000000001</c:v>
                </c:pt>
                <c:pt idx="10763" formatCode="0.000">
                  <c:v>420.27600000000001</c:v>
                </c:pt>
                <c:pt idx="10764" formatCode="0.000">
                  <c:v>420.29599999999999</c:v>
                </c:pt>
                <c:pt idx="10765" formatCode="0.000">
                  <c:v>420.31599999999997</c:v>
                </c:pt>
                <c:pt idx="10766" formatCode="0.000">
                  <c:v>420.33699999999999</c:v>
                </c:pt>
                <c:pt idx="10767" formatCode="0.000">
                  <c:v>420.358</c:v>
                </c:pt>
                <c:pt idx="10768" formatCode="0.000">
                  <c:v>420.37700000000001</c:v>
                </c:pt>
                <c:pt idx="10769" formatCode="0.000">
                  <c:v>420.39699999999999</c:v>
                </c:pt>
                <c:pt idx="10770" formatCode="0.000">
                  <c:v>420.41800000000001</c:v>
                </c:pt>
                <c:pt idx="10771" formatCode="0.000">
                  <c:v>420.43700000000001</c:v>
                </c:pt>
                <c:pt idx="10772" formatCode="0.000">
                  <c:v>420.45699999999999</c:v>
                </c:pt>
                <c:pt idx="10773" formatCode="0.000">
                  <c:v>420.47699999999998</c:v>
                </c:pt>
                <c:pt idx="10774" formatCode="0.000">
                  <c:v>420.49700000000001</c:v>
                </c:pt>
                <c:pt idx="10775" formatCode="0.000">
                  <c:v>420.51900000000001</c:v>
                </c:pt>
                <c:pt idx="10776" formatCode="0.000">
                  <c:v>420.53800000000001</c:v>
                </c:pt>
                <c:pt idx="10777" formatCode="0.000">
                  <c:v>420.55799999999999</c:v>
                </c:pt>
                <c:pt idx="10778" formatCode="0.000">
                  <c:v>420.57799999999997</c:v>
                </c:pt>
                <c:pt idx="10779" formatCode="0.000">
                  <c:v>420.59800000000001</c:v>
                </c:pt>
                <c:pt idx="10780" formatCode="0.000">
                  <c:v>420.61900000000003</c:v>
                </c:pt>
                <c:pt idx="10781" formatCode="0.000">
                  <c:v>420.64</c:v>
                </c:pt>
                <c:pt idx="10782" formatCode="0.000">
                  <c:v>420.66</c:v>
                </c:pt>
                <c:pt idx="10783" formatCode="0.000">
                  <c:v>420.68</c:v>
                </c:pt>
                <c:pt idx="10784" formatCode="0.000">
                  <c:v>420.7</c:v>
                </c:pt>
                <c:pt idx="10785" formatCode="0.000">
                  <c:v>420.71899999999999</c:v>
                </c:pt>
                <c:pt idx="10786" formatCode="0.000">
                  <c:v>420.73899999999998</c:v>
                </c:pt>
                <c:pt idx="10787" formatCode="0.000">
                  <c:v>420.76</c:v>
                </c:pt>
                <c:pt idx="10788" formatCode="0.000">
                  <c:v>420.78</c:v>
                </c:pt>
                <c:pt idx="10789" formatCode="0.000">
                  <c:v>420.80099999999999</c:v>
                </c:pt>
                <c:pt idx="10790" formatCode="0.000">
                  <c:v>420.82100000000003</c:v>
                </c:pt>
                <c:pt idx="10791" formatCode="0.000">
                  <c:v>420.84100000000001</c:v>
                </c:pt>
                <c:pt idx="10792" formatCode="0.000">
                  <c:v>420.86</c:v>
                </c:pt>
                <c:pt idx="10793" formatCode="0.000">
                  <c:v>420.88</c:v>
                </c:pt>
                <c:pt idx="10794" formatCode="0.000">
                  <c:v>420.9</c:v>
                </c:pt>
                <c:pt idx="10795" formatCode="0.000">
                  <c:v>420.92</c:v>
                </c:pt>
                <c:pt idx="10796" formatCode="0.000">
                  <c:v>420.94099999999997</c:v>
                </c:pt>
                <c:pt idx="10797" formatCode="0.000">
                  <c:v>420.96</c:v>
                </c:pt>
                <c:pt idx="10798" formatCode="0.000">
                  <c:v>420.98099999999999</c:v>
                </c:pt>
                <c:pt idx="10799" formatCode="0.000">
                  <c:v>421.00099999999998</c:v>
                </c:pt>
                <c:pt idx="10800" formatCode="0.000">
                  <c:v>421.01799999999997</c:v>
                </c:pt>
                <c:pt idx="10801" formatCode="0.000">
                  <c:v>421.04</c:v>
                </c:pt>
                <c:pt idx="10802" formatCode="0.000">
                  <c:v>421.06099999999998</c:v>
                </c:pt>
                <c:pt idx="10803" formatCode="0.000">
                  <c:v>421.08100000000002</c:v>
                </c:pt>
                <c:pt idx="10804" formatCode="0.000">
                  <c:v>421.1</c:v>
                </c:pt>
                <c:pt idx="10805" formatCode="0.000">
                  <c:v>421.12</c:v>
                </c:pt>
                <c:pt idx="10806" formatCode="0.000">
                  <c:v>421.14</c:v>
                </c:pt>
                <c:pt idx="10807" formatCode="0.000">
                  <c:v>421.161</c:v>
                </c:pt>
                <c:pt idx="10808" formatCode="0.000">
                  <c:v>421.18</c:v>
                </c:pt>
                <c:pt idx="10809" formatCode="0.000">
                  <c:v>421.20100000000002</c:v>
                </c:pt>
                <c:pt idx="10810" formatCode="0.000">
                  <c:v>421.22199999999998</c:v>
                </c:pt>
                <c:pt idx="10811" formatCode="0.000">
                  <c:v>421.24</c:v>
                </c:pt>
                <c:pt idx="10812" formatCode="0.000">
                  <c:v>421.262</c:v>
                </c:pt>
                <c:pt idx="10813" formatCode="0.000">
                  <c:v>421.28199999999998</c:v>
                </c:pt>
                <c:pt idx="10814" formatCode="0.000">
                  <c:v>421.30099999999999</c:v>
                </c:pt>
                <c:pt idx="10815" formatCode="0.000">
                  <c:v>421.32299999999998</c:v>
                </c:pt>
                <c:pt idx="10816" formatCode="0.000">
                  <c:v>421.34300000000002</c:v>
                </c:pt>
                <c:pt idx="10817" formatCode="0.000">
                  <c:v>421.36200000000002</c:v>
                </c:pt>
                <c:pt idx="10818" formatCode="0.000">
                  <c:v>421.38200000000001</c:v>
                </c:pt>
                <c:pt idx="10819" formatCode="0.000">
                  <c:v>421.40199999999999</c:v>
                </c:pt>
                <c:pt idx="10820" formatCode="0.000">
                  <c:v>421.42200000000003</c:v>
                </c:pt>
                <c:pt idx="10821" formatCode="0.000">
                  <c:v>421.44400000000002</c:v>
                </c:pt>
                <c:pt idx="10822" formatCode="0.000">
                  <c:v>421.464</c:v>
                </c:pt>
                <c:pt idx="10823" formatCode="0.000">
                  <c:v>421.48399999999998</c:v>
                </c:pt>
                <c:pt idx="10824" formatCode="0.000">
                  <c:v>421.50299999999999</c:v>
                </c:pt>
                <c:pt idx="10825" formatCode="0.000">
                  <c:v>421.52300000000002</c:v>
                </c:pt>
                <c:pt idx="10826" formatCode="0.000">
                  <c:v>421.54500000000002</c:v>
                </c:pt>
                <c:pt idx="10827" formatCode="0.000">
                  <c:v>421.565</c:v>
                </c:pt>
                <c:pt idx="10828" formatCode="0.000">
                  <c:v>421.58499999999998</c:v>
                </c:pt>
                <c:pt idx="10829" formatCode="0.000">
                  <c:v>421.60500000000002</c:v>
                </c:pt>
                <c:pt idx="10830" formatCode="0.000">
                  <c:v>421.62599999999998</c:v>
                </c:pt>
                <c:pt idx="10831" formatCode="0.000">
                  <c:v>421.64600000000002</c:v>
                </c:pt>
                <c:pt idx="10832" formatCode="0.000">
                  <c:v>421.66500000000002</c:v>
                </c:pt>
                <c:pt idx="10833" formatCode="0.000">
                  <c:v>421.685</c:v>
                </c:pt>
                <c:pt idx="10834" formatCode="0.000">
                  <c:v>421.70499999999998</c:v>
                </c:pt>
                <c:pt idx="10835" formatCode="0.000">
                  <c:v>421.72699999999998</c:v>
                </c:pt>
                <c:pt idx="10836" formatCode="0.000">
                  <c:v>421.74599999999998</c:v>
                </c:pt>
                <c:pt idx="10837" formatCode="0.000">
                  <c:v>421.76600000000002</c:v>
                </c:pt>
                <c:pt idx="10838" formatCode="0.000">
                  <c:v>421.78699999999998</c:v>
                </c:pt>
                <c:pt idx="10839" formatCode="0.000">
                  <c:v>421.80700000000002</c:v>
                </c:pt>
                <c:pt idx="10840" formatCode="0.000">
                  <c:v>421.82799999999997</c:v>
                </c:pt>
                <c:pt idx="10841" formatCode="0.000">
                  <c:v>421.84800000000001</c:v>
                </c:pt>
                <c:pt idx="10842" formatCode="0.000">
                  <c:v>421.86799999999999</c:v>
                </c:pt>
                <c:pt idx="10843" formatCode="0.000">
                  <c:v>421.88799999999998</c:v>
                </c:pt>
                <c:pt idx="10844" formatCode="0.000">
                  <c:v>421.90800000000002</c:v>
                </c:pt>
                <c:pt idx="10845" formatCode="0.000">
                  <c:v>421.928</c:v>
                </c:pt>
                <c:pt idx="10846" formatCode="0.000">
                  <c:v>421.94799999999998</c:v>
                </c:pt>
                <c:pt idx="10847" formatCode="0.000">
                  <c:v>421.96800000000002</c:v>
                </c:pt>
                <c:pt idx="10848" formatCode="0.000">
                  <c:v>421.99</c:v>
                </c:pt>
                <c:pt idx="10849" formatCode="0.000">
                  <c:v>422.00900000000001</c:v>
                </c:pt>
                <c:pt idx="10850" formatCode="0.000">
                  <c:v>422.029</c:v>
                </c:pt>
                <c:pt idx="10851" formatCode="0.000">
                  <c:v>422.05099999999999</c:v>
                </c:pt>
                <c:pt idx="10852" formatCode="0.000">
                  <c:v>422.07</c:v>
                </c:pt>
                <c:pt idx="10853" formatCode="0.000">
                  <c:v>422.089</c:v>
                </c:pt>
                <c:pt idx="10854" formatCode="0.000">
                  <c:v>422.11099999999999</c:v>
                </c:pt>
                <c:pt idx="10855" formatCode="0.000">
                  <c:v>422.13099999999997</c:v>
                </c:pt>
                <c:pt idx="10856" formatCode="0.000">
                  <c:v>422.15100000000001</c:v>
                </c:pt>
                <c:pt idx="10857" formatCode="0.000">
                  <c:v>422.173</c:v>
                </c:pt>
                <c:pt idx="10858" formatCode="0.000">
                  <c:v>422.19200000000001</c:v>
                </c:pt>
                <c:pt idx="10859" formatCode="0.000">
                  <c:v>422.21199999999999</c:v>
                </c:pt>
                <c:pt idx="10860" formatCode="0.000">
                  <c:v>422.23399999999998</c:v>
                </c:pt>
                <c:pt idx="10861" formatCode="0.000">
                  <c:v>422.25299999999999</c:v>
                </c:pt>
                <c:pt idx="10862" formatCode="0.000">
                  <c:v>422.274</c:v>
                </c:pt>
                <c:pt idx="10863" formatCode="0.000">
                  <c:v>422.29500000000002</c:v>
                </c:pt>
                <c:pt idx="10864" formatCode="0.000">
                  <c:v>422.315</c:v>
                </c:pt>
                <c:pt idx="10865" formatCode="0.000">
                  <c:v>422.33600000000001</c:v>
                </c:pt>
                <c:pt idx="10866" formatCode="0.000">
                  <c:v>422.35500000000002</c:v>
                </c:pt>
                <c:pt idx="10867" formatCode="0.000">
                  <c:v>422.37700000000001</c:v>
                </c:pt>
                <c:pt idx="10868" formatCode="0.000">
                  <c:v>422.39600000000002</c:v>
                </c:pt>
                <c:pt idx="10869" formatCode="0.000">
                  <c:v>422.41800000000001</c:v>
                </c:pt>
                <c:pt idx="10870" formatCode="0.000">
                  <c:v>422.43900000000002</c:v>
                </c:pt>
                <c:pt idx="10871" formatCode="0.000">
                  <c:v>422.46</c:v>
                </c:pt>
                <c:pt idx="10872" formatCode="0.000">
                  <c:v>422.48099999999999</c:v>
                </c:pt>
                <c:pt idx="10873" formatCode="0.000">
                  <c:v>422.50099999999998</c:v>
                </c:pt>
                <c:pt idx="10874" formatCode="0.000">
                  <c:v>422.52199999999999</c:v>
                </c:pt>
                <c:pt idx="10875" formatCode="0.000">
                  <c:v>422.54399999999998</c:v>
                </c:pt>
                <c:pt idx="10876" formatCode="0.000">
                  <c:v>422.565</c:v>
                </c:pt>
                <c:pt idx="10877" formatCode="0.000">
                  <c:v>422.58600000000001</c:v>
                </c:pt>
                <c:pt idx="10878" formatCode="0.000">
                  <c:v>422.608</c:v>
                </c:pt>
                <c:pt idx="10879" formatCode="0.000">
                  <c:v>422.62799999999999</c:v>
                </c:pt>
                <c:pt idx="10880" formatCode="0.000">
                  <c:v>422.65</c:v>
                </c:pt>
                <c:pt idx="10881" formatCode="0.000">
                  <c:v>422.67200000000003</c:v>
                </c:pt>
                <c:pt idx="10882" formatCode="0.000">
                  <c:v>422.69299999999998</c:v>
                </c:pt>
                <c:pt idx="10883" formatCode="0.000">
                  <c:v>422.71300000000002</c:v>
                </c:pt>
                <c:pt idx="10884" formatCode="0.000">
                  <c:v>422.73500000000001</c:v>
                </c:pt>
                <c:pt idx="10885" formatCode="0.000">
                  <c:v>422.75599999999997</c:v>
                </c:pt>
                <c:pt idx="10886" formatCode="0.000">
                  <c:v>422.77699999999999</c:v>
                </c:pt>
                <c:pt idx="10887" formatCode="0.000">
                  <c:v>422.798</c:v>
                </c:pt>
                <c:pt idx="10888" formatCode="0.000">
                  <c:v>422.82100000000003</c:v>
                </c:pt>
                <c:pt idx="10889" formatCode="0.000">
                  <c:v>422.84100000000001</c:v>
                </c:pt>
                <c:pt idx="10890" formatCode="0.000">
                  <c:v>422.86200000000002</c:v>
                </c:pt>
                <c:pt idx="10891" formatCode="0.000">
                  <c:v>422.88400000000001</c:v>
                </c:pt>
                <c:pt idx="10892" formatCode="0.000">
                  <c:v>422.90499999999997</c:v>
                </c:pt>
                <c:pt idx="10893" formatCode="0.000">
                  <c:v>422.92599999999999</c:v>
                </c:pt>
                <c:pt idx="10894" formatCode="0.000">
                  <c:v>422.947</c:v>
                </c:pt>
                <c:pt idx="10895" formatCode="0.000">
                  <c:v>422.96800000000002</c:v>
                </c:pt>
                <c:pt idx="10896" formatCode="0.000">
                  <c:v>422.988</c:v>
                </c:pt>
                <c:pt idx="10897" formatCode="0.000">
                  <c:v>423.01</c:v>
                </c:pt>
                <c:pt idx="10898" formatCode="0.000">
                  <c:v>423.03</c:v>
                </c:pt>
                <c:pt idx="10899" formatCode="0.000">
                  <c:v>423.05</c:v>
                </c:pt>
                <c:pt idx="10900" formatCode="0.000">
                  <c:v>423.07400000000001</c:v>
                </c:pt>
                <c:pt idx="10901" formatCode="0.000">
                  <c:v>423.09199999999998</c:v>
                </c:pt>
                <c:pt idx="10902" formatCode="0.000">
                  <c:v>423.11500000000001</c:v>
                </c:pt>
                <c:pt idx="10903" formatCode="0.000">
                  <c:v>423.13600000000002</c:v>
                </c:pt>
                <c:pt idx="10904" formatCode="0.000">
                  <c:v>423.15600000000001</c:v>
                </c:pt>
                <c:pt idx="10905" formatCode="0.000">
                  <c:v>423.178</c:v>
                </c:pt>
                <c:pt idx="10906" formatCode="0.000">
                  <c:v>423.2</c:v>
                </c:pt>
                <c:pt idx="10907" formatCode="0.000">
                  <c:v>423.22</c:v>
                </c:pt>
                <c:pt idx="10908" formatCode="0.000">
                  <c:v>423.24200000000002</c:v>
                </c:pt>
                <c:pt idx="10909" formatCode="0.000">
                  <c:v>423.26400000000001</c:v>
                </c:pt>
                <c:pt idx="10910" formatCode="0.000">
                  <c:v>423.28399999999999</c:v>
                </c:pt>
                <c:pt idx="10911" formatCode="0.000">
                  <c:v>423.30500000000001</c:v>
                </c:pt>
                <c:pt idx="10912" formatCode="0.000">
                  <c:v>423.32799999999997</c:v>
                </c:pt>
                <c:pt idx="10913" formatCode="0.000">
                  <c:v>423.34800000000001</c:v>
                </c:pt>
                <c:pt idx="10914" formatCode="0.000">
                  <c:v>423.36900000000003</c:v>
                </c:pt>
                <c:pt idx="10915" formatCode="0.000">
                  <c:v>423.392</c:v>
                </c:pt>
                <c:pt idx="10916" formatCode="0.000">
                  <c:v>423.41199999999998</c:v>
                </c:pt>
                <c:pt idx="10917" formatCode="0.000">
                  <c:v>423.43400000000003</c:v>
                </c:pt>
                <c:pt idx="10918" formatCode="0.000">
                  <c:v>423.45499999999998</c:v>
                </c:pt>
                <c:pt idx="10919" formatCode="0.000">
                  <c:v>423.47899999999998</c:v>
                </c:pt>
                <c:pt idx="10920" formatCode="0.000">
                  <c:v>423.49900000000002</c:v>
                </c:pt>
                <c:pt idx="10921" formatCode="0.000">
                  <c:v>423.51900000000001</c:v>
                </c:pt>
                <c:pt idx="10922" formatCode="0.000">
                  <c:v>423.54300000000001</c:v>
                </c:pt>
                <c:pt idx="10923" formatCode="0.000">
                  <c:v>423.56400000000002</c:v>
                </c:pt>
                <c:pt idx="10924" formatCode="0.000">
                  <c:v>423.58499999999998</c:v>
                </c:pt>
                <c:pt idx="10925" formatCode="0.000">
                  <c:v>423.60700000000003</c:v>
                </c:pt>
                <c:pt idx="10926" formatCode="0.000">
                  <c:v>423.62799999999999</c:v>
                </c:pt>
                <c:pt idx="10927" formatCode="0.000">
                  <c:v>423.65</c:v>
                </c:pt>
                <c:pt idx="10928" formatCode="0.000">
                  <c:v>423.67099999999999</c:v>
                </c:pt>
                <c:pt idx="10929" formatCode="0.000">
                  <c:v>423.69299999999998</c:v>
                </c:pt>
                <c:pt idx="10930" formatCode="0.000">
                  <c:v>423.71499999999997</c:v>
                </c:pt>
                <c:pt idx="10931" formatCode="0.000">
                  <c:v>423.73500000000001</c:v>
                </c:pt>
                <c:pt idx="10932" formatCode="0.000">
                  <c:v>423.75799999999998</c:v>
                </c:pt>
                <c:pt idx="10933" formatCode="0.000">
                  <c:v>423.77800000000002</c:v>
                </c:pt>
                <c:pt idx="10934" formatCode="0.000">
                  <c:v>423.80099999999999</c:v>
                </c:pt>
                <c:pt idx="10935" formatCode="0.000">
                  <c:v>423.82299999999998</c:v>
                </c:pt>
                <c:pt idx="10936" formatCode="0.000">
                  <c:v>423.84500000000003</c:v>
                </c:pt>
                <c:pt idx="10937" formatCode="0.000">
                  <c:v>423.86599999999999</c:v>
                </c:pt>
                <c:pt idx="10938" formatCode="0.000">
                  <c:v>423.88799999999998</c:v>
                </c:pt>
                <c:pt idx="10939" formatCode="0.000">
                  <c:v>423.91</c:v>
                </c:pt>
                <c:pt idx="10940" formatCode="0.000">
                  <c:v>423.93299999999999</c:v>
                </c:pt>
                <c:pt idx="10941" formatCode="0.000">
                  <c:v>423.95299999999997</c:v>
                </c:pt>
                <c:pt idx="10942" formatCode="0.000">
                  <c:v>423.976</c:v>
                </c:pt>
                <c:pt idx="10943" formatCode="0.000">
                  <c:v>424</c:v>
                </c:pt>
                <c:pt idx="10944" formatCode="0.000">
                  <c:v>424.01900000000001</c:v>
                </c:pt>
                <c:pt idx="10945" formatCode="0.000">
                  <c:v>424.04199999999997</c:v>
                </c:pt>
                <c:pt idx="10946" formatCode="0.000">
                  <c:v>424.065</c:v>
                </c:pt>
                <c:pt idx="10947" formatCode="0.000">
                  <c:v>424.08699999999999</c:v>
                </c:pt>
                <c:pt idx="10948" formatCode="0.000">
                  <c:v>424.10700000000003</c:v>
                </c:pt>
                <c:pt idx="10949" formatCode="0.000">
                  <c:v>424.13</c:v>
                </c:pt>
                <c:pt idx="10950" formatCode="0.000">
                  <c:v>424.15100000000001</c:v>
                </c:pt>
                <c:pt idx="10951" formatCode="0.000">
                  <c:v>424.17399999999998</c:v>
                </c:pt>
                <c:pt idx="10952" formatCode="0.000">
                  <c:v>424.19499999999999</c:v>
                </c:pt>
                <c:pt idx="10953" formatCode="0.000">
                  <c:v>424.21800000000002</c:v>
                </c:pt>
                <c:pt idx="10954" formatCode="0.000">
                  <c:v>424.23899999999998</c:v>
                </c:pt>
                <c:pt idx="10955" formatCode="0.000">
                  <c:v>424.262</c:v>
                </c:pt>
                <c:pt idx="10956" formatCode="0.000">
                  <c:v>424.28399999999999</c:v>
                </c:pt>
                <c:pt idx="10957" formatCode="0.000">
                  <c:v>424.30599999999998</c:v>
                </c:pt>
                <c:pt idx="10958" formatCode="0.000">
                  <c:v>424.32799999999997</c:v>
                </c:pt>
                <c:pt idx="10959" formatCode="0.000">
                  <c:v>424.35</c:v>
                </c:pt>
                <c:pt idx="10960" formatCode="0.000">
                  <c:v>424.37200000000001</c:v>
                </c:pt>
                <c:pt idx="10961" formatCode="0.000">
                  <c:v>424.39400000000001</c:v>
                </c:pt>
                <c:pt idx="10962" formatCode="0.000">
                  <c:v>424.41699999999997</c:v>
                </c:pt>
                <c:pt idx="10963" formatCode="0.000">
                  <c:v>424.43799999999999</c:v>
                </c:pt>
                <c:pt idx="10964" formatCode="0.000">
                  <c:v>424.46</c:v>
                </c:pt>
                <c:pt idx="10965" formatCode="0.000">
                  <c:v>424.48200000000003</c:v>
                </c:pt>
                <c:pt idx="10966" formatCode="0.000">
                  <c:v>424.50599999999997</c:v>
                </c:pt>
                <c:pt idx="10967" formatCode="0.000">
                  <c:v>424.529</c:v>
                </c:pt>
                <c:pt idx="10968" formatCode="0.000">
                  <c:v>424.548</c:v>
                </c:pt>
                <c:pt idx="10969" formatCode="0.000">
                  <c:v>424.57100000000003</c:v>
                </c:pt>
                <c:pt idx="10970" formatCode="0.000">
                  <c:v>424.59500000000003</c:v>
                </c:pt>
                <c:pt idx="10971" formatCode="0.000">
                  <c:v>424.61599999999999</c:v>
                </c:pt>
                <c:pt idx="10972" formatCode="0.000">
                  <c:v>424.63799999999998</c:v>
                </c:pt>
                <c:pt idx="10973" formatCode="0.000">
                  <c:v>424.66199999999998</c:v>
                </c:pt>
                <c:pt idx="10974" formatCode="0.000">
                  <c:v>424.68400000000003</c:v>
                </c:pt>
                <c:pt idx="10975" formatCode="0.000">
                  <c:v>424.70699999999999</c:v>
                </c:pt>
                <c:pt idx="10976" formatCode="0.000">
                  <c:v>424.72899999999998</c:v>
                </c:pt>
                <c:pt idx="10977" formatCode="0.000">
                  <c:v>424.75200000000001</c:v>
                </c:pt>
                <c:pt idx="10978" formatCode="0.000">
                  <c:v>424.77600000000001</c:v>
                </c:pt>
                <c:pt idx="10979" formatCode="0.000">
                  <c:v>424.79700000000003</c:v>
                </c:pt>
                <c:pt idx="10980" formatCode="0.000">
                  <c:v>424.82</c:v>
                </c:pt>
                <c:pt idx="10981" formatCode="0.000">
                  <c:v>424.84199999999998</c:v>
                </c:pt>
                <c:pt idx="10982" formatCode="0.000">
                  <c:v>424.86500000000001</c:v>
                </c:pt>
                <c:pt idx="10983" formatCode="0.000">
                  <c:v>424.88900000000001</c:v>
                </c:pt>
                <c:pt idx="10984" formatCode="0.000">
                  <c:v>424.911</c:v>
                </c:pt>
                <c:pt idx="10985" formatCode="0.000">
                  <c:v>424.93400000000003</c:v>
                </c:pt>
                <c:pt idx="10986" formatCode="0.000">
                  <c:v>424.95699999999999</c:v>
                </c:pt>
                <c:pt idx="10987" formatCode="0.000">
                  <c:v>424.98099999999999</c:v>
                </c:pt>
                <c:pt idx="10988" formatCode="0.000">
                  <c:v>425.00299999999999</c:v>
                </c:pt>
                <c:pt idx="10989" formatCode="0.000">
                  <c:v>425.02699999999999</c:v>
                </c:pt>
                <c:pt idx="10990" formatCode="0.000">
                  <c:v>425.05200000000002</c:v>
                </c:pt>
                <c:pt idx="10991" formatCode="0.000">
                  <c:v>425.07400000000001</c:v>
                </c:pt>
                <c:pt idx="10992" formatCode="0.000">
                  <c:v>425.096</c:v>
                </c:pt>
                <c:pt idx="10993" formatCode="0.000">
                  <c:v>425.12099999999998</c:v>
                </c:pt>
                <c:pt idx="10994" formatCode="0.000">
                  <c:v>425.14299999999997</c:v>
                </c:pt>
                <c:pt idx="10995" formatCode="0.000">
                  <c:v>425.166</c:v>
                </c:pt>
                <c:pt idx="10996" formatCode="0.000">
                  <c:v>425.18900000000002</c:v>
                </c:pt>
                <c:pt idx="10997" formatCode="0.000">
                  <c:v>425.214</c:v>
                </c:pt>
                <c:pt idx="10998" formatCode="0.000">
                  <c:v>425.23599999999999</c:v>
                </c:pt>
                <c:pt idx="10999" formatCode="0.000">
                  <c:v>425.26</c:v>
                </c:pt>
                <c:pt idx="11000" formatCode="0.000">
                  <c:v>425.28300000000002</c:v>
                </c:pt>
                <c:pt idx="11001" formatCode="0.000">
                  <c:v>425.30700000000002</c:v>
                </c:pt>
                <c:pt idx="11002" formatCode="0.000">
                  <c:v>425.33</c:v>
                </c:pt>
                <c:pt idx="11003" formatCode="0.000">
                  <c:v>425.35500000000002</c:v>
                </c:pt>
                <c:pt idx="11004" formatCode="0.000">
                  <c:v>425.37900000000002</c:v>
                </c:pt>
                <c:pt idx="11005" formatCode="0.000">
                  <c:v>425.40100000000001</c:v>
                </c:pt>
                <c:pt idx="11006" formatCode="0.000">
                  <c:v>425.42599999999999</c:v>
                </c:pt>
                <c:pt idx="11007" formatCode="0.000">
                  <c:v>425.44799999999998</c:v>
                </c:pt>
                <c:pt idx="11008" formatCode="0.000">
                  <c:v>425.47300000000001</c:v>
                </c:pt>
                <c:pt idx="11009" formatCode="0.000">
                  <c:v>425.495</c:v>
                </c:pt>
                <c:pt idx="11010" formatCode="0.000">
                  <c:v>425.51900000000001</c:v>
                </c:pt>
                <c:pt idx="11011" formatCode="0.000">
                  <c:v>425.541</c:v>
                </c:pt>
                <c:pt idx="11012" formatCode="0.000">
                  <c:v>425.56700000000001</c:v>
                </c:pt>
                <c:pt idx="11013" formatCode="0.000">
                  <c:v>425.589</c:v>
                </c:pt>
                <c:pt idx="11014" formatCode="0.000">
                  <c:v>425.61200000000002</c:v>
                </c:pt>
                <c:pt idx="11015" formatCode="0.000">
                  <c:v>425.63499999999999</c:v>
                </c:pt>
                <c:pt idx="11016" formatCode="0.000">
                  <c:v>425.65899999999999</c:v>
                </c:pt>
                <c:pt idx="11017" formatCode="0.000">
                  <c:v>425.68200000000002</c:v>
                </c:pt>
                <c:pt idx="11018" formatCode="0.000">
                  <c:v>425.70800000000003</c:v>
                </c:pt>
                <c:pt idx="11019" formatCode="0.000">
                  <c:v>425.73200000000003</c:v>
                </c:pt>
                <c:pt idx="11020" formatCode="0.000">
                  <c:v>425.755</c:v>
                </c:pt>
                <c:pt idx="11021" formatCode="0.000">
                  <c:v>425.78</c:v>
                </c:pt>
                <c:pt idx="11022" formatCode="0.000">
                  <c:v>425.80399999999997</c:v>
                </c:pt>
                <c:pt idx="11023" formatCode="0.000">
                  <c:v>425.82600000000002</c:v>
                </c:pt>
                <c:pt idx="11024" formatCode="0.000">
                  <c:v>425.851</c:v>
                </c:pt>
                <c:pt idx="11025" formatCode="0.000">
                  <c:v>425.875</c:v>
                </c:pt>
                <c:pt idx="11026" formatCode="0.000">
                  <c:v>425.89699999999999</c:v>
                </c:pt>
                <c:pt idx="11027" formatCode="0.000">
                  <c:v>425.92099999999999</c:v>
                </c:pt>
                <c:pt idx="11028" formatCode="0.000">
                  <c:v>425.94600000000003</c:v>
                </c:pt>
                <c:pt idx="11029" formatCode="0.000">
                  <c:v>425.96899999999999</c:v>
                </c:pt>
                <c:pt idx="11030" formatCode="0.000">
                  <c:v>425.99200000000002</c:v>
                </c:pt>
                <c:pt idx="11031" formatCode="0.000">
                  <c:v>426.012</c:v>
                </c:pt>
                <c:pt idx="11032" formatCode="0.000">
                  <c:v>426.03699999999998</c:v>
                </c:pt>
                <c:pt idx="11033" formatCode="0.000">
                  <c:v>426.05799999999999</c:v>
                </c:pt>
                <c:pt idx="11034" formatCode="0.000">
                  <c:v>426.08</c:v>
                </c:pt>
                <c:pt idx="11035" formatCode="0.000">
                  <c:v>426.10300000000001</c:v>
                </c:pt>
                <c:pt idx="11036" formatCode="0.000">
                  <c:v>426.12700000000001</c:v>
                </c:pt>
                <c:pt idx="11037" formatCode="0.000">
                  <c:v>426.15100000000001</c:v>
                </c:pt>
                <c:pt idx="11038" formatCode="0.000">
                  <c:v>426.17500000000001</c:v>
                </c:pt>
                <c:pt idx="11039" formatCode="0.000">
                  <c:v>426.20100000000002</c:v>
                </c:pt>
                <c:pt idx="11040" formatCode="0.000">
                  <c:v>426.22399999999999</c:v>
                </c:pt>
                <c:pt idx="11041" formatCode="0.000">
                  <c:v>426.24700000000001</c:v>
                </c:pt>
                <c:pt idx="11042" formatCode="0.000">
                  <c:v>426.27199999999999</c:v>
                </c:pt>
                <c:pt idx="11043" formatCode="0.000">
                  <c:v>426.29599999999999</c:v>
                </c:pt>
                <c:pt idx="11044" formatCode="0.000">
                  <c:v>426.322</c:v>
                </c:pt>
                <c:pt idx="11045" formatCode="0.000">
                  <c:v>426.34500000000003</c:v>
                </c:pt>
                <c:pt idx="11046" formatCode="0.000">
                  <c:v>426.37099999999998</c:v>
                </c:pt>
                <c:pt idx="11047" formatCode="0.000">
                  <c:v>426.39499999999998</c:v>
                </c:pt>
                <c:pt idx="11048" formatCode="0.000">
                  <c:v>426.42099999999999</c:v>
                </c:pt>
                <c:pt idx="11049" formatCode="0.000">
                  <c:v>426.44400000000002</c:v>
                </c:pt>
                <c:pt idx="11050" formatCode="0.000">
                  <c:v>426.47</c:v>
                </c:pt>
                <c:pt idx="11051" formatCode="0.000">
                  <c:v>426.495</c:v>
                </c:pt>
                <c:pt idx="11052" formatCode="0.000">
                  <c:v>426.51799999999997</c:v>
                </c:pt>
                <c:pt idx="11053" formatCode="0.000">
                  <c:v>426.54399999999998</c:v>
                </c:pt>
                <c:pt idx="11054" formatCode="0.000">
                  <c:v>426.56900000000002</c:v>
                </c:pt>
                <c:pt idx="11055" formatCode="0.000">
                  <c:v>426.59300000000002</c:v>
                </c:pt>
                <c:pt idx="11056" formatCode="0.000">
                  <c:v>426.61900000000003</c:v>
                </c:pt>
                <c:pt idx="11057" formatCode="0.000">
                  <c:v>426.64299999999997</c:v>
                </c:pt>
                <c:pt idx="11058" formatCode="0.000">
                  <c:v>426.66899999999998</c:v>
                </c:pt>
                <c:pt idx="11059" formatCode="0.000">
                  <c:v>426.69200000000001</c:v>
                </c:pt>
                <c:pt idx="11060" formatCode="0.000">
                  <c:v>426.71800000000002</c:v>
                </c:pt>
                <c:pt idx="11061" formatCode="0.000">
                  <c:v>426.74400000000003</c:v>
                </c:pt>
                <c:pt idx="11062" formatCode="0.000">
                  <c:v>426.76900000000001</c:v>
                </c:pt>
                <c:pt idx="11063" formatCode="0.000">
                  <c:v>426.79199999999997</c:v>
                </c:pt>
                <c:pt idx="11064" formatCode="0.000">
                  <c:v>426.81900000000002</c:v>
                </c:pt>
                <c:pt idx="11065" formatCode="0.000">
                  <c:v>426.84399999999999</c:v>
                </c:pt>
                <c:pt idx="11066" formatCode="0.000">
                  <c:v>426.86900000000003</c:v>
                </c:pt>
                <c:pt idx="11067" formatCode="0.000">
                  <c:v>426.89400000000001</c:v>
                </c:pt>
                <c:pt idx="11068" formatCode="0.000">
                  <c:v>426.91899999999998</c:v>
                </c:pt>
                <c:pt idx="11069" formatCode="0.000">
                  <c:v>426.94499999999999</c:v>
                </c:pt>
                <c:pt idx="11070" formatCode="0.000">
                  <c:v>426.97</c:v>
                </c:pt>
                <c:pt idx="11071" formatCode="0.000">
                  <c:v>426.995</c:v>
                </c:pt>
                <c:pt idx="11072" formatCode="0.000">
                  <c:v>427.02300000000002</c:v>
                </c:pt>
                <c:pt idx="11073" formatCode="0.000">
                  <c:v>427.04899999999998</c:v>
                </c:pt>
                <c:pt idx="11074" formatCode="0.000">
                  <c:v>427.072</c:v>
                </c:pt>
                <c:pt idx="11075" formatCode="0.000">
                  <c:v>427.09399999999999</c:v>
                </c:pt>
                <c:pt idx="11076" formatCode="0.000">
                  <c:v>427.11900000000003</c:v>
                </c:pt>
                <c:pt idx="11077" formatCode="0.000">
                  <c:v>427.14400000000001</c:v>
                </c:pt>
                <c:pt idx="11078" formatCode="0.000">
                  <c:v>427.17</c:v>
                </c:pt>
                <c:pt idx="11079" formatCode="0.000">
                  <c:v>427.19499999999999</c:v>
                </c:pt>
                <c:pt idx="11080" formatCode="0.000">
                  <c:v>427.22199999999998</c:v>
                </c:pt>
                <c:pt idx="11081" formatCode="0.000">
                  <c:v>427.24599999999998</c:v>
                </c:pt>
                <c:pt idx="11082" formatCode="0.000">
                  <c:v>427.27300000000002</c:v>
                </c:pt>
                <c:pt idx="11083" formatCode="0.000">
                  <c:v>427.29899999999998</c:v>
                </c:pt>
                <c:pt idx="11084" formatCode="0.000">
                  <c:v>427.32499999999999</c:v>
                </c:pt>
                <c:pt idx="11085" formatCode="0.000">
                  <c:v>427.34899999999999</c:v>
                </c:pt>
                <c:pt idx="11086" formatCode="0.000">
                  <c:v>427.37599999999998</c:v>
                </c:pt>
                <c:pt idx="11087" formatCode="0.000">
                  <c:v>427.40199999999999</c:v>
                </c:pt>
                <c:pt idx="11088" formatCode="0.000">
                  <c:v>427.428</c:v>
                </c:pt>
                <c:pt idx="11089" formatCode="0.000">
                  <c:v>427.45299999999997</c:v>
                </c:pt>
                <c:pt idx="11090" formatCode="0.000">
                  <c:v>427.47699999999998</c:v>
                </c:pt>
                <c:pt idx="11091" formatCode="0.000">
                  <c:v>427.50299999999999</c:v>
                </c:pt>
                <c:pt idx="11092" formatCode="0.000">
                  <c:v>427.53</c:v>
                </c:pt>
                <c:pt idx="11093" formatCode="0.000">
                  <c:v>427.55599999999998</c:v>
                </c:pt>
                <c:pt idx="11094" formatCode="0.000">
                  <c:v>427.58100000000002</c:v>
                </c:pt>
                <c:pt idx="11095" formatCode="0.000">
                  <c:v>427.60700000000003</c:v>
                </c:pt>
                <c:pt idx="11096" formatCode="0.000">
                  <c:v>427.63400000000001</c:v>
                </c:pt>
                <c:pt idx="11097" formatCode="0.000">
                  <c:v>427.65899999999999</c:v>
                </c:pt>
                <c:pt idx="11098" formatCode="0.000">
                  <c:v>427.68400000000003</c:v>
                </c:pt>
                <c:pt idx="11099" formatCode="0.000">
                  <c:v>427.71100000000001</c:v>
                </c:pt>
                <c:pt idx="11100" formatCode="0.000">
                  <c:v>427.73500000000001</c:v>
                </c:pt>
                <c:pt idx="11101" formatCode="0.000">
                  <c:v>427.76</c:v>
                </c:pt>
                <c:pt idx="11102" formatCode="0.000">
                  <c:v>427.78500000000003</c:v>
                </c:pt>
                <c:pt idx="11103" formatCode="0.000">
                  <c:v>427.81099999999998</c:v>
                </c:pt>
                <c:pt idx="11104" formatCode="0.000">
                  <c:v>427.83600000000001</c:v>
                </c:pt>
                <c:pt idx="11105" formatCode="0.000">
                  <c:v>427.86099999999999</c:v>
                </c:pt>
                <c:pt idx="11106" formatCode="0.000">
                  <c:v>427.88499999999999</c:v>
                </c:pt>
                <c:pt idx="11107" formatCode="0.000">
                  <c:v>427.91</c:v>
                </c:pt>
                <c:pt idx="11108" formatCode="0.000">
                  <c:v>427.93599999999998</c:v>
                </c:pt>
                <c:pt idx="11109" formatCode="0.000">
                  <c:v>427.95800000000003</c:v>
                </c:pt>
                <c:pt idx="11110" formatCode="0.000">
                  <c:v>427.98399999999998</c:v>
                </c:pt>
                <c:pt idx="11111" formatCode="0.000">
                  <c:v>428.00900000000001</c:v>
                </c:pt>
                <c:pt idx="11112" formatCode="0.000">
                  <c:v>428.03199999999998</c:v>
                </c:pt>
                <c:pt idx="11113" formatCode="0.000">
                  <c:v>428.05900000000003</c:v>
                </c:pt>
                <c:pt idx="11114" formatCode="0.000">
                  <c:v>428.084</c:v>
                </c:pt>
                <c:pt idx="11115" formatCode="0.000">
                  <c:v>428.10599999999999</c:v>
                </c:pt>
                <c:pt idx="11116" formatCode="0.000">
                  <c:v>428.13</c:v>
                </c:pt>
                <c:pt idx="11117" formatCode="0.000">
                  <c:v>428.154</c:v>
                </c:pt>
                <c:pt idx="11118" formatCode="0.000">
                  <c:v>428.17899999999997</c:v>
                </c:pt>
                <c:pt idx="11119" formatCode="0.000">
                  <c:v>428.202</c:v>
                </c:pt>
                <c:pt idx="11120" formatCode="0.000">
                  <c:v>428.22699999999998</c:v>
                </c:pt>
                <c:pt idx="11121" formatCode="0.000">
                  <c:v>428.25</c:v>
                </c:pt>
                <c:pt idx="11122" formatCode="0.000">
                  <c:v>428.274</c:v>
                </c:pt>
                <c:pt idx="11123" formatCode="0.000">
                  <c:v>428.29500000000002</c:v>
                </c:pt>
                <c:pt idx="11124" formatCode="0.000">
                  <c:v>428.32100000000003</c:v>
                </c:pt>
                <c:pt idx="11125" formatCode="0.000">
                  <c:v>428.346</c:v>
                </c:pt>
                <c:pt idx="11126" formatCode="0.000">
                  <c:v>428.36799999999999</c:v>
                </c:pt>
                <c:pt idx="11127" formatCode="0.000">
                  <c:v>428.39100000000002</c:v>
                </c:pt>
                <c:pt idx="11128" formatCode="0.000">
                  <c:v>428.41399999999999</c:v>
                </c:pt>
                <c:pt idx="11129" formatCode="0.000">
                  <c:v>428.43799999999999</c:v>
                </c:pt>
                <c:pt idx="11130" formatCode="0.000">
                  <c:v>428.459</c:v>
                </c:pt>
                <c:pt idx="11131" formatCode="0.000">
                  <c:v>428.48200000000003</c:v>
                </c:pt>
                <c:pt idx="11132" formatCode="0.000">
                  <c:v>428.505</c:v>
                </c:pt>
                <c:pt idx="11133" formatCode="0.000">
                  <c:v>428.529</c:v>
                </c:pt>
                <c:pt idx="11134" formatCode="0.000">
                  <c:v>428.55099999999999</c:v>
                </c:pt>
                <c:pt idx="11135" formatCode="0.000">
                  <c:v>428.57400000000001</c:v>
                </c:pt>
                <c:pt idx="11136" formatCode="0.000">
                  <c:v>428.59699999999998</c:v>
                </c:pt>
                <c:pt idx="11137" formatCode="0.000">
                  <c:v>428.62</c:v>
                </c:pt>
                <c:pt idx="11138" formatCode="0.000">
                  <c:v>428.64299999999997</c:v>
                </c:pt>
                <c:pt idx="11139" formatCode="0.000">
                  <c:v>428.66500000000002</c:v>
                </c:pt>
                <c:pt idx="11140" formatCode="0.000">
                  <c:v>428.68900000000002</c:v>
                </c:pt>
                <c:pt idx="11141" formatCode="0.000">
                  <c:v>428.71</c:v>
                </c:pt>
                <c:pt idx="11142" formatCode="0.000">
                  <c:v>428.733</c:v>
                </c:pt>
                <c:pt idx="11143" formatCode="0.000">
                  <c:v>428.755</c:v>
                </c:pt>
                <c:pt idx="11144" formatCode="0.000">
                  <c:v>428.77699999999999</c:v>
                </c:pt>
                <c:pt idx="11145" formatCode="0.000">
                  <c:v>428.79899999999998</c:v>
                </c:pt>
                <c:pt idx="11146" formatCode="0.000">
                  <c:v>428.82100000000003</c:v>
                </c:pt>
                <c:pt idx="11147" formatCode="0.000">
                  <c:v>428.84199999999998</c:v>
                </c:pt>
                <c:pt idx="11148" formatCode="0.000">
                  <c:v>428.86200000000002</c:v>
                </c:pt>
                <c:pt idx="11149" formatCode="0.000">
                  <c:v>428.88299999999998</c:v>
                </c:pt>
                <c:pt idx="11150" formatCode="0.000">
                  <c:v>428.90499999999997</c:v>
                </c:pt>
                <c:pt idx="11151" formatCode="0.000">
                  <c:v>428.92399999999998</c:v>
                </c:pt>
                <c:pt idx="11152" formatCode="0.000">
                  <c:v>428.94400000000002</c:v>
                </c:pt>
                <c:pt idx="11153" formatCode="0.000">
                  <c:v>428.964</c:v>
                </c:pt>
                <c:pt idx="11154" formatCode="0.000">
                  <c:v>428.98200000000003</c:v>
                </c:pt>
                <c:pt idx="11155" formatCode="0.000">
                  <c:v>428.99900000000002</c:v>
                </c:pt>
                <c:pt idx="11156" formatCode="0.000">
                  <c:v>429.02199999999999</c:v>
                </c:pt>
                <c:pt idx="11157" formatCode="0.000">
                  <c:v>429.04199999999997</c:v>
                </c:pt>
                <c:pt idx="11158" formatCode="0.000">
                  <c:v>429.06200000000001</c:v>
                </c:pt>
                <c:pt idx="11159" formatCode="0.000">
                  <c:v>429.08199999999999</c:v>
                </c:pt>
                <c:pt idx="11160" formatCode="0.000">
                  <c:v>429.10199999999998</c:v>
                </c:pt>
                <c:pt idx="11161" formatCode="0.000">
                  <c:v>429.12200000000001</c:v>
                </c:pt>
                <c:pt idx="11162" formatCode="0.000">
                  <c:v>429.14400000000001</c:v>
                </c:pt>
                <c:pt idx="11163" formatCode="0.000">
                  <c:v>429.16399999999999</c:v>
                </c:pt>
                <c:pt idx="11164" formatCode="0.000">
                  <c:v>429.18299999999999</c:v>
                </c:pt>
                <c:pt idx="11165" formatCode="0.000">
                  <c:v>429.202</c:v>
                </c:pt>
                <c:pt idx="11166" formatCode="0.000">
                  <c:v>429.22300000000001</c:v>
                </c:pt>
                <c:pt idx="11167" formatCode="0.000">
                  <c:v>429.24299999999999</c:v>
                </c:pt>
                <c:pt idx="11168" formatCode="0.000">
                  <c:v>429.26400000000001</c:v>
                </c:pt>
                <c:pt idx="11169" formatCode="0.000">
                  <c:v>429.28300000000002</c:v>
                </c:pt>
                <c:pt idx="11170" formatCode="0.000">
                  <c:v>429.303</c:v>
                </c:pt>
                <c:pt idx="11171" formatCode="0.000">
                  <c:v>429.32299999999998</c:v>
                </c:pt>
                <c:pt idx="11172" formatCode="0.000">
                  <c:v>429.34300000000002</c:v>
                </c:pt>
                <c:pt idx="11173" formatCode="0.000">
                  <c:v>429.363</c:v>
                </c:pt>
                <c:pt idx="11174" formatCode="0.000">
                  <c:v>429.38400000000001</c:v>
                </c:pt>
                <c:pt idx="11175" formatCode="0.000">
                  <c:v>429.40199999999999</c:v>
                </c:pt>
                <c:pt idx="11176" formatCode="0.000">
                  <c:v>429.42200000000003</c:v>
                </c:pt>
                <c:pt idx="11177" formatCode="0.000">
                  <c:v>429.44299999999998</c:v>
                </c:pt>
                <c:pt idx="11178" formatCode="0.000">
                  <c:v>429.46300000000002</c:v>
                </c:pt>
                <c:pt idx="11179" formatCode="0.000">
                  <c:v>429.48099999999999</c:v>
                </c:pt>
                <c:pt idx="11180" formatCode="0.000">
                  <c:v>429.50099999999998</c:v>
                </c:pt>
                <c:pt idx="11181" formatCode="0.000">
                  <c:v>429.52100000000002</c:v>
                </c:pt>
                <c:pt idx="11182" formatCode="0.000">
                  <c:v>429.54</c:v>
                </c:pt>
                <c:pt idx="11183" formatCode="0.000">
                  <c:v>429.56</c:v>
                </c:pt>
                <c:pt idx="11184" formatCode="0.000">
                  <c:v>429.58100000000002</c:v>
                </c:pt>
                <c:pt idx="11185" formatCode="0.000">
                  <c:v>429.59899999999999</c:v>
                </c:pt>
                <c:pt idx="11186" formatCode="0.000">
                  <c:v>429.61799999999999</c:v>
                </c:pt>
                <c:pt idx="11187" formatCode="0.000">
                  <c:v>429.63799999999998</c:v>
                </c:pt>
                <c:pt idx="11188" formatCode="0.000">
                  <c:v>429.65699999999998</c:v>
                </c:pt>
                <c:pt idx="11189" formatCode="0.000">
                  <c:v>429.678</c:v>
                </c:pt>
                <c:pt idx="11190" formatCode="0.000">
                  <c:v>429.697</c:v>
                </c:pt>
                <c:pt idx="11191" formatCode="0.000">
                  <c:v>429.71699999999998</c:v>
                </c:pt>
                <c:pt idx="11192" formatCode="0.000">
                  <c:v>429.73599999999999</c:v>
                </c:pt>
                <c:pt idx="11193" formatCode="0.000">
                  <c:v>429.75599999999997</c:v>
                </c:pt>
                <c:pt idx="11194" formatCode="0.000">
                  <c:v>429.77499999999998</c:v>
                </c:pt>
                <c:pt idx="11195" formatCode="0.000">
                  <c:v>429.79599999999999</c:v>
                </c:pt>
                <c:pt idx="11196" formatCode="0.000">
                  <c:v>429.815</c:v>
                </c:pt>
                <c:pt idx="11197" formatCode="0.000">
                  <c:v>429.834</c:v>
                </c:pt>
                <c:pt idx="11198" formatCode="0.000">
                  <c:v>429.85399999999998</c:v>
                </c:pt>
                <c:pt idx="11199" formatCode="0.000">
                  <c:v>429.87299999999999</c:v>
                </c:pt>
                <c:pt idx="11200" formatCode="0.000">
                  <c:v>429.89299999999997</c:v>
                </c:pt>
                <c:pt idx="11201" formatCode="0.000">
                  <c:v>429.911</c:v>
                </c:pt>
                <c:pt idx="11202" formatCode="0.000">
                  <c:v>429.93200000000002</c:v>
                </c:pt>
                <c:pt idx="11203" formatCode="0.000">
                  <c:v>429.95</c:v>
                </c:pt>
                <c:pt idx="11204" formatCode="0.000">
                  <c:v>429.971</c:v>
                </c:pt>
                <c:pt idx="11205" formatCode="0.000">
                  <c:v>429.99099999999999</c:v>
                </c:pt>
                <c:pt idx="11206" formatCode="0.000">
                  <c:v>430.01</c:v>
                </c:pt>
                <c:pt idx="11207" formatCode="0.000">
                  <c:v>430.029</c:v>
                </c:pt>
                <c:pt idx="11208" formatCode="0.000">
                  <c:v>430.05200000000002</c:v>
                </c:pt>
                <c:pt idx="11209" formatCode="0.000">
                  <c:v>430.06900000000002</c:v>
                </c:pt>
                <c:pt idx="11210" formatCode="0.000">
                  <c:v>430.08800000000002</c:v>
                </c:pt>
                <c:pt idx="11211" formatCode="0.000">
                  <c:v>430.10700000000003</c:v>
                </c:pt>
                <c:pt idx="11212" formatCode="0.000">
                  <c:v>430.12700000000001</c:v>
                </c:pt>
                <c:pt idx="11213" formatCode="0.000">
                  <c:v>430.14699999999999</c:v>
                </c:pt>
                <c:pt idx="11214" formatCode="0.000">
                  <c:v>430.166</c:v>
                </c:pt>
                <c:pt idx="11215" formatCode="0.000">
                  <c:v>430.18700000000001</c:v>
                </c:pt>
                <c:pt idx="11216" formatCode="0.000">
                  <c:v>430.20699999999999</c:v>
                </c:pt>
                <c:pt idx="11217" formatCode="0.000">
                  <c:v>430.22399999999999</c:v>
                </c:pt>
                <c:pt idx="11218" formatCode="0.000">
                  <c:v>430.24400000000003</c:v>
                </c:pt>
                <c:pt idx="11219" formatCode="0.000">
                  <c:v>430.26400000000001</c:v>
                </c:pt>
                <c:pt idx="11220" formatCode="0.000">
                  <c:v>430.28300000000002</c:v>
                </c:pt>
                <c:pt idx="11221" formatCode="0.000">
                  <c:v>430.30200000000002</c:v>
                </c:pt>
                <c:pt idx="11222" formatCode="0.000">
                  <c:v>430.322</c:v>
                </c:pt>
                <c:pt idx="11223" formatCode="0.000">
                  <c:v>430.34100000000001</c:v>
                </c:pt>
                <c:pt idx="11224" formatCode="0.000">
                  <c:v>430.36</c:v>
                </c:pt>
                <c:pt idx="11225" formatCode="0.000">
                  <c:v>430.37900000000002</c:v>
                </c:pt>
                <c:pt idx="11226" formatCode="0.000">
                  <c:v>430.39800000000002</c:v>
                </c:pt>
                <c:pt idx="11227" formatCode="0.000">
                  <c:v>430.41500000000002</c:v>
                </c:pt>
                <c:pt idx="11228" formatCode="0.000">
                  <c:v>430.43400000000003</c:v>
                </c:pt>
                <c:pt idx="11229" formatCode="0.000">
                  <c:v>430.45299999999997</c:v>
                </c:pt>
                <c:pt idx="11230" formatCode="0.000">
                  <c:v>430.471</c:v>
                </c:pt>
                <c:pt idx="11231" formatCode="0.000">
                  <c:v>430.49099999999999</c:v>
                </c:pt>
                <c:pt idx="11232" formatCode="0.000">
                  <c:v>430.50799999999998</c:v>
                </c:pt>
                <c:pt idx="11233" formatCode="0.000">
                  <c:v>430.52600000000001</c:v>
                </c:pt>
                <c:pt idx="11234" formatCode="0.000">
                  <c:v>430.54300000000001</c:v>
                </c:pt>
                <c:pt idx="11235" formatCode="0.000">
                  <c:v>430.56400000000002</c:v>
                </c:pt>
                <c:pt idx="11236" formatCode="0.000">
                  <c:v>430.58199999999999</c:v>
                </c:pt>
                <c:pt idx="11237" formatCode="0.000">
                  <c:v>430.59899999999999</c:v>
                </c:pt>
                <c:pt idx="11238" formatCode="0.000">
                  <c:v>430.61700000000002</c:v>
                </c:pt>
                <c:pt idx="11239" formatCode="0.000">
                  <c:v>430.63499999999999</c:v>
                </c:pt>
                <c:pt idx="11240" formatCode="0.000">
                  <c:v>430.65300000000002</c:v>
                </c:pt>
                <c:pt idx="11241" formatCode="0.000">
                  <c:v>430.66899999999998</c:v>
                </c:pt>
                <c:pt idx="11242" formatCode="0.000">
                  <c:v>430.68700000000001</c:v>
                </c:pt>
                <c:pt idx="11243" formatCode="0.000">
                  <c:v>430.70400000000001</c:v>
                </c:pt>
                <c:pt idx="11244" formatCode="0.000">
                  <c:v>430.72300000000001</c:v>
                </c:pt>
                <c:pt idx="11245" formatCode="0.000">
                  <c:v>430.73899999999998</c:v>
                </c:pt>
                <c:pt idx="11246" formatCode="0.000">
                  <c:v>430.75599999999997</c:v>
                </c:pt>
                <c:pt idx="11247" formatCode="0.000">
                  <c:v>430.77300000000002</c:v>
                </c:pt>
                <c:pt idx="11248" formatCode="0.000">
                  <c:v>430.78800000000001</c:v>
                </c:pt>
                <c:pt idx="11249" formatCode="0.000">
                  <c:v>430.80500000000001</c:v>
                </c:pt>
                <c:pt idx="11250" formatCode="0.000">
                  <c:v>430.82100000000003</c:v>
                </c:pt>
                <c:pt idx="11251" formatCode="0.000">
                  <c:v>430.83699999999999</c:v>
                </c:pt>
                <c:pt idx="11252" formatCode="0.000">
                  <c:v>430.85300000000001</c:v>
                </c:pt>
                <c:pt idx="11253" formatCode="0.000">
                  <c:v>430.86900000000003</c:v>
                </c:pt>
                <c:pt idx="11254" formatCode="0.000">
                  <c:v>430.88299999999998</c:v>
                </c:pt>
                <c:pt idx="11255" formatCode="0.000">
                  <c:v>430.9</c:v>
                </c:pt>
                <c:pt idx="11256" formatCode="0.000">
                  <c:v>430.916</c:v>
                </c:pt>
                <c:pt idx="11257" formatCode="0.000">
                  <c:v>430.93099999999998</c:v>
                </c:pt>
                <c:pt idx="11258" formatCode="0.000">
                  <c:v>430.94600000000003</c:v>
                </c:pt>
                <c:pt idx="11259" formatCode="0.000">
                  <c:v>430.96199999999999</c:v>
                </c:pt>
                <c:pt idx="11260" formatCode="0.000">
                  <c:v>430.97699999999998</c:v>
                </c:pt>
                <c:pt idx="11261" formatCode="0.000">
                  <c:v>430.99099999999999</c:v>
                </c:pt>
                <c:pt idx="11262" formatCode="0.000">
                  <c:v>431.00599999999997</c:v>
                </c:pt>
                <c:pt idx="11263" formatCode="0.000">
                  <c:v>431.02199999999999</c:v>
                </c:pt>
                <c:pt idx="11264" formatCode="0.000">
                  <c:v>431.03800000000001</c:v>
                </c:pt>
                <c:pt idx="11265" formatCode="0.000">
                  <c:v>431.05399999999997</c:v>
                </c:pt>
                <c:pt idx="11266" formatCode="0.000">
                  <c:v>431.06900000000002</c:v>
                </c:pt>
                <c:pt idx="11267" formatCode="0.000">
                  <c:v>431.08199999999999</c:v>
                </c:pt>
                <c:pt idx="11268" formatCode="0.000">
                  <c:v>431.09899999999999</c:v>
                </c:pt>
                <c:pt idx="11269" formatCode="0.000">
                  <c:v>431.11399999999998</c:v>
                </c:pt>
                <c:pt idx="11270" formatCode="0.000">
                  <c:v>431.13099999999997</c:v>
                </c:pt>
                <c:pt idx="11271" formatCode="0.000">
                  <c:v>431.14499999999998</c:v>
                </c:pt>
                <c:pt idx="11272" formatCode="0.000">
                  <c:v>431.16199999999998</c:v>
                </c:pt>
                <c:pt idx="11273" formatCode="0.000">
                  <c:v>431.178</c:v>
                </c:pt>
                <c:pt idx="11274" formatCode="0.000">
                  <c:v>431.19400000000002</c:v>
                </c:pt>
                <c:pt idx="11275" formatCode="0.000">
                  <c:v>431.21</c:v>
                </c:pt>
                <c:pt idx="11276" formatCode="0.000">
                  <c:v>431.226</c:v>
                </c:pt>
                <c:pt idx="11277" formatCode="0.000">
                  <c:v>431.24200000000002</c:v>
                </c:pt>
                <c:pt idx="11278" formatCode="0.000">
                  <c:v>431.25700000000001</c:v>
                </c:pt>
                <c:pt idx="11279" formatCode="0.000">
                  <c:v>431.274</c:v>
                </c:pt>
                <c:pt idx="11280" formatCode="0.000">
                  <c:v>431.28800000000001</c:v>
                </c:pt>
                <c:pt idx="11281" formatCode="0.000">
                  <c:v>431.30500000000001</c:v>
                </c:pt>
                <c:pt idx="11282" formatCode="0.000">
                  <c:v>431.32</c:v>
                </c:pt>
                <c:pt idx="11283" formatCode="0.000">
                  <c:v>431.33699999999999</c:v>
                </c:pt>
                <c:pt idx="11284" formatCode="0.000">
                  <c:v>431.35300000000001</c:v>
                </c:pt>
                <c:pt idx="11285" formatCode="0.000">
                  <c:v>431.36900000000003</c:v>
                </c:pt>
                <c:pt idx="11286" formatCode="0.000">
                  <c:v>431.38499999999999</c:v>
                </c:pt>
                <c:pt idx="11287" formatCode="0.000">
                  <c:v>431.40100000000001</c:v>
                </c:pt>
                <c:pt idx="11288" formatCode="0.000">
                  <c:v>431.416</c:v>
                </c:pt>
                <c:pt idx="11289" formatCode="0.000">
                  <c:v>431.43200000000002</c:v>
                </c:pt>
                <c:pt idx="11290" formatCode="0.000">
                  <c:v>431.44799999999998</c:v>
                </c:pt>
                <c:pt idx="11291" formatCode="0.000">
                  <c:v>431.46199999999999</c:v>
                </c:pt>
                <c:pt idx="11292" formatCode="0.000">
                  <c:v>431.47800000000001</c:v>
                </c:pt>
                <c:pt idx="11293" formatCode="0.000">
                  <c:v>431.49400000000003</c:v>
                </c:pt>
                <c:pt idx="11294" formatCode="0.000">
                  <c:v>431.51</c:v>
                </c:pt>
                <c:pt idx="11295" formatCode="0.000">
                  <c:v>431.52699999999999</c:v>
                </c:pt>
                <c:pt idx="11296" formatCode="0.000">
                  <c:v>431.54199999999997</c:v>
                </c:pt>
                <c:pt idx="11297" formatCode="0.000">
                  <c:v>431.55700000000002</c:v>
                </c:pt>
                <c:pt idx="11298" formatCode="0.000">
                  <c:v>431.57299999999998</c:v>
                </c:pt>
                <c:pt idx="11299" formatCode="0.000">
                  <c:v>431.589</c:v>
                </c:pt>
                <c:pt idx="11300" formatCode="0.000">
                  <c:v>431.60399999999998</c:v>
                </c:pt>
                <c:pt idx="11301" formatCode="0.000">
                  <c:v>431.62099999999998</c:v>
                </c:pt>
                <c:pt idx="11302" formatCode="0.000">
                  <c:v>431.63600000000002</c:v>
                </c:pt>
                <c:pt idx="11303" formatCode="0.000">
                  <c:v>431.65300000000002</c:v>
                </c:pt>
                <c:pt idx="11304" formatCode="0.000">
                  <c:v>431.66699999999997</c:v>
                </c:pt>
                <c:pt idx="11305" formatCode="0.000">
                  <c:v>431.68299999999999</c:v>
                </c:pt>
                <c:pt idx="11306" formatCode="0.000">
                  <c:v>431.7</c:v>
                </c:pt>
                <c:pt idx="11307" formatCode="0.000">
                  <c:v>431.71600000000001</c:v>
                </c:pt>
                <c:pt idx="11308" formatCode="0.000">
                  <c:v>431.73200000000003</c:v>
                </c:pt>
                <c:pt idx="11309" formatCode="0.000">
                  <c:v>431.74700000000001</c:v>
                </c:pt>
                <c:pt idx="11310" formatCode="0.000">
                  <c:v>431.762</c:v>
                </c:pt>
                <c:pt idx="11311" formatCode="0.000">
                  <c:v>431.77800000000002</c:v>
                </c:pt>
                <c:pt idx="11312" formatCode="0.000">
                  <c:v>431.79500000000002</c:v>
                </c:pt>
                <c:pt idx="11313" formatCode="0.000">
                  <c:v>431.80900000000003</c:v>
                </c:pt>
                <c:pt idx="11314" formatCode="0.000">
                  <c:v>431.82499999999999</c:v>
                </c:pt>
                <c:pt idx="11315" formatCode="0.000">
                  <c:v>431.84300000000002</c:v>
                </c:pt>
                <c:pt idx="11316" formatCode="0.000">
                  <c:v>431.858</c:v>
                </c:pt>
                <c:pt idx="11317" formatCode="0.000">
                  <c:v>431.87400000000002</c:v>
                </c:pt>
                <c:pt idx="11318" formatCode="0.000">
                  <c:v>431.88900000000001</c:v>
                </c:pt>
                <c:pt idx="11319" formatCode="0.000">
                  <c:v>431.90499999999997</c:v>
                </c:pt>
                <c:pt idx="11320" formatCode="0.000">
                  <c:v>431.92099999999999</c:v>
                </c:pt>
                <c:pt idx="11321" formatCode="0.000">
                  <c:v>431.93700000000001</c:v>
                </c:pt>
                <c:pt idx="11322" formatCode="0.000">
                  <c:v>431.95100000000002</c:v>
                </c:pt>
                <c:pt idx="11323" formatCode="0.000">
                  <c:v>431.96600000000001</c:v>
                </c:pt>
                <c:pt idx="11324" formatCode="0.000">
                  <c:v>431.98399999999998</c:v>
                </c:pt>
                <c:pt idx="11325" formatCode="0.000">
                  <c:v>432.00099999999998</c:v>
                </c:pt>
                <c:pt idx="11326" formatCode="0.000">
                  <c:v>432.01600000000002</c:v>
                </c:pt>
                <c:pt idx="11327" formatCode="0.000">
                  <c:v>432.03500000000003</c:v>
                </c:pt>
                <c:pt idx="11328" formatCode="0.000">
                  <c:v>432.05</c:v>
                </c:pt>
                <c:pt idx="11329" formatCode="0.000">
                  <c:v>432.065</c:v>
                </c:pt>
                <c:pt idx="11330" formatCode="0.000">
                  <c:v>432.08</c:v>
                </c:pt>
                <c:pt idx="11331" formatCode="0.000">
                  <c:v>432.09500000000003</c:v>
                </c:pt>
                <c:pt idx="11332" formatCode="0.000">
                  <c:v>432.10899999999998</c:v>
                </c:pt>
                <c:pt idx="11333" formatCode="0.000">
                  <c:v>432.12599999999998</c:v>
                </c:pt>
                <c:pt idx="11334" formatCode="0.000">
                  <c:v>432.14299999999997</c:v>
                </c:pt>
                <c:pt idx="11335" formatCode="0.000">
                  <c:v>432.15800000000002</c:v>
                </c:pt>
                <c:pt idx="11336" formatCode="0.000">
                  <c:v>432.17500000000001</c:v>
                </c:pt>
                <c:pt idx="11337" formatCode="0.000">
                  <c:v>432.19099999999997</c:v>
                </c:pt>
                <c:pt idx="11338" formatCode="0.000">
                  <c:v>432.20600000000002</c:v>
                </c:pt>
                <c:pt idx="11339" formatCode="0.000">
                  <c:v>432.22199999999998</c:v>
                </c:pt>
                <c:pt idx="11340" formatCode="0.000">
                  <c:v>432.238</c:v>
                </c:pt>
                <c:pt idx="11341" formatCode="0.000">
                  <c:v>432.25400000000002</c:v>
                </c:pt>
                <c:pt idx="11342" formatCode="0.000">
                  <c:v>432.27</c:v>
                </c:pt>
                <c:pt idx="11343" formatCode="0.000">
                  <c:v>432.28500000000003</c:v>
                </c:pt>
                <c:pt idx="11344" formatCode="0.000">
                  <c:v>432.30200000000002</c:v>
                </c:pt>
                <c:pt idx="11345" formatCode="0.000">
                  <c:v>432.315</c:v>
                </c:pt>
                <c:pt idx="11346" formatCode="0.000">
                  <c:v>432.33300000000003</c:v>
                </c:pt>
                <c:pt idx="11347" formatCode="0.000">
                  <c:v>432.34800000000001</c:v>
                </c:pt>
                <c:pt idx="11348" formatCode="0.000">
                  <c:v>432.36399999999998</c:v>
                </c:pt>
                <c:pt idx="11349" formatCode="0.000">
                  <c:v>432.38099999999997</c:v>
                </c:pt>
                <c:pt idx="11350" formatCode="0.000">
                  <c:v>432.39499999999998</c:v>
                </c:pt>
                <c:pt idx="11351" formatCode="0.000">
                  <c:v>432.41199999999998</c:v>
                </c:pt>
                <c:pt idx="11352" formatCode="0.000">
                  <c:v>432.428</c:v>
                </c:pt>
                <c:pt idx="11353" formatCode="0.000">
                  <c:v>432.44299999999998</c:v>
                </c:pt>
                <c:pt idx="11354" formatCode="0.000">
                  <c:v>432.46</c:v>
                </c:pt>
                <c:pt idx="11355" formatCode="0.000">
                  <c:v>432.476</c:v>
                </c:pt>
                <c:pt idx="11356" formatCode="0.000">
                  <c:v>432.49200000000002</c:v>
                </c:pt>
                <c:pt idx="11357" formatCode="0.000">
                  <c:v>432.50799999999998</c:v>
                </c:pt>
                <c:pt idx="11358" formatCode="0.000">
                  <c:v>432.524</c:v>
                </c:pt>
                <c:pt idx="11359" formatCode="0.000">
                  <c:v>432.54</c:v>
                </c:pt>
                <c:pt idx="11360" formatCode="0.000">
                  <c:v>432.55399999999997</c:v>
                </c:pt>
                <c:pt idx="11361" formatCode="0.000">
                  <c:v>432.572</c:v>
                </c:pt>
                <c:pt idx="11362" formatCode="0.000">
                  <c:v>432.58699999999999</c:v>
                </c:pt>
                <c:pt idx="11363" formatCode="0.000">
                  <c:v>432.60399999999998</c:v>
                </c:pt>
                <c:pt idx="11364" formatCode="0.000">
                  <c:v>432.62</c:v>
                </c:pt>
                <c:pt idx="11365" formatCode="0.000">
                  <c:v>432.63600000000002</c:v>
                </c:pt>
                <c:pt idx="11366" formatCode="0.000">
                  <c:v>432.65199999999999</c:v>
                </c:pt>
                <c:pt idx="11367" formatCode="0.000">
                  <c:v>432.66800000000001</c:v>
                </c:pt>
                <c:pt idx="11368" formatCode="0.000">
                  <c:v>432.685</c:v>
                </c:pt>
                <c:pt idx="11369" formatCode="0.000">
                  <c:v>432.70100000000002</c:v>
                </c:pt>
                <c:pt idx="11370" formatCode="0.000">
                  <c:v>432.71699999999998</c:v>
                </c:pt>
                <c:pt idx="11371" formatCode="0.000">
                  <c:v>432.73500000000001</c:v>
                </c:pt>
                <c:pt idx="11372" formatCode="0.000">
                  <c:v>432.75200000000001</c:v>
                </c:pt>
                <c:pt idx="11373" formatCode="0.000">
                  <c:v>432.76799999999997</c:v>
                </c:pt>
                <c:pt idx="11374" formatCode="0.000">
                  <c:v>432.78399999999999</c:v>
                </c:pt>
                <c:pt idx="11375" formatCode="0.000">
                  <c:v>432.803</c:v>
                </c:pt>
                <c:pt idx="11376" formatCode="0.000">
                  <c:v>432.81900000000002</c:v>
                </c:pt>
                <c:pt idx="11377" formatCode="0.000">
                  <c:v>432.834</c:v>
                </c:pt>
                <c:pt idx="11378" formatCode="0.000">
                  <c:v>432.851</c:v>
                </c:pt>
                <c:pt idx="11379" formatCode="0.000">
                  <c:v>432.86799999999999</c:v>
                </c:pt>
                <c:pt idx="11380" formatCode="0.000">
                  <c:v>432.88600000000002</c:v>
                </c:pt>
                <c:pt idx="11381" formatCode="0.000">
                  <c:v>432.904</c:v>
                </c:pt>
                <c:pt idx="11382" formatCode="0.000">
                  <c:v>432.92200000000003</c:v>
                </c:pt>
                <c:pt idx="11383" formatCode="0.000">
                  <c:v>432.93900000000002</c:v>
                </c:pt>
                <c:pt idx="11384" formatCode="0.000">
                  <c:v>432.95600000000002</c:v>
                </c:pt>
                <c:pt idx="11385" formatCode="0.000">
                  <c:v>432.97300000000001</c:v>
                </c:pt>
                <c:pt idx="11386" formatCode="0.000">
                  <c:v>432.99</c:v>
                </c:pt>
                <c:pt idx="11387" formatCode="0.000">
                  <c:v>433.00299999999999</c:v>
                </c:pt>
                <c:pt idx="11388" formatCode="0.000">
                  <c:v>433.02300000000002</c:v>
                </c:pt>
                <c:pt idx="11389" formatCode="0.000">
                  <c:v>433.041</c:v>
                </c:pt>
                <c:pt idx="11390" formatCode="0.000">
                  <c:v>433.05700000000002</c:v>
                </c:pt>
                <c:pt idx="11391" formatCode="0.000">
                  <c:v>433.07</c:v>
                </c:pt>
                <c:pt idx="11392" formatCode="0.000">
                  <c:v>433.084</c:v>
                </c:pt>
                <c:pt idx="11393" formatCode="0.000">
                  <c:v>433.10199999999998</c:v>
                </c:pt>
                <c:pt idx="11394" formatCode="0.000">
                  <c:v>433.11900000000003</c:v>
                </c:pt>
                <c:pt idx="11395" formatCode="0.000">
                  <c:v>433.137</c:v>
                </c:pt>
                <c:pt idx="11396" formatCode="0.000">
                  <c:v>433.15499999999997</c:v>
                </c:pt>
                <c:pt idx="11397" formatCode="0.000">
                  <c:v>433.17500000000001</c:v>
                </c:pt>
                <c:pt idx="11398" formatCode="0.000">
                  <c:v>433.19200000000001</c:v>
                </c:pt>
                <c:pt idx="11399" formatCode="0.000">
                  <c:v>433.21100000000001</c:v>
                </c:pt>
                <c:pt idx="11400" formatCode="0.000">
                  <c:v>433.23</c:v>
                </c:pt>
                <c:pt idx="11401" formatCode="0.000">
                  <c:v>433.25</c:v>
                </c:pt>
                <c:pt idx="11402" formatCode="0.000">
                  <c:v>433.27100000000002</c:v>
                </c:pt>
                <c:pt idx="11403" formatCode="0.000">
                  <c:v>433.29</c:v>
                </c:pt>
                <c:pt idx="11404" formatCode="0.000">
                  <c:v>433.31</c:v>
                </c:pt>
                <c:pt idx="11405" formatCode="0.000">
                  <c:v>433.32900000000001</c:v>
                </c:pt>
                <c:pt idx="11406" formatCode="0.000">
                  <c:v>433.34899999999999</c:v>
                </c:pt>
                <c:pt idx="11407" formatCode="0.000">
                  <c:v>433.36900000000003</c:v>
                </c:pt>
                <c:pt idx="11408" formatCode="0.000">
                  <c:v>433.38900000000001</c:v>
                </c:pt>
                <c:pt idx="11409" formatCode="0.000">
                  <c:v>433.40899999999999</c:v>
                </c:pt>
                <c:pt idx="11410" formatCode="0.000">
                  <c:v>433.43</c:v>
                </c:pt>
                <c:pt idx="11411" formatCode="0.000">
                  <c:v>433.45</c:v>
                </c:pt>
                <c:pt idx="11412" formatCode="0.000">
                  <c:v>433.46899999999999</c:v>
                </c:pt>
                <c:pt idx="11413" formatCode="0.000">
                  <c:v>433.49</c:v>
                </c:pt>
                <c:pt idx="11414" formatCode="0.000">
                  <c:v>433.50799999999998</c:v>
                </c:pt>
                <c:pt idx="11415" formatCode="0.000">
                  <c:v>433.529</c:v>
                </c:pt>
                <c:pt idx="11416" formatCode="0.000">
                  <c:v>433.548</c:v>
                </c:pt>
                <c:pt idx="11417" formatCode="0.000">
                  <c:v>433.57</c:v>
                </c:pt>
                <c:pt idx="11418" formatCode="0.000">
                  <c:v>433.58800000000002</c:v>
                </c:pt>
                <c:pt idx="11419" formatCode="0.000">
                  <c:v>433.608</c:v>
                </c:pt>
                <c:pt idx="11420" formatCode="0.000">
                  <c:v>433.62599999999998</c:v>
                </c:pt>
                <c:pt idx="11421" formatCode="0.000">
                  <c:v>433.64600000000002</c:v>
                </c:pt>
                <c:pt idx="11422" formatCode="0.000">
                  <c:v>433.666</c:v>
                </c:pt>
                <c:pt idx="11423" formatCode="0.000">
                  <c:v>433.68599999999998</c:v>
                </c:pt>
                <c:pt idx="11424" formatCode="0.000">
                  <c:v>433.70400000000001</c:v>
                </c:pt>
                <c:pt idx="11425" formatCode="0.000">
                  <c:v>433.72500000000002</c:v>
                </c:pt>
                <c:pt idx="11426" formatCode="0.000">
                  <c:v>433.745</c:v>
                </c:pt>
                <c:pt idx="11427" formatCode="0.000">
                  <c:v>433.76499999999999</c:v>
                </c:pt>
                <c:pt idx="11428" formatCode="0.000">
                  <c:v>433.78500000000003</c:v>
                </c:pt>
                <c:pt idx="11429" formatCode="0.000">
                  <c:v>433.80500000000001</c:v>
                </c:pt>
                <c:pt idx="11430" formatCode="0.000">
                  <c:v>433.82600000000002</c:v>
                </c:pt>
                <c:pt idx="11431" formatCode="0.000">
                  <c:v>433.846</c:v>
                </c:pt>
                <c:pt idx="11432" formatCode="0.000">
                  <c:v>433.86799999999999</c:v>
                </c:pt>
                <c:pt idx="11433" formatCode="0.000">
                  <c:v>433.88900000000001</c:v>
                </c:pt>
                <c:pt idx="11434" formatCode="0.000">
                  <c:v>433.91</c:v>
                </c:pt>
                <c:pt idx="11435" formatCode="0.000">
                  <c:v>433.93099999999998</c:v>
                </c:pt>
                <c:pt idx="11436" formatCode="0.000">
                  <c:v>433.952</c:v>
                </c:pt>
                <c:pt idx="11437" formatCode="0.000">
                  <c:v>433.97300000000001</c:v>
                </c:pt>
                <c:pt idx="11438" formatCode="0.000">
                  <c:v>433.99400000000003</c:v>
                </c:pt>
                <c:pt idx="11439" formatCode="0.000">
                  <c:v>434.017</c:v>
                </c:pt>
                <c:pt idx="11440" formatCode="0.000">
                  <c:v>434.041</c:v>
                </c:pt>
                <c:pt idx="11441" formatCode="0.000">
                  <c:v>434.05799999999999</c:v>
                </c:pt>
                <c:pt idx="11442" formatCode="0.000">
                  <c:v>434.07499999999999</c:v>
                </c:pt>
                <c:pt idx="11443" formatCode="0.000">
                  <c:v>434.089</c:v>
                </c:pt>
                <c:pt idx="11444" formatCode="0.000">
                  <c:v>434.10700000000003</c:v>
                </c:pt>
                <c:pt idx="11445" formatCode="0.000">
                  <c:v>434.12700000000001</c:v>
                </c:pt>
                <c:pt idx="11446" formatCode="0.000">
                  <c:v>434.14499999999998</c:v>
                </c:pt>
                <c:pt idx="11447" formatCode="0.000">
                  <c:v>434.16500000000002</c:v>
                </c:pt>
                <c:pt idx="11448" formatCode="0.000">
                  <c:v>434.18599999999998</c:v>
                </c:pt>
                <c:pt idx="11449" formatCode="0.000">
                  <c:v>434.20699999999999</c:v>
                </c:pt>
                <c:pt idx="11450" formatCode="0.000">
                  <c:v>434.22699999999998</c:v>
                </c:pt>
                <c:pt idx="11451" formatCode="0.000">
                  <c:v>434.24700000000001</c:v>
                </c:pt>
                <c:pt idx="11452" formatCode="0.000">
                  <c:v>434.26900000000001</c:v>
                </c:pt>
                <c:pt idx="11453" formatCode="0.000">
                  <c:v>434.291</c:v>
                </c:pt>
                <c:pt idx="11454" formatCode="0.000">
                  <c:v>434.31099999999998</c:v>
                </c:pt>
                <c:pt idx="11455" formatCode="0.000">
                  <c:v>434.334</c:v>
                </c:pt>
                <c:pt idx="11456" formatCode="0.000">
                  <c:v>434.35700000000003</c:v>
                </c:pt>
                <c:pt idx="11457" formatCode="0.000">
                  <c:v>434.37799999999999</c:v>
                </c:pt>
                <c:pt idx="11458" formatCode="0.000">
                  <c:v>434.40100000000001</c:v>
                </c:pt>
                <c:pt idx="11459" formatCode="0.000">
                  <c:v>434.42200000000003</c:v>
                </c:pt>
                <c:pt idx="11460" formatCode="0.000">
                  <c:v>434.44600000000003</c:v>
                </c:pt>
                <c:pt idx="11461" formatCode="0.000">
                  <c:v>434.46899999999999</c:v>
                </c:pt>
                <c:pt idx="11462" formatCode="0.000">
                  <c:v>434.49</c:v>
                </c:pt>
                <c:pt idx="11463" formatCode="0.000">
                  <c:v>434.51299999999998</c:v>
                </c:pt>
                <c:pt idx="11464" formatCode="0.000">
                  <c:v>434.53699999999998</c:v>
                </c:pt>
                <c:pt idx="11465" formatCode="0.000">
                  <c:v>434.56</c:v>
                </c:pt>
                <c:pt idx="11466" formatCode="0.000">
                  <c:v>434.58300000000003</c:v>
                </c:pt>
                <c:pt idx="11467" formatCode="0.000">
                  <c:v>434.60700000000003</c:v>
                </c:pt>
                <c:pt idx="11468" formatCode="0.000">
                  <c:v>434.62900000000002</c:v>
                </c:pt>
                <c:pt idx="11469" formatCode="0.000">
                  <c:v>434.65199999999999</c:v>
                </c:pt>
                <c:pt idx="11470" formatCode="0.000">
                  <c:v>434.673</c:v>
                </c:pt>
                <c:pt idx="11471" formatCode="0.000">
                  <c:v>434.69499999999999</c:v>
                </c:pt>
                <c:pt idx="11472" formatCode="0.000">
                  <c:v>434.71899999999999</c:v>
                </c:pt>
                <c:pt idx="11473" formatCode="0.000">
                  <c:v>434.74099999999999</c:v>
                </c:pt>
                <c:pt idx="11474" formatCode="0.000">
                  <c:v>434.76299999999998</c:v>
                </c:pt>
                <c:pt idx="11475" formatCode="0.000">
                  <c:v>434.78500000000003</c:v>
                </c:pt>
                <c:pt idx="11476" formatCode="0.000">
                  <c:v>434.80700000000002</c:v>
                </c:pt>
                <c:pt idx="11477" formatCode="0.000">
                  <c:v>434.827</c:v>
                </c:pt>
                <c:pt idx="11478" formatCode="0.000">
                  <c:v>434.84899999999999</c:v>
                </c:pt>
                <c:pt idx="11479" formatCode="0.000">
                  <c:v>434.86900000000003</c:v>
                </c:pt>
                <c:pt idx="11480" formatCode="0.000">
                  <c:v>434.88900000000001</c:v>
                </c:pt>
                <c:pt idx="11481" formatCode="0.000">
                  <c:v>434.91</c:v>
                </c:pt>
                <c:pt idx="11482" formatCode="0.000">
                  <c:v>434.92899999999997</c:v>
                </c:pt>
                <c:pt idx="11483" formatCode="0.000">
                  <c:v>434.95100000000002</c:v>
                </c:pt>
                <c:pt idx="11484" formatCode="0.000">
                  <c:v>434.971</c:v>
                </c:pt>
                <c:pt idx="11485" formatCode="0.000">
                  <c:v>434.99200000000002</c:v>
                </c:pt>
                <c:pt idx="11486" formatCode="0.000">
                  <c:v>435.01499999999999</c:v>
                </c:pt>
                <c:pt idx="11487" formatCode="0.000">
                  <c:v>435.03500000000003</c:v>
                </c:pt>
                <c:pt idx="11488" formatCode="0.000">
                  <c:v>435.05900000000003</c:v>
                </c:pt>
                <c:pt idx="11489" formatCode="0.000">
                  <c:v>435.08199999999999</c:v>
                </c:pt>
                <c:pt idx="11490" formatCode="0.000">
                  <c:v>435.10300000000001</c:v>
                </c:pt>
                <c:pt idx="11491" formatCode="0.000">
                  <c:v>435.12599999999998</c:v>
                </c:pt>
                <c:pt idx="11492" formatCode="0.000">
                  <c:v>435.149</c:v>
                </c:pt>
                <c:pt idx="11493" formatCode="0.000">
                  <c:v>435.17</c:v>
                </c:pt>
                <c:pt idx="11494" formatCode="0.000">
                  <c:v>435.19400000000002</c:v>
                </c:pt>
                <c:pt idx="11495" formatCode="0.000">
                  <c:v>435.21499999999997</c:v>
                </c:pt>
                <c:pt idx="11496" formatCode="0.000">
                  <c:v>435.23899999999998</c:v>
                </c:pt>
                <c:pt idx="11497" formatCode="0.000">
                  <c:v>435.26299999999998</c:v>
                </c:pt>
                <c:pt idx="11498" formatCode="0.000">
                  <c:v>435.28300000000002</c:v>
                </c:pt>
                <c:pt idx="11499" formatCode="0.000">
                  <c:v>435.30700000000002</c:v>
                </c:pt>
                <c:pt idx="11500" formatCode="0.000">
                  <c:v>435.33</c:v>
                </c:pt>
                <c:pt idx="11501" formatCode="0.000">
                  <c:v>435.35199999999998</c:v>
                </c:pt>
                <c:pt idx="11502" formatCode="0.000">
                  <c:v>435.375</c:v>
                </c:pt>
                <c:pt idx="11503" formatCode="0.000">
                  <c:v>435.39600000000002</c:v>
                </c:pt>
                <c:pt idx="11504" formatCode="0.000">
                  <c:v>435.42</c:v>
                </c:pt>
                <c:pt idx="11505" formatCode="0.000">
                  <c:v>435.44099999999997</c:v>
                </c:pt>
                <c:pt idx="11506" formatCode="0.000">
                  <c:v>435.46499999999997</c:v>
                </c:pt>
                <c:pt idx="11507" formatCode="0.000">
                  <c:v>435.48599999999999</c:v>
                </c:pt>
                <c:pt idx="11508" formatCode="0.000">
                  <c:v>435.51</c:v>
                </c:pt>
                <c:pt idx="11509" formatCode="0.000">
                  <c:v>435.53100000000001</c:v>
                </c:pt>
                <c:pt idx="11510" formatCode="0.000">
                  <c:v>435.55399999999997</c:v>
                </c:pt>
                <c:pt idx="11511" formatCode="0.000">
                  <c:v>435.57799999999997</c:v>
                </c:pt>
                <c:pt idx="11512" formatCode="0.000">
                  <c:v>435.59800000000001</c:v>
                </c:pt>
                <c:pt idx="11513" formatCode="0.000">
                  <c:v>435.62299999999999</c:v>
                </c:pt>
                <c:pt idx="11514" formatCode="0.000">
                  <c:v>435.64299999999997</c:v>
                </c:pt>
                <c:pt idx="11515" formatCode="0.000">
                  <c:v>435.66699999999997</c:v>
                </c:pt>
                <c:pt idx="11516" formatCode="0.000">
                  <c:v>435.68900000000002</c:v>
                </c:pt>
                <c:pt idx="11517" formatCode="0.000">
                  <c:v>435.71</c:v>
                </c:pt>
                <c:pt idx="11518" formatCode="0.000">
                  <c:v>435.73399999999998</c:v>
                </c:pt>
                <c:pt idx="11519" formatCode="0.000">
                  <c:v>435.75400000000002</c:v>
                </c:pt>
                <c:pt idx="11520" formatCode="0.000">
                  <c:v>435.77600000000001</c:v>
                </c:pt>
                <c:pt idx="11521" formatCode="0.000">
                  <c:v>435.79599999999999</c:v>
                </c:pt>
                <c:pt idx="11522" formatCode="0.000">
                  <c:v>435.81599999999997</c:v>
                </c:pt>
                <c:pt idx="11523" formatCode="0.000">
                  <c:v>435.84</c:v>
                </c:pt>
                <c:pt idx="11524" formatCode="0.000">
                  <c:v>435.86</c:v>
                </c:pt>
                <c:pt idx="11525" formatCode="0.000">
                  <c:v>435.88</c:v>
                </c:pt>
                <c:pt idx="11526" formatCode="0.000">
                  <c:v>435.90199999999999</c:v>
                </c:pt>
                <c:pt idx="11527" formatCode="0.000">
                  <c:v>435.92200000000003</c:v>
                </c:pt>
                <c:pt idx="11528" formatCode="0.000">
                  <c:v>435.94299999999998</c:v>
                </c:pt>
                <c:pt idx="11529" formatCode="0.000">
                  <c:v>435.964</c:v>
                </c:pt>
                <c:pt idx="11530" formatCode="0.000">
                  <c:v>435.98399999999998</c:v>
                </c:pt>
                <c:pt idx="11531" formatCode="0.000">
                  <c:v>436.00400000000002</c:v>
                </c:pt>
                <c:pt idx="11532" formatCode="0.000">
                  <c:v>436.02499999999998</c:v>
                </c:pt>
                <c:pt idx="11533" formatCode="0.000">
                  <c:v>436.04599999999999</c:v>
                </c:pt>
                <c:pt idx="11534" formatCode="0.000">
                  <c:v>436.06799999999998</c:v>
                </c:pt>
                <c:pt idx="11535" formatCode="0.000">
                  <c:v>436.08699999999999</c:v>
                </c:pt>
                <c:pt idx="11536" formatCode="0.000">
                  <c:v>436.10700000000003</c:v>
                </c:pt>
                <c:pt idx="11537" formatCode="0.000">
                  <c:v>436.12599999999998</c:v>
                </c:pt>
                <c:pt idx="11538" formatCode="0.000">
                  <c:v>436.14699999999999</c:v>
                </c:pt>
                <c:pt idx="11539" formatCode="0.000">
                  <c:v>436.166</c:v>
                </c:pt>
                <c:pt idx="11540" formatCode="0.000">
                  <c:v>436.18700000000001</c:v>
                </c:pt>
                <c:pt idx="11541" formatCode="0.000">
                  <c:v>436.209</c:v>
                </c:pt>
                <c:pt idx="11542" formatCode="0.000">
                  <c:v>436.22800000000001</c:v>
                </c:pt>
                <c:pt idx="11543" formatCode="0.000">
                  <c:v>436.24900000000002</c:v>
                </c:pt>
                <c:pt idx="11544" formatCode="0.000">
                  <c:v>436.27</c:v>
                </c:pt>
                <c:pt idx="11545" formatCode="0.000">
                  <c:v>436.291</c:v>
                </c:pt>
                <c:pt idx="11546" formatCode="0.000">
                  <c:v>436.31200000000001</c:v>
                </c:pt>
                <c:pt idx="11547" formatCode="0.000">
                  <c:v>436.334</c:v>
                </c:pt>
                <c:pt idx="11548" formatCode="0.000">
                  <c:v>436.35300000000001</c:v>
                </c:pt>
                <c:pt idx="11549" formatCode="0.000">
                  <c:v>436.37299999999999</c:v>
                </c:pt>
                <c:pt idx="11550" formatCode="0.000">
                  <c:v>436.39499999999998</c:v>
                </c:pt>
                <c:pt idx="11551" formatCode="0.000">
                  <c:v>436.41699999999997</c:v>
                </c:pt>
                <c:pt idx="11552" formatCode="0.000">
                  <c:v>436.43799999999999</c:v>
                </c:pt>
                <c:pt idx="11553" formatCode="0.000">
                  <c:v>436.45800000000003</c:v>
                </c:pt>
                <c:pt idx="11554" formatCode="0.000">
                  <c:v>436.47800000000001</c:v>
                </c:pt>
                <c:pt idx="11555" formatCode="0.000">
                  <c:v>436.50099999999998</c:v>
                </c:pt>
                <c:pt idx="11556" formatCode="0.000">
                  <c:v>436.52199999999999</c:v>
                </c:pt>
                <c:pt idx="11557" formatCode="0.000">
                  <c:v>436.54399999999998</c:v>
                </c:pt>
                <c:pt idx="11558" formatCode="0.000">
                  <c:v>436.56299999999999</c:v>
                </c:pt>
                <c:pt idx="11559" formatCode="0.000">
                  <c:v>436.58499999999998</c:v>
                </c:pt>
                <c:pt idx="11560" formatCode="0.000">
                  <c:v>436.60700000000003</c:v>
                </c:pt>
                <c:pt idx="11561" formatCode="0.000">
                  <c:v>436.62799999999999</c:v>
                </c:pt>
                <c:pt idx="11562" formatCode="0.000">
                  <c:v>436.65</c:v>
                </c:pt>
                <c:pt idx="11563" formatCode="0.000">
                  <c:v>436.67099999999999</c:v>
                </c:pt>
                <c:pt idx="11564" formatCode="0.000">
                  <c:v>436.69299999999998</c:v>
                </c:pt>
                <c:pt idx="11565" formatCode="0.000">
                  <c:v>436.71300000000002</c:v>
                </c:pt>
                <c:pt idx="11566" formatCode="0.000">
                  <c:v>436.733</c:v>
                </c:pt>
                <c:pt idx="11567" formatCode="0.000">
                  <c:v>436.755</c:v>
                </c:pt>
                <c:pt idx="11568" formatCode="0.000">
                  <c:v>436.77699999999999</c:v>
                </c:pt>
                <c:pt idx="11569" formatCode="0.000">
                  <c:v>436.798</c:v>
                </c:pt>
                <c:pt idx="11570" formatCode="0.000">
                  <c:v>436.82100000000003</c:v>
                </c:pt>
                <c:pt idx="11571" formatCode="0.000">
                  <c:v>436.84300000000002</c:v>
                </c:pt>
                <c:pt idx="11572" formatCode="0.000">
                  <c:v>436.86399999999998</c:v>
                </c:pt>
                <c:pt idx="11573" formatCode="0.000">
                  <c:v>436.88499999999999</c:v>
                </c:pt>
                <c:pt idx="11574" formatCode="0.000">
                  <c:v>436.90899999999999</c:v>
                </c:pt>
                <c:pt idx="11575" formatCode="0.000">
                  <c:v>436.93</c:v>
                </c:pt>
                <c:pt idx="11576" formatCode="0.000">
                  <c:v>436.95100000000002</c:v>
                </c:pt>
                <c:pt idx="11577" formatCode="0.000">
                  <c:v>436.97199999999998</c:v>
                </c:pt>
                <c:pt idx="11578" formatCode="0.000">
                  <c:v>436.995</c:v>
                </c:pt>
                <c:pt idx="11579" formatCode="0.000">
                  <c:v>437.017</c:v>
                </c:pt>
                <c:pt idx="11580" formatCode="0.000">
                  <c:v>437.04</c:v>
                </c:pt>
                <c:pt idx="11581" formatCode="0.000">
                  <c:v>437.06299999999999</c:v>
                </c:pt>
                <c:pt idx="11582" formatCode="0.000">
                  <c:v>437.08199999999999</c:v>
                </c:pt>
                <c:pt idx="11583" formatCode="0.000">
                  <c:v>437.10300000000001</c:v>
                </c:pt>
                <c:pt idx="11584" formatCode="0.000">
                  <c:v>437.12599999999998</c:v>
                </c:pt>
                <c:pt idx="11585" formatCode="0.000">
                  <c:v>437.14800000000002</c:v>
                </c:pt>
                <c:pt idx="11586" formatCode="0.000">
                  <c:v>437.16800000000001</c:v>
                </c:pt>
                <c:pt idx="11587" formatCode="0.000">
                  <c:v>437.19099999999997</c:v>
                </c:pt>
                <c:pt idx="11588" formatCode="0.000">
                  <c:v>437.21199999999999</c:v>
                </c:pt>
                <c:pt idx="11589" formatCode="0.000">
                  <c:v>437.23399999999998</c:v>
                </c:pt>
                <c:pt idx="11590" formatCode="0.000">
                  <c:v>437.255</c:v>
                </c:pt>
                <c:pt idx="11591" formatCode="0.000">
                  <c:v>437.27800000000002</c:v>
                </c:pt>
                <c:pt idx="11592" formatCode="0.000">
                  <c:v>437.29899999999998</c:v>
                </c:pt>
                <c:pt idx="11593" formatCode="0.000">
                  <c:v>437.32100000000003</c:v>
                </c:pt>
                <c:pt idx="11594" formatCode="0.000">
                  <c:v>437.34100000000001</c:v>
                </c:pt>
                <c:pt idx="11595" formatCode="0.000">
                  <c:v>437.363</c:v>
                </c:pt>
                <c:pt idx="11596" formatCode="0.000">
                  <c:v>437.38499999999999</c:v>
                </c:pt>
                <c:pt idx="11597" formatCode="0.000">
                  <c:v>437.40499999999997</c:v>
                </c:pt>
                <c:pt idx="11598" formatCode="0.000">
                  <c:v>437.42700000000002</c:v>
                </c:pt>
                <c:pt idx="11599" formatCode="0.000">
                  <c:v>437.44900000000001</c:v>
                </c:pt>
                <c:pt idx="11600" formatCode="0.000">
                  <c:v>437.47</c:v>
                </c:pt>
                <c:pt idx="11601" formatCode="0.000">
                  <c:v>437.48899999999998</c:v>
                </c:pt>
                <c:pt idx="11602" formatCode="0.000">
                  <c:v>437.51</c:v>
                </c:pt>
                <c:pt idx="11603" formatCode="0.000">
                  <c:v>437.53199999999998</c:v>
                </c:pt>
                <c:pt idx="11604" formatCode="0.000">
                  <c:v>437.55</c:v>
                </c:pt>
                <c:pt idx="11605" formatCode="0.000">
                  <c:v>437.57299999999998</c:v>
                </c:pt>
                <c:pt idx="11606" formatCode="0.000">
                  <c:v>437.59399999999999</c:v>
                </c:pt>
                <c:pt idx="11607" formatCode="0.000">
                  <c:v>437.61500000000001</c:v>
                </c:pt>
                <c:pt idx="11608" formatCode="0.000">
                  <c:v>437.63600000000002</c:v>
                </c:pt>
                <c:pt idx="11609" formatCode="0.000">
                  <c:v>437.65600000000001</c:v>
                </c:pt>
                <c:pt idx="11610" formatCode="0.000">
                  <c:v>437.67700000000002</c:v>
                </c:pt>
                <c:pt idx="11611" formatCode="0.000">
                  <c:v>437.69799999999998</c:v>
                </c:pt>
                <c:pt idx="11612" formatCode="0.000">
                  <c:v>437.71800000000002</c:v>
                </c:pt>
                <c:pt idx="11613" formatCode="0.000">
                  <c:v>437.73899999999998</c:v>
                </c:pt>
                <c:pt idx="11614" formatCode="0.000">
                  <c:v>437.76</c:v>
                </c:pt>
                <c:pt idx="11615" formatCode="0.000">
                  <c:v>437.779</c:v>
                </c:pt>
                <c:pt idx="11616" formatCode="0.000">
                  <c:v>437.8</c:v>
                </c:pt>
                <c:pt idx="11617" formatCode="0.000">
                  <c:v>437.82100000000003</c:v>
                </c:pt>
                <c:pt idx="11618" formatCode="0.000">
                  <c:v>437.84100000000001</c:v>
                </c:pt>
                <c:pt idx="11619" formatCode="0.000">
                  <c:v>437.86200000000002</c:v>
                </c:pt>
                <c:pt idx="11620" formatCode="0.000">
                  <c:v>437.88299999999998</c:v>
                </c:pt>
                <c:pt idx="11621" formatCode="0.000">
                  <c:v>437.90199999999999</c:v>
                </c:pt>
                <c:pt idx="11622" formatCode="0.000">
                  <c:v>437.92399999999998</c:v>
                </c:pt>
                <c:pt idx="11623" formatCode="0.000">
                  <c:v>437.94600000000003</c:v>
                </c:pt>
                <c:pt idx="11624" formatCode="0.000">
                  <c:v>437.96699999999998</c:v>
                </c:pt>
                <c:pt idx="11625" formatCode="0.000">
                  <c:v>437.988</c:v>
                </c:pt>
                <c:pt idx="11626" formatCode="0.000">
                  <c:v>438.00799999999998</c:v>
                </c:pt>
                <c:pt idx="11627" formatCode="0.000">
                  <c:v>438.029</c:v>
                </c:pt>
                <c:pt idx="11628" formatCode="0.000">
                  <c:v>438.05</c:v>
                </c:pt>
                <c:pt idx="11629" formatCode="0.000">
                  <c:v>438.07299999999998</c:v>
                </c:pt>
                <c:pt idx="11630" formatCode="0.000">
                  <c:v>438.09199999999998</c:v>
                </c:pt>
                <c:pt idx="11631" formatCode="0.000">
                  <c:v>438.113</c:v>
                </c:pt>
                <c:pt idx="11632" formatCode="0.000">
                  <c:v>438.13600000000002</c:v>
                </c:pt>
                <c:pt idx="11633" formatCode="0.000">
                  <c:v>438.15600000000001</c:v>
                </c:pt>
                <c:pt idx="11634" formatCode="0.000">
                  <c:v>438.17700000000002</c:v>
                </c:pt>
                <c:pt idx="11635" formatCode="0.000">
                  <c:v>438.20100000000002</c:v>
                </c:pt>
                <c:pt idx="11636" formatCode="0.000">
                  <c:v>438.22300000000001</c:v>
                </c:pt>
                <c:pt idx="11637" formatCode="0.000">
                  <c:v>438.24299999999999</c:v>
                </c:pt>
                <c:pt idx="11638" formatCode="0.000">
                  <c:v>438.26600000000002</c:v>
                </c:pt>
                <c:pt idx="11639" formatCode="0.000">
                  <c:v>438.28800000000001</c:v>
                </c:pt>
                <c:pt idx="11640" formatCode="0.000">
                  <c:v>438.30900000000003</c:v>
                </c:pt>
                <c:pt idx="11641" formatCode="0.000">
                  <c:v>438.33199999999999</c:v>
                </c:pt>
                <c:pt idx="11642" formatCode="0.000">
                  <c:v>438.35599999999999</c:v>
                </c:pt>
                <c:pt idx="11643" formatCode="0.000">
                  <c:v>438.37799999999999</c:v>
                </c:pt>
                <c:pt idx="11644" formatCode="0.000">
                  <c:v>438.399</c:v>
                </c:pt>
                <c:pt idx="11645" formatCode="0.000">
                  <c:v>438.423</c:v>
                </c:pt>
                <c:pt idx="11646" formatCode="0.000">
                  <c:v>438.44400000000002</c:v>
                </c:pt>
                <c:pt idx="11647" formatCode="0.000">
                  <c:v>438.46800000000002</c:v>
                </c:pt>
                <c:pt idx="11648" formatCode="0.000">
                  <c:v>438.48899999999998</c:v>
                </c:pt>
                <c:pt idx="11649" formatCode="0.000">
                  <c:v>438.512</c:v>
                </c:pt>
                <c:pt idx="11650" formatCode="0.000">
                  <c:v>438.53300000000002</c:v>
                </c:pt>
                <c:pt idx="11651" formatCode="0.000">
                  <c:v>438.55799999999999</c:v>
                </c:pt>
                <c:pt idx="11652" formatCode="0.000">
                  <c:v>438.58100000000002</c:v>
                </c:pt>
                <c:pt idx="11653" formatCode="0.000">
                  <c:v>438.60399999999998</c:v>
                </c:pt>
                <c:pt idx="11654" formatCode="0.000">
                  <c:v>438.62700000000001</c:v>
                </c:pt>
                <c:pt idx="11655" formatCode="0.000">
                  <c:v>438.65</c:v>
                </c:pt>
                <c:pt idx="11656" formatCode="0.000">
                  <c:v>438.673</c:v>
                </c:pt>
                <c:pt idx="11657" formatCode="0.000">
                  <c:v>438.69600000000003</c:v>
                </c:pt>
                <c:pt idx="11658" formatCode="0.000">
                  <c:v>438.71899999999999</c:v>
                </c:pt>
                <c:pt idx="11659" formatCode="0.000">
                  <c:v>438.74299999999999</c:v>
                </c:pt>
                <c:pt idx="11660" formatCode="0.000">
                  <c:v>438.76499999999999</c:v>
                </c:pt>
                <c:pt idx="11661" formatCode="0.000">
                  <c:v>438.78899999999999</c:v>
                </c:pt>
                <c:pt idx="11662" formatCode="0.000">
                  <c:v>438.81200000000001</c:v>
                </c:pt>
                <c:pt idx="11663" formatCode="0.000">
                  <c:v>438.83600000000001</c:v>
                </c:pt>
                <c:pt idx="11664" formatCode="0.000">
                  <c:v>438.86</c:v>
                </c:pt>
                <c:pt idx="11665" formatCode="0.000">
                  <c:v>438.88299999999998</c:v>
                </c:pt>
                <c:pt idx="11666" formatCode="0.000">
                  <c:v>438.90899999999999</c:v>
                </c:pt>
                <c:pt idx="11667" formatCode="0.000">
                  <c:v>438.93</c:v>
                </c:pt>
                <c:pt idx="11668" formatCode="0.000">
                  <c:v>438.95499999999998</c:v>
                </c:pt>
                <c:pt idx="11669" formatCode="0.000">
                  <c:v>438.97899999999998</c:v>
                </c:pt>
                <c:pt idx="11670" formatCode="0.000">
                  <c:v>439.00099999999998</c:v>
                </c:pt>
                <c:pt idx="11671" formatCode="0.000">
                  <c:v>439.02600000000001</c:v>
                </c:pt>
                <c:pt idx="11672" formatCode="0.000">
                  <c:v>439.05200000000002</c:v>
                </c:pt>
                <c:pt idx="11673" formatCode="0.000">
                  <c:v>439.07499999999999</c:v>
                </c:pt>
                <c:pt idx="11674" formatCode="0.000">
                  <c:v>439.096</c:v>
                </c:pt>
                <c:pt idx="11675" formatCode="0.000">
                  <c:v>439.12099999999998</c:v>
                </c:pt>
                <c:pt idx="11676" formatCode="0.000">
                  <c:v>439.14499999999998</c:v>
                </c:pt>
                <c:pt idx="11677" formatCode="0.000">
                  <c:v>439.17</c:v>
                </c:pt>
                <c:pt idx="11678" formatCode="0.000">
                  <c:v>439.19400000000002</c:v>
                </c:pt>
                <c:pt idx="11679" formatCode="0.000">
                  <c:v>439.21699999999998</c:v>
                </c:pt>
                <c:pt idx="11680" formatCode="0.000">
                  <c:v>439.24099999999999</c:v>
                </c:pt>
                <c:pt idx="11681" formatCode="0.000">
                  <c:v>439.26499999999999</c:v>
                </c:pt>
                <c:pt idx="11682" formatCode="0.000">
                  <c:v>439.28699999999998</c:v>
                </c:pt>
                <c:pt idx="11683" formatCode="0.000">
                  <c:v>439.31200000000001</c:v>
                </c:pt>
                <c:pt idx="11684" formatCode="0.000">
                  <c:v>439.33499999999998</c:v>
                </c:pt>
                <c:pt idx="11685" formatCode="0.000">
                  <c:v>439.36</c:v>
                </c:pt>
                <c:pt idx="11686" formatCode="0.000">
                  <c:v>439.38400000000001</c:v>
                </c:pt>
                <c:pt idx="11687" formatCode="0.000">
                  <c:v>439.40800000000002</c:v>
                </c:pt>
                <c:pt idx="11688" formatCode="0.000">
                  <c:v>439.43299999999999</c:v>
                </c:pt>
                <c:pt idx="11689" formatCode="0.000">
                  <c:v>439.45499999999998</c:v>
                </c:pt>
                <c:pt idx="11690" formatCode="0.000">
                  <c:v>439.47899999999998</c:v>
                </c:pt>
                <c:pt idx="11691" formatCode="0.000">
                  <c:v>439.50299999999999</c:v>
                </c:pt>
                <c:pt idx="11692" formatCode="0.000">
                  <c:v>439.52800000000002</c:v>
                </c:pt>
                <c:pt idx="11693" formatCode="0.000">
                  <c:v>439.553</c:v>
                </c:pt>
                <c:pt idx="11694" formatCode="0.000">
                  <c:v>439.57600000000002</c:v>
                </c:pt>
                <c:pt idx="11695" formatCode="0.000">
                  <c:v>439.601</c:v>
                </c:pt>
                <c:pt idx="11696" formatCode="0.000">
                  <c:v>439.62400000000002</c:v>
                </c:pt>
                <c:pt idx="11697" formatCode="0.000">
                  <c:v>439.64600000000002</c:v>
                </c:pt>
                <c:pt idx="11698" formatCode="0.000">
                  <c:v>439.67</c:v>
                </c:pt>
                <c:pt idx="11699" formatCode="0.000">
                  <c:v>439.69400000000002</c:v>
                </c:pt>
                <c:pt idx="11700" formatCode="0.000">
                  <c:v>439.71699999999998</c:v>
                </c:pt>
                <c:pt idx="11701" formatCode="0.000">
                  <c:v>439.74200000000002</c:v>
                </c:pt>
                <c:pt idx="11702" formatCode="0.000">
                  <c:v>439.76400000000001</c:v>
                </c:pt>
                <c:pt idx="11703" formatCode="0.000">
                  <c:v>439.79</c:v>
                </c:pt>
                <c:pt idx="11704" formatCode="0.000">
                  <c:v>439.81400000000002</c:v>
                </c:pt>
                <c:pt idx="11705" formatCode="0.000">
                  <c:v>439.839</c:v>
                </c:pt>
                <c:pt idx="11706" formatCode="0.000">
                  <c:v>439.86099999999999</c:v>
                </c:pt>
                <c:pt idx="11707" formatCode="0.000">
                  <c:v>439.88600000000002</c:v>
                </c:pt>
                <c:pt idx="11708" formatCode="0.000">
                  <c:v>439.91</c:v>
                </c:pt>
                <c:pt idx="11709" formatCode="0.000">
                  <c:v>439.93400000000003</c:v>
                </c:pt>
                <c:pt idx="11710" formatCode="0.000">
                  <c:v>439.95600000000002</c:v>
                </c:pt>
                <c:pt idx="11711" formatCode="0.000">
                  <c:v>439.97899999999998</c:v>
                </c:pt>
                <c:pt idx="11712" formatCode="0.000">
                  <c:v>440.00200000000001</c:v>
                </c:pt>
                <c:pt idx="11713" formatCode="0.000">
                  <c:v>440.02600000000001</c:v>
                </c:pt>
                <c:pt idx="11714" formatCode="0.000">
                  <c:v>440.05</c:v>
                </c:pt>
                <c:pt idx="11715" formatCode="0.000">
                  <c:v>440.07499999999999</c:v>
                </c:pt>
                <c:pt idx="11716" formatCode="0.000">
                  <c:v>440.096</c:v>
                </c:pt>
                <c:pt idx="11717" formatCode="0.000">
                  <c:v>440.12099999999998</c:v>
                </c:pt>
                <c:pt idx="11718" formatCode="0.000">
                  <c:v>440.14499999999998</c:v>
                </c:pt>
                <c:pt idx="11719" formatCode="0.000">
                  <c:v>440.16800000000001</c:v>
                </c:pt>
                <c:pt idx="11720" formatCode="0.000">
                  <c:v>440.19099999999997</c:v>
                </c:pt>
                <c:pt idx="11721" formatCode="0.000">
                  <c:v>440.214</c:v>
                </c:pt>
                <c:pt idx="11722" formatCode="0.000">
                  <c:v>440.23899999999998</c:v>
                </c:pt>
                <c:pt idx="11723" formatCode="0.000">
                  <c:v>440.262</c:v>
                </c:pt>
                <c:pt idx="11724" formatCode="0.000">
                  <c:v>440.286</c:v>
                </c:pt>
                <c:pt idx="11725" formatCode="0.000">
                  <c:v>440.30900000000003</c:v>
                </c:pt>
                <c:pt idx="11726" formatCode="0.000">
                  <c:v>440.334</c:v>
                </c:pt>
                <c:pt idx="11727" formatCode="0.000">
                  <c:v>440.35599999999999</c:v>
                </c:pt>
                <c:pt idx="11728" formatCode="0.000">
                  <c:v>440.38099999999997</c:v>
                </c:pt>
                <c:pt idx="11729" formatCode="0.000">
                  <c:v>440.40199999999999</c:v>
                </c:pt>
                <c:pt idx="11730" formatCode="0.000">
                  <c:v>440.42700000000002</c:v>
                </c:pt>
                <c:pt idx="11731" formatCode="0.000">
                  <c:v>440.44900000000001</c:v>
                </c:pt>
                <c:pt idx="11732" formatCode="0.000">
                  <c:v>440.47500000000002</c:v>
                </c:pt>
                <c:pt idx="11733" formatCode="0.000">
                  <c:v>440.49700000000001</c:v>
                </c:pt>
                <c:pt idx="11734" formatCode="0.000">
                  <c:v>440.52199999999999</c:v>
                </c:pt>
                <c:pt idx="11735" formatCode="0.000">
                  <c:v>440.54399999999998</c:v>
                </c:pt>
                <c:pt idx="11736" formatCode="0.000">
                  <c:v>440.56900000000002</c:v>
                </c:pt>
                <c:pt idx="11737" formatCode="0.000">
                  <c:v>440.59300000000002</c:v>
                </c:pt>
                <c:pt idx="11738" formatCode="0.000">
                  <c:v>440.61500000000001</c:v>
                </c:pt>
                <c:pt idx="11739" formatCode="0.000">
                  <c:v>440.63900000000001</c:v>
                </c:pt>
                <c:pt idx="11740" formatCode="0.000">
                  <c:v>440.66199999999998</c:v>
                </c:pt>
                <c:pt idx="11741" formatCode="0.000">
                  <c:v>440.68700000000001</c:v>
                </c:pt>
                <c:pt idx="11742" formatCode="0.000">
                  <c:v>440.71100000000001</c:v>
                </c:pt>
                <c:pt idx="11743" formatCode="0.000">
                  <c:v>440.73500000000001</c:v>
                </c:pt>
                <c:pt idx="11744" formatCode="0.000">
                  <c:v>440.75900000000001</c:v>
                </c:pt>
                <c:pt idx="11745" formatCode="0.000">
                  <c:v>440.78100000000001</c:v>
                </c:pt>
                <c:pt idx="11746" formatCode="0.000">
                  <c:v>440.80500000000001</c:v>
                </c:pt>
                <c:pt idx="11747" formatCode="0.000">
                  <c:v>440.82900000000001</c:v>
                </c:pt>
                <c:pt idx="11748" formatCode="0.000">
                  <c:v>440.85399999999998</c:v>
                </c:pt>
                <c:pt idx="11749" formatCode="0.000">
                  <c:v>440.87700000000001</c:v>
                </c:pt>
                <c:pt idx="11750" formatCode="0.000">
                  <c:v>440.90100000000001</c:v>
                </c:pt>
                <c:pt idx="11751" formatCode="0.000">
                  <c:v>440.92599999999999</c:v>
                </c:pt>
                <c:pt idx="11752" formatCode="0.000">
                  <c:v>440.94900000000001</c:v>
                </c:pt>
                <c:pt idx="11753" formatCode="0.000">
                  <c:v>440.97399999999999</c:v>
                </c:pt>
                <c:pt idx="11754" formatCode="0.000">
                  <c:v>440.99799999999999</c:v>
                </c:pt>
                <c:pt idx="11755" formatCode="0.000">
                  <c:v>441.02100000000002</c:v>
                </c:pt>
                <c:pt idx="11756" formatCode="0.000">
                  <c:v>441.04700000000003</c:v>
                </c:pt>
                <c:pt idx="11757" formatCode="0.000">
                  <c:v>441.072</c:v>
                </c:pt>
                <c:pt idx="11758" formatCode="0.000">
                  <c:v>441.09300000000002</c:v>
                </c:pt>
                <c:pt idx="11759" formatCode="0.000">
                  <c:v>441.11799999999999</c:v>
                </c:pt>
                <c:pt idx="11760" formatCode="0.000">
                  <c:v>441.142</c:v>
                </c:pt>
                <c:pt idx="11761" formatCode="0.000">
                  <c:v>441.16699999999997</c:v>
                </c:pt>
                <c:pt idx="11762" formatCode="0.000">
                  <c:v>441.19099999999997</c:v>
                </c:pt>
                <c:pt idx="11763" formatCode="0.000">
                  <c:v>441.21499999999997</c:v>
                </c:pt>
                <c:pt idx="11764" formatCode="0.000">
                  <c:v>441.24</c:v>
                </c:pt>
                <c:pt idx="11765" formatCode="0.000">
                  <c:v>441.26400000000001</c:v>
                </c:pt>
                <c:pt idx="11766" formatCode="0.000">
                  <c:v>441.28699999999998</c:v>
                </c:pt>
                <c:pt idx="11767" formatCode="0.000">
                  <c:v>441.31200000000001</c:v>
                </c:pt>
                <c:pt idx="11768" formatCode="0.000">
                  <c:v>441.33600000000001</c:v>
                </c:pt>
                <c:pt idx="11769" formatCode="0.000">
                  <c:v>441.36</c:v>
                </c:pt>
                <c:pt idx="11770" formatCode="0.000">
                  <c:v>441.38499999999999</c:v>
                </c:pt>
                <c:pt idx="11771" formatCode="0.000">
                  <c:v>441.40899999999999</c:v>
                </c:pt>
                <c:pt idx="11772" formatCode="0.000">
                  <c:v>441.43299999999999</c:v>
                </c:pt>
                <c:pt idx="11773" formatCode="0.000">
                  <c:v>441.45699999999999</c:v>
                </c:pt>
                <c:pt idx="11774" formatCode="0.000">
                  <c:v>441.48</c:v>
                </c:pt>
                <c:pt idx="11775" formatCode="0.000">
                  <c:v>441.50400000000002</c:v>
                </c:pt>
                <c:pt idx="11776" formatCode="0.000">
                  <c:v>441.53100000000001</c:v>
                </c:pt>
                <c:pt idx="11777" formatCode="0.000">
                  <c:v>441.55200000000002</c:v>
                </c:pt>
                <c:pt idx="11778" formatCode="0.000">
                  <c:v>441.577</c:v>
                </c:pt>
                <c:pt idx="11779" formatCode="0.000">
                  <c:v>441.601</c:v>
                </c:pt>
                <c:pt idx="11780" formatCode="0.000">
                  <c:v>441.62700000000001</c:v>
                </c:pt>
                <c:pt idx="11781" formatCode="0.000">
                  <c:v>441.65</c:v>
                </c:pt>
                <c:pt idx="11782" formatCode="0.000">
                  <c:v>441.67399999999998</c:v>
                </c:pt>
                <c:pt idx="11783" formatCode="0.000">
                  <c:v>441.7</c:v>
                </c:pt>
                <c:pt idx="11784" formatCode="0.000">
                  <c:v>441.72300000000001</c:v>
                </c:pt>
                <c:pt idx="11785" formatCode="0.000">
                  <c:v>441.75</c:v>
                </c:pt>
                <c:pt idx="11786" formatCode="0.000">
                  <c:v>441.77199999999999</c:v>
                </c:pt>
                <c:pt idx="11787" formatCode="0.000">
                  <c:v>441.798</c:v>
                </c:pt>
                <c:pt idx="11788" formatCode="0.000">
                  <c:v>441.82299999999998</c:v>
                </c:pt>
                <c:pt idx="11789" formatCode="0.000">
                  <c:v>441.846</c:v>
                </c:pt>
                <c:pt idx="11790" formatCode="0.000">
                  <c:v>441.87200000000001</c:v>
                </c:pt>
                <c:pt idx="11791" formatCode="0.000">
                  <c:v>441.89699999999999</c:v>
                </c:pt>
                <c:pt idx="11792" formatCode="0.000">
                  <c:v>441.92200000000003</c:v>
                </c:pt>
                <c:pt idx="11793" formatCode="0.000">
                  <c:v>441.947</c:v>
                </c:pt>
                <c:pt idx="11794" formatCode="0.000">
                  <c:v>441.97199999999998</c:v>
                </c:pt>
                <c:pt idx="11795" formatCode="0.000">
                  <c:v>441.995</c:v>
                </c:pt>
                <c:pt idx="11796" formatCode="0.000">
                  <c:v>442.02199999999999</c:v>
                </c:pt>
                <c:pt idx="11797" formatCode="0.000">
                  <c:v>442.04899999999998</c:v>
                </c:pt>
                <c:pt idx="11798" formatCode="0.000">
                  <c:v>442.07299999999998</c:v>
                </c:pt>
                <c:pt idx="11799" formatCode="0.000">
                  <c:v>442.096</c:v>
                </c:pt>
                <c:pt idx="11800" formatCode="0.000">
                  <c:v>442.12200000000001</c:v>
                </c:pt>
                <c:pt idx="11801" formatCode="0.000">
                  <c:v>442.15</c:v>
                </c:pt>
                <c:pt idx="11802" formatCode="0.000">
                  <c:v>442.17500000000001</c:v>
                </c:pt>
                <c:pt idx="11803" formatCode="0.000">
                  <c:v>442.2</c:v>
                </c:pt>
                <c:pt idx="11804" formatCode="0.000">
                  <c:v>442.226</c:v>
                </c:pt>
                <c:pt idx="11805" formatCode="0.000">
                  <c:v>442.25200000000001</c:v>
                </c:pt>
                <c:pt idx="11806" formatCode="0.000">
                  <c:v>442.279</c:v>
                </c:pt>
                <c:pt idx="11807" formatCode="0.000">
                  <c:v>442.30500000000001</c:v>
                </c:pt>
                <c:pt idx="11808" formatCode="0.000">
                  <c:v>442.33100000000002</c:v>
                </c:pt>
                <c:pt idx="11809" formatCode="0.000">
                  <c:v>442.35599999999999</c:v>
                </c:pt>
                <c:pt idx="11810" formatCode="0.000">
                  <c:v>442.38099999999997</c:v>
                </c:pt>
                <c:pt idx="11811" formatCode="0.000">
                  <c:v>442.40699999999998</c:v>
                </c:pt>
                <c:pt idx="11812" formatCode="0.000">
                  <c:v>442.43299999999999</c:v>
                </c:pt>
                <c:pt idx="11813" formatCode="0.000">
                  <c:v>442.459</c:v>
                </c:pt>
                <c:pt idx="11814" formatCode="0.000">
                  <c:v>442.48700000000002</c:v>
                </c:pt>
                <c:pt idx="11815" formatCode="0.000">
                  <c:v>442.51299999999998</c:v>
                </c:pt>
                <c:pt idx="11816" formatCode="0.000">
                  <c:v>442.53899999999999</c:v>
                </c:pt>
                <c:pt idx="11817" formatCode="0.000">
                  <c:v>442.56599999999997</c:v>
                </c:pt>
                <c:pt idx="11818" formatCode="0.000">
                  <c:v>442.59300000000002</c:v>
                </c:pt>
                <c:pt idx="11819" formatCode="0.000">
                  <c:v>442.62</c:v>
                </c:pt>
                <c:pt idx="11820" formatCode="0.000">
                  <c:v>442.64600000000002</c:v>
                </c:pt>
                <c:pt idx="11821" formatCode="0.000">
                  <c:v>442.67099999999999</c:v>
                </c:pt>
                <c:pt idx="11822" formatCode="0.000">
                  <c:v>442.69799999999998</c:v>
                </c:pt>
                <c:pt idx="11823" formatCode="0.000">
                  <c:v>442.72300000000001</c:v>
                </c:pt>
                <c:pt idx="11824" formatCode="0.000">
                  <c:v>442.74900000000002</c:v>
                </c:pt>
                <c:pt idx="11825" formatCode="0.000">
                  <c:v>442.77600000000001</c:v>
                </c:pt>
                <c:pt idx="11826" formatCode="0.000">
                  <c:v>442.8</c:v>
                </c:pt>
                <c:pt idx="11827" formatCode="0.000">
                  <c:v>442.827</c:v>
                </c:pt>
                <c:pt idx="11828" formatCode="0.000">
                  <c:v>442.85300000000001</c:v>
                </c:pt>
                <c:pt idx="11829" formatCode="0.000">
                  <c:v>442.87799999999999</c:v>
                </c:pt>
                <c:pt idx="11830" formatCode="0.000">
                  <c:v>442.904</c:v>
                </c:pt>
                <c:pt idx="11831" formatCode="0.000">
                  <c:v>442.92899999999997</c:v>
                </c:pt>
                <c:pt idx="11832" formatCode="0.000">
                  <c:v>442.95400000000001</c:v>
                </c:pt>
                <c:pt idx="11833" formatCode="0.000">
                  <c:v>442.97899999999998</c:v>
                </c:pt>
                <c:pt idx="11834" formatCode="0.000">
                  <c:v>443.005</c:v>
                </c:pt>
                <c:pt idx="11835" formatCode="0.000">
                  <c:v>443.03100000000001</c:v>
                </c:pt>
                <c:pt idx="11836" formatCode="0.000">
                  <c:v>443.05700000000002</c:v>
                </c:pt>
                <c:pt idx="11837" formatCode="0.000">
                  <c:v>443.08</c:v>
                </c:pt>
                <c:pt idx="11838" formatCode="0.000">
                  <c:v>443.10500000000002</c:v>
                </c:pt>
                <c:pt idx="11839" formatCode="0.000">
                  <c:v>443.13099999999997</c:v>
                </c:pt>
                <c:pt idx="11840" formatCode="0.000">
                  <c:v>443.15499999999997</c:v>
                </c:pt>
                <c:pt idx="11841" formatCode="0.000">
                  <c:v>443.17899999999997</c:v>
                </c:pt>
                <c:pt idx="11842" formatCode="0.000">
                  <c:v>443.20299999999997</c:v>
                </c:pt>
                <c:pt idx="11843" formatCode="0.000">
                  <c:v>443.22800000000001</c:v>
                </c:pt>
                <c:pt idx="11844" formatCode="0.000">
                  <c:v>443.25299999999999</c:v>
                </c:pt>
                <c:pt idx="11845" formatCode="0.000">
                  <c:v>443.279</c:v>
                </c:pt>
                <c:pt idx="11846" formatCode="0.000">
                  <c:v>443.30500000000001</c:v>
                </c:pt>
                <c:pt idx="11847" formatCode="0.000">
                  <c:v>443.33100000000002</c:v>
                </c:pt>
                <c:pt idx="11848" formatCode="0.000">
                  <c:v>443.35500000000002</c:v>
                </c:pt>
                <c:pt idx="11849" formatCode="0.000">
                  <c:v>443.38200000000001</c:v>
                </c:pt>
                <c:pt idx="11850" formatCode="0.000">
                  <c:v>443.40499999999997</c:v>
                </c:pt>
                <c:pt idx="11851" formatCode="0.000">
                  <c:v>443.43099999999998</c:v>
                </c:pt>
                <c:pt idx="11852" formatCode="0.000">
                  <c:v>443.45499999999998</c:v>
                </c:pt>
                <c:pt idx="11853" formatCode="0.000">
                  <c:v>443.48200000000003</c:v>
                </c:pt>
                <c:pt idx="11854" formatCode="0.000">
                  <c:v>443.50599999999997</c:v>
                </c:pt>
                <c:pt idx="11855" formatCode="0.000">
                  <c:v>443.53100000000001</c:v>
                </c:pt>
                <c:pt idx="11856" formatCode="0.000">
                  <c:v>443.55700000000002</c:v>
                </c:pt>
                <c:pt idx="11857" formatCode="0.000">
                  <c:v>443.58199999999999</c:v>
                </c:pt>
                <c:pt idx="11858" formatCode="0.000">
                  <c:v>443.60899999999998</c:v>
                </c:pt>
                <c:pt idx="11859" formatCode="0.000">
                  <c:v>443.63499999999999</c:v>
                </c:pt>
                <c:pt idx="11860" formatCode="0.000">
                  <c:v>443.65800000000002</c:v>
                </c:pt>
                <c:pt idx="11861" formatCode="0.000">
                  <c:v>443.685</c:v>
                </c:pt>
                <c:pt idx="11862" formatCode="0.000">
                  <c:v>443.709</c:v>
                </c:pt>
                <c:pt idx="11863" formatCode="0.000">
                  <c:v>443.73700000000002</c:v>
                </c:pt>
                <c:pt idx="11864" formatCode="0.000">
                  <c:v>443.762</c:v>
                </c:pt>
                <c:pt idx="11865" formatCode="0.000">
                  <c:v>443.78699999999998</c:v>
                </c:pt>
                <c:pt idx="11866" formatCode="0.000">
                  <c:v>443.81400000000002</c:v>
                </c:pt>
                <c:pt idx="11867" formatCode="0.000">
                  <c:v>443.839</c:v>
                </c:pt>
                <c:pt idx="11868" formatCode="0.000">
                  <c:v>443.86500000000001</c:v>
                </c:pt>
                <c:pt idx="11869" formatCode="0.000">
                  <c:v>443.89100000000002</c:v>
                </c:pt>
                <c:pt idx="11870" formatCode="0.000">
                  <c:v>443.91699999999997</c:v>
                </c:pt>
                <c:pt idx="11871" formatCode="0.000">
                  <c:v>443.94200000000001</c:v>
                </c:pt>
                <c:pt idx="11872" formatCode="0.000">
                  <c:v>443.96800000000002</c:v>
                </c:pt>
                <c:pt idx="11873" formatCode="0.000">
                  <c:v>443.99099999999999</c:v>
                </c:pt>
                <c:pt idx="11874" formatCode="0.000">
                  <c:v>444.01799999999997</c:v>
                </c:pt>
                <c:pt idx="11875" formatCode="0.000">
                  <c:v>444.04399999999998</c:v>
                </c:pt>
                <c:pt idx="11876" formatCode="0.000">
                  <c:v>444.072</c:v>
                </c:pt>
                <c:pt idx="11877" formatCode="0.000">
                  <c:v>444.096</c:v>
                </c:pt>
                <c:pt idx="11878" formatCode="0.000">
                  <c:v>444.12200000000001</c:v>
                </c:pt>
                <c:pt idx="11879" formatCode="0.000">
                  <c:v>444.149</c:v>
                </c:pt>
                <c:pt idx="11880" formatCode="0.000">
                  <c:v>444.173</c:v>
                </c:pt>
                <c:pt idx="11881" formatCode="0.000">
                  <c:v>444.2</c:v>
                </c:pt>
                <c:pt idx="11882" formatCode="0.000">
                  <c:v>444.22500000000002</c:v>
                </c:pt>
                <c:pt idx="11883" formatCode="0.000">
                  <c:v>444.25</c:v>
                </c:pt>
                <c:pt idx="11884" formatCode="0.000">
                  <c:v>444.27699999999999</c:v>
                </c:pt>
                <c:pt idx="11885" formatCode="0.000">
                  <c:v>444.30200000000002</c:v>
                </c:pt>
                <c:pt idx="11886" formatCode="0.000">
                  <c:v>444.327</c:v>
                </c:pt>
                <c:pt idx="11887" formatCode="0.000">
                  <c:v>444.35399999999998</c:v>
                </c:pt>
                <c:pt idx="11888" formatCode="0.000">
                  <c:v>444.37799999999999</c:v>
                </c:pt>
                <c:pt idx="11889" formatCode="0.000">
                  <c:v>444.40300000000002</c:v>
                </c:pt>
                <c:pt idx="11890" formatCode="0.000">
                  <c:v>444.43</c:v>
                </c:pt>
                <c:pt idx="11891" formatCode="0.000">
                  <c:v>444.45499999999998</c:v>
                </c:pt>
                <c:pt idx="11892" formatCode="0.000">
                  <c:v>444.48099999999999</c:v>
                </c:pt>
                <c:pt idx="11893" formatCode="0.000">
                  <c:v>444.50799999999998</c:v>
                </c:pt>
                <c:pt idx="11894" formatCode="0.000">
                  <c:v>444.53399999999999</c:v>
                </c:pt>
                <c:pt idx="11895" formatCode="0.000">
                  <c:v>444.56099999999998</c:v>
                </c:pt>
                <c:pt idx="11896" formatCode="0.000">
                  <c:v>444.58499999999998</c:v>
                </c:pt>
                <c:pt idx="11897" formatCode="0.000">
                  <c:v>444.61099999999999</c:v>
                </c:pt>
                <c:pt idx="11898" formatCode="0.000">
                  <c:v>444.637</c:v>
                </c:pt>
                <c:pt idx="11899" formatCode="0.000">
                  <c:v>444.66199999999998</c:v>
                </c:pt>
                <c:pt idx="11900" formatCode="0.000">
                  <c:v>444.68900000000002</c:v>
                </c:pt>
                <c:pt idx="11901" formatCode="0.000">
                  <c:v>444.71499999999997</c:v>
                </c:pt>
                <c:pt idx="11902" formatCode="0.000">
                  <c:v>444.74</c:v>
                </c:pt>
                <c:pt idx="11903" formatCode="0.000">
                  <c:v>444.767</c:v>
                </c:pt>
                <c:pt idx="11904" formatCode="0.000">
                  <c:v>444.79199999999997</c:v>
                </c:pt>
                <c:pt idx="11905" formatCode="0.000">
                  <c:v>444.81599999999997</c:v>
                </c:pt>
                <c:pt idx="11906" formatCode="0.000">
                  <c:v>444.84399999999999</c:v>
                </c:pt>
                <c:pt idx="11907" formatCode="0.000">
                  <c:v>444.86900000000003</c:v>
                </c:pt>
                <c:pt idx="11908" formatCode="0.000">
                  <c:v>444.89499999999998</c:v>
                </c:pt>
                <c:pt idx="11909" formatCode="0.000">
                  <c:v>444.92200000000003</c:v>
                </c:pt>
                <c:pt idx="11910" formatCode="0.000">
                  <c:v>444.94600000000003</c:v>
                </c:pt>
                <c:pt idx="11911" formatCode="0.000">
                  <c:v>444.97300000000001</c:v>
                </c:pt>
                <c:pt idx="11912" formatCode="0.000">
                  <c:v>445</c:v>
                </c:pt>
                <c:pt idx="11913" formatCode="0.000">
                  <c:v>445.02499999999998</c:v>
                </c:pt>
                <c:pt idx="11914" formatCode="0.000">
                  <c:v>445.053</c:v>
                </c:pt>
                <c:pt idx="11915" formatCode="0.000">
                  <c:v>445.08</c:v>
                </c:pt>
                <c:pt idx="11916" formatCode="0.000">
                  <c:v>445.10300000000001</c:v>
                </c:pt>
                <c:pt idx="11917" formatCode="0.000">
                  <c:v>445.12700000000001</c:v>
                </c:pt>
                <c:pt idx="11918" formatCode="0.000">
                  <c:v>445.154</c:v>
                </c:pt>
                <c:pt idx="11919" formatCode="0.000">
                  <c:v>445.18</c:v>
                </c:pt>
                <c:pt idx="11920" formatCode="0.000">
                  <c:v>445.20699999999999</c:v>
                </c:pt>
                <c:pt idx="11921" formatCode="0.000">
                  <c:v>445.23099999999999</c:v>
                </c:pt>
                <c:pt idx="11922" formatCode="0.000">
                  <c:v>445.255</c:v>
                </c:pt>
                <c:pt idx="11923" formatCode="0.000">
                  <c:v>445.28300000000002</c:v>
                </c:pt>
                <c:pt idx="11924" formatCode="0.000">
                  <c:v>445.30900000000003</c:v>
                </c:pt>
                <c:pt idx="11925" formatCode="0.000">
                  <c:v>445.33499999999998</c:v>
                </c:pt>
                <c:pt idx="11926" formatCode="0.000">
                  <c:v>445.36399999999998</c:v>
                </c:pt>
                <c:pt idx="11927" formatCode="0.000">
                  <c:v>445.38900000000001</c:v>
                </c:pt>
                <c:pt idx="11928" formatCode="0.000">
                  <c:v>445.416</c:v>
                </c:pt>
                <c:pt idx="11929" formatCode="0.000">
                  <c:v>445.44299999999998</c:v>
                </c:pt>
                <c:pt idx="11930" formatCode="0.000">
                  <c:v>445.471</c:v>
                </c:pt>
                <c:pt idx="11931" formatCode="0.000">
                  <c:v>445.49700000000001</c:v>
                </c:pt>
                <c:pt idx="11932" formatCode="0.000">
                  <c:v>445.52300000000002</c:v>
                </c:pt>
                <c:pt idx="11933" formatCode="0.000">
                  <c:v>445.55</c:v>
                </c:pt>
                <c:pt idx="11934" formatCode="0.000">
                  <c:v>445.57600000000002</c:v>
                </c:pt>
                <c:pt idx="11935" formatCode="0.000">
                  <c:v>445.60300000000001</c:v>
                </c:pt>
                <c:pt idx="11936" formatCode="0.000">
                  <c:v>445.62900000000002</c:v>
                </c:pt>
                <c:pt idx="11937" formatCode="0.000">
                  <c:v>445.65600000000001</c:v>
                </c:pt>
                <c:pt idx="11938" formatCode="0.000">
                  <c:v>445.68099999999998</c:v>
                </c:pt>
                <c:pt idx="11939" formatCode="0.000">
                  <c:v>445.70600000000002</c:v>
                </c:pt>
                <c:pt idx="11940" formatCode="0.000">
                  <c:v>445.733</c:v>
                </c:pt>
                <c:pt idx="11941" formatCode="0.000">
                  <c:v>445.75799999999998</c:v>
                </c:pt>
                <c:pt idx="11942" formatCode="0.000">
                  <c:v>445.78399999999999</c:v>
                </c:pt>
                <c:pt idx="11943" formatCode="0.000">
                  <c:v>445.81</c:v>
                </c:pt>
                <c:pt idx="11944" formatCode="0.000">
                  <c:v>445.83699999999999</c:v>
                </c:pt>
                <c:pt idx="11945" formatCode="0.000">
                  <c:v>445.86200000000002</c:v>
                </c:pt>
                <c:pt idx="11946" formatCode="0.000">
                  <c:v>445.89</c:v>
                </c:pt>
                <c:pt idx="11947" formatCode="0.000">
                  <c:v>445.916</c:v>
                </c:pt>
                <c:pt idx="11948" formatCode="0.000">
                  <c:v>445.94200000000001</c:v>
                </c:pt>
                <c:pt idx="11949" formatCode="0.000">
                  <c:v>445.96800000000002</c:v>
                </c:pt>
                <c:pt idx="11950" formatCode="0.000">
                  <c:v>445.99400000000003</c:v>
                </c:pt>
                <c:pt idx="11951" formatCode="0.000">
                  <c:v>446.01799999999997</c:v>
                </c:pt>
                <c:pt idx="11952" formatCode="0.000">
                  <c:v>446.048</c:v>
                </c:pt>
                <c:pt idx="11953" formatCode="0.000">
                  <c:v>446.07</c:v>
                </c:pt>
                <c:pt idx="11954" formatCode="0.000">
                  <c:v>446.089</c:v>
                </c:pt>
                <c:pt idx="11955" formatCode="0.000">
                  <c:v>446.11</c:v>
                </c:pt>
                <c:pt idx="11956" formatCode="0.000">
                  <c:v>446.13400000000001</c:v>
                </c:pt>
                <c:pt idx="11957" formatCode="0.000">
                  <c:v>446.161</c:v>
                </c:pt>
                <c:pt idx="11958" formatCode="0.000">
                  <c:v>446.21100000000001</c:v>
                </c:pt>
                <c:pt idx="11959" formatCode="0.000">
                  <c:v>446.23599999999999</c:v>
                </c:pt>
                <c:pt idx="11960" formatCode="0.000">
                  <c:v>446.26100000000002</c:v>
                </c:pt>
                <c:pt idx="11961" formatCode="0.000">
                  <c:v>446.28699999999998</c:v>
                </c:pt>
                <c:pt idx="11962" formatCode="0.000">
                  <c:v>446.31400000000002</c:v>
                </c:pt>
                <c:pt idx="11963" formatCode="0.000">
                  <c:v>446.33800000000002</c:v>
                </c:pt>
                <c:pt idx="11964" formatCode="0.000">
                  <c:v>446.36399999999998</c:v>
                </c:pt>
                <c:pt idx="11965" formatCode="0.000">
                  <c:v>446.39</c:v>
                </c:pt>
                <c:pt idx="11966" formatCode="0.000">
                  <c:v>446.41500000000002</c:v>
                </c:pt>
                <c:pt idx="11967" formatCode="0.000">
                  <c:v>446.44200000000001</c:v>
                </c:pt>
                <c:pt idx="11968" formatCode="0.000">
                  <c:v>446.46600000000001</c:v>
                </c:pt>
                <c:pt idx="11969" formatCode="0.000">
                  <c:v>446.49099999999999</c:v>
                </c:pt>
                <c:pt idx="11970" formatCode="0.000">
                  <c:v>446.517</c:v>
                </c:pt>
                <c:pt idx="11971" formatCode="0.000">
                  <c:v>446.541</c:v>
                </c:pt>
                <c:pt idx="11972" formatCode="0.000">
                  <c:v>446.56599999999997</c:v>
                </c:pt>
                <c:pt idx="11973" formatCode="0.000">
                  <c:v>446.59199999999998</c:v>
                </c:pt>
                <c:pt idx="11974" formatCode="0.000">
                  <c:v>446.61799999999999</c:v>
                </c:pt>
                <c:pt idx="11975" formatCode="0.000">
                  <c:v>446.642</c:v>
                </c:pt>
                <c:pt idx="11976" formatCode="0.000">
                  <c:v>446.666</c:v>
                </c:pt>
                <c:pt idx="11977" formatCode="0.000">
                  <c:v>446.69200000000001</c:v>
                </c:pt>
                <c:pt idx="11978" formatCode="0.000">
                  <c:v>446.71699999999998</c:v>
                </c:pt>
                <c:pt idx="11979" formatCode="0.000">
                  <c:v>446.74</c:v>
                </c:pt>
                <c:pt idx="11980" formatCode="0.000">
                  <c:v>446.76499999999999</c:v>
                </c:pt>
                <c:pt idx="11981" formatCode="0.000">
                  <c:v>446.79</c:v>
                </c:pt>
                <c:pt idx="11982" formatCode="0.000">
                  <c:v>446.815</c:v>
                </c:pt>
                <c:pt idx="11983" formatCode="0.000">
                  <c:v>446.83800000000002</c:v>
                </c:pt>
                <c:pt idx="11984" formatCode="0.000">
                  <c:v>446.86</c:v>
                </c:pt>
                <c:pt idx="11985" formatCode="0.000">
                  <c:v>446.88299999999998</c:v>
                </c:pt>
                <c:pt idx="11986" formatCode="0.000">
                  <c:v>446.90899999999999</c:v>
                </c:pt>
                <c:pt idx="11987" formatCode="0.000">
                  <c:v>446.93599999999998</c:v>
                </c:pt>
                <c:pt idx="11988" formatCode="0.000">
                  <c:v>446.96</c:v>
                </c:pt>
                <c:pt idx="11989" formatCode="0.000">
                  <c:v>446.98500000000001</c:v>
                </c:pt>
                <c:pt idx="11990" formatCode="0.000">
                  <c:v>447.00599999999997</c:v>
                </c:pt>
                <c:pt idx="11991" formatCode="0.000">
                  <c:v>447.03199999999998</c:v>
                </c:pt>
                <c:pt idx="11992" formatCode="0.000">
                  <c:v>447.05700000000002</c:v>
                </c:pt>
                <c:pt idx="11993" formatCode="0.000">
                  <c:v>447.08199999999999</c:v>
                </c:pt>
                <c:pt idx="11994" formatCode="0.000">
                  <c:v>447.10399999999998</c:v>
                </c:pt>
                <c:pt idx="11995" formatCode="0.000">
                  <c:v>447.12799999999999</c:v>
                </c:pt>
                <c:pt idx="11996" formatCode="0.000">
                  <c:v>447.15300000000002</c:v>
                </c:pt>
                <c:pt idx="11997" formatCode="0.000">
                  <c:v>447.17599999999999</c:v>
                </c:pt>
                <c:pt idx="11998" formatCode="0.000">
                  <c:v>447.20100000000002</c:v>
                </c:pt>
                <c:pt idx="11999" formatCode="0.000">
                  <c:v>447.22500000000002</c:v>
                </c:pt>
                <c:pt idx="12000" formatCode="0.000">
                  <c:v>447.24700000000001</c:v>
                </c:pt>
                <c:pt idx="12001" formatCode="0.000">
                  <c:v>447.27199999999999</c:v>
                </c:pt>
                <c:pt idx="12002" formatCode="0.000">
                  <c:v>447.29599999999999</c:v>
                </c:pt>
                <c:pt idx="12003" formatCode="0.000">
                  <c:v>447.32</c:v>
                </c:pt>
                <c:pt idx="12004" formatCode="0.000">
                  <c:v>447.34500000000003</c:v>
                </c:pt>
                <c:pt idx="12005" formatCode="0.000">
                  <c:v>447.36799999999999</c:v>
                </c:pt>
                <c:pt idx="12006" formatCode="0.000">
                  <c:v>447.39299999999997</c:v>
                </c:pt>
                <c:pt idx="12007" formatCode="0.000">
                  <c:v>447.41699999999997</c:v>
                </c:pt>
                <c:pt idx="12008" formatCode="0.000">
                  <c:v>447.44099999999997</c:v>
                </c:pt>
                <c:pt idx="12009" formatCode="0.000">
                  <c:v>447.46600000000001</c:v>
                </c:pt>
                <c:pt idx="12010" formatCode="0.000">
                  <c:v>447.48899999999998</c:v>
                </c:pt>
                <c:pt idx="12011" formatCode="0.000">
                  <c:v>447.51299999999998</c:v>
                </c:pt>
                <c:pt idx="12012" formatCode="0.000">
                  <c:v>447.53699999999998</c:v>
                </c:pt>
                <c:pt idx="12013" formatCode="0.000">
                  <c:v>447.56</c:v>
                </c:pt>
                <c:pt idx="12014" formatCode="0.000">
                  <c:v>447.584</c:v>
                </c:pt>
                <c:pt idx="12015" formatCode="0.000">
                  <c:v>447.60899999999998</c:v>
                </c:pt>
                <c:pt idx="12016" formatCode="0.000">
                  <c:v>447.63200000000001</c:v>
                </c:pt>
                <c:pt idx="12017" formatCode="0.000">
                  <c:v>447.65600000000001</c:v>
                </c:pt>
                <c:pt idx="12018" formatCode="0.000">
                  <c:v>447.68</c:v>
                </c:pt>
                <c:pt idx="12019" formatCode="0.000">
                  <c:v>447.70499999999998</c:v>
                </c:pt>
                <c:pt idx="12020" formatCode="0.000">
                  <c:v>447.72899999999998</c:v>
                </c:pt>
                <c:pt idx="12021" formatCode="0.000">
                  <c:v>447.75200000000001</c:v>
                </c:pt>
                <c:pt idx="12022" formatCode="0.000">
                  <c:v>447.77699999999999</c:v>
                </c:pt>
                <c:pt idx="12023" formatCode="0.000">
                  <c:v>447.80099999999999</c:v>
                </c:pt>
                <c:pt idx="12024" formatCode="0.000">
                  <c:v>447.82499999999999</c:v>
                </c:pt>
                <c:pt idx="12025" formatCode="0.000">
                  <c:v>447.84899999999999</c:v>
                </c:pt>
                <c:pt idx="12026" formatCode="0.000">
                  <c:v>447.87299999999999</c:v>
                </c:pt>
                <c:pt idx="12027" formatCode="0.000">
                  <c:v>447.89699999999999</c:v>
                </c:pt>
                <c:pt idx="12028" formatCode="0.000">
                  <c:v>447.92099999999999</c:v>
                </c:pt>
                <c:pt idx="12029" formatCode="0.000">
                  <c:v>447.94499999999999</c:v>
                </c:pt>
                <c:pt idx="12030" formatCode="0.000">
                  <c:v>447.96899999999999</c:v>
                </c:pt>
                <c:pt idx="12031" formatCode="0.000">
                  <c:v>447.99299999999999</c:v>
                </c:pt>
                <c:pt idx="12032" formatCode="0.000">
                  <c:v>448.01799999999997</c:v>
                </c:pt>
                <c:pt idx="12033" formatCode="0.000">
                  <c:v>448.04300000000001</c:v>
                </c:pt>
                <c:pt idx="12034" formatCode="0.000">
                  <c:v>448.06700000000001</c:v>
                </c:pt>
                <c:pt idx="12035" formatCode="0.000">
                  <c:v>448.09</c:v>
                </c:pt>
                <c:pt idx="12036" formatCode="0.000">
                  <c:v>448.11500000000001</c:v>
                </c:pt>
                <c:pt idx="12037" formatCode="0.000">
                  <c:v>448.13799999999998</c:v>
                </c:pt>
                <c:pt idx="12038" formatCode="0.000">
                  <c:v>448.16300000000001</c:v>
                </c:pt>
                <c:pt idx="12039" formatCode="0.000">
                  <c:v>448.18900000000002</c:v>
                </c:pt>
                <c:pt idx="12040" formatCode="0.000">
                  <c:v>448.21199999999999</c:v>
                </c:pt>
                <c:pt idx="12041" formatCode="0.000">
                  <c:v>448.23599999999999</c:v>
                </c:pt>
                <c:pt idx="12042" formatCode="0.000">
                  <c:v>448.26</c:v>
                </c:pt>
                <c:pt idx="12043" formatCode="0.000">
                  <c:v>448.286</c:v>
                </c:pt>
                <c:pt idx="12044" formatCode="0.000">
                  <c:v>448.31099999999998</c:v>
                </c:pt>
                <c:pt idx="12045" formatCode="0.000">
                  <c:v>448.334</c:v>
                </c:pt>
                <c:pt idx="12046" formatCode="0.000">
                  <c:v>448.36</c:v>
                </c:pt>
                <c:pt idx="12047" formatCode="0.000">
                  <c:v>448.38499999999999</c:v>
                </c:pt>
                <c:pt idx="12048" formatCode="0.000">
                  <c:v>448.40899999999999</c:v>
                </c:pt>
                <c:pt idx="12049" formatCode="0.000">
                  <c:v>448.43299999999999</c:v>
                </c:pt>
                <c:pt idx="12050" formatCode="0.000">
                  <c:v>448.45699999999999</c:v>
                </c:pt>
                <c:pt idx="12051" formatCode="0.000">
                  <c:v>448.483</c:v>
                </c:pt>
                <c:pt idx="12052" formatCode="0.000">
                  <c:v>448.50799999999998</c:v>
                </c:pt>
                <c:pt idx="12053" formatCode="0.000">
                  <c:v>448.53399999999999</c:v>
                </c:pt>
                <c:pt idx="12054" formatCode="0.000">
                  <c:v>448.55799999999999</c:v>
                </c:pt>
                <c:pt idx="12055" formatCode="0.000">
                  <c:v>448.58300000000003</c:v>
                </c:pt>
                <c:pt idx="12056" formatCode="0.000">
                  <c:v>448.60700000000003</c:v>
                </c:pt>
                <c:pt idx="12057" formatCode="0.000">
                  <c:v>448.63200000000001</c:v>
                </c:pt>
                <c:pt idx="12058" formatCode="0.000">
                  <c:v>448.65699999999998</c:v>
                </c:pt>
                <c:pt idx="12059" formatCode="0.000">
                  <c:v>448.68099999999998</c:v>
                </c:pt>
                <c:pt idx="12060" formatCode="0.000">
                  <c:v>448.70600000000002</c:v>
                </c:pt>
                <c:pt idx="12061" formatCode="0.000">
                  <c:v>448.72899999999998</c:v>
                </c:pt>
                <c:pt idx="12062" formatCode="0.000">
                  <c:v>448.75400000000002</c:v>
                </c:pt>
                <c:pt idx="12063" formatCode="0.000">
                  <c:v>448.779</c:v>
                </c:pt>
                <c:pt idx="12064" formatCode="0.000">
                  <c:v>448.803</c:v>
                </c:pt>
                <c:pt idx="12065" formatCode="0.000">
                  <c:v>448.82600000000002</c:v>
                </c:pt>
                <c:pt idx="12066" formatCode="0.000">
                  <c:v>448.851</c:v>
                </c:pt>
                <c:pt idx="12067" formatCode="0.000">
                  <c:v>448.87400000000002</c:v>
                </c:pt>
                <c:pt idx="12068" formatCode="0.000">
                  <c:v>448.9</c:v>
                </c:pt>
                <c:pt idx="12069" formatCode="0.000">
                  <c:v>448.92399999999998</c:v>
                </c:pt>
                <c:pt idx="12070" formatCode="0.000">
                  <c:v>448.94900000000001</c:v>
                </c:pt>
                <c:pt idx="12071" formatCode="0.000">
                  <c:v>448.97300000000001</c:v>
                </c:pt>
                <c:pt idx="12072" formatCode="0.000">
                  <c:v>448.99900000000002</c:v>
                </c:pt>
                <c:pt idx="12073" formatCode="0.000">
                  <c:v>449.02199999999999</c:v>
                </c:pt>
                <c:pt idx="12074" formatCode="0.000">
                  <c:v>449.04700000000003</c:v>
                </c:pt>
                <c:pt idx="12075" formatCode="0.000">
                  <c:v>449.07299999999998</c:v>
                </c:pt>
                <c:pt idx="12076" formatCode="0.000">
                  <c:v>449.09500000000003</c:v>
                </c:pt>
                <c:pt idx="12077" formatCode="0.000">
                  <c:v>449.11900000000003</c:v>
                </c:pt>
                <c:pt idx="12078" formatCode="0.000">
                  <c:v>449.14299999999997</c:v>
                </c:pt>
                <c:pt idx="12079" formatCode="0.000">
                  <c:v>449.16699999999997</c:v>
                </c:pt>
                <c:pt idx="12080" formatCode="0.000">
                  <c:v>449.19099999999997</c:v>
                </c:pt>
                <c:pt idx="12081" formatCode="0.000">
                  <c:v>449.21499999999997</c:v>
                </c:pt>
                <c:pt idx="12082" formatCode="0.000">
                  <c:v>449.24</c:v>
                </c:pt>
                <c:pt idx="12083" formatCode="0.000">
                  <c:v>449.26400000000001</c:v>
                </c:pt>
                <c:pt idx="12084" formatCode="0.000">
                  <c:v>449.28800000000001</c:v>
                </c:pt>
                <c:pt idx="12085" formatCode="0.000">
                  <c:v>449.31200000000001</c:v>
                </c:pt>
                <c:pt idx="12086" formatCode="0.000">
                  <c:v>449.33600000000001</c:v>
                </c:pt>
                <c:pt idx="12087" formatCode="0.000">
                  <c:v>449.36</c:v>
                </c:pt>
                <c:pt idx="12088" formatCode="0.000">
                  <c:v>449.38499999999999</c:v>
                </c:pt>
                <c:pt idx="12089" formatCode="0.000">
                  <c:v>449.40800000000002</c:v>
                </c:pt>
                <c:pt idx="12090" formatCode="0.000">
                  <c:v>449.43200000000002</c:v>
                </c:pt>
                <c:pt idx="12091" formatCode="0.000">
                  <c:v>449.45499999999998</c:v>
                </c:pt>
                <c:pt idx="12092" formatCode="0.000">
                  <c:v>449.47899999999998</c:v>
                </c:pt>
                <c:pt idx="12093" formatCode="0.000">
                  <c:v>449.50299999999999</c:v>
                </c:pt>
                <c:pt idx="12094" formatCode="0.000">
                  <c:v>449.52699999999999</c:v>
                </c:pt>
                <c:pt idx="12095" formatCode="0.000">
                  <c:v>449.55099999999999</c:v>
                </c:pt>
                <c:pt idx="12096" formatCode="0.000">
                  <c:v>449.57499999999999</c:v>
                </c:pt>
                <c:pt idx="12097" formatCode="0.000">
                  <c:v>449.59800000000001</c:v>
                </c:pt>
                <c:pt idx="12098" formatCode="0.000">
                  <c:v>449.62200000000001</c:v>
                </c:pt>
                <c:pt idx="12099" formatCode="0.000">
                  <c:v>449.64499999999998</c:v>
                </c:pt>
                <c:pt idx="12100" formatCode="0.000">
                  <c:v>449.67</c:v>
                </c:pt>
                <c:pt idx="12101" formatCode="0.000">
                  <c:v>449.69400000000002</c:v>
                </c:pt>
                <c:pt idx="12102" formatCode="0.000">
                  <c:v>449.71699999999998</c:v>
                </c:pt>
                <c:pt idx="12103" formatCode="0.000">
                  <c:v>449.74099999999999</c:v>
                </c:pt>
                <c:pt idx="12104" formatCode="0.000">
                  <c:v>449.76600000000002</c:v>
                </c:pt>
                <c:pt idx="12105" formatCode="0.000">
                  <c:v>449.78899999999999</c:v>
                </c:pt>
                <c:pt idx="12106" formatCode="0.000">
                  <c:v>449.81099999999998</c:v>
                </c:pt>
                <c:pt idx="12107" formatCode="0.000">
                  <c:v>449.83600000000001</c:v>
                </c:pt>
                <c:pt idx="12108" formatCode="0.000">
                  <c:v>449.86</c:v>
                </c:pt>
                <c:pt idx="12109" formatCode="0.000">
                  <c:v>449.88099999999997</c:v>
                </c:pt>
                <c:pt idx="12110" formatCode="0.000">
                  <c:v>449.90699999999998</c:v>
                </c:pt>
                <c:pt idx="12111" formatCode="0.000">
                  <c:v>449.92899999999997</c:v>
                </c:pt>
                <c:pt idx="12112" formatCode="0.000">
                  <c:v>449.952</c:v>
                </c:pt>
                <c:pt idx="12113" formatCode="0.000">
                  <c:v>449.976</c:v>
                </c:pt>
                <c:pt idx="12114" formatCode="0.000">
                  <c:v>449.99900000000002</c:v>
                </c:pt>
                <c:pt idx="12115" formatCode="0.000">
                  <c:v>450.02199999999999</c:v>
                </c:pt>
                <c:pt idx="12116" formatCode="0.000">
                  <c:v>450.048</c:v>
                </c:pt>
                <c:pt idx="12117" formatCode="0.000">
                  <c:v>450.07100000000003</c:v>
                </c:pt>
                <c:pt idx="12118" formatCode="0.000">
                  <c:v>450.09300000000002</c:v>
                </c:pt>
                <c:pt idx="12119" formatCode="0.000">
                  <c:v>450.11700000000002</c:v>
                </c:pt>
                <c:pt idx="12120" formatCode="0.000">
                  <c:v>450.14</c:v>
                </c:pt>
                <c:pt idx="12121" formatCode="0.000">
                  <c:v>450.16500000000002</c:v>
                </c:pt>
                <c:pt idx="12122" formatCode="0.000">
                  <c:v>450.18700000000001</c:v>
                </c:pt>
                <c:pt idx="12123" formatCode="0.000">
                  <c:v>450.21</c:v>
                </c:pt>
                <c:pt idx="12124" formatCode="0.000">
                  <c:v>450.23200000000003</c:v>
                </c:pt>
                <c:pt idx="12125" formatCode="0.000">
                  <c:v>450.255</c:v>
                </c:pt>
                <c:pt idx="12126" formatCode="0.000">
                  <c:v>450.27699999999999</c:v>
                </c:pt>
                <c:pt idx="12127" formatCode="0.000">
                  <c:v>450.29899999999998</c:v>
                </c:pt>
                <c:pt idx="12128" formatCode="0.000">
                  <c:v>450.32400000000001</c:v>
                </c:pt>
                <c:pt idx="12129" formatCode="0.000">
                  <c:v>450.34699999999998</c:v>
                </c:pt>
                <c:pt idx="12130" formatCode="0.000">
                  <c:v>450.36900000000003</c:v>
                </c:pt>
                <c:pt idx="12131" formatCode="0.000">
                  <c:v>450.39</c:v>
                </c:pt>
                <c:pt idx="12132" formatCode="0.000">
                  <c:v>450.41399999999999</c:v>
                </c:pt>
                <c:pt idx="12133" formatCode="0.000">
                  <c:v>450.43599999999998</c:v>
                </c:pt>
                <c:pt idx="12134" formatCode="0.000">
                  <c:v>450.45699999999999</c:v>
                </c:pt>
                <c:pt idx="12135" formatCode="0.000">
                  <c:v>450.48</c:v>
                </c:pt>
                <c:pt idx="12136" formatCode="0.000">
                  <c:v>450.50200000000001</c:v>
                </c:pt>
                <c:pt idx="12137" formatCode="0.000">
                  <c:v>450.524</c:v>
                </c:pt>
                <c:pt idx="12138" formatCode="0.000">
                  <c:v>450.54399999999998</c:v>
                </c:pt>
                <c:pt idx="12139" formatCode="0.000">
                  <c:v>450.56700000000001</c:v>
                </c:pt>
                <c:pt idx="12140" formatCode="0.000">
                  <c:v>450.589</c:v>
                </c:pt>
                <c:pt idx="12141" formatCode="0.000">
                  <c:v>450.61</c:v>
                </c:pt>
                <c:pt idx="12142" formatCode="0.000">
                  <c:v>450.63099999999997</c:v>
                </c:pt>
                <c:pt idx="12143" formatCode="0.000">
                  <c:v>450.654</c:v>
                </c:pt>
                <c:pt idx="12144" formatCode="0.000">
                  <c:v>450.67500000000001</c:v>
                </c:pt>
                <c:pt idx="12145" formatCode="0.000">
                  <c:v>450.697</c:v>
                </c:pt>
                <c:pt idx="12146" formatCode="0.000">
                  <c:v>450.71699999999998</c:v>
                </c:pt>
                <c:pt idx="12147" formatCode="0.000">
                  <c:v>450.738</c:v>
                </c:pt>
                <c:pt idx="12148" formatCode="0.000">
                  <c:v>450.75900000000001</c:v>
                </c:pt>
                <c:pt idx="12149" formatCode="0.000">
                  <c:v>450.78</c:v>
                </c:pt>
                <c:pt idx="12150" formatCode="0.000">
                  <c:v>450.8</c:v>
                </c:pt>
                <c:pt idx="12151" formatCode="0.000">
                  <c:v>450.82299999999998</c:v>
                </c:pt>
                <c:pt idx="12152" formatCode="0.000">
                  <c:v>450.84399999999999</c:v>
                </c:pt>
                <c:pt idx="12153" formatCode="0.000">
                  <c:v>450.86399999999998</c:v>
                </c:pt>
                <c:pt idx="12154" formatCode="0.000">
                  <c:v>450.88499999999999</c:v>
                </c:pt>
                <c:pt idx="12155" formatCode="0.000">
                  <c:v>450.90499999999997</c:v>
                </c:pt>
                <c:pt idx="12156" formatCode="0.000">
                  <c:v>450.92599999999999</c:v>
                </c:pt>
                <c:pt idx="12157" formatCode="0.000">
                  <c:v>450.94600000000003</c:v>
                </c:pt>
                <c:pt idx="12158" formatCode="0.000">
                  <c:v>450.96699999999998</c:v>
                </c:pt>
                <c:pt idx="12159" formatCode="0.000">
                  <c:v>450.98700000000002</c:v>
                </c:pt>
                <c:pt idx="12160" formatCode="0.000">
                  <c:v>451.00799999999998</c:v>
                </c:pt>
                <c:pt idx="12161" formatCode="0.000">
                  <c:v>451.02699999999999</c:v>
                </c:pt>
                <c:pt idx="12162" formatCode="0.000">
                  <c:v>451.048</c:v>
                </c:pt>
                <c:pt idx="12163" formatCode="0.000">
                  <c:v>451.06799999999998</c:v>
                </c:pt>
                <c:pt idx="12164" formatCode="0.000">
                  <c:v>451.08699999999999</c:v>
                </c:pt>
                <c:pt idx="12165" formatCode="0.000">
                  <c:v>451.108</c:v>
                </c:pt>
                <c:pt idx="12166" formatCode="0.000">
                  <c:v>451.12700000000001</c:v>
                </c:pt>
                <c:pt idx="12167" formatCode="0.000">
                  <c:v>451.14800000000002</c:v>
                </c:pt>
                <c:pt idx="12168" formatCode="0.000">
                  <c:v>451.166</c:v>
                </c:pt>
                <c:pt idx="12169" formatCode="0.000">
                  <c:v>451.18700000000001</c:v>
                </c:pt>
                <c:pt idx="12170" formatCode="0.000">
                  <c:v>451.20600000000002</c:v>
                </c:pt>
                <c:pt idx="12171" formatCode="0.000">
                  <c:v>451.22500000000002</c:v>
                </c:pt>
                <c:pt idx="12172" formatCode="0.000">
                  <c:v>451.24400000000003</c:v>
                </c:pt>
                <c:pt idx="12173" formatCode="0.000">
                  <c:v>451.26400000000001</c:v>
                </c:pt>
                <c:pt idx="12174" formatCode="0.000">
                  <c:v>451.28300000000002</c:v>
                </c:pt>
                <c:pt idx="12175" formatCode="0.000">
                  <c:v>451.30200000000002</c:v>
                </c:pt>
                <c:pt idx="12176" formatCode="0.000">
                  <c:v>451.32100000000003</c:v>
                </c:pt>
                <c:pt idx="12177" formatCode="0.000">
                  <c:v>451.339</c:v>
                </c:pt>
                <c:pt idx="12178" formatCode="0.000">
                  <c:v>451.35899999999998</c:v>
                </c:pt>
                <c:pt idx="12179" formatCode="0.000">
                  <c:v>451.37799999999999</c:v>
                </c:pt>
                <c:pt idx="12180" formatCode="0.000">
                  <c:v>451.39600000000002</c:v>
                </c:pt>
                <c:pt idx="12181" formatCode="0.000">
                  <c:v>451.41500000000002</c:v>
                </c:pt>
                <c:pt idx="12182" formatCode="0.000">
                  <c:v>451.43400000000003</c:v>
                </c:pt>
                <c:pt idx="12183" formatCode="0.000">
                  <c:v>451.45299999999997</c:v>
                </c:pt>
                <c:pt idx="12184" formatCode="0.000">
                  <c:v>451.47</c:v>
                </c:pt>
                <c:pt idx="12185" formatCode="0.000">
                  <c:v>451.488</c:v>
                </c:pt>
                <c:pt idx="12186" formatCode="0.000">
                  <c:v>451.50799999999998</c:v>
                </c:pt>
                <c:pt idx="12187" formatCode="0.000">
                  <c:v>451.52600000000001</c:v>
                </c:pt>
                <c:pt idx="12188" formatCode="0.000">
                  <c:v>451.54399999999998</c:v>
                </c:pt>
                <c:pt idx="12189" formatCode="0.000">
                  <c:v>451.56200000000001</c:v>
                </c:pt>
                <c:pt idx="12190" formatCode="0.000">
                  <c:v>451.58</c:v>
                </c:pt>
                <c:pt idx="12191" formatCode="0.000">
                  <c:v>451.59800000000001</c:v>
                </c:pt>
                <c:pt idx="12192" formatCode="0.000">
                  <c:v>451.61500000000001</c:v>
                </c:pt>
                <c:pt idx="12193" formatCode="0.000">
                  <c:v>451.63299999999998</c:v>
                </c:pt>
                <c:pt idx="12194" formatCode="0.000">
                  <c:v>451.65</c:v>
                </c:pt>
                <c:pt idx="12195" formatCode="0.000">
                  <c:v>451.66699999999997</c:v>
                </c:pt>
                <c:pt idx="12196" formatCode="0.000">
                  <c:v>451.68700000000001</c:v>
                </c:pt>
                <c:pt idx="12197" formatCode="0.000">
                  <c:v>451.702</c:v>
                </c:pt>
                <c:pt idx="12198" formatCode="0.000">
                  <c:v>451.721</c:v>
                </c:pt>
                <c:pt idx="12199" formatCode="0.000">
                  <c:v>451.738</c:v>
                </c:pt>
                <c:pt idx="12200" formatCode="0.000">
                  <c:v>451.755</c:v>
                </c:pt>
                <c:pt idx="12201" formatCode="0.000">
                  <c:v>451.774</c:v>
                </c:pt>
                <c:pt idx="12202" formatCode="0.000">
                  <c:v>451.79</c:v>
                </c:pt>
                <c:pt idx="12203" formatCode="0.000">
                  <c:v>451.80700000000002</c:v>
                </c:pt>
                <c:pt idx="12204" formatCode="0.000">
                  <c:v>451.82400000000001</c:v>
                </c:pt>
                <c:pt idx="12205" formatCode="0.000">
                  <c:v>451.84</c:v>
                </c:pt>
                <c:pt idx="12206" formatCode="0.000">
                  <c:v>451.858</c:v>
                </c:pt>
                <c:pt idx="12207" formatCode="0.000">
                  <c:v>451.87299999999999</c:v>
                </c:pt>
                <c:pt idx="12208" formatCode="0.000">
                  <c:v>451.89</c:v>
                </c:pt>
                <c:pt idx="12209" formatCode="0.000">
                  <c:v>451.90600000000001</c:v>
                </c:pt>
                <c:pt idx="12210" formatCode="0.000">
                  <c:v>451.92200000000003</c:v>
                </c:pt>
                <c:pt idx="12211" formatCode="0.000">
                  <c:v>451.94</c:v>
                </c:pt>
                <c:pt idx="12212" formatCode="0.000">
                  <c:v>451.95600000000002</c:v>
                </c:pt>
                <c:pt idx="12213" formatCode="0.000">
                  <c:v>451.97199999999998</c:v>
                </c:pt>
                <c:pt idx="12214" formatCode="0.000">
                  <c:v>451.99</c:v>
                </c:pt>
                <c:pt idx="12215" formatCode="0.000">
                  <c:v>452.005</c:v>
                </c:pt>
                <c:pt idx="12216" formatCode="0.000">
                  <c:v>452.02100000000002</c:v>
                </c:pt>
                <c:pt idx="12217" formatCode="0.000">
                  <c:v>452.03800000000001</c:v>
                </c:pt>
                <c:pt idx="12218" formatCode="0.000">
                  <c:v>452.05399999999997</c:v>
                </c:pt>
                <c:pt idx="12219" formatCode="0.000">
                  <c:v>452.06900000000002</c:v>
                </c:pt>
                <c:pt idx="12220" formatCode="0.000">
                  <c:v>452.08300000000003</c:v>
                </c:pt>
                <c:pt idx="12221" formatCode="0.000">
                  <c:v>452.1</c:v>
                </c:pt>
                <c:pt idx="12222" formatCode="0.000">
                  <c:v>452.11599999999999</c:v>
                </c:pt>
                <c:pt idx="12223" formatCode="0.000">
                  <c:v>452.13099999999997</c:v>
                </c:pt>
                <c:pt idx="12224" formatCode="0.000">
                  <c:v>452.14600000000002</c:v>
                </c:pt>
                <c:pt idx="12225" formatCode="0.000">
                  <c:v>452.16199999999998</c:v>
                </c:pt>
                <c:pt idx="12226" formatCode="0.000">
                  <c:v>452.17700000000002</c:v>
                </c:pt>
                <c:pt idx="12227" formatCode="0.000">
                  <c:v>452.19299999999998</c:v>
                </c:pt>
                <c:pt idx="12228" formatCode="0.000">
                  <c:v>452.21</c:v>
                </c:pt>
                <c:pt idx="12229" formatCode="0.000">
                  <c:v>452.226</c:v>
                </c:pt>
                <c:pt idx="12230" formatCode="0.000">
                  <c:v>452.24</c:v>
                </c:pt>
                <c:pt idx="12231" formatCode="0.000">
                  <c:v>452.25700000000001</c:v>
                </c:pt>
                <c:pt idx="12232" formatCode="0.000">
                  <c:v>452.27100000000002</c:v>
                </c:pt>
                <c:pt idx="12233" formatCode="0.000">
                  <c:v>452.28699999999998</c:v>
                </c:pt>
                <c:pt idx="12234" formatCode="0.000">
                  <c:v>452.30200000000002</c:v>
                </c:pt>
                <c:pt idx="12235" formatCode="0.000">
                  <c:v>452.31700000000001</c:v>
                </c:pt>
                <c:pt idx="12236" formatCode="0.000">
                  <c:v>452.33300000000003</c:v>
                </c:pt>
                <c:pt idx="12237" formatCode="0.000">
                  <c:v>452.34800000000001</c:v>
                </c:pt>
                <c:pt idx="12238" formatCode="0.000">
                  <c:v>452.363</c:v>
                </c:pt>
                <c:pt idx="12239" formatCode="0.000">
                  <c:v>452.38</c:v>
                </c:pt>
                <c:pt idx="12240" formatCode="0.000">
                  <c:v>452.39499999999998</c:v>
                </c:pt>
                <c:pt idx="12241" formatCode="0.000">
                  <c:v>452.41</c:v>
                </c:pt>
                <c:pt idx="12242" formatCode="0.000">
                  <c:v>452.42500000000001</c:v>
                </c:pt>
                <c:pt idx="12243" formatCode="0.000">
                  <c:v>452.44</c:v>
                </c:pt>
                <c:pt idx="12244" formatCode="0.000">
                  <c:v>452.45600000000002</c:v>
                </c:pt>
                <c:pt idx="12245" formatCode="0.000">
                  <c:v>452.471</c:v>
                </c:pt>
                <c:pt idx="12246" formatCode="0.000">
                  <c:v>452.48599999999999</c:v>
                </c:pt>
                <c:pt idx="12247" formatCode="0.000">
                  <c:v>452.50299999999999</c:v>
                </c:pt>
                <c:pt idx="12248" formatCode="0.000">
                  <c:v>452.517</c:v>
                </c:pt>
                <c:pt idx="12249" formatCode="0.000">
                  <c:v>452.53199999999998</c:v>
                </c:pt>
                <c:pt idx="12250" formatCode="0.000">
                  <c:v>452.54899999999998</c:v>
                </c:pt>
                <c:pt idx="12251" formatCode="0.000">
                  <c:v>452.56299999999999</c:v>
                </c:pt>
                <c:pt idx="12252" formatCode="0.000">
                  <c:v>452.58</c:v>
                </c:pt>
                <c:pt idx="12253" formatCode="0.000">
                  <c:v>452.59399999999999</c:v>
                </c:pt>
                <c:pt idx="12254" formatCode="0.000">
                  <c:v>452.61</c:v>
                </c:pt>
                <c:pt idx="12255" formatCode="0.000">
                  <c:v>452.62599999999998</c:v>
                </c:pt>
                <c:pt idx="12256" formatCode="0.000">
                  <c:v>452.64100000000002</c:v>
                </c:pt>
                <c:pt idx="12257" formatCode="0.000">
                  <c:v>452.65600000000001</c:v>
                </c:pt>
                <c:pt idx="12258" formatCode="0.000">
                  <c:v>452.67099999999999</c:v>
                </c:pt>
                <c:pt idx="12259" formatCode="0.000">
                  <c:v>452.68799999999999</c:v>
                </c:pt>
                <c:pt idx="12260" formatCode="0.000">
                  <c:v>452.70299999999997</c:v>
                </c:pt>
                <c:pt idx="12261" formatCode="0.000">
                  <c:v>452.71899999999999</c:v>
                </c:pt>
                <c:pt idx="12262" formatCode="0.000">
                  <c:v>452.73500000000001</c:v>
                </c:pt>
                <c:pt idx="12263" formatCode="0.000">
                  <c:v>452.74900000000002</c:v>
                </c:pt>
                <c:pt idx="12264" formatCode="0.000">
                  <c:v>452.76600000000002</c:v>
                </c:pt>
                <c:pt idx="12265" formatCode="0.000">
                  <c:v>452.78</c:v>
                </c:pt>
                <c:pt idx="12266" formatCode="0.000">
                  <c:v>452.79599999999999</c:v>
                </c:pt>
                <c:pt idx="12267" formatCode="0.000">
                  <c:v>452.81299999999999</c:v>
                </c:pt>
                <c:pt idx="12268" formatCode="0.000">
                  <c:v>452.82900000000001</c:v>
                </c:pt>
                <c:pt idx="12269" formatCode="0.000">
                  <c:v>452.84399999999999</c:v>
                </c:pt>
                <c:pt idx="12270" formatCode="0.000">
                  <c:v>452.85899999999998</c:v>
                </c:pt>
                <c:pt idx="12271" formatCode="0.000">
                  <c:v>452.87599999999998</c:v>
                </c:pt>
                <c:pt idx="12272" formatCode="0.000">
                  <c:v>452.89100000000002</c:v>
                </c:pt>
                <c:pt idx="12273" formatCode="0.000">
                  <c:v>452.90600000000001</c:v>
                </c:pt>
                <c:pt idx="12274" formatCode="0.000">
                  <c:v>452.923</c:v>
                </c:pt>
                <c:pt idx="12275" formatCode="0.000">
                  <c:v>452.93900000000002</c:v>
                </c:pt>
                <c:pt idx="12276" formatCode="0.000">
                  <c:v>452.95400000000001</c:v>
                </c:pt>
                <c:pt idx="12277" formatCode="0.000">
                  <c:v>452.96899999999999</c:v>
                </c:pt>
                <c:pt idx="12278" formatCode="0.000">
                  <c:v>452.98500000000001</c:v>
                </c:pt>
                <c:pt idx="12279" formatCode="0.000">
                  <c:v>453.00400000000002</c:v>
                </c:pt>
                <c:pt idx="12280" formatCode="0.000">
                  <c:v>453.017</c:v>
                </c:pt>
                <c:pt idx="12281" formatCode="0.000">
                  <c:v>453.03500000000003</c:v>
                </c:pt>
                <c:pt idx="12282" formatCode="0.000">
                  <c:v>453.05099999999999</c:v>
                </c:pt>
                <c:pt idx="12283" formatCode="0.000">
                  <c:v>453.06700000000001</c:v>
                </c:pt>
                <c:pt idx="12284" formatCode="0.000">
                  <c:v>453.08100000000002</c:v>
                </c:pt>
                <c:pt idx="12285" formatCode="0.000">
                  <c:v>453.09800000000001</c:v>
                </c:pt>
                <c:pt idx="12286" formatCode="0.000">
                  <c:v>453.11500000000001</c:v>
                </c:pt>
                <c:pt idx="12287" formatCode="0.000">
                  <c:v>453.13</c:v>
                </c:pt>
                <c:pt idx="12288" formatCode="0.000">
                  <c:v>453.14600000000002</c:v>
                </c:pt>
                <c:pt idx="12289" formatCode="0.000">
                  <c:v>453.16199999999998</c:v>
                </c:pt>
                <c:pt idx="12290" formatCode="0.000">
                  <c:v>453.17700000000002</c:v>
                </c:pt>
                <c:pt idx="12291" formatCode="0.000">
                  <c:v>453.19600000000003</c:v>
                </c:pt>
                <c:pt idx="12292" formatCode="0.000">
                  <c:v>453.21100000000001</c:v>
                </c:pt>
                <c:pt idx="12293" formatCode="0.000">
                  <c:v>453.22699999999998</c:v>
                </c:pt>
                <c:pt idx="12294" formatCode="0.000">
                  <c:v>453.24299999999999</c:v>
                </c:pt>
                <c:pt idx="12295" formatCode="0.000">
                  <c:v>453.26100000000002</c:v>
                </c:pt>
                <c:pt idx="12296" formatCode="0.000">
                  <c:v>453.27600000000001</c:v>
                </c:pt>
                <c:pt idx="12297" formatCode="0.000">
                  <c:v>453.29300000000001</c:v>
                </c:pt>
                <c:pt idx="12298" formatCode="0.000">
                  <c:v>453.31</c:v>
                </c:pt>
                <c:pt idx="12299" formatCode="0.000">
                  <c:v>453.327</c:v>
                </c:pt>
                <c:pt idx="12300" formatCode="0.000">
                  <c:v>453.34399999999999</c:v>
                </c:pt>
                <c:pt idx="12301" formatCode="0.000">
                  <c:v>453.36099999999999</c:v>
                </c:pt>
                <c:pt idx="12302" formatCode="0.000">
                  <c:v>453.38</c:v>
                </c:pt>
                <c:pt idx="12303" formatCode="0.000">
                  <c:v>453.39699999999999</c:v>
                </c:pt>
                <c:pt idx="12304" formatCode="0.000">
                  <c:v>453.416</c:v>
                </c:pt>
                <c:pt idx="12305" formatCode="0.000">
                  <c:v>453.43400000000003</c:v>
                </c:pt>
                <c:pt idx="12306" formatCode="0.000">
                  <c:v>453.452</c:v>
                </c:pt>
                <c:pt idx="12307" formatCode="0.000">
                  <c:v>453.47</c:v>
                </c:pt>
                <c:pt idx="12308" formatCode="0.000">
                  <c:v>453.49</c:v>
                </c:pt>
                <c:pt idx="12309" formatCode="0.000">
                  <c:v>453.50799999999998</c:v>
                </c:pt>
                <c:pt idx="12310" formatCode="0.000">
                  <c:v>453.52699999999999</c:v>
                </c:pt>
                <c:pt idx="12311" formatCode="0.000">
                  <c:v>453.54599999999999</c:v>
                </c:pt>
                <c:pt idx="12312" formatCode="0.000">
                  <c:v>453.565</c:v>
                </c:pt>
                <c:pt idx="12313" formatCode="0.000">
                  <c:v>453.58199999999999</c:v>
                </c:pt>
                <c:pt idx="12314" formatCode="0.000">
                  <c:v>453.60199999999998</c:v>
                </c:pt>
                <c:pt idx="12315" formatCode="0.000">
                  <c:v>453.62200000000001</c:v>
                </c:pt>
                <c:pt idx="12316" formatCode="0.000">
                  <c:v>453.64100000000002</c:v>
                </c:pt>
                <c:pt idx="12317" formatCode="0.000">
                  <c:v>453.66</c:v>
                </c:pt>
                <c:pt idx="12318" formatCode="0.000">
                  <c:v>453.68</c:v>
                </c:pt>
                <c:pt idx="12319" formatCode="0.000">
                  <c:v>453.69900000000001</c:v>
                </c:pt>
                <c:pt idx="12320" formatCode="0.000">
                  <c:v>453.71899999999999</c:v>
                </c:pt>
                <c:pt idx="12321" formatCode="0.000">
                  <c:v>453.738</c:v>
                </c:pt>
                <c:pt idx="12322" formatCode="0.000">
                  <c:v>453.75900000000001</c:v>
                </c:pt>
                <c:pt idx="12323" formatCode="0.000">
                  <c:v>453.779</c:v>
                </c:pt>
                <c:pt idx="12324" formatCode="0.000">
                  <c:v>453.79899999999998</c:v>
                </c:pt>
                <c:pt idx="12325" formatCode="0.000">
                  <c:v>453.81900000000002</c:v>
                </c:pt>
                <c:pt idx="12326" formatCode="0.000">
                  <c:v>453.839</c:v>
                </c:pt>
                <c:pt idx="12327" formatCode="0.000">
                  <c:v>453.85899999999998</c:v>
                </c:pt>
                <c:pt idx="12328" formatCode="0.000">
                  <c:v>453.88099999999997</c:v>
                </c:pt>
                <c:pt idx="12329" formatCode="0.000">
                  <c:v>453.9</c:v>
                </c:pt>
                <c:pt idx="12330" formatCode="0.000">
                  <c:v>453.92200000000003</c:v>
                </c:pt>
                <c:pt idx="12331" formatCode="0.000">
                  <c:v>453.94299999999998</c:v>
                </c:pt>
                <c:pt idx="12332" formatCode="0.000">
                  <c:v>453.964</c:v>
                </c:pt>
                <c:pt idx="12333" formatCode="0.000">
                  <c:v>453.98399999999998</c:v>
                </c:pt>
                <c:pt idx="12334" formatCode="0.000">
                  <c:v>454.00799999999998</c:v>
                </c:pt>
                <c:pt idx="12335" formatCode="0.000">
                  <c:v>454.029</c:v>
                </c:pt>
                <c:pt idx="12336" formatCode="0.000">
                  <c:v>454.05200000000002</c:v>
                </c:pt>
                <c:pt idx="12337" formatCode="0.000">
                  <c:v>454.07499999999999</c:v>
                </c:pt>
                <c:pt idx="12338" formatCode="0.000">
                  <c:v>454.096</c:v>
                </c:pt>
                <c:pt idx="12339" formatCode="0.000">
                  <c:v>454.11900000000003</c:v>
                </c:pt>
                <c:pt idx="12340" formatCode="0.000">
                  <c:v>454.14299999999997</c:v>
                </c:pt>
                <c:pt idx="12341" formatCode="0.000">
                  <c:v>454.16500000000002</c:v>
                </c:pt>
                <c:pt idx="12342" formatCode="0.000">
                  <c:v>454.18900000000002</c:v>
                </c:pt>
                <c:pt idx="12343" formatCode="0.000">
                  <c:v>454.21199999999999</c:v>
                </c:pt>
                <c:pt idx="12344" formatCode="0.000">
                  <c:v>454.23599999999999</c:v>
                </c:pt>
                <c:pt idx="12345" formatCode="0.000">
                  <c:v>454.26</c:v>
                </c:pt>
                <c:pt idx="12346" formatCode="0.000">
                  <c:v>454.28399999999999</c:v>
                </c:pt>
                <c:pt idx="12347" formatCode="0.000">
                  <c:v>454.30799999999999</c:v>
                </c:pt>
                <c:pt idx="12348" formatCode="0.000">
                  <c:v>454.33100000000002</c:v>
                </c:pt>
                <c:pt idx="12349" formatCode="0.000">
                  <c:v>454.35500000000002</c:v>
                </c:pt>
                <c:pt idx="12350" formatCode="0.000">
                  <c:v>454.38</c:v>
                </c:pt>
                <c:pt idx="12351" formatCode="0.000">
                  <c:v>454.40600000000001</c:v>
                </c:pt>
                <c:pt idx="12352" formatCode="0.000">
                  <c:v>454.42899999999997</c:v>
                </c:pt>
                <c:pt idx="12353" formatCode="0.000">
                  <c:v>454.45400000000001</c:v>
                </c:pt>
                <c:pt idx="12354" formatCode="0.000">
                  <c:v>454.47899999999998</c:v>
                </c:pt>
                <c:pt idx="12355" formatCode="0.000">
                  <c:v>454.50299999999999</c:v>
                </c:pt>
                <c:pt idx="12356" formatCode="0.000">
                  <c:v>454.529</c:v>
                </c:pt>
                <c:pt idx="12357" formatCode="0.000">
                  <c:v>454.553</c:v>
                </c:pt>
                <c:pt idx="12358" formatCode="0.000">
                  <c:v>454.577</c:v>
                </c:pt>
                <c:pt idx="12359" formatCode="0.000">
                  <c:v>454.601</c:v>
                </c:pt>
                <c:pt idx="12360" formatCode="0.000">
                  <c:v>454.62599999999998</c:v>
                </c:pt>
                <c:pt idx="12361" formatCode="0.000">
                  <c:v>454.65199999999999</c:v>
                </c:pt>
                <c:pt idx="12362" formatCode="0.000">
                  <c:v>454.67500000000001</c:v>
                </c:pt>
                <c:pt idx="12363" formatCode="0.000">
                  <c:v>454.7</c:v>
                </c:pt>
                <c:pt idx="12364" formatCode="0.000">
                  <c:v>454.72500000000002</c:v>
                </c:pt>
                <c:pt idx="12365" formatCode="0.000">
                  <c:v>454.74900000000002</c:v>
                </c:pt>
                <c:pt idx="12366" formatCode="0.000">
                  <c:v>454.774</c:v>
                </c:pt>
                <c:pt idx="12367" formatCode="0.000">
                  <c:v>454.8</c:v>
                </c:pt>
                <c:pt idx="12368" formatCode="0.000">
                  <c:v>454.82400000000001</c:v>
                </c:pt>
                <c:pt idx="12369" formatCode="0.000">
                  <c:v>454.85</c:v>
                </c:pt>
                <c:pt idx="12370" formatCode="0.000">
                  <c:v>454.875</c:v>
                </c:pt>
                <c:pt idx="12371" formatCode="0.000">
                  <c:v>454.90100000000001</c:v>
                </c:pt>
                <c:pt idx="12372" formatCode="0.000">
                  <c:v>454.92599999999999</c:v>
                </c:pt>
                <c:pt idx="12373" formatCode="0.000">
                  <c:v>454.95100000000002</c:v>
                </c:pt>
                <c:pt idx="12374" formatCode="0.000">
                  <c:v>454.97399999999999</c:v>
                </c:pt>
                <c:pt idx="12375" formatCode="0.000">
                  <c:v>454.99799999999999</c:v>
                </c:pt>
                <c:pt idx="12376" formatCode="0.000">
                  <c:v>455.02499999999998</c:v>
                </c:pt>
                <c:pt idx="12377" formatCode="0.000">
                  <c:v>455.05</c:v>
                </c:pt>
                <c:pt idx="12378" formatCode="0.000">
                  <c:v>455.077</c:v>
                </c:pt>
                <c:pt idx="12379" formatCode="0.000">
                  <c:v>455.1</c:v>
                </c:pt>
                <c:pt idx="12380" formatCode="0.000">
                  <c:v>455.12700000000001</c:v>
                </c:pt>
                <c:pt idx="12381" formatCode="0.000">
                  <c:v>455.15100000000001</c:v>
                </c:pt>
                <c:pt idx="12382" formatCode="0.000">
                  <c:v>455.17700000000002</c:v>
                </c:pt>
                <c:pt idx="12383" formatCode="0.000">
                  <c:v>455.20400000000001</c:v>
                </c:pt>
                <c:pt idx="12384" formatCode="0.000">
                  <c:v>455.22899999999998</c:v>
                </c:pt>
                <c:pt idx="12385" formatCode="0.000">
                  <c:v>455.255</c:v>
                </c:pt>
                <c:pt idx="12386" formatCode="0.000">
                  <c:v>455.28199999999998</c:v>
                </c:pt>
                <c:pt idx="12387" formatCode="0.000">
                  <c:v>455.30700000000002</c:v>
                </c:pt>
                <c:pt idx="12388" formatCode="0.000">
                  <c:v>455.334</c:v>
                </c:pt>
                <c:pt idx="12389" formatCode="0.000">
                  <c:v>455.36</c:v>
                </c:pt>
                <c:pt idx="12390" formatCode="0.000">
                  <c:v>455.38600000000002</c:v>
                </c:pt>
                <c:pt idx="12391" formatCode="0.000">
                  <c:v>455.41199999999998</c:v>
                </c:pt>
                <c:pt idx="12392" formatCode="0.000">
                  <c:v>455.43799999999999</c:v>
                </c:pt>
                <c:pt idx="12393" formatCode="0.000">
                  <c:v>455.464</c:v>
                </c:pt>
                <c:pt idx="12394" formatCode="0.000">
                  <c:v>455.49</c:v>
                </c:pt>
                <c:pt idx="12395" formatCode="0.000">
                  <c:v>455.51600000000002</c:v>
                </c:pt>
                <c:pt idx="12396" formatCode="0.000">
                  <c:v>455.54199999999997</c:v>
                </c:pt>
                <c:pt idx="12397" formatCode="0.000">
                  <c:v>455.56900000000002</c:v>
                </c:pt>
                <c:pt idx="12398" formatCode="0.000">
                  <c:v>455.59500000000003</c:v>
                </c:pt>
                <c:pt idx="12399" formatCode="0.000">
                  <c:v>455.62</c:v>
                </c:pt>
                <c:pt idx="12400" formatCode="0.000">
                  <c:v>455.64600000000002</c:v>
                </c:pt>
                <c:pt idx="12401" formatCode="0.000">
                  <c:v>455.67200000000003</c:v>
                </c:pt>
                <c:pt idx="12402" formatCode="0.000">
                  <c:v>455.69799999999998</c:v>
                </c:pt>
                <c:pt idx="12403" formatCode="0.000">
                  <c:v>455.72500000000002</c:v>
                </c:pt>
                <c:pt idx="12404" formatCode="0.000">
                  <c:v>455.75099999999998</c:v>
                </c:pt>
                <c:pt idx="12405" formatCode="0.000">
                  <c:v>455.77699999999999</c:v>
                </c:pt>
                <c:pt idx="12406" formatCode="0.000">
                  <c:v>455.80399999999997</c:v>
                </c:pt>
                <c:pt idx="12407" formatCode="0.000">
                  <c:v>455.82799999999997</c:v>
                </c:pt>
                <c:pt idx="12408" formatCode="0.000">
                  <c:v>455.85500000000002</c:v>
                </c:pt>
                <c:pt idx="12409" formatCode="0.000">
                  <c:v>455.87900000000002</c:v>
                </c:pt>
                <c:pt idx="12410" formatCode="0.000">
                  <c:v>455.90199999999999</c:v>
                </c:pt>
                <c:pt idx="12411" formatCode="0.000">
                  <c:v>455.92599999999999</c:v>
                </c:pt>
                <c:pt idx="12412" formatCode="0.000">
                  <c:v>455.95</c:v>
                </c:pt>
                <c:pt idx="12413" formatCode="0.000">
                  <c:v>455.97399999999999</c:v>
                </c:pt>
                <c:pt idx="12414" formatCode="0.000">
                  <c:v>455.99599999999998</c:v>
                </c:pt>
                <c:pt idx="12415" formatCode="0.000">
                  <c:v>456.01499999999999</c:v>
                </c:pt>
                <c:pt idx="12416" formatCode="0.000">
                  <c:v>456.041</c:v>
                </c:pt>
                <c:pt idx="12417" formatCode="0.000">
                  <c:v>456.065</c:v>
                </c:pt>
                <c:pt idx="12418" formatCode="0.000">
                  <c:v>456.089</c:v>
                </c:pt>
                <c:pt idx="12419" formatCode="0.000">
                  <c:v>456.11200000000002</c:v>
                </c:pt>
                <c:pt idx="12420" formatCode="0.000">
                  <c:v>456.13600000000002</c:v>
                </c:pt>
                <c:pt idx="12421" formatCode="0.000">
                  <c:v>456.16199999999998</c:v>
                </c:pt>
                <c:pt idx="12422" formatCode="0.000">
                  <c:v>456.185</c:v>
                </c:pt>
                <c:pt idx="12423" formatCode="0.000">
                  <c:v>456.209</c:v>
                </c:pt>
                <c:pt idx="12424" formatCode="0.000">
                  <c:v>456.23500000000001</c:v>
                </c:pt>
                <c:pt idx="12425" formatCode="0.000">
                  <c:v>456.25799999999998</c:v>
                </c:pt>
                <c:pt idx="12426" formatCode="0.000">
                  <c:v>456.28300000000002</c:v>
                </c:pt>
                <c:pt idx="12427" formatCode="0.000">
                  <c:v>456.30700000000002</c:v>
                </c:pt>
                <c:pt idx="12428" formatCode="0.000">
                  <c:v>456.33</c:v>
                </c:pt>
                <c:pt idx="12429" formatCode="0.000">
                  <c:v>456.35700000000003</c:v>
                </c:pt>
                <c:pt idx="12430" formatCode="0.000">
                  <c:v>456.38</c:v>
                </c:pt>
                <c:pt idx="12431" formatCode="0.000">
                  <c:v>456.40300000000002</c:v>
                </c:pt>
                <c:pt idx="12432" formatCode="0.000">
                  <c:v>456.42700000000002</c:v>
                </c:pt>
                <c:pt idx="12433" formatCode="0.000">
                  <c:v>456.452</c:v>
                </c:pt>
                <c:pt idx="12434" formatCode="0.000">
                  <c:v>456.476</c:v>
                </c:pt>
                <c:pt idx="12435" formatCode="0.000">
                  <c:v>456.49900000000002</c:v>
                </c:pt>
                <c:pt idx="12436" formatCode="0.000">
                  <c:v>456.524</c:v>
                </c:pt>
                <c:pt idx="12437" formatCode="0.000">
                  <c:v>456.55</c:v>
                </c:pt>
                <c:pt idx="12438" formatCode="0.000">
                  <c:v>456.57299999999998</c:v>
                </c:pt>
                <c:pt idx="12439" formatCode="0.000">
                  <c:v>456.596</c:v>
                </c:pt>
                <c:pt idx="12440" formatCode="0.000">
                  <c:v>456.62</c:v>
                </c:pt>
                <c:pt idx="12441" formatCode="0.000">
                  <c:v>456.64400000000001</c:v>
                </c:pt>
                <c:pt idx="12442" formatCode="0.000">
                  <c:v>456.66800000000001</c:v>
                </c:pt>
                <c:pt idx="12443" formatCode="0.000">
                  <c:v>456.69200000000001</c:v>
                </c:pt>
                <c:pt idx="12444" formatCode="0.000">
                  <c:v>456.71600000000001</c:v>
                </c:pt>
                <c:pt idx="12445" formatCode="0.000">
                  <c:v>456.74099999999999</c:v>
                </c:pt>
                <c:pt idx="12446" formatCode="0.000">
                  <c:v>456.76499999999999</c:v>
                </c:pt>
                <c:pt idx="12447" formatCode="0.000">
                  <c:v>456.78899999999999</c:v>
                </c:pt>
                <c:pt idx="12448" formatCode="0.000">
                  <c:v>456.81299999999999</c:v>
                </c:pt>
                <c:pt idx="12449" formatCode="0.000">
                  <c:v>456.839</c:v>
                </c:pt>
                <c:pt idx="12450" formatCode="0.000">
                  <c:v>456.86200000000002</c:v>
                </c:pt>
                <c:pt idx="12451" formatCode="0.000">
                  <c:v>456.88900000000001</c:v>
                </c:pt>
                <c:pt idx="12452" formatCode="0.000">
                  <c:v>456.91199999999998</c:v>
                </c:pt>
                <c:pt idx="12453" formatCode="0.000">
                  <c:v>456.93799999999999</c:v>
                </c:pt>
                <c:pt idx="12454" formatCode="0.000">
                  <c:v>456.96300000000002</c:v>
                </c:pt>
                <c:pt idx="12455" formatCode="0.000">
                  <c:v>456.988</c:v>
                </c:pt>
                <c:pt idx="12456" formatCode="0.000">
                  <c:v>457.01299999999998</c:v>
                </c:pt>
                <c:pt idx="12457" formatCode="0.000">
                  <c:v>457.04</c:v>
                </c:pt>
                <c:pt idx="12458" formatCode="0.000">
                  <c:v>457.06400000000002</c:v>
                </c:pt>
                <c:pt idx="12459" formatCode="0.000">
                  <c:v>457.08600000000001</c:v>
                </c:pt>
                <c:pt idx="12460" formatCode="0.000">
                  <c:v>457.11</c:v>
                </c:pt>
                <c:pt idx="12461" formatCode="0.000">
                  <c:v>457.13400000000001</c:v>
                </c:pt>
                <c:pt idx="12462" formatCode="0.000">
                  <c:v>457.15899999999999</c:v>
                </c:pt>
                <c:pt idx="12463" formatCode="0.000">
                  <c:v>457.18700000000001</c:v>
                </c:pt>
                <c:pt idx="12464" formatCode="0.000">
                  <c:v>457.21100000000001</c:v>
                </c:pt>
                <c:pt idx="12465" formatCode="0.000">
                  <c:v>457.23599999999999</c:v>
                </c:pt>
                <c:pt idx="12466" formatCode="0.000">
                  <c:v>457.262</c:v>
                </c:pt>
                <c:pt idx="12467" formatCode="0.000">
                  <c:v>457.28899999999999</c:v>
                </c:pt>
                <c:pt idx="12468" formatCode="0.000">
                  <c:v>457.31599999999997</c:v>
                </c:pt>
                <c:pt idx="12469" formatCode="0.000">
                  <c:v>457.34199999999998</c:v>
                </c:pt>
                <c:pt idx="12470" formatCode="0.000">
                  <c:v>457.36700000000002</c:v>
                </c:pt>
                <c:pt idx="12471" formatCode="0.000">
                  <c:v>457.39400000000001</c:v>
                </c:pt>
                <c:pt idx="12472" formatCode="0.000">
                  <c:v>457.42</c:v>
                </c:pt>
                <c:pt idx="12473" formatCode="0.000">
                  <c:v>457.447</c:v>
                </c:pt>
                <c:pt idx="12474" formatCode="0.000">
                  <c:v>457.47199999999998</c:v>
                </c:pt>
                <c:pt idx="12475" formatCode="0.000">
                  <c:v>457.49799999999999</c:v>
                </c:pt>
                <c:pt idx="12476" formatCode="0.000">
                  <c:v>457.52300000000002</c:v>
                </c:pt>
                <c:pt idx="12477" formatCode="0.000">
                  <c:v>457.55</c:v>
                </c:pt>
                <c:pt idx="12478" formatCode="0.000">
                  <c:v>457.57400000000001</c:v>
                </c:pt>
                <c:pt idx="12479" formatCode="0.000">
                  <c:v>457.59899999999999</c:v>
                </c:pt>
                <c:pt idx="12480" formatCode="0.000">
                  <c:v>457.625</c:v>
                </c:pt>
                <c:pt idx="12481" formatCode="0.000">
                  <c:v>457.649</c:v>
                </c:pt>
                <c:pt idx="12482" formatCode="0.000">
                  <c:v>457.67399999999998</c:v>
                </c:pt>
                <c:pt idx="12483" formatCode="0.000">
                  <c:v>457.70100000000002</c:v>
                </c:pt>
                <c:pt idx="12484" formatCode="0.000">
                  <c:v>457.72699999999998</c:v>
                </c:pt>
                <c:pt idx="12485" formatCode="0.000">
                  <c:v>457.75299999999999</c:v>
                </c:pt>
                <c:pt idx="12486" formatCode="0.000">
                  <c:v>457.779</c:v>
                </c:pt>
                <c:pt idx="12487" formatCode="0.000">
                  <c:v>457.80599999999998</c:v>
                </c:pt>
                <c:pt idx="12488" formatCode="0.000">
                  <c:v>457.83100000000002</c:v>
                </c:pt>
                <c:pt idx="12489" formatCode="0.000">
                  <c:v>457.858</c:v>
                </c:pt>
                <c:pt idx="12490" formatCode="0.000">
                  <c:v>457.88400000000001</c:v>
                </c:pt>
                <c:pt idx="12491" formatCode="0.000">
                  <c:v>457.91199999999998</c:v>
                </c:pt>
                <c:pt idx="12492" formatCode="0.000">
                  <c:v>457.93700000000001</c:v>
                </c:pt>
                <c:pt idx="12493" formatCode="0.000">
                  <c:v>457.96499999999997</c:v>
                </c:pt>
                <c:pt idx="12494" formatCode="0.000">
                  <c:v>457.99</c:v>
                </c:pt>
                <c:pt idx="12495" formatCode="0.000">
                  <c:v>458.01499999999999</c:v>
                </c:pt>
                <c:pt idx="12496" formatCode="0.000">
                  <c:v>458.04399999999998</c:v>
                </c:pt>
                <c:pt idx="12497" formatCode="0.000">
                  <c:v>458.06799999999998</c:v>
                </c:pt>
                <c:pt idx="12498" formatCode="0.000">
                  <c:v>458.09300000000002</c:v>
                </c:pt>
                <c:pt idx="12499" formatCode="0.000">
                  <c:v>458.12</c:v>
                </c:pt>
                <c:pt idx="12500" formatCode="0.000">
                  <c:v>458.14400000000001</c:v>
                </c:pt>
                <c:pt idx="12501" formatCode="0.000">
                  <c:v>458.17099999999999</c:v>
                </c:pt>
                <c:pt idx="12502" formatCode="0.000">
                  <c:v>458.19400000000002</c:v>
                </c:pt>
                <c:pt idx="12503" formatCode="0.000">
                  <c:v>458.22199999999998</c:v>
                </c:pt>
                <c:pt idx="12504" formatCode="0.000">
                  <c:v>458.24799999999999</c:v>
                </c:pt>
                <c:pt idx="12505" formatCode="0.000">
                  <c:v>458.27300000000002</c:v>
                </c:pt>
                <c:pt idx="12506" formatCode="0.000">
                  <c:v>458.298</c:v>
                </c:pt>
                <c:pt idx="12507" formatCode="0.000">
                  <c:v>458.32499999999999</c:v>
                </c:pt>
                <c:pt idx="12508" formatCode="0.000">
                  <c:v>458.351</c:v>
                </c:pt>
                <c:pt idx="12509" formatCode="0.000">
                  <c:v>458.375</c:v>
                </c:pt>
                <c:pt idx="12510" formatCode="0.000">
                  <c:v>458.40100000000001</c:v>
                </c:pt>
                <c:pt idx="12511" formatCode="0.000">
                  <c:v>458.428</c:v>
                </c:pt>
                <c:pt idx="12512" formatCode="0.000">
                  <c:v>458.45299999999997</c:v>
                </c:pt>
                <c:pt idx="12513" formatCode="0.000">
                  <c:v>458.48</c:v>
                </c:pt>
                <c:pt idx="12514" formatCode="0.000">
                  <c:v>458.505</c:v>
                </c:pt>
                <c:pt idx="12515" formatCode="0.000">
                  <c:v>458.53</c:v>
                </c:pt>
                <c:pt idx="12516" formatCode="0.000">
                  <c:v>458.55700000000002</c:v>
                </c:pt>
                <c:pt idx="12517" formatCode="0.000">
                  <c:v>458.58199999999999</c:v>
                </c:pt>
                <c:pt idx="12518" formatCode="0.000">
                  <c:v>458.60899999999998</c:v>
                </c:pt>
                <c:pt idx="12519" formatCode="0.000">
                  <c:v>458.63299999999998</c:v>
                </c:pt>
                <c:pt idx="12520" formatCode="0.000">
                  <c:v>458.66</c:v>
                </c:pt>
                <c:pt idx="12521" formatCode="0.000">
                  <c:v>458.68400000000003</c:v>
                </c:pt>
                <c:pt idx="12522" formatCode="0.000">
                  <c:v>458.70800000000003</c:v>
                </c:pt>
                <c:pt idx="12523" formatCode="0.000">
                  <c:v>458.73399999999998</c:v>
                </c:pt>
                <c:pt idx="12524" formatCode="0.000">
                  <c:v>458.75900000000001</c:v>
                </c:pt>
                <c:pt idx="12525" formatCode="0.000">
                  <c:v>458.78399999999999</c:v>
                </c:pt>
                <c:pt idx="12526" formatCode="0.000">
                  <c:v>458.81</c:v>
                </c:pt>
                <c:pt idx="12527" formatCode="0.000">
                  <c:v>458.83600000000001</c:v>
                </c:pt>
                <c:pt idx="12528" formatCode="0.000">
                  <c:v>458.85899999999998</c:v>
                </c:pt>
                <c:pt idx="12529" formatCode="0.000">
                  <c:v>458.88400000000001</c:v>
                </c:pt>
                <c:pt idx="12530" formatCode="0.000">
                  <c:v>458.90899999999999</c:v>
                </c:pt>
                <c:pt idx="12531" formatCode="0.000">
                  <c:v>458.93599999999998</c:v>
                </c:pt>
                <c:pt idx="12532" formatCode="0.000">
                  <c:v>458.96100000000001</c:v>
                </c:pt>
                <c:pt idx="12533" formatCode="0.000">
                  <c:v>458.98599999999999</c:v>
                </c:pt>
                <c:pt idx="12534" formatCode="0.000">
                  <c:v>459.01</c:v>
                </c:pt>
                <c:pt idx="12535" formatCode="0.000">
                  <c:v>459.03800000000001</c:v>
                </c:pt>
                <c:pt idx="12536" formatCode="0.000">
                  <c:v>459.065</c:v>
                </c:pt>
                <c:pt idx="12537" formatCode="0.000">
                  <c:v>459.08600000000001</c:v>
                </c:pt>
                <c:pt idx="12538" formatCode="0.000">
                  <c:v>459.11099999999999</c:v>
                </c:pt>
                <c:pt idx="12539" formatCode="0.000">
                  <c:v>459.13400000000001</c:v>
                </c:pt>
                <c:pt idx="12540" formatCode="0.000">
                  <c:v>459.15800000000002</c:v>
                </c:pt>
                <c:pt idx="12541" formatCode="0.000">
                  <c:v>459.18200000000002</c:v>
                </c:pt>
                <c:pt idx="12542" formatCode="0.000">
                  <c:v>459.20600000000002</c:v>
                </c:pt>
                <c:pt idx="12543" formatCode="0.000">
                  <c:v>459.23</c:v>
                </c:pt>
                <c:pt idx="12544" formatCode="0.000">
                  <c:v>459.25599999999997</c:v>
                </c:pt>
                <c:pt idx="12545" formatCode="0.000">
                  <c:v>459.28100000000001</c:v>
                </c:pt>
                <c:pt idx="12546" formatCode="0.000">
                  <c:v>459.30399999999997</c:v>
                </c:pt>
                <c:pt idx="12547" formatCode="0.000">
                  <c:v>459.32900000000001</c:v>
                </c:pt>
                <c:pt idx="12548" formatCode="0.000">
                  <c:v>459.35500000000002</c:v>
                </c:pt>
                <c:pt idx="12549" formatCode="0.000">
                  <c:v>459.38</c:v>
                </c:pt>
                <c:pt idx="12550" formatCode="0.000">
                  <c:v>459.40499999999997</c:v>
                </c:pt>
                <c:pt idx="12551" formatCode="0.000">
                  <c:v>459.43</c:v>
                </c:pt>
                <c:pt idx="12552" formatCode="0.000">
                  <c:v>459.45299999999997</c:v>
                </c:pt>
                <c:pt idx="12553" formatCode="0.000">
                  <c:v>459.47800000000001</c:v>
                </c:pt>
                <c:pt idx="12554" formatCode="0.000">
                  <c:v>459.50099999999998</c:v>
                </c:pt>
                <c:pt idx="12555" formatCode="0.000">
                  <c:v>459.52499999999998</c:v>
                </c:pt>
                <c:pt idx="12556" formatCode="0.000">
                  <c:v>459.55099999999999</c:v>
                </c:pt>
                <c:pt idx="12557" formatCode="0.000">
                  <c:v>459.57400000000001</c:v>
                </c:pt>
                <c:pt idx="12558" formatCode="0.000">
                  <c:v>459.59800000000001</c:v>
                </c:pt>
                <c:pt idx="12559" formatCode="0.000">
                  <c:v>459.62099999999998</c:v>
                </c:pt>
                <c:pt idx="12560" formatCode="0.000">
                  <c:v>459.64600000000002</c:v>
                </c:pt>
                <c:pt idx="12561" formatCode="0.000">
                  <c:v>459.66899999999998</c:v>
                </c:pt>
                <c:pt idx="12562" formatCode="0.000">
                  <c:v>459.69299999999998</c:v>
                </c:pt>
                <c:pt idx="12563" formatCode="0.000">
                  <c:v>459.71600000000001</c:v>
                </c:pt>
                <c:pt idx="12564" formatCode="0.000">
                  <c:v>459.74099999999999</c:v>
                </c:pt>
                <c:pt idx="12565" formatCode="0.000">
                  <c:v>459.76299999999998</c:v>
                </c:pt>
                <c:pt idx="12566" formatCode="0.000">
                  <c:v>459.78699999999998</c:v>
                </c:pt>
                <c:pt idx="12567" formatCode="0.000">
                  <c:v>459.81</c:v>
                </c:pt>
                <c:pt idx="12568" formatCode="0.000">
                  <c:v>459.834</c:v>
                </c:pt>
                <c:pt idx="12569" formatCode="0.000">
                  <c:v>459.85700000000003</c:v>
                </c:pt>
                <c:pt idx="12570" formatCode="0.000">
                  <c:v>459.88</c:v>
                </c:pt>
                <c:pt idx="12571" formatCode="0.000">
                  <c:v>459.90300000000002</c:v>
                </c:pt>
                <c:pt idx="12572" formatCode="0.000">
                  <c:v>459.92700000000002</c:v>
                </c:pt>
                <c:pt idx="12573" formatCode="0.000">
                  <c:v>459.94900000000001</c:v>
                </c:pt>
                <c:pt idx="12574" formatCode="0.000">
                  <c:v>459.97300000000001</c:v>
                </c:pt>
                <c:pt idx="12575" formatCode="0.000">
                  <c:v>459.99599999999998</c:v>
                </c:pt>
                <c:pt idx="12576" formatCode="0.000">
                  <c:v>460.02</c:v>
                </c:pt>
                <c:pt idx="12577" formatCode="0.000">
                  <c:v>460.04199999999997</c:v>
                </c:pt>
                <c:pt idx="12578" formatCode="0.000">
                  <c:v>460.065</c:v>
                </c:pt>
                <c:pt idx="12579" formatCode="0.000">
                  <c:v>460.08800000000002</c:v>
                </c:pt>
                <c:pt idx="12580" formatCode="0.000">
                  <c:v>460.108</c:v>
                </c:pt>
                <c:pt idx="12581" formatCode="0.000">
                  <c:v>460.13200000000001</c:v>
                </c:pt>
                <c:pt idx="12582" formatCode="0.000">
                  <c:v>460.154</c:v>
                </c:pt>
                <c:pt idx="12583" formatCode="0.000">
                  <c:v>460.17599999999999</c:v>
                </c:pt>
                <c:pt idx="12584" formatCode="0.000">
                  <c:v>460.2</c:v>
                </c:pt>
                <c:pt idx="12585" formatCode="0.000">
                  <c:v>460.221</c:v>
                </c:pt>
                <c:pt idx="12586" formatCode="0.000">
                  <c:v>460.245</c:v>
                </c:pt>
                <c:pt idx="12587" formatCode="0.000">
                  <c:v>460.26499999999999</c:v>
                </c:pt>
                <c:pt idx="12588" formatCode="0.000">
                  <c:v>460.28300000000002</c:v>
                </c:pt>
                <c:pt idx="12589" formatCode="0.000">
                  <c:v>460.303</c:v>
                </c:pt>
                <c:pt idx="12590" formatCode="0.000">
                  <c:v>460.32499999999999</c:v>
                </c:pt>
                <c:pt idx="12591" formatCode="0.000">
                  <c:v>460.346</c:v>
                </c:pt>
                <c:pt idx="12592" formatCode="0.000">
                  <c:v>460.36700000000002</c:v>
                </c:pt>
                <c:pt idx="12593" formatCode="0.000">
                  <c:v>460.38799999999998</c:v>
                </c:pt>
                <c:pt idx="12594" formatCode="0.000">
                  <c:v>460.40899999999999</c:v>
                </c:pt>
                <c:pt idx="12595" formatCode="0.000">
                  <c:v>460.43099999999998</c:v>
                </c:pt>
                <c:pt idx="12596" formatCode="0.000">
                  <c:v>460.45299999999997</c:v>
                </c:pt>
                <c:pt idx="12597" formatCode="0.000">
                  <c:v>460.47300000000001</c:v>
                </c:pt>
                <c:pt idx="12598" formatCode="0.000">
                  <c:v>460.49400000000003</c:v>
                </c:pt>
                <c:pt idx="12599" formatCode="0.000">
                  <c:v>460.51600000000002</c:v>
                </c:pt>
                <c:pt idx="12600" formatCode="0.000">
                  <c:v>460.53699999999998</c:v>
                </c:pt>
                <c:pt idx="12601" formatCode="0.000">
                  <c:v>460.55799999999999</c:v>
                </c:pt>
                <c:pt idx="12602" formatCode="0.000">
                  <c:v>460.57900000000001</c:v>
                </c:pt>
                <c:pt idx="12603" formatCode="0.000">
                  <c:v>460.6</c:v>
                </c:pt>
                <c:pt idx="12604" formatCode="0.000">
                  <c:v>460.62099999999998</c:v>
                </c:pt>
                <c:pt idx="12605" formatCode="0.000">
                  <c:v>460.64100000000002</c:v>
                </c:pt>
                <c:pt idx="12606" formatCode="0.000">
                  <c:v>460.661</c:v>
                </c:pt>
                <c:pt idx="12607" formatCode="0.000">
                  <c:v>460.68299999999999</c:v>
                </c:pt>
                <c:pt idx="12608" formatCode="0.000">
                  <c:v>460.70400000000001</c:v>
                </c:pt>
                <c:pt idx="12609" formatCode="0.000">
                  <c:v>460.72199999999998</c:v>
                </c:pt>
                <c:pt idx="12610" formatCode="0.000">
                  <c:v>460.74400000000003</c:v>
                </c:pt>
                <c:pt idx="12611" formatCode="0.000">
                  <c:v>460.76400000000001</c:v>
                </c:pt>
                <c:pt idx="12612" formatCode="0.000">
                  <c:v>460.78399999999999</c:v>
                </c:pt>
                <c:pt idx="12613" formatCode="0.000">
                  <c:v>460.80599999999998</c:v>
                </c:pt>
                <c:pt idx="12614" formatCode="0.000">
                  <c:v>460.82499999999999</c:v>
                </c:pt>
                <c:pt idx="12615" formatCode="0.000">
                  <c:v>460.84500000000003</c:v>
                </c:pt>
                <c:pt idx="12616" formatCode="0.000">
                  <c:v>460.86500000000001</c:v>
                </c:pt>
                <c:pt idx="12617" formatCode="0.000">
                  <c:v>460.88600000000002</c:v>
                </c:pt>
                <c:pt idx="12618" formatCode="0.000">
                  <c:v>460.90699999999998</c:v>
                </c:pt>
                <c:pt idx="12619" formatCode="0.000">
                  <c:v>460.92599999999999</c:v>
                </c:pt>
                <c:pt idx="12620" formatCode="0.000">
                  <c:v>460.94600000000003</c:v>
                </c:pt>
                <c:pt idx="12621" formatCode="0.000">
                  <c:v>460.96699999999998</c:v>
                </c:pt>
                <c:pt idx="12622" formatCode="0.000">
                  <c:v>460.98599999999999</c:v>
                </c:pt>
                <c:pt idx="12623" formatCode="0.000">
                  <c:v>461.00599999999997</c:v>
                </c:pt>
                <c:pt idx="12624" formatCode="0.000">
                  <c:v>461.02600000000001</c:v>
                </c:pt>
                <c:pt idx="12625" formatCode="0.000">
                  <c:v>461.04500000000002</c:v>
                </c:pt>
                <c:pt idx="12626" formatCode="0.000">
                  <c:v>461.065</c:v>
                </c:pt>
                <c:pt idx="12627" formatCode="0.000">
                  <c:v>461.08499999999998</c:v>
                </c:pt>
                <c:pt idx="12628" formatCode="0.000">
                  <c:v>461.10300000000001</c:v>
                </c:pt>
                <c:pt idx="12629" formatCode="0.000">
                  <c:v>461.12400000000002</c:v>
                </c:pt>
                <c:pt idx="12630" formatCode="0.000">
                  <c:v>461.142</c:v>
                </c:pt>
                <c:pt idx="12631" formatCode="0.000">
                  <c:v>461.16199999999998</c:v>
                </c:pt>
                <c:pt idx="12632" formatCode="0.000">
                  <c:v>461.18200000000002</c:v>
                </c:pt>
                <c:pt idx="12633" formatCode="0.000">
                  <c:v>461.2</c:v>
                </c:pt>
                <c:pt idx="12634" formatCode="0.000">
                  <c:v>461.22</c:v>
                </c:pt>
                <c:pt idx="12635" formatCode="0.000">
                  <c:v>461.24</c:v>
                </c:pt>
                <c:pt idx="12636" formatCode="0.000">
                  <c:v>461.25799999999998</c:v>
                </c:pt>
                <c:pt idx="12637" formatCode="0.000">
                  <c:v>461.27699999999999</c:v>
                </c:pt>
                <c:pt idx="12638" formatCode="0.000">
                  <c:v>461.29700000000003</c:v>
                </c:pt>
                <c:pt idx="12639" formatCode="0.000">
                  <c:v>461.315</c:v>
                </c:pt>
                <c:pt idx="12640" formatCode="0.000">
                  <c:v>461.33600000000001</c:v>
                </c:pt>
                <c:pt idx="12641" formatCode="0.000">
                  <c:v>461.35500000000002</c:v>
                </c:pt>
                <c:pt idx="12642" formatCode="0.000">
                  <c:v>461.37400000000002</c:v>
                </c:pt>
                <c:pt idx="12643" formatCode="0.000">
                  <c:v>461.392</c:v>
                </c:pt>
                <c:pt idx="12644" formatCode="0.000">
                  <c:v>461.41199999999998</c:v>
                </c:pt>
                <c:pt idx="12645" formatCode="0.000">
                  <c:v>461.43</c:v>
                </c:pt>
                <c:pt idx="12646" formatCode="0.000">
                  <c:v>461.45</c:v>
                </c:pt>
                <c:pt idx="12647" formatCode="0.000">
                  <c:v>461.46800000000002</c:v>
                </c:pt>
                <c:pt idx="12648" formatCode="0.000">
                  <c:v>461.48700000000002</c:v>
                </c:pt>
                <c:pt idx="12649" formatCode="0.000">
                  <c:v>461.50599999999997</c:v>
                </c:pt>
                <c:pt idx="12650" formatCode="0.000">
                  <c:v>461.52499999999998</c:v>
                </c:pt>
                <c:pt idx="12651" formatCode="0.000">
                  <c:v>461.54500000000002</c:v>
                </c:pt>
                <c:pt idx="12652" formatCode="0.000">
                  <c:v>461.56400000000002</c:v>
                </c:pt>
                <c:pt idx="12653" formatCode="0.000">
                  <c:v>461.58199999999999</c:v>
                </c:pt>
                <c:pt idx="12654" formatCode="0.000">
                  <c:v>461.601</c:v>
                </c:pt>
                <c:pt idx="12655" formatCode="0.000">
                  <c:v>461.61900000000003</c:v>
                </c:pt>
                <c:pt idx="12656" formatCode="0.000">
                  <c:v>461.63900000000001</c:v>
                </c:pt>
                <c:pt idx="12657" formatCode="0.000">
                  <c:v>461.65800000000002</c:v>
                </c:pt>
                <c:pt idx="12658" formatCode="0.000">
                  <c:v>461.67700000000002</c:v>
                </c:pt>
                <c:pt idx="12659" formatCode="0.000">
                  <c:v>461.69400000000002</c:v>
                </c:pt>
                <c:pt idx="12660" formatCode="0.000">
                  <c:v>461.71300000000002</c:v>
                </c:pt>
                <c:pt idx="12661" formatCode="0.000">
                  <c:v>461.73200000000003</c:v>
                </c:pt>
                <c:pt idx="12662" formatCode="0.000">
                  <c:v>461.75200000000001</c:v>
                </c:pt>
                <c:pt idx="12663" formatCode="0.000">
                  <c:v>461.77100000000002</c:v>
                </c:pt>
                <c:pt idx="12664" formatCode="0.000">
                  <c:v>461.78800000000001</c:v>
                </c:pt>
                <c:pt idx="12665" formatCode="0.000">
                  <c:v>461.80799999999999</c:v>
                </c:pt>
                <c:pt idx="12666" formatCode="0.000">
                  <c:v>461.827</c:v>
                </c:pt>
                <c:pt idx="12667" formatCode="0.000">
                  <c:v>461.84399999999999</c:v>
                </c:pt>
                <c:pt idx="12668" formatCode="0.000">
                  <c:v>461.86399999999998</c:v>
                </c:pt>
                <c:pt idx="12669" formatCode="0.000">
                  <c:v>461.88400000000001</c:v>
                </c:pt>
                <c:pt idx="12670" formatCode="0.000">
                  <c:v>461.90100000000001</c:v>
                </c:pt>
                <c:pt idx="12671" formatCode="0.000">
                  <c:v>461.92</c:v>
                </c:pt>
                <c:pt idx="12672" formatCode="0.000">
                  <c:v>461.94</c:v>
                </c:pt>
                <c:pt idx="12673" formatCode="0.000">
                  <c:v>461.95699999999999</c:v>
                </c:pt>
                <c:pt idx="12674" formatCode="0.000">
                  <c:v>461.976</c:v>
                </c:pt>
                <c:pt idx="12675" formatCode="0.000">
                  <c:v>461.99400000000003</c:v>
                </c:pt>
                <c:pt idx="12676" formatCode="0.000">
                  <c:v>462.01299999999998</c:v>
                </c:pt>
                <c:pt idx="12677" formatCode="0.000">
                  <c:v>462.03199999999998</c:v>
                </c:pt>
                <c:pt idx="12678" formatCode="0.000">
                  <c:v>462.05200000000002</c:v>
                </c:pt>
                <c:pt idx="12679" formatCode="0.000">
                  <c:v>462.07100000000003</c:v>
                </c:pt>
                <c:pt idx="12680" formatCode="0.000">
                  <c:v>462.08800000000002</c:v>
                </c:pt>
                <c:pt idx="12681" formatCode="0.000">
                  <c:v>462.10700000000003</c:v>
                </c:pt>
                <c:pt idx="12682" formatCode="0.000">
                  <c:v>462.12700000000001</c:v>
                </c:pt>
                <c:pt idx="12683" formatCode="0.000">
                  <c:v>462.14600000000002</c:v>
                </c:pt>
                <c:pt idx="12684" formatCode="0.000">
                  <c:v>462.16300000000001</c:v>
                </c:pt>
                <c:pt idx="12685" formatCode="0.000">
                  <c:v>462.18200000000002</c:v>
                </c:pt>
                <c:pt idx="12686" formatCode="0.000">
                  <c:v>462.202</c:v>
                </c:pt>
                <c:pt idx="12687" formatCode="0.000">
                  <c:v>462.21899999999999</c:v>
                </c:pt>
                <c:pt idx="12688" formatCode="0.000">
                  <c:v>462.238</c:v>
                </c:pt>
                <c:pt idx="12689" formatCode="0.000">
                  <c:v>462.25700000000001</c:v>
                </c:pt>
                <c:pt idx="12690" formatCode="0.000">
                  <c:v>462.27600000000001</c:v>
                </c:pt>
                <c:pt idx="12691" formatCode="0.000">
                  <c:v>462.29399999999998</c:v>
                </c:pt>
                <c:pt idx="12692" formatCode="0.000">
                  <c:v>462.31299999999999</c:v>
                </c:pt>
                <c:pt idx="12693" formatCode="0.000">
                  <c:v>462.33100000000002</c:v>
                </c:pt>
                <c:pt idx="12694" formatCode="0.000">
                  <c:v>462.34899999999999</c:v>
                </c:pt>
                <c:pt idx="12695" formatCode="0.000">
                  <c:v>462.36799999999999</c:v>
                </c:pt>
                <c:pt idx="12696" formatCode="0.000">
                  <c:v>462.38400000000001</c:v>
                </c:pt>
                <c:pt idx="12697" formatCode="0.000">
                  <c:v>462.40199999999999</c:v>
                </c:pt>
                <c:pt idx="12698" formatCode="0.000">
                  <c:v>462.41899999999998</c:v>
                </c:pt>
                <c:pt idx="12699" formatCode="0.000">
                  <c:v>462.43599999999998</c:v>
                </c:pt>
                <c:pt idx="12700" formatCode="0.000">
                  <c:v>462.452</c:v>
                </c:pt>
                <c:pt idx="12701" formatCode="0.000">
                  <c:v>462.47</c:v>
                </c:pt>
                <c:pt idx="12702" formatCode="0.000">
                  <c:v>462.48500000000001</c:v>
                </c:pt>
                <c:pt idx="12703" formatCode="0.000">
                  <c:v>462.50099999999998</c:v>
                </c:pt>
                <c:pt idx="12704" formatCode="0.000">
                  <c:v>462.517</c:v>
                </c:pt>
                <c:pt idx="12705" formatCode="0.000">
                  <c:v>462.53199999999998</c:v>
                </c:pt>
                <c:pt idx="12706" formatCode="0.000">
                  <c:v>462.54700000000003</c:v>
                </c:pt>
                <c:pt idx="12707" formatCode="0.000">
                  <c:v>462.56299999999999</c:v>
                </c:pt>
                <c:pt idx="12708" formatCode="0.000">
                  <c:v>462.57799999999997</c:v>
                </c:pt>
                <c:pt idx="12709" formatCode="0.000">
                  <c:v>462.59399999999999</c:v>
                </c:pt>
                <c:pt idx="12710" formatCode="0.000">
                  <c:v>462.60899999999998</c:v>
                </c:pt>
                <c:pt idx="12711" formatCode="0.000">
                  <c:v>462.625</c:v>
                </c:pt>
                <c:pt idx="12712" formatCode="0.000">
                  <c:v>462.63900000000001</c:v>
                </c:pt>
                <c:pt idx="12713" formatCode="0.000">
                  <c:v>462.654</c:v>
                </c:pt>
                <c:pt idx="12714" formatCode="0.000">
                  <c:v>462.66899999999998</c:v>
                </c:pt>
                <c:pt idx="12715" formatCode="0.000">
                  <c:v>462.68400000000003</c:v>
                </c:pt>
                <c:pt idx="12716" formatCode="0.000">
                  <c:v>462.69900000000001</c:v>
                </c:pt>
                <c:pt idx="12717" formatCode="0.000">
                  <c:v>462.71600000000001</c:v>
                </c:pt>
                <c:pt idx="12718" formatCode="0.000">
                  <c:v>462.73</c:v>
                </c:pt>
                <c:pt idx="12719" formatCode="0.000">
                  <c:v>462.745</c:v>
                </c:pt>
                <c:pt idx="12720" formatCode="0.000">
                  <c:v>462.76</c:v>
                </c:pt>
                <c:pt idx="12721" formatCode="0.000">
                  <c:v>462.774</c:v>
                </c:pt>
                <c:pt idx="12722" formatCode="0.000">
                  <c:v>462.79</c:v>
                </c:pt>
                <c:pt idx="12723" formatCode="0.000">
                  <c:v>462.80399999999997</c:v>
                </c:pt>
                <c:pt idx="12724" formatCode="0.000">
                  <c:v>462.81900000000002</c:v>
                </c:pt>
                <c:pt idx="12725" formatCode="0.000">
                  <c:v>462.83499999999998</c:v>
                </c:pt>
                <c:pt idx="12726" formatCode="0.000">
                  <c:v>462.85</c:v>
                </c:pt>
                <c:pt idx="12727" formatCode="0.000">
                  <c:v>462.86599999999999</c:v>
                </c:pt>
                <c:pt idx="12728" formatCode="0.000">
                  <c:v>462.88200000000001</c:v>
                </c:pt>
                <c:pt idx="12729" formatCode="0.000">
                  <c:v>462.89600000000002</c:v>
                </c:pt>
                <c:pt idx="12730" formatCode="0.000">
                  <c:v>462.911</c:v>
                </c:pt>
                <c:pt idx="12731" formatCode="0.000">
                  <c:v>462.92599999999999</c:v>
                </c:pt>
                <c:pt idx="12732" formatCode="0.000">
                  <c:v>462.94200000000001</c:v>
                </c:pt>
                <c:pt idx="12733" formatCode="0.000">
                  <c:v>462.95600000000002</c:v>
                </c:pt>
                <c:pt idx="12734" formatCode="0.000">
                  <c:v>462.971</c:v>
                </c:pt>
                <c:pt idx="12735" formatCode="0.000">
                  <c:v>462.98599999999999</c:v>
                </c:pt>
                <c:pt idx="12736" formatCode="0.000">
                  <c:v>463</c:v>
                </c:pt>
                <c:pt idx="12737" formatCode="0.000">
                  <c:v>463.01499999999999</c:v>
                </c:pt>
                <c:pt idx="12738" formatCode="0.000">
                  <c:v>463.03</c:v>
                </c:pt>
                <c:pt idx="12739" formatCode="0.000">
                  <c:v>463.04599999999999</c:v>
                </c:pt>
                <c:pt idx="12740" formatCode="0.000">
                  <c:v>463.06099999999998</c:v>
                </c:pt>
                <c:pt idx="12741" formatCode="0.000">
                  <c:v>463.07400000000001</c:v>
                </c:pt>
                <c:pt idx="12742" formatCode="0.000">
                  <c:v>463.09</c:v>
                </c:pt>
                <c:pt idx="12743" formatCode="0.000">
                  <c:v>463.10599999999999</c:v>
                </c:pt>
                <c:pt idx="12744" formatCode="0.000">
                  <c:v>463.11900000000003</c:v>
                </c:pt>
                <c:pt idx="12745" formatCode="0.000">
                  <c:v>463.13499999999999</c:v>
                </c:pt>
                <c:pt idx="12746" formatCode="0.000">
                  <c:v>463.15</c:v>
                </c:pt>
                <c:pt idx="12747" formatCode="0.000">
                  <c:v>463.16500000000002</c:v>
                </c:pt>
                <c:pt idx="12748" formatCode="0.000">
                  <c:v>463.17899999999997</c:v>
                </c:pt>
                <c:pt idx="12749" formatCode="0.000">
                  <c:v>463.19499999999999</c:v>
                </c:pt>
                <c:pt idx="12750" formatCode="0.000">
                  <c:v>463.209</c:v>
                </c:pt>
                <c:pt idx="12751" formatCode="0.000">
                  <c:v>463.22399999999999</c:v>
                </c:pt>
                <c:pt idx="12752" formatCode="0.000">
                  <c:v>463.24</c:v>
                </c:pt>
                <c:pt idx="12753" formatCode="0.000">
                  <c:v>463.25400000000002</c:v>
                </c:pt>
                <c:pt idx="12754" formatCode="0.000">
                  <c:v>463.26900000000001</c:v>
                </c:pt>
                <c:pt idx="12755" formatCode="0.000">
                  <c:v>463.28500000000003</c:v>
                </c:pt>
                <c:pt idx="12756" formatCode="0.000">
                  <c:v>463.3</c:v>
                </c:pt>
                <c:pt idx="12757" formatCode="0.000">
                  <c:v>463.31400000000002</c:v>
                </c:pt>
                <c:pt idx="12758" formatCode="0.000">
                  <c:v>463.33100000000002</c:v>
                </c:pt>
                <c:pt idx="12759" formatCode="0.000">
                  <c:v>463.346</c:v>
                </c:pt>
                <c:pt idx="12760" formatCode="0.000">
                  <c:v>463.36099999999999</c:v>
                </c:pt>
                <c:pt idx="12761" formatCode="0.000">
                  <c:v>463.375</c:v>
                </c:pt>
                <c:pt idx="12762" formatCode="0.000">
                  <c:v>463.39100000000002</c:v>
                </c:pt>
                <c:pt idx="12763" formatCode="0.000">
                  <c:v>463.40600000000001</c:v>
                </c:pt>
                <c:pt idx="12764" formatCode="0.000">
                  <c:v>463.42</c:v>
                </c:pt>
                <c:pt idx="12765" formatCode="0.000">
                  <c:v>463.43599999999998</c:v>
                </c:pt>
                <c:pt idx="12766" formatCode="0.000">
                  <c:v>463.452</c:v>
                </c:pt>
                <c:pt idx="12767" formatCode="0.000">
                  <c:v>463.46699999999998</c:v>
                </c:pt>
                <c:pt idx="12768" formatCode="0.000">
                  <c:v>463.483</c:v>
                </c:pt>
                <c:pt idx="12769" formatCode="0.000">
                  <c:v>463.49700000000001</c:v>
                </c:pt>
                <c:pt idx="12770" formatCode="0.000">
                  <c:v>463.512</c:v>
                </c:pt>
                <c:pt idx="12771" formatCode="0.000">
                  <c:v>463.529</c:v>
                </c:pt>
                <c:pt idx="12772" formatCode="0.000">
                  <c:v>463.54300000000001</c:v>
                </c:pt>
                <c:pt idx="12773" formatCode="0.000">
                  <c:v>463.55900000000003</c:v>
                </c:pt>
                <c:pt idx="12774" formatCode="0.000">
                  <c:v>463.57600000000002</c:v>
                </c:pt>
                <c:pt idx="12775" formatCode="0.000">
                  <c:v>463.59</c:v>
                </c:pt>
                <c:pt idx="12776" formatCode="0.000">
                  <c:v>463.60599999999999</c:v>
                </c:pt>
                <c:pt idx="12777" formatCode="0.000">
                  <c:v>463.62099999999998</c:v>
                </c:pt>
                <c:pt idx="12778" formatCode="0.000">
                  <c:v>463.63799999999998</c:v>
                </c:pt>
                <c:pt idx="12779" formatCode="0.000">
                  <c:v>463.65199999999999</c:v>
                </c:pt>
                <c:pt idx="12780" formatCode="0.000">
                  <c:v>463.66800000000001</c:v>
                </c:pt>
                <c:pt idx="12781" formatCode="0.000">
                  <c:v>463.68400000000003</c:v>
                </c:pt>
                <c:pt idx="12782" formatCode="0.000">
                  <c:v>463.69900000000001</c:v>
                </c:pt>
                <c:pt idx="12783" formatCode="0.000">
                  <c:v>463.71499999999997</c:v>
                </c:pt>
                <c:pt idx="12784" formatCode="0.000">
                  <c:v>463.73099999999999</c:v>
                </c:pt>
                <c:pt idx="12785" formatCode="0.000">
                  <c:v>463.74700000000001</c:v>
                </c:pt>
                <c:pt idx="12786" formatCode="0.000">
                  <c:v>463.76299999999998</c:v>
                </c:pt>
                <c:pt idx="12787" formatCode="0.000">
                  <c:v>463.779</c:v>
                </c:pt>
                <c:pt idx="12788" formatCode="0.000">
                  <c:v>463.79500000000002</c:v>
                </c:pt>
                <c:pt idx="12789" formatCode="0.000">
                  <c:v>463.81299999999999</c:v>
                </c:pt>
                <c:pt idx="12790" formatCode="0.000">
                  <c:v>463.82799999999997</c:v>
                </c:pt>
                <c:pt idx="12791" formatCode="0.000">
                  <c:v>463.84399999999999</c:v>
                </c:pt>
                <c:pt idx="12792" formatCode="0.000">
                  <c:v>463.86200000000002</c:v>
                </c:pt>
                <c:pt idx="12793" formatCode="0.000">
                  <c:v>463.87900000000002</c:v>
                </c:pt>
                <c:pt idx="12794" formatCode="0.000">
                  <c:v>463.89400000000001</c:v>
                </c:pt>
                <c:pt idx="12795" formatCode="0.000">
                  <c:v>463.911</c:v>
                </c:pt>
                <c:pt idx="12796" formatCode="0.000">
                  <c:v>463.92899999999997</c:v>
                </c:pt>
                <c:pt idx="12797" formatCode="0.000">
                  <c:v>463.94600000000003</c:v>
                </c:pt>
                <c:pt idx="12798" formatCode="0.000">
                  <c:v>463.96300000000002</c:v>
                </c:pt>
                <c:pt idx="12799" formatCode="0.000">
                  <c:v>463.98</c:v>
                </c:pt>
                <c:pt idx="12800" formatCode="0.000">
                  <c:v>463.995</c:v>
                </c:pt>
                <c:pt idx="12801" formatCode="0.000">
                  <c:v>464.01499999999999</c:v>
                </c:pt>
                <c:pt idx="12802" formatCode="0.000">
                  <c:v>464.03300000000002</c:v>
                </c:pt>
                <c:pt idx="12803" formatCode="0.000">
                  <c:v>464.04899999999998</c:v>
                </c:pt>
                <c:pt idx="12804" formatCode="0.000">
                  <c:v>464.06599999999997</c:v>
                </c:pt>
                <c:pt idx="12805" formatCode="0.000">
                  <c:v>464.08499999999998</c:v>
                </c:pt>
                <c:pt idx="12806" formatCode="0.000">
                  <c:v>464.1</c:v>
                </c:pt>
                <c:pt idx="12807" formatCode="0.000">
                  <c:v>464.11900000000003</c:v>
                </c:pt>
                <c:pt idx="12808" formatCode="0.000">
                  <c:v>464.13799999999998</c:v>
                </c:pt>
                <c:pt idx="12809" formatCode="0.000">
                  <c:v>464.15300000000002</c:v>
                </c:pt>
                <c:pt idx="12810" formatCode="0.000">
                  <c:v>464.17099999999999</c:v>
                </c:pt>
                <c:pt idx="12811" formatCode="0.000">
                  <c:v>464.19</c:v>
                </c:pt>
                <c:pt idx="12812" formatCode="0.000">
                  <c:v>464.20800000000003</c:v>
                </c:pt>
                <c:pt idx="12813" formatCode="0.000">
                  <c:v>464.226</c:v>
                </c:pt>
                <c:pt idx="12814" formatCode="0.000">
                  <c:v>464.24299999999999</c:v>
                </c:pt>
                <c:pt idx="12815" formatCode="0.000">
                  <c:v>464.262</c:v>
                </c:pt>
                <c:pt idx="12816" formatCode="0.000">
                  <c:v>464.28100000000001</c:v>
                </c:pt>
                <c:pt idx="12817" formatCode="0.000">
                  <c:v>464.29899999999998</c:v>
                </c:pt>
                <c:pt idx="12818" formatCode="0.000">
                  <c:v>464.31799999999998</c:v>
                </c:pt>
                <c:pt idx="12819" formatCode="0.000">
                  <c:v>464.33699999999999</c:v>
                </c:pt>
                <c:pt idx="12820" formatCode="0.000">
                  <c:v>464.35399999999998</c:v>
                </c:pt>
                <c:pt idx="12821" formatCode="0.000">
                  <c:v>464.37299999999999</c:v>
                </c:pt>
                <c:pt idx="12822" formatCode="0.000">
                  <c:v>464.39299999999997</c:v>
                </c:pt>
                <c:pt idx="12823" formatCode="0.000">
                  <c:v>464.41</c:v>
                </c:pt>
                <c:pt idx="12824" formatCode="0.000">
                  <c:v>464.42899999999997</c:v>
                </c:pt>
                <c:pt idx="12825" formatCode="0.000">
                  <c:v>464.44900000000001</c:v>
                </c:pt>
                <c:pt idx="12826" formatCode="0.000">
                  <c:v>464.46800000000002</c:v>
                </c:pt>
                <c:pt idx="12827" formatCode="0.000">
                  <c:v>464.48599999999999</c:v>
                </c:pt>
                <c:pt idx="12828" formatCode="0.000">
                  <c:v>464.505</c:v>
                </c:pt>
                <c:pt idx="12829" formatCode="0.000">
                  <c:v>464.52499999999998</c:v>
                </c:pt>
                <c:pt idx="12830" formatCode="0.000">
                  <c:v>464.54599999999999</c:v>
                </c:pt>
                <c:pt idx="12831" formatCode="0.000">
                  <c:v>464.56400000000002</c:v>
                </c:pt>
                <c:pt idx="12832" formatCode="0.000">
                  <c:v>464.58199999999999</c:v>
                </c:pt>
                <c:pt idx="12833" formatCode="0.000">
                  <c:v>464.60300000000001</c:v>
                </c:pt>
                <c:pt idx="12834" formatCode="0.000">
                  <c:v>464.62200000000001</c:v>
                </c:pt>
                <c:pt idx="12835" formatCode="0.000">
                  <c:v>464.642</c:v>
                </c:pt>
                <c:pt idx="12836" formatCode="0.000">
                  <c:v>464.661</c:v>
                </c:pt>
                <c:pt idx="12837" formatCode="0.000">
                  <c:v>464.68099999999998</c:v>
                </c:pt>
                <c:pt idx="12838" formatCode="0.000">
                  <c:v>464.70100000000002</c:v>
                </c:pt>
                <c:pt idx="12839" formatCode="0.000">
                  <c:v>464.72199999999998</c:v>
                </c:pt>
                <c:pt idx="12840" formatCode="0.000">
                  <c:v>464.74200000000002</c:v>
                </c:pt>
                <c:pt idx="12841" formatCode="0.000">
                  <c:v>464.762</c:v>
                </c:pt>
                <c:pt idx="12842" formatCode="0.000">
                  <c:v>464.78100000000001</c:v>
                </c:pt>
                <c:pt idx="12843" formatCode="0.000">
                  <c:v>464.80399999999997</c:v>
                </c:pt>
                <c:pt idx="12844" formatCode="0.000">
                  <c:v>464.82299999999998</c:v>
                </c:pt>
                <c:pt idx="12845" formatCode="0.000">
                  <c:v>464.84199999999998</c:v>
                </c:pt>
                <c:pt idx="12846" formatCode="0.000">
                  <c:v>464.86500000000001</c:v>
                </c:pt>
                <c:pt idx="12847" formatCode="0.000">
                  <c:v>464.88400000000001</c:v>
                </c:pt>
                <c:pt idx="12848" formatCode="0.000">
                  <c:v>464.90600000000001</c:v>
                </c:pt>
                <c:pt idx="12849" formatCode="0.000">
                  <c:v>464.92700000000002</c:v>
                </c:pt>
                <c:pt idx="12850" formatCode="0.000">
                  <c:v>464.94799999999998</c:v>
                </c:pt>
                <c:pt idx="12851" formatCode="0.000">
                  <c:v>464.96800000000002</c:v>
                </c:pt>
                <c:pt idx="12852" formatCode="0.000">
                  <c:v>464.99</c:v>
                </c:pt>
                <c:pt idx="12853" formatCode="0.000">
                  <c:v>465.01299999999998</c:v>
                </c:pt>
                <c:pt idx="12854" formatCode="0.000">
                  <c:v>465.03100000000001</c:v>
                </c:pt>
                <c:pt idx="12855" formatCode="0.000">
                  <c:v>465.05500000000001</c:v>
                </c:pt>
                <c:pt idx="12856" formatCode="0.000">
                  <c:v>465.07600000000002</c:v>
                </c:pt>
                <c:pt idx="12857" formatCode="0.000">
                  <c:v>465.09699999999998</c:v>
                </c:pt>
                <c:pt idx="12858" formatCode="0.000">
                  <c:v>465.11900000000003</c:v>
                </c:pt>
                <c:pt idx="12859" formatCode="0.000">
                  <c:v>465.14100000000002</c:v>
                </c:pt>
                <c:pt idx="12860" formatCode="0.000">
                  <c:v>465.16300000000001</c:v>
                </c:pt>
                <c:pt idx="12861" formatCode="0.000">
                  <c:v>465.185</c:v>
                </c:pt>
                <c:pt idx="12862" formatCode="0.000">
                  <c:v>465.20699999999999</c:v>
                </c:pt>
                <c:pt idx="12863" formatCode="0.000">
                  <c:v>465.22899999999998</c:v>
                </c:pt>
                <c:pt idx="12864" formatCode="0.000">
                  <c:v>465.25</c:v>
                </c:pt>
                <c:pt idx="12865" formatCode="0.000">
                  <c:v>465.27199999999999</c:v>
                </c:pt>
                <c:pt idx="12866" formatCode="0.000">
                  <c:v>465.29399999999998</c:v>
                </c:pt>
                <c:pt idx="12867" formatCode="0.000">
                  <c:v>465.31799999999998</c:v>
                </c:pt>
                <c:pt idx="12868" formatCode="0.000">
                  <c:v>465.34</c:v>
                </c:pt>
                <c:pt idx="12869" formatCode="0.000">
                  <c:v>465.36399999999998</c:v>
                </c:pt>
                <c:pt idx="12870" formatCode="0.000">
                  <c:v>465.38499999999999</c:v>
                </c:pt>
                <c:pt idx="12871" formatCode="0.000">
                  <c:v>465.40800000000002</c:v>
                </c:pt>
                <c:pt idx="12872" formatCode="0.000">
                  <c:v>465.43200000000002</c:v>
                </c:pt>
                <c:pt idx="12873" formatCode="0.000">
                  <c:v>465.45499999999998</c:v>
                </c:pt>
                <c:pt idx="12874" formatCode="0.000">
                  <c:v>465.47800000000001</c:v>
                </c:pt>
                <c:pt idx="12875" formatCode="0.000">
                  <c:v>465.50099999999998</c:v>
                </c:pt>
                <c:pt idx="12876" formatCode="0.000">
                  <c:v>465.524</c:v>
                </c:pt>
                <c:pt idx="12877" formatCode="0.000">
                  <c:v>465.54700000000003</c:v>
                </c:pt>
                <c:pt idx="12878" formatCode="0.000">
                  <c:v>465.57</c:v>
                </c:pt>
                <c:pt idx="12879" formatCode="0.000">
                  <c:v>465.59500000000003</c:v>
                </c:pt>
                <c:pt idx="12880" formatCode="0.000">
                  <c:v>465.61700000000002</c:v>
                </c:pt>
                <c:pt idx="12881" formatCode="0.000">
                  <c:v>465.64</c:v>
                </c:pt>
                <c:pt idx="12882" formatCode="0.000">
                  <c:v>465.666</c:v>
                </c:pt>
                <c:pt idx="12883" formatCode="0.000">
                  <c:v>465.69</c:v>
                </c:pt>
                <c:pt idx="12884" formatCode="0.000">
                  <c:v>465.714</c:v>
                </c:pt>
                <c:pt idx="12885" formatCode="0.000">
                  <c:v>465.738</c:v>
                </c:pt>
                <c:pt idx="12886" formatCode="0.000">
                  <c:v>465.76100000000002</c:v>
                </c:pt>
                <c:pt idx="12887" formatCode="0.000">
                  <c:v>465.78699999999998</c:v>
                </c:pt>
                <c:pt idx="12888" formatCode="0.000">
                  <c:v>465.81099999999998</c:v>
                </c:pt>
                <c:pt idx="12889" formatCode="0.000">
                  <c:v>465.83699999999999</c:v>
                </c:pt>
                <c:pt idx="12890" formatCode="0.000">
                  <c:v>465.86</c:v>
                </c:pt>
                <c:pt idx="12891" formatCode="0.000">
                  <c:v>465.887</c:v>
                </c:pt>
                <c:pt idx="12892" formatCode="0.000">
                  <c:v>465.911</c:v>
                </c:pt>
                <c:pt idx="12893" formatCode="0.000">
                  <c:v>465.93599999999998</c:v>
                </c:pt>
                <c:pt idx="12894" formatCode="0.000">
                  <c:v>465.96199999999999</c:v>
                </c:pt>
                <c:pt idx="12895" formatCode="0.000">
                  <c:v>465.98700000000002</c:v>
                </c:pt>
                <c:pt idx="12896" formatCode="0.000">
                  <c:v>466.01100000000002</c:v>
                </c:pt>
                <c:pt idx="12897" formatCode="0.000">
                  <c:v>466.03699999999998</c:v>
                </c:pt>
                <c:pt idx="12898" formatCode="0.000">
                  <c:v>466.06299999999999</c:v>
                </c:pt>
                <c:pt idx="12899" formatCode="0.000">
                  <c:v>466.09</c:v>
                </c:pt>
                <c:pt idx="12900" formatCode="0.000">
                  <c:v>466.11399999999998</c:v>
                </c:pt>
                <c:pt idx="12901" formatCode="0.000">
                  <c:v>466.13900000000001</c:v>
                </c:pt>
                <c:pt idx="12902" formatCode="0.000">
                  <c:v>466.166</c:v>
                </c:pt>
                <c:pt idx="12903" formatCode="0.000">
                  <c:v>466.19299999999998</c:v>
                </c:pt>
                <c:pt idx="12904" formatCode="0.000">
                  <c:v>466.22</c:v>
                </c:pt>
                <c:pt idx="12905" formatCode="0.000">
                  <c:v>466.24400000000003</c:v>
                </c:pt>
                <c:pt idx="12906" formatCode="0.000">
                  <c:v>466.27100000000002</c:v>
                </c:pt>
                <c:pt idx="12907" formatCode="0.000">
                  <c:v>466.29899999999998</c:v>
                </c:pt>
                <c:pt idx="12908" formatCode="0.000">
                  <c:v>466.32400000000001</c:v>
                </c:pt>
                <c:pt idx="12909" formatCode="0.000">
                  <c:v>466.351</c:v>
                </c:pt>
                <c:pt idx="12910" formatCode="0.000">
                  <c:v>466.37700000000001</c:v>
                </c:pt>
                <c:pt idx="12911" formatCode="0.000">
                  <c:v>466.40600000000001</c:v>
                </c:pt>
                <c:pt idx="12912" formatCode="0.000">
                  <c:v>466.43099999999998</c:v>
                </c:pt>
                <c:pt idx="12913" formatCode="0.000">
                  <c:v>466.45699999999999</c:v>
                </c:pt>
                <c:pt idx="12914" formatCode="0.000">
                  <c:v>466.483</c:v>
                </c:pt>
                <c:pt idx="12915" formatCode="0.000">
                  <c:v>466.51</c:v>
                </c:pt>
                <c:pt idx="12916" formatCode="0.000">
                  <c:v>466.53699999999998</c:v>
                </c:pt>
                <c:pt idx="12917" formatCode="0.000">
                  <c:v>466.56599999999997</c:v>
                </c:pt>
                <c:pt idx="12918" formatCode="0.000">
                  <c:v>466.59199999999998</c:v>
                </c:pt>
                <c:pt idx="12919" formatCode="0.000">
                  <c:v>466.62200000000001</c:v>
                </c:pt>
                <c:pt idx="12920" formatCode="0.000">
                  <c:v>466.64800000000002</c:v>
                </c:pt>
                <c:pt idx="12921" formatCode="0.000">
                  <c:v>466.673</c:v>
                </c:pt>
                <c:pt idx="12922" formatCode="0.000">
                  <c:v>466.7</c:v>
                </c:pt>
                <c:pt idx="12923" formatCode="0.000">
                  <c:v>466.73099999999999</c:v>
                </c:pt>
                <c:pt idx="12924" formatCode="0.000">
                  <c:v>466.75700000000001</c:v>
                </c:pt>
                <c:pt idx="12925" formatCode="0.000">
                  <c:v>466.78399999999999</c:v>
                </c:pt>
                <c:pt idx="12926" formatCode="0.000">
                  <c:v>466.81299999999999</c:v>
                </c:pt>
                <c:pt idx="12927" formatCode="0.000">
                  <c:v>466.839</c:v>
                </c:pt>
                <c:pt idx="12928" formatCode="0.000">
                  <c:v>466.86700000000002</c:v>
                </c:pt>
                <c:pt idx="12929" formatCode="0.000">
                  <c:v>466.89600000000002</c:v>
                </c:pt>
                <c:pt idx="12930" formatCode="0.000">
                  <c:v>466.92200000000003</c:v>
                </c:pt>
                <c:pt idx="12931" formatCode="0.000">
                  <c:v>466.952</c:v>
                </c:pt>
                <c:pt idx="12932" formatCode="0.000">
                  <c:v>466.97800000000001</c:v>
                </c:pt>
                <c:pt idx="12933" formatCode="0.000">
                  <c:v>467.00700000000001</c:v>
                </c:pt>
                <c:pt idx="12934" formatCode="0.000">
                  <c:v>467.03500000000003</c:v>
                </c:pt>
                <c:pt idx="12935" formatCode="0.000">
                  <c:v>467.06400000000002</c:v>
                </c:pt>
                <c:pt idx="12936" formatCode="0.000">
                  <c:v>467.09199999999998</c:v>
                </c:pt>
                <c:pt idx="12937" formatCode="0.000">
                  <c:v>467.11799999999999</c:v>
                </c:pt>
                <c:pt idx="12938" formatCode="0.000">
                  <c:v>467.149</c:v>
                </c:pt>
                <c:pt idx="12939" formatCode="0.000">
                  <c:v>467.17599999999999</c:v>
                </c:pt>
                <c:pt idx="12940" formatCode="0.000">
                  <c:v>467.20400000000001</c:v>
                </c:pt>
                <c:pt idx="12941" formatCode="0.000">
                  <c:v>467.23399999999998</c:v>
                </c:pt>
                <c:pt idx="12942" formatCode="0.000">
                  <c:v>467.26</c:v>
                </c:pt>
                <c:pt idx="12943" formatCode="0.000">
                  <c:v>467.28899999999999</c:v>
                </c:pt>
                <c:pt idx="12944" formatCode="0.000">
                  <c:v>467.31799999999998</c:v>
                </c:pt>
                <c:pt idx="12945" formatCode="0.000">
                  <c:v>467.34699999999998</c:v>
                </c:pt>
                <c:pt idx="12946" formatCode="0.000">
                  <c:v>467.37400000000002</c:v>
                </c:pt>
                <c:pt idx="12947" formatCode="0.000">
                  <c:v>467.404</c:v>
                </c:pt>
                <c:pt idx="12948" formatCode="0.000">
                  <c:v>467.43099999999998</c:v>
                </c:pt>
                <c:pt idx="12949" formatCode="0.000">
                  <c:v>467.46100000000001</c:v>
                </c:pt>
                <c:pt idx="12950" formatCode="0.000">
                  <c:v>467.48899999999998</c:v>
                </c:pt>
                <c:pt idx="12951" formatCode="0.000">
                  <c:v>467.51799999999997</c:v>
                </c:pt>
                <c:pt idx="12952" formatCode="0.000">
                  <c:v>467.54700000000003</c:v>
                </c:pt>
                <c:pt idx="12953" formatCode="0.000">
                  <c:v>467.57600000000002</c:v>
                </c:pt>
                <c:pt idx="12954" formatCode="0.000">
                  <c:v>467.60399999999998</c:v>
                </c:pt>
                <c:pt idx="12955" formatCode="0.000">
                  <c:v>467.63299999999998</c:v>
                </c:pt>
                <c:pt idx="12956" formatCode="0.000">
                  <c:v>467.661</c:v>
                </c:pt>
                <c:pt idx="12957" formatCode="0.000">
                  <c:v>467.69299999999998</c:v>
                </c:pt>
                <c:pt idx="12958" formatCode="0.000">
                  <c:v>467.71899999999999</c:v>
                </c:pt>
                <c:pt idx="12959" formatCode="0.000">
                  <c:v>467.74799999999999</c:v>
                </c:pt>
                <c:pt idx="12960" formatCode="0.000">
                  <c:v>467.779</c:v>
                </c:pt>
                <c:pt idx="12961" formatCode="0.000">
                  <c:v>467.80700000000002</c:v>
                </c:pt>
                <c:pt idx="12962" formatCode="0.000">
                  <c:v>467.834</c:v>
                </c:pt>
                <c:pt idx="12963" formatCode="0.000">
                  <c:v>467.863</c:v>
                </c:pt>
                <c:pt idx="12964" formatCode="0.000">
                  <c:v>467.89299999999997</c:v>
                </c:pt>
                <c:pt idx="12965" formatCode="0.000">
                  <c:v>467.92</c:v>
                </c:pt>
                <c:pt idx="12966" formatCode="0.000">
                  <c:v>467.95</c:v>
                </c:pt>
                <c:pt idx="12967" formatCode="0.000">
                  <c:v>467.97699999999998</c:v>
                </c:pt>
                <c:pt idx="12968" formatCode="0.000">
                  <c:v>468.00599999999997</c:v>
                </c:pt>
                <c:pt idx="12969" formatCode="0.000">
                  <c:v>468.03399999999999</c:v>
                </c:pt>
                <c:pt idx="12970" formatCode="0.000">
                  <c:v>468.06299999999999</c:v>
                </c:pt>
                <c:pt idx="12971" formatCode="0.000">
                  <c:v>468.089</c:v>
                </c:pt>
                <c:pt idx="12972" formatCode="0.000">
                  <c:v>468.11900000000003</c:v>
                </c:pt>
                <c:pt idx="12973" formatCode="0.000">
                  <c:v>468.14600000000002</c:v>
                </c:pt>
                <c:pt idx="12974" formatCode="0.000">
                  <c:v>468.17500000000001</c:v>
                </c:pt>
                <c:pt idx="12975" formatCode="0.000">
                  <c:v>468.20299999999997</c:v>
                </c:pt>
                <c:pt idx="12976" formatCode="0.000">
                  <c:v>468.23200000000003</c:v>
                </c:pt>
                <c:pt idx="12977" formatCode="0.000">
                  <c:v>468.25799999999998</c:v>
                </c:pt>
                <c:pt idx="12978" formatCode="0.000">
                  <c:v>468.286</c:v>
                </c:pt>
                <c:pt idx="12979" formatCode="0.000">
                  <c:v>468.31299999999999</c:v>
                </c:pt>
                <c:pt idx="12980" formatCode="0.000">
                  <c:v>468.34199999999998</c:v>
                </c:pt>
                <c:pt idx="12981" formatCode="0.000">
                  <c:v>468.37</c:v>
                </c:pt>
                <c:pt idx="12982" formatCode="0.000">
                  <c:v>468.399</c:v>
                </c:pt>
                <c:pt idx="12983" formatCode="0.000">
                  <c:v>468.42599999999999</c:v>
                </c:pt>
                <c:pt idx="12984" formatCode="0.000">
                  <c:v>468.45499999999998</c:v>
                </c:pt>
                <c:pt idx="12985" formatCode="0.000">
                  <c:v>468.483</c:v>
                </c:pt>
                <c:pt idx="12986" formatCode="0.000">
                  <c:v>468.51100000000002</c:v>
                </c:pt>
                <c:pt idx="12987" formatCode="0.000">
                  <c:v>468.53899999999999</c:v>
                </c:pt>
                <c:pt idx="12988" formatCode="0.000">
                  <c:v>468.565</c:v>
                </c:pt>
                <c:pt idx="12989" formatCode="0.000">
                  <c:v>468.59399999999999</c:v>
                </c:pt>
                <c:pt idx="12990" formatCode="0.000">
                  <c:v>468.62200000000001</c:v>
                </c:pt>
                <c:pt idx="12991" formatCode="0.000">
                  <c:v>468.65100000000001</c:v>
                </c:pt>
                <c:pt idx="12992" formatCode="0.000">
                  <c:v>468.67700000000002</c:v>
                </c:pt>
                <c:pt idx="12993" formatCode="0.000">
                  <c:v>468.70400000000001</c:v>
                </c:pt>
                <c:pt idx="12994" formatCode="0.000">
                  <c:v>468.73200000000003</c:v>
                </c:pt>
                <c:pt idx="12995" formatCode="0.000">
                  <c:v>468.75700000000001</c:v>
                </c:pt>
                <c:pt idx="12996" formatCode="0.000">
                  <c:v>468.78800000000001</c:v>
                </c:pt>
                <c:pt idx="12997" formatCode="0.000">
                  <c:v>468.815</c:v>
                </c:pt>
                <c:pt idx="12998" formatCode="0.000">
                  <c:v>468.84300000000002</c:v>
                </c:pt>
                <c:pt idx="12999" formatCode="0.000">
                  <c:v>468.87099999999998</c:v>
                </c:pt>
                <c:pt idx="13000" formatCode="0.000">
                  <c:v>468.89699999999999</c:v>
                </c:pt>
                <c:pt idx="13001" formatCode="0.000">
                  <c:v>468.92399999999998</c:v>
                </c:pt>
                <c:pt idx="13002" formatCode="0.000">
                  <c:v>468.95299999999997</c:v>
                </c:pt>
                <c:pt idx="13003" formatCode="0.000">
                  <c:v>468.97899999999998</c:v>
                </c:pt>
                <c:pt idx="13004" formatCode="0.000">
                  <c:v>469.00599999999997</c:v>
                </c:pt>
                <c:pt idx="13005" formatCode="0.000">
                  <c:v>469.03199999999998</c:v>
                </c:pt>
                <c:pt idx="13006" formatCode="0.000">
                  <c:v>469.06200000000001</c:v>
                </c:pt>
                <c:pt idx="13007" formatCode="0.000">
                  <c:v>469.08600000000001</c:v>
                </c:pt>
                <c:pt idx="13008" formatCode="0.000">
                  <c:v>469.10899999999998</c:v>
                </c:pt>
                <c:pt idx="13009" formatCode="0.000">
                  <c:v>469.13600000000002</c:v>
                </c:pt>
                <c:pt idx="13010" formatCode="0.000">
                  <c:v>469.16199999999998</c:v>
                </c:pt>
                <c:pt idx="13011" formatCode="0.000">
                  <c:v>469.18900000000002</c:v>
                </c:pt>
                <c:pt idx="13012" formatCode="0.000">
                  <c:v>469.21699999999998</c:v>
                </c:pt>
                <c:pt idx="13013" formatCode="0.000">
                  <c:v>469.24200000000002</c:v>
                </c:pt>
                <c:pt idx="13014" formatCode="0.000">
                  <c:v>469.27</c:v>
                </c:pt>
                <c:pt idx="13015" formatCode="0.000">
                  <c:v>469.29899999999998</c:v>
                </c:pt>
                <c:pt idx="13016" formatCode="0.000">
                  <c:v>469.32600000000002</c:v>
                </c:pt>
                <c:pt idx="13017" formatCode="0.000">
                  <c:v>469.35300000000001</c:v>
                </c:pt>
                <c:pt idx="13018" formatCode="0.000">
                  <c:v>469.37799999999999</c:v>
                </c:pt>
                <c:pt idx="13019" formatCode="0.000">
                  <c:v>469.40699999999998</c:v>
                </c:pt>
                <c:pt idx="13020" formatCode="0.000">
                  <c:v>469.43400000000003</c:v>
                </c:pt>
                <c:pt idx="13021" formatCode="0.000">
                  <c:v>469.46</c:v>
                </c:pt>
                <c:pt idx="13022" formatCode="0.000">
                  <c:v>469.48700000000002</c:v>
                </c:pt>
                <c:pt idx="13023" formatCode="0.000">
                  <c:v>469.51499999999999</c:v>
                </c:pt>
                <c:pt idx="13024" formatCode="0.000">
                  <c:v>469.54199999999997</c:v>
                </c:pt>
                <c:pt idx="13025" formatCode="0.000">
                  <c:v>469.56799999999998</c:v>
                </c:pt>
                <c:pt idx="13026" formatCode="0.000">
                  <c:v>469.59500000000003</c:v>
                </c:pt>
                <c:pt idx="13027" formatCode="0.000">
                  <c:v>469.62099999999998</c:v>
                </c:pt>
                <c:pt idx="13028" formatCode="0.000">
                  <c:v>469.64600000000002</c:v>
                </c:pt>
                <c:pt idx="13029" formatCode="0.000">
                  <c:v>469.673</c:v>
                </c:pt>
                <c:pt idx="13030" formatCode="0.000">
                  <c:v>469.69900000000001</c:v>
                </c:pt>
                <c:pt idx="13031" formatCode="0.000">
                  <c:v>469.726</c:v>
                </c:pt>
                <c:pt idx="13032" formatCode="0.000">
                  <c:v>469.75400000000002</c:v>
                </c:pt>
                <c:pt idx="13033" formatCode="0.000">
                  <c:v>469.78100000000001</c:v>
                </c:pt>
                <c:pt idx="13034" formatCode="0.000">
                  <c:v>469.80700000000002</c:v>
                </c:pt>
                <c:pt idx="13035" formatCode="0.000">
                  <c:v>469.834</c:v>
                </c:pt>
                <c:pt idx="13036" formatCode="0.000">
                  <c:v>469.863</c:v>
                </c:pt>
                <c:pt idx="13037" formatCode="0.000">
                  <c:v>469.88900000000001</c:v>
                </c:pt>
                <c:pt idx="13038" formatCode="0.000">
                  <c:v>469.91699999999997</c:v>
                </c:pt>
                <c:pt idx="13039" formatCode="0.000">
                  <c:v>469.94400000000002</c:v>
                </c:pt>
                <c:pt idx="13040" formatCode="0.000">
                  <c:v>469.97</c:v>
                </c:pt>
                <c:pt idx="13041" formatCode="0.000">
                  <c:v>469.99599999999998</c:v>
                </c:pt>
                <c:pt idx="13042" formatCode="0.000">
                  <c:v>470.024</c:v>
                </c:pt>
                <c:pt idx="13043" formatCode="0.000">
                  <c:v>470.05</c:v>
                </c:pt>
                <c:pt idx="13044" formatCode="0.000">
                  <c:v>470.08</c:v>
                </c:pt>
                <c:pt idx="13045" formatCode="0.000">
                  <c:v>470.10399999999998</c:v>
                </c:pt>
                <c:pt idx="13046" formatCode="0.000">
                  <c:v>470.13200000000001</c:v>
                </c:pt>
                <c:pt idx="13047" formatCode="0.000">
                  <c:v>470.15899999999999</c:v>
                </c:pt>
                <c:pt idx="13048" formatCode="0.000">
                  <c:v>470.18599999999998</c:v>
                </c:pt>
                <c:pt idx="13049" formatCode="0.000">
                  <c:v>470.214</c:v>
                </c:pt>
                <c:pt idx="13050" formatCode="0.000">
                  <c:v>470.24</c:v>
                </c:pt>
                <c:pt idx="13051" formatCode="0.000">
                  <c:v>470.267</c:v>
                </c:pt>
                <c:pt idx="13052" formatCode="0.000">
                  <c:v>470.29399999999998</c:v>
                </c:pt>
                <c:pt idx="13053" formatCode="0.000">
                  <c:v>470.322</c:v>
                </c:pt>
                <c:pt idx="13054" formatCode="0.000">
                  <c:v>470.34899999999999</c:v>
                </c:pt>
                <c:pt idx="13055" formatCode="0.000">
                  <c:v>470.37599999999998</c:v>
                </c:pt>
                <c:pt idx="13056" formatCode="0.000">
                  <c:v>470.40300000000002</c:v>
                </c:pt>
                <c:pt idx="13057" formatCode="0.000">
                  <c:v>470.43</c:v>
                </c:pt>
                <c:pt idx="13058" formatCode="0.000">
                  <c:v>470.45800000000003</c:v>
                </c:pt>
                <c:pt idx="13059" formatCode="0.000">
                  <c:v>470.48399999999998</c:v>
                </c:pt>
                <c:pt idx="13060" formatCode="0.000">
                  <c:v>470.51100000000002</c:v>
                </c:pt>
                <c:pt idx="13061" formatCode="0.000">
                  <c:v>470.53800000000001</c:v>
                </c:pt>
                <c:pt idx="13062" formatCode="0.000">
                  <c:v>470.56700000000001</c:v>
                </c:pt>
                <c:pt idx="13063" formatCode="0.000">
                  <c:v>470.59300000000002</c:v>
                </c:pt>
                <c:pt idx="13064" formatCode="0.000">
                  <c:v>470.62200000000001</c:v>
                </c:pt>
                <c:pt idx="13065" formatCode="0.000">
                  <c:v>470.649</c:v>
                </c:pt>
                <c:pt idx="13066" formatCode="0.000">
                  <c:v>470.67500000000001</c:v>
                </c:pt>
                <c:pt idx="13067" formatCode="0.000">
                  <c:v>470.70400000000001</c:v>
                </c:pt>
                <c:pt idx="13068" formatCode="0.000">
                  <c:v>470.73099999999999</c:v>
                </c:pt>
                <c:pt idx="13069" formatCode="0.000">
                  <c:v>470.75799999999998</c:v>
                </c:pt>
                <c:pt idx="13070" formatCode="0.000">
                  <c:v>470.786</c:v>
                </c:pt>
                <c:pt idx="13071" formatCode="0.000">
                  <c:v>470.81299999999999</c:v>
                </c:pt>
                <c:pt idx="13072" formatCode="0.000">
                  <c:v>470.84300000000002</c:v>
                </c:pt>
                <c:pt idx="13073" formatCode="0.000">
                  <c:v>470.86599999999999</c:v>
                </c:pt>
                <c:pt idx="13074" formatCode="0.000">
                  <c:v>470.89600000000002</c:v>
                </c:pt>
                <c:pt idx="13075" formatCode="0.000">
                  <c:v>470.92500000000001</c:v>
                </c:pt>
                <c:pt idx="13076" formatCode="0.000">
                  <c:v>470.95100000000002</c:v>
                </c:pt>
                <c:pt idx="13077" formatCode="0.000">
                  <c:v>470.98</c:v>
                </c:pt>
                <c:pt idx="13078" formatCode="0.000">
                  <c:v>471.00799999999998</c:v>
                </c:pt>
                <c:pt idx="13079" formatCode="0.000">
                  <c:v>471.036</c:v>
                </c:pt>
                <c:pt idx="13080" formatCode="0.000">
                  <c:v>471.06599999999997</c:v>
                </c:pt>
                <c:pt idx="13081" formatCode="0.000">
                  <c:v>471.09300000000002</c:v>
                </c:pt>
                <c:pt idx="13082" formatCode="0.000">
                  <c:v>471.12</c:v>
                </c:pt>
                <c:pt idx="13083" formatCode="0.000">
                  <c:v>471.14600000000002</c:v>
                </c:pt>
                <c:pt idx="13084" formatCode="0.000">
                  <c:v>471.17500000000001</c:v>
                </c:pt>
                <c:pt idx="13085" formatCode="0.000">
                  <c:v>471.20400000000001</c:v>
                </c:pt>
                <c:pt idx="13086" formatCode="0.000">
                  <c:v>471.23099999999999</c:v>
                </c:pt>
                <c:pt idx="13087" formatCode="0.000">
                  <c:v>471.25900000000001</c:v>
                </c:pt>
                <c:pt idx="13088" formatCode="0.000">
                  <c:v>471.286</c:v>
                </c:pt>
                <c:pt idx="13089" formatCode="0.000">
                  <c:v>471.315</c:v>
                </c:pt>
                <c:pt idx="13090" formatCode="0.000">
                  <c:v>471.34300000000002</c:v>
                </c:pt>
                <c:pt idx="13091" formatCode="0.000">
                  <c:v>471.37299999999999</c:v>
                </c:pt>
                <c:pt idx="13092" formatCode="0.000">
                  <c:v>471.4</c:v>
                </c:pt>
                <c:pt idx="13093" formatCode="0.000">
                  <c:v>471.42899999999997</c:v>
                </c:pt>
                <c:pt idx="13094" formatCode="0.000">
                  <c:v>471.45699999999999</c:v>
                </c:pt>
                <c:pt idx="13095" formatCode="0.000">
                  <c:v>471.48500000000001</c:v>
                </c:pt>
                <c:pt idx="13096" formatCode="0.000">
                  <c:v>471.51499999999999</c:v>
                </c:pt>
                <c:pt idx="13097" formatCode="0.000">
                  <c:v>471.54199999999997</c:v>
                </c:pt>
                <c:pt idx="13098" formatCode="0.000">
                  <c:v>471.572</c:v>
                </c:pt>
                <c:pt idx="13099" formatCode="0.000">
                  <c:v>471.59899999999999</c:v>
                </c:pt>
                <c:pt idx="13100" formatCode="0.000">
                  <c:v>471.62799999999999</c:v>
                </c:pt>
                <c:pt idx="13101" formatCode="0.000">
                  <c:v>471.65600000000001</c:v>
                </c:pt>
                <c:pt idx="13102" formatCode="0.000">
                  <c:v>471.685</c:v>
                </c:pt>
                <c:pt idx="13103" formatCode="0.000">
                  <c:v>471.71499999999997</c:v>
                </c:pt>
                <c:pt idx="13104" formatCode="0.000">
                  <c:v>471.74200000000002</c:v>
                </c:pt>
                <c:pt idx="13105" formatCode="0.000">
                  <c:v>471.77</c:v>
                </c:pt>
                <c:pt idx="13106" formatCode="0.000">
                  <c:v>471.80099999999999</c:v>
                </c:pt>
                <c:pt idx="13107" formatCode="0.000">
                  <c:v>471.83</c:v>
                </c:pt>
                <c:pt idx="13108" formatCode="0.000">
                  <c:v>471.85899999999998</c:v>
                </c:pt>
                <c:pt idx="13109" formatCode="0.000">
                  <c:v>471.887</c:v>
                </c:pt>
                <c:pt idx="13110" formatCode="0.000">
                  <c:v>471.91699999999997</c:v>
                </c:pt>
                <c:pt idx="13111" formatCode="0.000">
                  <c:v>471.94499999999999</c:v>
                </c:pt>
                <c:pt idx="13112" formatCode="0.000">
                  <c:v>471.97300000000001</c:v>
                </c:pt>
                <c:pt idx="13113" formatCode="0.000">
                  <c:v>472.00200000000001</c:v>
                </c:pt>
                <c:pt idx="13114" formatCode="0.000">
                  <c:v>472.029</c:v>
                </c:pt>
                <c:pt idx="13115" formatCode="0.000">
                  <c:v>472.06099999999998</c:v>
                </c:pt>
                <c:pt idx="13116" formatCode="0.000">
                  <c:v>472.09100000000001</c:v>
                </c:pt>
                <c:pt idx="13117" formatCode="0.000">
                  <c:v>472.11799999999999</c:v>
                </c:pt>
                <c:pt idx="13118" formatCode="0.000">
                  <c:v>472.14800000000002</c:v>
                </c:pt>
                <c:pt idx="13119" formatCode="0.000">
                  <c:v>472.17700000000002</c:v>
                </c:pt>
                <c:pt idx="13120" formatCode="0.000">
                  <c:v>472.20600000000002</c:v>
                </c:pt>
                <c:pt idx="13121" formatCode="0.000">
                  <c:v>472.23399999999998</c:v>
                </c:pt>
                <c:pt idx="13122" formatCode="0.000">
                  <c:v>472.26400000000001</c:v>
                </c:pt>
                <c:pt idx="13123" formatCode="0.000">
                  <c:v>472.29300000000001</c:v>
                </c:pt>
                <c:pt idx="13124" formatCode="0.000">
                  <c:v>472.32299999999998</c:v>
                </c:pt>
                <c:pt idx="13125" formatCode="0.000">
                  <c:v>472.35199999999998</c:v>
                </c:pt>
                <c:pt idx="13126" formatCode="0.000">
                  <c:v>472.38299999999998</c:v>
                </c:pt>
                <c:pt idx="13127" formatCode="0.000">
                  <c:v>472.41</c:v>
                </c:pt>
                <c:pt idx="13128" formatCode="0.000">
                  <c:v>472.43900000000002</c:v>
                </c:pt>
                <c:pt idx="13129" formatCode="0.000">
                  <c:v>472.46800000000002</c:v>
                </c:pt>
                <c:pt idx="13130" formatCode="0.000">
                  <c:v>472.5</c:v>
                </c:pt>
                <c:pt idx="13131" formatCode="0.000">
                  <c:v>472.52800000000002</c:v>
                </c:pt>
                <c:pt idx="13132" formatCode="0.000">
                  <c:v>472.55599999999998</c:v>
                </c:pt>
                <c:pt idx="13133" formatCode="0.000">
                  <c:v>472.58600000000001</c:v>
                </c:pt>
                <c:pt idx="13134" formatCode="0.000">
                  <c:v>472.61700000000002</c:v>
                </c:pt>
                <c:pt idx="13135" formatCode="0.000">
                  <c:v>472.64400000000001</c:v>
                </c:pt>
                <c:pt idx="13136" formatCode="0.000">
                  <c:v>472.673</c:v>
                </c:pt>
                <c:pt idx="13137" formatCode="0.000">
                  <c:v>472.70100000000002</c:v>
                </c:pt>
                <c:pt idx="13138" formatCode="0.000">
                  <c:v>472.73</c:v>
                </c:pt>
                <c:pt idx="13139" formatCode="0.000">
                  <c:v>472.75900000000001</c:v>
                </c:pt>
                <c:pt idx="13140" formatCode="0.000">
                  <c:v>472.78699999999998</c:v>
                </c:pt>
                <c:pt idx="13141" formatCode="0.000">
                  <c:v>472.81700000000001</c:v>
                </c:pt>
                <c:pt idx="13142" formatCode="0.000">
                  <c:v>472.84399999999999</c:v>
                </c:pt>
                <c:pt idx="13143" formatCode="0.000">
                  <c:v>472.87400000000002</c:v>
                </c:pt>
                <c:pt idx="13144" formatCode="0.000">
                  <c:v>472.90199999999999</c:v>
                </c:pt>
                <c:pt idx="13145" formatCode="0.000">
                  <c:v>472.93099999999998</c:v>
                </c:pt>
                <c:pt idx="13146" formatCode="0.000">
                  <c:v>472.959</c:v>
                </c:pt>
                <c:pt idx="13147" formatCode="0.000">
                  <c:v>472.98599999999999</c:v>
                </c:pt>
                <c:pt idx="13148" formatCode="0.000">
                  <c:v>473.01400000000001</c:v>
                </c:pt>
                <c:pt idx="13149" formatCode="0.000">
                  <c:v>473.04399999999998</c:v>
                </c:pt>
                <c:pt idx="13150" formatCode="0.000">
                  <c:v>473.07299999999998</c:v>
                </c:pt>
                <c:pt idx="13151" formatCode="0.000">
                  <c:v>473.1</c:v>
                </c:pt>
                <c:pt idx="13152" formatCode="0.000">
                  <c:v>473.12700000000001</c:v>
                </c:pt>
                <c:pt idx="13153" formatCode="0.000">
                  <c:v>473.15800000000002</c:v>
                </c:pt>
                <c:pt idx="13154" formatCode="0.000">
                  <c:v>473.185</c:v>
                </c:pt>
                <c:pt idx="13155" formatCode="0.000">
                  <c:v>473.21499999999997</c:v>
                </c:pt>
                <c:pt idx="13156" formatCode="0.000">
                  <c:v>473.24200000000002</c:v>
                </c:pt>
                <c:pt idx="13157" formatCode="0.000">
                  <c:v>473.27199999999999</c:v>
                </c:pt>
                <c:pt idx="13158" formatCode="0.000">
                  <c:v>473.29899999999998</c:v>
                </c:pt>
                <c:pt idx="13159" formatCode="0.000">
                  <c:v>473.32900000000001</c:v>
                </c:pt>
                <c:pt idx="13160" formatCode="0.000">
                  <c:v>473.35599999999999</c:v>
                </c:pt>
                <c:pt idx="13161" formatCode="0.000">
                  <c:v>473.387</c:v>
                </c:pt>
                <c:pt idx="13162" formatCode="0.000">
                  <c:v>473.41300000000001</c:v>
                </c:pt>
                <c:pt idx="13163" formatCode="0.000">
                  <c:v>473.44299999999998</c:v>
                </c:pt>
                <c:pt idx="13164" formatCode="0.000">
                  <c:v>473.47199999999998</c:v>
                </c:pt>
                <c:pt idx="13165" formatCode="0.000">
                  <c:v>473.5</c:v>
                </c:pt>
                <c:pt idx="13166" formatCode="0.000">
                  <c:v>473.52800000000002</c:v>
                </c:pt>
                <c:pt idx="13167" formatCode="0.000">
                  <c:v>473.55599999999998</c:v>
                </c:pt>
                <c:pt idx="13168" formatCode="0.000">
                  <c:v>473.58499999999998</c:v>
                </c:pt>
                <c:pt idx="13169" formatCode="0.000">
                  <c:v>473.61399999999998</c:v>
                </c:pt>
                <c:pt idx="13170" formatCode="0.000">
                  <c:v>473.64299999999997</c:v>
                </c:pt>
                <c:pt idx="13171" formatCode="0.000">
                  <c:v>473.67099999999999</c:v>
                </c:pt>
                <c:pt idx="13172" formatCode="0.000">
                  <c:v>473.7</c:v>
                </c:pt>
                <c:pt idx="13173" formatCode="0.000">
                  <c:v>473.73</c:v>
                </c:pt>
                <c:pt idx="13174" formatCode="0.000">
                  <c:v>473.75799999999998</c:v>
                </c:pt>
                <c:pt idx="13175" formatCode="0.000">
                  <c:v>473.786</c:v>
                </c:pt>
                <c:pt idx="13176" formatCode="0.000">
                  <c:v>473.81599999999997</c:v>
                </c:pt>
                <c:pt idx="13177" formatCode="0.000">
                  <c:v>473.84399999999999</c:v>
                </c:pt>
                <c:pt idx="13178" formatCode="0.000">
                  <c:v>473.87400000000002</c:v>
                </c:pt>
                <c:pt idx="13179" formatCode="0.000">
                  <c:v>473.90300000000002</c:v>
                </c:pt>
                <c:pt idx="13180" formatCode="0.000">
                  <c:v>473.93</c:v>
                </c:pt>
                <c:pt idx="13181" formatCode="0.000">
                  <c:v>473.96</c:v>
                </c:pt>
                <c:pt idx="13182" formatCode="0.000">
                  <c:v>473.99</c:v>
                </c:pt>
                <c:pt idx="13183" formatCode="0.000">
                  <c:v>474.01900000000001</c:v>
                </c:pt>
                <c:pt idx="13184" formatCode="0.000">
                  <c:v>474.04899999999998</c:v>
                </c:pt>
                <c:pt idx="13185" formatCode="0.000">
                  <c:v>474.07600000000002</c:v>
                </c:pt>
                <c:pt idx="13186" formatCode="0.000">
                  <c:v>474.10399999999998</c:v>
                </c:pt>
                <c:pt idx="13187" formatCode="0.000">
                  <c:v>474.13400000000001</c:v>
                </c:pt>
                <c:pt idx="13188" formatCode="0.000">
                  <c:v>474.161</c:v>
                </c:pt>
                <c:pt idx="13189" formatCode="0.000">
                  <c:v>474.19099999999997</c:v>
                </c:pt>
                <c:pt idx="13190" formatCode="0.000">
                  <c:v>474.221</c:v>
                </c:pt>
                <c:pt idx="13191" formatCode="0.000">
                  <c:v>474.24900000000002</c:v>
                </c:pt>
                <c:pt idx="13192" formatCode="0.000">
                  <c:v>474.27800000000002</c:v>
                </c:pt>
                <c:pt idx="13193" formatCode="0.000">
                  <c:v>474.30700000000002</c:v>
                </c:pt>
                <c:pt idx="13194" formatCode="0.000">
                  <c:v>474.33499999999998</c:v>
                </c:pt>
                <c:pt idx="13195" formatCode="0.000">
                  <c:v>474.36399999999998</c:v>
                </c:pt>
                <c:pt idx="13196" formatCode="0.000">
                  <c:v>474.39299999999997</c:v>
                </c:pt>
                <c:pt idx="13197" formatCode="0.000">
                  <c:v>474.423</c:v>
                </c:pt>
                <c:pt idx="13198" formatCode="0.000">
                  <c:v>474.45100000000002</c:v>
                </c:pt>
                <c:pt idx="13199" formatCode="0.000">
                  <c:v>474.48</c:v>
                </c:pt>
                <c:pt idx="13200" formatCode="0.000">
                  <c:v>474.50700000000001</c:v>
                </c:pt>
                <c:pt idx="13201" formatCode="0.000">
                  <c:v>474.53699999999998</c:v>
                </c:pt>
                <c:pt idx="13202" formatCode="0.000">
                  <c:v>474.56599999999997</c:v>
                </c:pt>
                <c:pt idx="13203" formatCode="0.000">
                  <c:v>474.596</c:v>
                </c:pt>
                <c:pt idx="13204" formatCode="0.000">
                  <c:v>474.625</c:v>
                </c:pt>
                <c:pt idx="13205" formatCode="0.000">
                  <c:v>474.65300000000002</c:v>
                </c:pt>
                <c:pt idx="13206" formatCode="0.000">
                  <c:v>474.68299999999999</c:v>
                </c:pt>
                <c:pt idx="13207" formatCode="0.000">
                  <c:v>474.71100000000001</c:v>
                </c:pt>
                <c:pt idx="13208" formatCode="0.000">
                  <c:v>474.74</c:v>
                </c:pt>
                <c:pt idx="13209" formatCode="0.000">
                  <c:v>474.77199999999999</c:v>
                </c:pt>
                <c:pt idx="13210" formatCode="0.000">
                  <c:v>474.8</c:v>
                </c:pt>
                <c:pt idx="13211" formatCode="0.000">
                  <c:v>474.827</c:v>
                </c:pt>
                <c:pt idx="13212" formatCode="0.000">
                  <c:v>474.85700000000003</c:v>
                </c:pt>
                <c:pt idx="13213" formatCode="0.000">
                  <c:v>474.88900000000001</c:v>
                </c:pt>
                <c:pt idx="13214" formatCode="0.000">
                  <c:v>474.916</c:v>
                </c:pt>
                <c:pt idx="13215" formatCode="0.000">
                  <c:v>474.94600000000003</c:v>
                </c:pt>
                <c:pt idx="13216" formatCode="0.000">
                  <c:v>474.97699999999998</c:v>
                </c:pt>
                <c:pt idx="13217" formatCode="0.000">
                  <c:v>475.00400000000002</c:v>
                </c:pt>
                <c:pt idx="13218" formatCode="0.000">
                  <c:v>475.03500000000003</c:v>
                </c:pt>
                <c:pt idx="13219" formatCode="0.000">
                  <c:v>475.065</c:v>
                </c:pt>
                <c:pt idx="13220" formatCode="0.000">
                  <c:v>475.09500000000003</c:v>
                </c:pt>
                <c:pt idx="13221" formatCode="0.000">
                  <c:v>475.12200000000001</c:v>
                </c:pt>
                <c:pt idx="13222" formatCode="0.000">
                  <c:v>475.15300000000002</c:v>
                </c:pt>
                <c:pt idx="13223" formatCode="0.000">
                  <c:v>475.18200000000002</c:v>
                </c:pt>
                <c:pt idx="13224" formatCode="0.000">
                  <c:v>475.21</c:v>
                </c:pt>
                <c:pt idx="13225" formatCode="0.000">
                  <c:v>475.24099999999999</c:v>
                </c:pt>
                <c:pt idx="13226" formatCode="0.000">
                  <c:v>475.26900000000001</c:v>
                </c:pt>
                <c:pt idx="13227" formatCode="0.000">
                  <c:v>475.298</c:v>
                </c:pt>
                <c:pt idx="13228" formatCode="0.000">
                  <c:v>475.32900000000001</c:v>
                </c:pt>
                <c:pt idx="13229" formatCode="0.000">
                  <c:v>475.35700000000003</c:v>
                </c:pt>
                <c:pt idx="13230" formatCode="0.000">
                  <c:v>475.38799999999998</c:v>
                </c:pt>
                <c:pt idx="13231" formatCode="0.000">
                  <c:v>475.41699999999997</c:v>
                </c:pt>
                <c:pt idx="13232" formatCode="0.000">
                  <c:v>475.44799999999998</c:v>
                </c:pt>
                <c:pt idx="13233" formatCode="0.000">
                  <c:v>475.47399999999999</c:v>
                </c:pt>
                <c:pt idx="13234" formatCode="0.000">
                  <c:v>475.505</c:v>
                </c:pt>
                <c:pt idx="13235" formatCode="0.000">
                  <c:v>475.53399999999999</c:v>
                </c:pt>
                <c:pt idx="13236" formatCode="0.000">
                  <c:v>475.56599999999997</c:v>
                </c:pt>
                <c:pt idx="13237" formatCode="0.000">
                  <c:v>475.59399999999999</c:v>
                </c:pt>
                <c:pt idx="13238" formatCode="0.000">
                  <c:v>475.62200000000001</c:v>
                </c:pt>
                <c:pt idx="13239" formatCode="0.000">
                  <c:v>475.65199999999999</c:v>
                </c:pt>
                <c:pt idx="13240" formatCode="0.000">
                  <c:v>475.68099999999998</c:v>
                </c:pt>
                <c:pt idx="13241" formatCode="0.000">
                  <c:v>475.71100000000001</c:v>
                </c:pt>
                <c:pt idx="13242" formatCode="0.000">
                  <c:v>475.73899999999998</c:v>
                </c:pt>
                <c:pt idx="13243" formatCode="0.000">
                  <c:v>475.76799999999997</c:v>
                </c:pt>
                <c:pt idx="13244" formatCode="0.000">
                  <c:v>475.79500000000002</c:v>
                </c:pt>
                <c:pt idx="13245" formatCode="0.000">
                  <c:v>475.82499999999999</c:v>
                </c:pt>
                <c:pt idx="13246" formatCode="0.000">
                  <c:v>475.85399999999998</c:v>
                </c:pt>
                <c:pt idx="13247" formatCode="0.000">
                  <c:v>475.88099999999997</c:v>
                </c:pt>
                <c:pt idx="13248" formatCode="0.000">
                  <c:v>475.91</c:v>
                </c:pt>
                <c:pt idx="13249" formatCode="0.000">
                  <c:v>475.93700000000001</c:v>
                </c:pt>
                <c:pt idx="13250" formatCode="0.000">
                  <c:v>475.96600000000001</c:v>
                </c:pt>
                <c:pt idx="13251" formatCode="0.000">
                  <c:v>475.99400000000003</c:v>
                </c:pt>
                <c:pt idx="13252" formatCode="0.000">
                  <c:v>476.02300000000002</c:v>
                </c:pt>
                <c:pt idx="13253" formatCode="0.000">
                  <c:v>476.05399999999997</c:v>
                </c:pt>
                <c:pt idx="13254" formatCode="0.000">
                  <c:v>476.08300000000003</c:v>
                </c:pt>
                <c:pt idx="13255" formatCode="0.000">
                  <c:v>476.10899999999998</c:v>
                </c:pt>
                <c:pt idx="13256" formatCode="0.000">
                  <c:v>476.13900000000001</c:v>
                </c:pt>
                <c:pt idx="13257" formatCode="0.000">
                  <c:v>476.16699999999997</c:v>
                </c:pt>
                <c:pt idx="13258" formatCode="0.000">
                  <c:v>476.19600000000003</c:v>
                </c:pt>
                <c:pt idx="13259" formatCode="0.000">
                  <c:v>476.22500000000002</c:v>
                </c:pt>
                <c:pt idx="13260" formatCode="0.000">
                  <c:v>476.25400000000002</c:v>
                </c:pt>
                <c:pt idx="13261" formatCode="0.000">
                  <c:v>476.28300000000002</c:v>
                </c:pt>
                <c:pt idx="13262" formatCode="0.000">
                  <c:v>476.31200000000001</c:v>
                </c:pt>
                <c:pt idx="13263" formatCode="0.000">
                  <c:v>476.34</c:v>
                </c:pt>
                <c:pt idx="13264" formatCode="0.000">
                  <c:v>476.36700000000002</c:v>
                </c:pt>
                <c:pt idx="13265" formatCode="0.000">
                  <c:v>476.39800000000002</c:v>
                </c:pt>
                <c:pt idx="13266" formatCode="0.000">
                  <c:v>476.42599999999999</c:v>
                </c:pt>
                <c:pt idx="13267" formatCode="0.000">
                  <c:v>476.45600000000002</c:v>
                </c:pt>
                <c:pt idx="13268" formatCode="0.000">
                  <c:v>476.48399999999998</c:v>
                </c:pt>
                <c:pt idx="13269" formatCode="0.000">
                  <c:v>476.51100000000002</c:v>
                </c:pt>
                <c:pt idx="13270" formatCode="0.000">
                  <c:v>476.54</c:v>
                </c:pt>
                <c:pt idx="13271" formatCode="0.000">
                  <c:v>476.57</c:v>
                </c:pt>
                <c:pt idx="13272" formatCode="0.000">
                  <c:v>476.6</c:v>
                </c:pt>
                <c:pt idx="13273" formatCode="0.000">
                  <c:v>476.63</c:v>
                </c:pt>
                <c:pt idx="13274" formatCode="0.000">
                  <c:v>476.65899999999999</c:v>
                </c:pt>
                <c:pt idx="13275" formatCode="0.000">
                  <c:v>476.68599999999998</c:v>
                </c:pt>
                <c:pt idx="13276" formatCode="0.000">
                  <c:v>476.71600000000001</c:v>
                </c:pt>
                <c:pt idx="13277" formatCode="0.000">
                  <c:v>476.74400000000003</c:v>
                </c:pt>
                <c:pt idx="13278" formatCode="0.000">
                  <c:v>476.774</c:v>
                </c:pt>
                <c:pt idx="13279" formatCode="0.000">
                  <c:v>476.80200000000002</c:v>
                </c:pt>
                <c:pt idx="13280" formatCode="0.000">
                  <c:v>476.83199999999999</c:v>
                </c:pt>
                <c:pt idx="13281" formatCode="0.000">
                  <c:v>476.86099999999999</c:v>
                </c:pt>
                <c:pt idx="13282" formatCode="0.000">
                  <c:v>476.887</c:v>
                </c:pt>
                <c:pt idx="13283" formatCode="0.000">
                  <c:v>476.916</c:v>
                </c:pt>
                <c:pt idx="13284" formatCode="0.000">
                  <c:v>476.947</c:v>
                </c:pt>
                <c:pt idx="13285" formatCode="0.000">
                  <c:v>476.976</c:v>
                </c:pt>
                <c:pt idx="13286" formatCode="0.000">
                  <c:v>477.005</c:v>
                </c:pt>
                <c:pt idx="13287" formatCode="0.000">
                  <c:v>477.03300000000002</c:v>
                </c:pt>
                <c:pt idx="13288" formatCode="0.000">
                  <c:v>477.06299999999999</c:v>
                </c:pt>
                <c:pt idx="13289" formatCode="0.000">
                  <c:v>477.09199999999998</c:v>
                </c:pt>
                <c:pt idx="13290" formatCode="0.000">
                  <c:v>477.11900000000003</c:v>
                </c:pt>
                <c:pt idx="13291" formatCode="0.000">
                  <c:v>477.149</c:v>
                </c:pt>
                <c:pt idx="13292" formatCode="0.000">
                  <c:v>477.178</c:v>
                </c:pt>
                <c:pt idx="13293" formatCode="0.000">
                  <c:v>477.20699999999999</c:v>
                </c:pt>
                <c:pt idx="13294" formatCode="0.000">
                  <c:v>477.23500000000001</c:v>
                </c:pt>
                <c:pt idx="13295" formatCode="0.000">
                  <c:v>477.26400000000001</c:v>
                </c:pt>
                <c:pt idx="13296" formatCode="0.000">
                  <c:v>477.29500000000002</c:v>
                </c:pt>
                <c:pt idx="13297" formatCode="0.000">
                  <c:v>477.32299999999998</c:v>
                </c:pt>
                <c:pt idx="13298" formatCode="0.000">
                  <c:v>477.35199999999998</c:v>
                </c:pt>
                <c:pt idx="13299" formatCode="0.000">
                  <c:v>477.38099999999997</c:v>
                </c:pt>
                <c:pt idx="13300" formatCode="0.000">
                  <c:v>477.41</c:v>
                </c:pt>
                <c:pt idx="13301" formatCode="0.000">
                  <c:v>477.43900000000002</c:v>
                </c:pt>
                <c:pt idx="13302" formatCode="0.000">
                  <c:v>477.46899999999999</c:v>
                </c:pt>
                <c:pt idx="13303" formatCode="0.000">
                  <c:v>477.49700000000001</c:v>
                </c:pt>
                <c:pt idx="13304" formatCode="0.000">
                  <c:v>477.52600000000001</c:v>
                </c:pt>
                <c:pt idx="13305" formatCode="0.000">
                  <c:v>477.55500000000001</c:v>
                </c:pt>
                <c:pt idx="13306" formatCode="0.000">
                  <c:v>477.58600000000001</c:v>
                </c:pt>
                <c:pt idx="13307" formatCode="0.000">
                  <c:v>477.61399999999998</c:v>
                </c:pt>
                <c:pt idx="13308" formatCode="0.000">
                  <c:v>477.64299999999997</c:v>
                </c:pt>
                <c:pt idx="13309" formatCode="0.000">
                  <c:v>477.67</c:v>
                </c:pt>
                <c:pt idx="13310" formatCode="0.000">
                  <c:v>477.7</c:v>
                </c:pt>
                <c:pt idx="13311" formatCode="0.000">
                  <c:v>477.72899999999998</c:v>
                </c:pt>
                <c:pt idx="13312" formatCode="0.000">
                  <c:v>477.75799999999998</c:v>
                </c:pt>
                <c:pt idx="13313" formatCode="0.000">
                  <c:v>477.78500000000003</c:v>
                </c:pt>
                <c:pt idx="13314" formatCode="0.000">
                  <c:v>477.81400000000002</c:v>
                </c:pt>
                <c:pt idx="13315" formatCode="0.000">
                  <c:v>477.84300000000002</c:v>
                </c:pt>
                <c:pt idx="13316" formatCode="0.000">
                  <c:v>477.875</c:v>
                </c:pt>
                <c:pt idx="13317" formatCode="0.000">
                  <c:v>477.90199999999999</c:v>
                </c:pt>
                <c:pt idx="13318" formatCode="0.000">
                  <c:v>477.93099999999998</c:v>
                </c:pt>
                <c:pt idx="13319" formatCode="0.000">
                  <c:v>477.95800000000003</c:v>
                </c:pt>
                <c:pt idx="13320" formatCode="0.000">
                  <c:v>477.98899999999998</c:v>
                </c:pt>
                <c:pt idx="13321" formatCode="0.000">
                  <c:v>478.017</c:v>
                </c:pt>
                <c:pt idx="13322" formatCode="0.000">
                  <c:v>478.04700000000003</c:v>
                </c:pt>
                <c:pt idx="13323" formatCode="0.000">
                  <c:v>478.07499999999999</c:v>
                </c:pt>
                <c:pt idx="13324" formatCode="0.000">
                  <c:v>478.10300000000001</c:v>
                </c:pt>
                <c:pt idx="13325" formatCode="0.000">
                  <c:v>478.13299999999998</c:v>
                </c:pt>
                <c:pt idx="13326" formatCode="0.000">
                  <c:v>478.16199999999998</c:v>
                </c:pt>
                <c:pt idx="13327" formatCode="0.000">
                  <c:v>478.19099999999997</c:v>
                </c:pt>
                <c:pt idx="13328" formatCode="0.000">
                  <c:v>478.21899999999999</c:v>
                </c:pt>
                <c:pt idx="13329" formatCode="0.000">
                  <c:v>478.24700000000001</c:v>
                </c:pt>
                <c:pt idx="13330" formatCode="0.000">
                  <c:v>478.27800000000002</c:v>
                </c:pt>
                <c:pt idx="13331" formatCode="0.000">
                  <c:v>478.30700000000002</c:v>
                </c:pt>
                <c:pt idx="13332" formatCode="0.000">
                  <c:v>478.334</c:v>
                </c:pt>
                <c:pt idx="13333" formatCode="0.000">
                  <c:v>478.36399999999998</c:v>
                </c:pt>
                <c:pt idx="13334" formatCode="0.000">
                  <c:v>478.39400000000001</c:v>
                </c:pt>
                <c:pt idx="13335" formatCode="0.000">
                  <c:v>478.42099999999999</c:v>
                </c:pt>
                <c:pt idx="13336" formatCode="0.000">
                  <c:v>478.45</c:v>
                </c:pt>
                <c:pt idx="13337" formatCode="0.000">
                  <c:v>478.48</c:v>
                </c:pt>
                <c:pt idx="13338" formatCode="0.000">
                  <c:v>478.51100000000002</c:v>
                </c:pt>
                <c:pt idx="13339" formatCode="0.000">
                  <c:v>478.53899999999999</c:v>
                </c:pt>
                <c:pt idx="13340" formatCode="0.000">
                  <c:v>478.57</c:v>
                </c:pt>
                <c:pt idx="13341" formatCode="0.000">
                  <c:v>478.59800000000001</c:v>
                </c:pt>
                <c:pt idx="13342" formatCode="0.000">
                  <c:v>478.62700000000001</c:v>
                </c:pt>
                <c:pt idx="13343" formatCode="0.000">
                  <c:v>478.65800000000002</c:v>
                </c:pt>
                <c:pt idx="13344" formatCode="0.000">
                  <c:v>478.68599999999998</c:v>
                </c:pt>
                <c:pt idx="13345" formatCode="0.000">
                  <c:v>478.71499999999997</c:v>
                </c:pt>
                <c:pt idx="13346" formatCode="0.000">
                  <c:v>478.74299999999999</c:v>
                </c:pt>
                <c:pt idx="13347" formatCode="0.000">
                  <c:v>478.774</c:v>
                </c:pt>
                <c:pt idx="13348" formatCode="0.000">
                  <c:v>478.803</c:v>
                </c:pt>
                <c:pt idx="13349" formatCode="0.000">
                  <c:v>478.834</c:v>
                </c:pt>
                <c:pt idx="13350" formatCode="0.000">
                  <c:v>478.86200000000002</c:v>
                </c:pt>
                <c:pt idx="13351" formatCode="0.000">
                  <c:v>478.89499999999998</c:v>
                </c:pt>
                <c:pt idx="13352" formatCode="0.000">
                  <c:v>478.92200000000003</c:v>
                </c:pt>
                <c:pt idx="13353" formatCode="0.000">
                  <c:v>478.95299999999997</c:v>
                </c:pt>
                <c:pt idx="13354" formatCode="0.000">
                  <c:v>478.98099999999999</c:v>
                </c:pt>
                <c:pt idx="13355" formatCode="0.000">
                  <c:v>479.01</c:v>
                </c:pt>
                <c:pt idx="13356" formatCode="0.000">
                  <c:v>479.04199999999997</c:v>
                </c:pt>
                <c:pt idx="13357" formatCode="0.000">
                  <c:v>479.072</c:v>
                </c:pt>
                <c:pt idx="13358" formatCode="0.000">
                  <c:v>479.1</c:v>
                </c:pt>
                <c:pt idx="13359" formatCode="0.000">
                  <c:v>479.13</c:v>
                </c:pt>
                <c:pt idx="13360" formatCode="0.000">
                  <c:v>479.15899999999999</c:v>
                </c:pt>
                <c:pt idx="13361" formatCode="0.000">
                  <c:v>479.19</c:v>
                </c:pt>
                <c:pt idx="13362" formatCode="0.000">
                  <c:v>479.221</c:v>
                </c:pt>
                <c:pt idx="13363" formatCode="0.000">
                  <c:v>479.24900000000002</c:v>
                </c:pt>
                <c:pt idx="13364" formatCode="0.000">
                  <c:v>479.279</c:v>
                </c:pt>
                <c:pt idx="13365" formatCode="0.000">
                  <c:v>479.30799999999999</c:v>
                </c:pt>
                <c:pt idx="13366" formatCode="0.000">
                  <c:v>479.33699999999999</c:v>
                </c:pt>
                <c:pt idx="13367" formatCode="0.000">
                  <c:v>479.36900000000003</c:v>
                </c:pt>
                <c:pt idx="13368" formatCode="0.000">
                  <c:v>479.39699999999999</c:v>
                </c:pt>
                <c:pt idx="13369" formatCode="0.000">
                  <c:v>479.428</c:v>
                </c:pt>
                <c:pt idx="13370" formatCode="0.000">
                  <c:v>479.45600000000002</c:v>
                </c:pt>
                <c:pt idx="13371" formatCode="0.000">
                  <c:v>479.48700000000002</c:v>
                </c:pt>
                <c:pt idx="13372" formatCode="0.000">
                  <c:v>479.51499999999999</c:v>
                </c:pt>
                <c:pt idx="13373" formatCode="0.000">
                  <c:v>479.54500000000002</c:v>
                </c:pt>
                <c:pt idx="13374" formatCode="0.000">
                  <c:v>479.57400000000001</c:v>
                </c:pt>
                <c:pt idx="13375" formatCode="0.000">
                  <c:v>479.60399999999998</c:v>
                </c:pt>
                <c:pt idx="13376" formatCode="0.000">
                  <c:v>479.63200000000001</c:v>
                </c:pt>
                <c:pt idx="13377" formatCode="0.000">
                  <c:v>479.66</c:v>
                </c:pt>
                <c:pt idx="13378" formatCode="0.000">
                  <c:v>479.69099999999997</c:v>
                </c:pt>
                <c:pt idx="13379" formatCode="0.000">
                  <c:v>479.72</c:v>
                </c:pt>
                <c:pt idx="13380" formatCode="0.000">
                  <c:v>479.74900000000002</c:v>
                </c:pt>
                <c:pt idx="13381" formatCode="0.000">
                  <c:v>479.78</c:v>
                </c:pt>
                <c:pt idx="13382" formatCode="0.000">
                  <c:v>479.80700000000002</c:v>
                </c:pt>
                <c:pt idx="13383" formatCode="0.000">
                  <c:v>479.83600000000001</c:v>
                </c:pt>
                <c:pt idx="13384" formatCode="0.000">
                  <c:v>479.86900000000003</c:v>
                </c:pt>
                <c:pt idx="13385" formatCode="0.000">
                  <c:v>479.89600000000002</c:v>
                </c:pt>
                <c:pt idx="13386" formatCode="0.000">
                  <c:v>479.92599999999999</c:v>
                </c:pt>
                <c:pt idx="13387" formatCode="0.000">
                  <c:v>479.95499999999998</c:v>
                </c:pt>
                <c:pt idx="13388" formatCode="0.000">
                  <c:v>479.98500000000001</c:v>
                </c:pt>
                <c:pt idx="13389" formatCode="0.000">
                  <c:v>480.01400000000001</c:v>
                </c:pt>
                <c:pt idx="13390" formatCode="0.000">
                  <c:v>480.04199999999997</c:v>
                </c:pt>
                <c:pt idx="13391" formatCode="0.000">
                  <c:v>480.07400000000001</c:v>
                </c:pt>
                <c:pt idx="13392" formatCode="0.000">
                  <c:v>480.1</c:v>
                </c:pt>
                <c:pt idx="13393" formatCode="0.000">
                  <c:v>480.12900000000002</c:v>
                </c:pt>
                <c:pt idx="13394" formatCode="0.000">
                  <c:v>480.15800000000002</c:v>
                </c:pt>
                <c:pt idx="13395" formatCode="0.000">
                  <c:v>480.18700000000001</c:v>
                </c:pt>
                <c:pt idx="13396" formatCode="0.000">
                  <c:v>480.21600000000001</c:v>
                </c:pt>
                <c:pt idx="13397" formatCode="0.000">
                  <c:v>480.24700000000001</c:v>
                </c:pt>
                <c:pt idx="13398" formatCode="0.000">
                  <c:v>480.27300000000002</c:v>
                </c:pt>
                <c:pt idx="13399" formatCode="0.000">
                  <c:v>480.30500000000001</c:v>
                </c:pt>
                <c:pt idx="13400" formatCode="0.000">
                  <c:v>480.33199999999999</c:v>
                </c:pt>
                <c:pt idx="13401" formatCode="0.000">
                  <c:v>480.36</c:v>
                </c:pt>
                <c:pt idx="13402" formatCode="0.000">
                  <c:v>480.39</c:v>
                </c:pt>
                <c:pt idx="13403" formatCode="0.000">
                  <c:v>480.42</c:v>
                </c:pt>
                <c:pt idx="13404" formatCode="0.000">
                  <c:v>480.44799999999998</c:v>
                </c:pt>
                <c:pt idx="13405" formatCode="0.000">
                  <c:v>480.47699999999998</c:v>
                </c:pt>
                <c:pt idx="13406" formatCode="0.000">
                  <c:v>480.505</c:v>
                </c:pt>
                <c:pt idx="13407" formatCode="0.000">
                  <c:v>480.53399999999999</c:v>
                </c:pt>
                <c:pt idx="13408" formatCode="0.000">
                  <c:v>480.56400000000002</c:v>
                </c:pt>
                <c:pt idx="13409" formatCode="0.000">
                  <c:v>480.59199999999998</c:v>
                </c:pt>
                <c:pt idx="13410" formatCode="0.000">
                  <c:v>480.62</c:v>
                </c:pt>
                <c:pt idx="13411" formatCode="0.000">
                  <c:v>480.65</c:v>
                </c:pt>
                <c:pt idx="13412" formatCode="0.000">
                  <c:v>480.67899999999997</c:v>
                </c:pt>
                <c:pt idx="13413" formatCode="0.000">
                  <c:v>480.70800000000003</c:v>
                </c:pt>
                <c:pt idx="13414" formatCode="0.000">
                  <c:v>480.73500000000001</c:v>
                </c:pt>
                <c:pt idx="13415" formatCode="0.000">
                  <c:v>480.76499999999999</c:v>
                </c:pt>
                <c:pt idx="13416" formatCode="0.000">
                  <c:v>480.79500000000002</c:v>
                </c:pt>
                <c:pt idx="13417" formatCode="0.000">
                  <c:v>480.82299999999998</c:v>
                </c:pt>
                <c:pt idx="13418" formatCode="0.000">
                  <c:v>480.851</c:v>
                </c:pt>
                <c:pt idx="13419" formatCode="0.000">
                  <c:v>480.88099999999997</c:v>
                </c:pt>
                <c:pt idx="13420" formatCode="0.000">
                  <c:v>480.90699999999998</c:v>
                </c:pt>
                <c:pt idx="13421" formatCode="0.000">
                  <c:v>480.93700000000001</c:v>
                </c:pt>
                <c:pt idx="13422" formatCode="0.000">
                  <c:v>480.96499999999997</c:v>
                </c:pt>
                <c:pt idx="13423" formatCode="0.000">
                  <c:v>480.995</c:v>
                </c:pt>
                <c:pt idx="13424" formatCode="0.000">
                  <c:v>481.02</c:v>
                </c:pt>
                <c:pt idx="13425" formatCode="0.000">
                  <c:v>481.05200000000002</c:v>
                </c:pt>
                <c:pt idx="13426" formatCode="0.000">
                  <c:v>481.07900000000001</c:v>
                </c:pt>
                <c:pt idx="13427" formatCode="0.000">
                  <c:v>481.10700000000003</c:v>
                </c:pt>
                <c:pt idx="13428" formatCode="0.000">
                  <c:v>481.13600000000002</c:v>
                </c:pt>
                <c:pt idx="13429" formatCode="0.000">
                  <c:v>481.16399999999999</c:v>
                </c:pt>
                <c:pt idx="13430" formatCode="0.000">
                  <c:v>481.19400000000002</c:v>
                </c:pt>
                <c:pt idx="13431" formatCode="0.000">
                  <c:v>481.22300000000001</c:v>
                </c:pt>
                <c:pt idx="13432" formatCode="0.000">
                  <c:v>481.25</c:v>
                </c:pt>
                <c:pt idx="13433" formatCode="0.000">
                  <c:v>481.28</c:v>
                </c:pt>
                <c:pt idx="13434" formatCode="0.000">
                  <c:v>481.30700000000002</c:v>
                </c:pt>
                <c:pt idx="13435" formatCode="0.000">
                  <c:v>481.33699999999999</c:v>
                </c:pt>
                <c:pt idx="13436" formatCode="0.000">
                  <c:v>481.36399999999998</c:v>
                </c:pt>
                <c:pt idx="13437" formatCode="0.000">
                  <c:v>481.39400000000001</c:v>
                </c:pt>
                <c:pt idx="13438" formatCode="0.000">
                  <c:v>481.42099999999999</c:v>
                </c:pt>
                <c:pt idx="13439" formatCode="0.000">
                  <c:v>481.45</c:v>
                </c:pt>
                <c:pt idx="13440" formatCode="0.000">
                  <c:v>481.47899999999998</c:v>
                </c:pt>
                <c:pt idx="13441" formatCode="0.000">
                  <c:v>481.50700000000001</c:v>
                </c:pt>
                <c:pt idx="13442" formatCode="0.000">
                  <c:v>481.53699999999998</c:v>
                </c:pt>
                <c:pt idx="13443" formatCode="0.000">
                  <c:v>481.56400000000002</c:v>
                </c:pt>
                <c:pt idx="13444" formatCode="0.000">
                  <c:v>481.59399999999999</c:v>
                </c:pt>
                <c:pt idx="13445" formatCode="0.000">
                  <c:v>481.62400000000002</c:v>
                </c:pt>
                <c:pt idx="13446" formatCode="0.000">
                  <c:v>481.65100000000001</c:v>
                </c:pt>
                <c:pt idx="13447" formatCode="0.000">
                  <c:v>481.68099999999998</c:v>
                </c:pt>
                <c:pt idx="13448" formatCode="0.000">
                  <c:v>481.70800000000003</c:v>
                </c:pt>
                <c:pt idx="13449" formatCode="0.000">
                  <c:v>481.73700000000002</c:v>
                </c:pt>
                <c:pt idx="13450" formatCode="0.000">
                  <c:v>481.76600000000002</c:v>
                </c:pt>
                <c:pt idx="13451" formatCode="0.000">
                  <c:v>481.79300000000001</c:v>
                </c:pt>
                <c:pt idx="13452" formatCode="0.000">
                  <c:v>481.82299999999998</c:v>
                </c:pt>
                <c:pt idx="13453" formatCode="0.000">
                  <c:v>481.85199999999998</c:v>
                </c:pt>
                <c:pt idx="13454" formatCode="0.000">
                  <c:v>481.88099999999997</c:v>
                </c:pt>
                <c:pt idx="13455" formatCode="0.000">
                  <c:v>481.911</c:v>
                </c:pt>
                <c:pt idx="13456" formatCode="0.000">
                  <c:v>481.93700000000001</c:v>
                </c:pt>
                <c:pt idx="13457" formatCode="0.000">
                  <c:v>481.96600000000001</c:v>
                </c:pt>
                <c:pt idx="13458" formatCode="0.000">
                  <c:v>481.99599999999998</c:v>
                </c:pt>
                <c:pt idx="13459" formatCode="0.000">
                  <c:v>482.024</c:v>
                </c:pt>
                <c:pt idx="13460" formatCode="0.000">
                  <c:v>482.053</c:v>
                </c:pt>
                <c:pt idx="13461" formatCode="0.000">
                  <c:v>482.08100000000002</c:v>
                </c:pt>
                <c:pt idx="13462" formatCode="0.000">
                  <c:v>482.10700000000003</c:v>
                </c:pt>
                <c:pt idx="13463" formatCode="0.000">
                  <c:v>482.13499999999999</c:v>
                </c:pt>
                <c:pt idx="13464" formatCode="0.000">
                  <c:v>482.161</c:v>
                </c:pt>
                <c:pt idx="13465" formatCode="0.000">
                  <c:v>482.19099999999997</c:v>
                </c:pt>
                <c:pt idx="13466" formatCode="0.000">
                  <c:v>482.21899999999999</c:v>
                </c:pt>
                <c:pt idx="13467" formatCode="0.000">
                  <c:v>482.245</c:v>
                </c:pt>
                <c:pt idx="13468" formatCode="0.000">
                  <c:v>482.274</c:v>
                </c:pt>
                <c:pt idx="13469" formatCode="0.000">
                  <c:v>482.303</c:v>
                </c:pt>
                <c:pt idx="13470" formatCode="0.000">
                  <c:v>482.32799999999997</c:v>
                </c:pt>
                <c:pt idx="13471" formatCode="0.000">
                  <c:v>482.35599999999999</c:v>
                </c:pt>
                <c:pt idx="13472" formatCode="0.000">
                  <c:v>482.38299999999998</c:v>
                </c:pt>
                <c:pt idx="13473" formatCode="0.000">
                  <c:v>482.411</c:v>
                </c:pt>
                <c:pt idx="13474" formatCode="0.000">
                  <c:v>482.43900000000002</c:v>
                </c:pt>
                <c:pt idx="13475" formatCode="0.000">
                  <c:v>482.46600000000001</c:v>
                </c:pt>
                <c:pt idx="13476" formatCode="0.000">
                  <c:v>482.495</c:v>
                </c:pt>
                <c:pt idx="13477" formatCode="0.000">
                  <c:v>482.52100000000002</c:v>
                </c:pt>
                <c:pt idx="13478" formatCode="0.000">
                  <c:v>482.54899999999998</c:v>
                </c:pt>
                <c:pt idx="13479" formatCode="0.000">
                  <c:v>482.57600000000002</c:v>
                </c:pt>
                <c:pt idx="13480" formatCode="0.000">
                  <c:v>482.60500000000002</c:v>
                </c:pt>
                <c:pt idx="13481" formatCode="0.000">
                  <c:v>482.63299999999998</c:v>
                </c:pt>
                <c:pt idx="13482" formatCode="0.000">
                  <c:v>482.65899999999999</c:v>
                </c:pt>
                <c:pt idx="13483" formatCode="0.000">
                  <c:v>482.68799999999999</c:v>
                </c:pt>
                <c:pt idx="13484" formatCode="0.000">
                  <c:v>482.71499999999997</c:v>
                </c:pt>
                <c:pt idx="13485" formatCode="0.000">
                  <c:v>482.74200000000002</c:v>
                </c:pt>
                <c:pt idx="13486" formatCode="0.000">
                  <c:v>482.77100000000002</c:v>
                </c:pt>
                <c:pt idx="13487" formatCode="0.000">
                  <c:v>482.79700000000003</c:v>
                </c:pt>
                <c:pt idx="13488" formatCode="0.000">
                  <c:v>482.82600000000002</c:v>
                </c:pt>
                <c:pt idx="13489" formatCode="0.000">
                  <c:v>482.85300000000001</c:v>
                </c:pt>
                <c:pt idx="13490" formatCode="0.000">
                  <c:v>482.87900000000002</c:v>
                </c:pt>
                <c:pt idx="13491" formatCode="0.000">
                  <c:v>482.90800000000002</c:v>
                </c:pt>
                <c:pt idx="13492" formatCode="0.000">
                  <c:v>482.93700000000001</c:v>
                </c:pt>
                <c:pt idx="13493" formatCode="0.000">
                  <c:v>482.96499999999997</c:v>
                </c:pt>
                <c:pt idx="13494" formatCode="0.000">
                  <c:v>482.99200000000002</c:v>
                </c:pt>
                <c:pt idx="13495" formatCode="0.000">
                  <c:v>483.02100000000002</c:v>
                </c:pt>
                <c:pt idx="13496" formatCode="0.000">
                  <c:v>483.05099999999999</c:v>
                </c:pt>
                <c:pt idx="13497" formatCode="0.000">
                  <c:v>483.07900000000001</c:v>
                </c:pt>
                <c:pt idx="13498" formatCode="0.000">
                  <c:v>483.10899999999998</c:v>
                </c:pt>
                <c:pt idx="13499" formatCode="0.000">
                  <c:v>483.14</c:v>
                </c:pt>
                <c:pt idx="13500" formatCode="0.000">
                  <c:v>483.17</c:v>
                </c:pt>
                <c:pt idx="13501" formatCode="0.000">
                  <c:v>483.20100000000002</c:v>
                </c:pt>
                <c:pt idx="13502" formatCode="0.000">
                  <c:v>483.23099999999999</c:v>
                </c:pt>
                <c:pt idx="13503" formatCode="0.000">
                  <c:v>483.26100000000002</c:v>
                </c:pt>
                <c:pt idx="13504" formatCode="0.000">
                  <c:v>483.29</c:v>
                </c:pt>
                <c:pt idx="13505" formatCode="0.000">
                  <c:v>483.31900000000002</c:v>
                </c:pt>
                <c:pt idx="13506" formatCode="0.000">
                  <c:v>483.351</c:v>
                </c:pt>
                <c:pt idx="13507" formatCode="0.000">
                  <c:v>483.37900000000002</c:v>
                </c:pt>
                <c:pt idx="13508" formatCode="0.000">
                  <c:v>483.411</c:v>
                </c:pt>
                <c:pt idx="13509" formatCode="0.000">
                  <c:v>483.44099999999997</c:v>
                </c:pt>
                <c:pt idx="13510" formatCode="0.000">
                  <c:v>483.471</c:v>
                </c:pt>
                <c:pt idx="13511" formatCode="0.000">
                  <c:v>483.50099999999998</c:v>
                </c:pt>
                <c:pt idx="13512" formatCode="0.000">
                  <c:v>483.53100000000001</c:v>
                </c:pt>
                <c:pt idx="13513" formatCode="0.000">
                  <c:v>483.56099999999998</c:v>
                </c:pt>
                <c:pt idx="13514" formatCode="0.000">
                  <c:v>483.59</c:v>
                </c:pt>
                <c:pt idx="13515" formatCode="0.000">
                  <c:v>483.62</c:v>
                </c:pt>
                <c:pt idx="13516" formatCode="0.000">
                  <c:v>483.65199999999999</c:v>
                </c:pt>
                <c:pt idx="13517" formatCode="0.000">
                  <c:v>483.68200000000002</c:v>
                </c:pt>
                <c:pt idx="13518" formatCode="0.000">
                  <c:v>483.71300000000002</c:v>
                </c:pt>
                <c:pt idx="13519" formatCode="0.000">
                  <c:v>483.74200000000002</c:v>
                </c:pt>
                <c:pt idx="13520" formatCode="0.000">
                  <c:v>483.77300000000002</c:v>
                </c:pt>
                <c:pt idx="13521" formatCode="0.000">
                  <c:v>483.80200000000002</c:v>
                </c:pt>
                <c:pt idx="13522" formatCode="0.000">
                  <c:v>483.83199999999999</c:v>
                </c:pt>
                <c:pt idx="13523" formatCode="0.000">
                  <c:v>483.86099999999999</c:v>
                </c:pt>
                <c:pt idx="13524" formatCode="0.000">
                  <c:v>483.89400000000001</c:v>
                </c:pt>
                <c:pt idx="13525" formatCode="0.000">
                  <c:v>483.923</c:v>
                </c:pt>
                <c:pt idx="13526" formatCode="0.000">
                  <c:v>483.95299999999997</c:v>
                </c:pt>
                <c:pt idx="13527" formatCode="0.000">
                  <c:v>483.98399999999998</c:v>
                </c:pt>
                <c:pt idx="13528" formatCode="0.000">
                  <c:v>484.01499999999999</c:v>
                </c:pt>
                <c:pt idx="13529" formatCode="0.000">
                  <c:v>484.04599999999999</c:v>
                </c:pt>
                <c:pt idx="13530" formatCode="0.000">
                  <c:v>484.07499999999999</c:v>
                </c:pt>
                <c:pt idx="13531" formatCode="0.000">
                  <c:v>484.10199999999998</c:v>
                </c:pt>
                <c:pt idx="13532" formatCode="0.000">
                  <c:v>484.13099999999997</c:v>
                </c:pt>
                <c:pt idx="13533" formatCode="0.000">
                  <c:v>484.16300000000001</c:v>
                </c:pt>
                <c:pt idx="13534" formatCode="0.000">
                  <c:v>484.19099999999997</c:v>
                </c:pt>
                <c:pt idx="13535" formatCode="0.000">
                  <c:v>484.22199999999998</c:v>
                </c:pt>
                <c:pt idx="13536" formatCode="0.000">
                  <c:v>484.25099999999998</c:v>
                </c:pt>
                <c:pt idx="13537" formatCode="0.000">
                  <c:v>484.28100000000001</c:v>
                </c:pt>
                <c:pt idx="13538" formatCode="0.000">
                  <c:v>484.31099999999998</c:v>
                </c:pt>
                <c:pt idx="13539" formatCode="0.000">
                  <c:v>484.339</c:v>
                </c:pt>
                <c:pt idx="13540" formatCode="0.000">
                  <c:v>484.37</c:v>
                </c:pt>
                <c:pt idx="13541" formatCode="0.000">
                  <c:v>484.399</c:v>
                </c:pt>
                <c:pt idx="13542" formatCode="0.000">
                  <c:v>484.42899999999997</c:v>
                </c:pt>
                <c:pt idx="13543" formatCode="0.000">
                  <c:v>484.46</c:v>
                </c:pt>
                <c:pt idx="13544" formatCode="0.000">
                  <c:v>484.48700000000002</c:v>
                </c:pt>
                <c:pt idx="13545" formatCode="0.000">
                  <c:v>484.517</c:v>
                </c:pt>
                <c:pt idx="13546" formatCode="0.000">
                  <c:v>484.548</c:v>
                </c:pt>
                <c:pt idx="13547" formatCode="0.000">
                  <c:v>484.57600000000002</c:v>
                </c:pt>
                <c:pt idx="13548" formatCode="0.000">
                  <c:v>484.60700000000003</c:v>
                </c:pt>
                <c:pt idx="13549" formatCode="0.000">
                  <c:v>484.63499999999999</c:v>
                </c:pt>
                <c:pt idx="13550" formatCode="0.000">
                  <c:v>484.666</c:v>
                </c:pt>
                <c:pt idx="13551" formatCode="0.000">
                  <c:v>484.69400000000002</c:v>
                </c:pt>
                <c:pt idx="13552" formatCode="0.000">
                  <c:v>484.72399999999999</c:v>
                </c:pt>
                <c:pt idx="13553" formatCode="0.000">
                  <c:v>484.75299999999999</c:v>
                </c:pt>
                <c:pt idx="13554" formatCode="0.000">
                  <c:v>484.78399999999999</c:v>
                </c:pt>
                <c:pt idx="13555" formatCode="0.000">
                  <c:v>484.81200000000001</c:v>
                </c:pt>
                <c:pt idx="13556" formatCode="0.000">
                  <c:v>484.84100000000001</c:v>
                </c:pt>
                <c:pt idx="13557" formatCode="0.000">
                  <c:v>484.87</c:v>
                </c:pt>
                <c:pt idx="13558" formatCode="0.000">
                  <c:v>484.9</c:v>
                </c:pt>
                <c:pt idx="13559" formatCode="0.000">
                  <c:v>484.92899999999997</c:v>
                </c:pt>
                <c:pt idx="13560" formatCode="0.000">
                  <c:v>484.95800000000003</c:v>
                </c:pt>
                <c:pt idx="13561" formatCode="0.000">
                  <c:v>484.98700000000002</c:v>
                </c:pt>
                <c:pt idx="13562" formatCode="0.000">
                  <c:v>485.017</c:v>
                </c:pt>
                <c:pt idx="13563" formatCode="0.000">
                  <c:v>485.04700000000003</c:v>
                </c:pt>
                <c:pt idx="13564" formatCode="0.000">
                  <c:v>485.07400000000001</c:v>
                </c:pt>
                <c:pt idx="13565" formatCode="0.000">
                  <c:v>485.101</c:v>
                </c:pt>
                <c:pt idx="13566" formatCode="0.000">
                  <c:v>485.13</c:v>
                </c:pt>
                <c:pt idx="13567" formatCode="0.000">
                  <c:v>485.15800000000002</c:v>
                </c:pt>
                <c:pt idx="13568" formatCode="0.000">
                  <c:v>485.18799999999999</c:v>
                </c:pt>
                <c:pt idx="13569" formatCode="0.000">
                  <c:v>485.21699999999998</c:v>
                </c:pt>
                <c:pt idx="13570" formatCode="0.000">
                  <c:v>485.245</c:v>
                </c:pt>
                <c:pt idx="13571" formatCode="0.000">
                  <c:v>485.274</c:v>
                </c:pt>
                <c:pt idx="13572" formatCode="0.000">
                  <c:v>485.30200000000002</c:v>
                </c:pt>
                <c:pt idx="13573" formatCode="0.000">
                  <c:v>485.33100000000002</c:v>
                </c:pt>
                <c:pt idx="13574" formatCode="0.000">
                  <c:v>485.36</c:v>
                </c:pt>
                <c:pt idx="13575" formatCode="0.000">
                  <c:v>485.38799999999998</c:v>
                </c:pt>
                <c:pt idx="13576" formatCode="0.000">
                  <c:v>485.41800000000001</c:v>
                </c:pt>
                <c:pt idx="13577" formatCode="0.000">
                  <c:v>485.44600000000003</c:v>
                </c:pt>
                <c:pt idx="13578" formatCode="0.000">
                  <c:v>485.47500000000002</c:v>
                </c:pt>
                <c:pt idx="13579" formatCode="0.000">
                  <c:v>485.50299999999999</c:v>
                </c:pt>
                <c:pt idx="13580" formatCode="0.000">
                  <c:v>485.53300000000002</c:v>
                </c:pt>
                <c:pt idx="13581" formatCode="0.000">
                  <c:v>485.56</c:v>
                </c:pt>
                <c:pt idx="13582" formatCode="0.000">
                  <c:v>485.59</c:v>
                </c:pt>
                <c:pt idx="13583" formatCode="0.000">
                  <c:v>485.61900000000003</c:v>
                </c:pt>
                <c:pt idx="13584" formatCode="0.000">
                  <c:v>485.64800000000002</c:v>
                </c:pt>
                <c:pt idx="13585" formatCode="0.000">
                  <c:v>485.67500000000001</c:v>
                </c:pt>
                <c:pt idx="13586" formatCode="0.000">
                  <c:v>485.70299999999997</c:v>
                </c:pt>
                <c:pt idx="13587" formatCode="0.000">
                  <c:v>485.73200000000003</c:v>
                </c:pt>
                <c:pt idx="13588" formatCode="0.000">
                  <c:v>485.76299999999998</c:v>
                </c:pt>
                <c:pt idx="13589" formatCode="0.000">
                  <c:v>485.79199999999997</c:v>
                </c:pt>
                <c:pt idx="13590" formatCode="0.000">
                  <c:v>485.82100000000003</c:v>
                </c:pt>
                <c:pt idx="13591" formatCode="0.000">
                  <c:v>485.85</c:v>
                </c:pt>
                <c:pt idx="13592" formatCode="0.000">
                  <c:v>485.87700000000001</c:v>
                </c:pt>
                <c:pt idx="13593" formatCode="0.000">
                  <c:v>485.90600000000001</c:v>
                </c:pt>
                <c:pt idx="13594" formatCode="0.000">
                  <c:v>485.93599999999998</c:v>
                </c:pt>
                <c:pt idx="13595" formatCode="0.000">
                  <c:v>485.96499999999997</c:v>
                </c:pt>
                <c:pt idx="13596" formatCode="0.000">
                  <c:v>485.99200000000002</c:v>
                </c:pt>
                <c:pt idx="13597" formatCode="0.000">
                  <c:v>486.02199999999999</c:v>
                </c:pt>
                <c:pt idx="13598" formatCode="0.000">
                  <c:v>486.05099999999999</c:v>
                </c:pt>
                <c:pt idx="13599" formatCode="0.000">
                  <c:v>486.08</c:v>
                </c:pt>
                <c:pt idx="13600" formatCode="0.000">
                  <c:v>486.108</c:v>
                </c:pt>
                <c:pt idx="13601" formatCode="0.000">
                  <c:v>486.13600000000002</c:v>
                </c:pt>
                <c:pt idx="13602" formatCode="0.000">
                  <c:v>486.16699999999997</c:v>
                </c:pt>
                <c:pt idx="13603" formatCode="0.000">
                  <c:v>486.19499999999999</c:v>
                </c:pt>
                <c:pt idx="13604" formatCode="0.000">
                  <c:v>486.22399999999999</c:v>
                </c:pt>
                <c:pt idx="13605" formatCode="0.000">
                  <c:v>486.25400000000002</c:v>
                </c:pt>
                <c:pt idx="13606" formatCode="0.000">
                  <c:v>486.28300000000002</c:v>
                </c:pt>
                <c:pt idx="13607" formatCode="0.000">
                  <c:v>486.31099999999998</c:v>
                </c:pt>
                <c:pt idx="13608" formatCode="0.000">
                  <c:v>486.34100000000001</c:v>
                </c:pt>
                <c:pt idx="13609" formatCode="0.000">
                  <c:v>486.37</c:v>
                </c:pt>
                <c:pt idx="13610" formatCode="0.000">
                  <c:v>486.39800000000002</c:v>
                </c:pt>
                <c:pt idx="13611" formatCode="0.000">
                  <c:v>486.428</c:v>
                </c:pt>
                <c:pt idx="13612" formatCode="0.000">
                  <c:v>486.45699999999999</c:v>
                </c:pt>
                <c:pt idx="13613" formatCode="0.000">
                  <c:v>486.48500000000001</c:v>
                </c:pt>
                <c:pt idx="13614" formatCode="0.000">
                  <c:v>486.51499999999999</c:v>
                </c:pt>
                <c:pt idx="13615" formatCode="0.000">
                  <c:v>486.54399999999998</c:v>
                </c:pt>
                <c:pt idx="13616" formatCode="0.000">
                  <c:v>486.57299999999998</c:v>
                </c:pt>
                <c:pt idx="13617" formatCode="0.000">
                  <c:v>486.601</c:v>
                </c:pt>
                <c:pt idx="13618" formatCode="0.000">
                  <c:v>486.63</c:v>
                </c:pt>
                <c:pt idx="13619" formatCode="0.000">
                  <c:v>486.65899999999999</c:v>
                </c:pt>
                <c:pt idx="13620" formatCode="0.000">
                  <c:v>486.68799999999999</c:v>
                </c:pt>
                <c:pt idx="13621" formatCode="0.000">
                  <c:v>486.71699999999998</c:v>
                </c:pt>
                <c:pt idx="13622" formatCode="0.000">
                  <c:v>486.74599999999998</c:v>
                </c:pt>
                <c:pt idx="13623" formatCode="0.000">
                  <c:v>486.77499999999998</c:v>
                </c:pt>
                <c:pt idx="13624" formatCode="0.000">
                  <c:v>486.80399999999997</c:v>
                </c:pt>
                <c:pt idx="13625" formatCode="0.000">
                  <c:v>486.834</c:v>
                </c:pt>
                <c:pt idx="13626" formatCode="0.000">
                  <c:v>486.86399999999998</c:v>
                </c:pt>
                <c:pt idx="13627" formatCode="0.000">
                  <c:v>486.892</c:v>
                </c:pt>
                <c:pt idx="13628" formatCode="0.000">
                  <c:v>486.92099999999999</c:v>
                </c:pt>
                <c:pt idx="13629" formatCode="0.000">
                  <c:v>486.95</c:v>
                </c:pt>
                <c:pt idx="13630" formatCode="0.000">
                  <c:v>486.98099999999999</c:v>
                </c:pt>
                <c:pt idx="13631" formatCode="0.000">
                  <c:v>487.00900000000001</c:v>
                </c:pt>
                <c:pt idx="13632" formatCode="0.000">
                  <c:v>487.03800000000001</c:v>
                </c:pt>
                <c:pt idx="13633" formatCode="0.000">
                  <c:v>487.06799999999998</c:v>
                </c:pt>
                <c:pt idx="13634" formatCode="0.000">
                  <c:v>487.096</c:v>
                </c:pt>
                <c:pt idx="13635" formatCode="0.000">
                  <c:v>487.125</c:v>
                </c:pt>
                <c:pt idx="13636" formatCode="0.000">
                  <c:v>487.15499999999997</c:v>
                </c:pt>
                <c:pt idx="13637" formatCode="0.000">
                  <c:v>487.18299999999999</c:v>
                </c:pt>
                <c:pt idx="13638" formatCode="0.000">
                  <c:v>487.21499999999997</c:v>
                </c:pt>
                <c:pt idx="13639" formatCode="0.000">
                  <c:v>487.24299999999999</c:v>
                </c:pt>
                <c:pt idx="13640" formatCode="0.000">
                  <c:v>487.27100000000002</c:v>
                </c:pt>
                <c:pt idx="13641" formatCode="0.000">
                  <c:v>487.30099999999999</c:v>
                </c:pt>
                <c:pt idx="13642" formatCode="0.000">
                  <c:v>487.33</c:v>
                </c:pt>
                <c:pt idx="13643" formatCode="0.000">
                  <c:v>487.358</c:v>
                </c:pt>
                <c:pt idx="13644" formatCode="0.000">
                  <c:v>487.387</c:v>
                </c:pt>
                <c:pt idx="13645" formatCode="0.000">
                  <c:v>487.41699999999997</c:v>
                </c:pt>
                <c:pt idx="13646" formatCode="0.000">
                  <c:v>487.44600000000003</c:v>
                </c:pt>
                <c:pt idx="13647" formatCode="0.000">
                  <c:v>487.47500000000002</c:v>
                </c:pt>
                <c:pt idx="13648" formatCode="0.000">
                  <c:v>487.50299999999999</c:v>
                </c:pt>
                <c:pt idx="13649" formatCode="0.000">
                  <c:v>487.53100000000001</c:v>
                </c:pt>
                <c:pt idx="13650" formatCode="0.000">
                  <c:v>487.56099999999998</c:v>
                </c:pt>
                <c:pt idx="13651" formatCode="0.000">
                  <c:v>487.59100000000001</c:v>
                </c:pt>
                <c:pt idx="13652" formatCode="0.000">
                  <c:v>487.61900000000003</c:v>
                </c:pt>
                <c:pt idx="13653" formatCode="0.000">
                  <c:v>487.64699999999999</c:v>
                </c:pt>
                <c:pt idx="13654" formatCode="0.000">
                  <c:v>487.67700000000002</c:v>
                </c:pt>
                <c:pt idx="13655" formatCode="0.000">
                  <c:v>487.70699999999999</c:v>
                </c:pt>
                <c:pt idx="13656" formatCode="0.000">
                  <c:v>487.73399999999998</c:v>
                </c:pt>
                <c:pt idx="13657" formatCode="0.000">
                  <c:v>487.76400000000001</c:v>
                </c:pt>
                <c:pt idx="13658" formatCode="0.000">
                  <c:v>487.791</c:v>
                </c:pt>
                <c:pt idx="13659" formatCode="0.000">
                  <c:v>487.82100000000003</c:v>
                </c:pt>
                <c:pt idx="13660" formatCode="0.000">
                  <c:v>487.84899999999999</c:v>
                </c:pt>
                <c:pt idx="13661" formatCode="0.000">
                  <c:v>487.87900000000002</c:v>
                </c:pt>
                <c:pt idx="13662" formatCode="0.000">
                  <c:v>487.90699999999998</c:v>
                </c:pt>
                <c:pt idx="13663" formatCode="0.000">
                  <c:v>487.93599999999998</c:v>
                </c:pt>
                <c:pt idx="13664" formatCode="0.000">
                  <c:v>487.96499999999997</c:v>
                </c:pt>
                <c:pt idx="13665" formatCode="0.000">
                  <c:v>487.99299999999999</c:v>
                </c:pt>
                <c:pt idx="13666" formatCode="0.000">
                  <c:v>488.02300000000002</c:v>
                </c:pt>
                <c:pt idx="13667" formatCode="0.000">
                  <c:v>488.05099999999999</c:v>
                </c:pt>
                <c:pt idx="13668" formatCode="0.000">
                  <c:v>488.08</c:v>
                </c:pt>
                <c:pt idx="13669" formatCode="0.000">
                  <c:v>488.108</c:v>
                </c:pt>
                <c:pt idx="13670" formatCode="0.000">
                  <c:v>488.137</c:v>
                </c:pt>
                <c:pt idx="13671" formatCode="0.000">
                  <c:v>488.16500000000002</c:v>
                </c:pt>
                <c:pt idx="13672" formatCode="0.000">
                  <c:v>488.19200000000001</c:v>
                </c:pt>
                <c:pt idx="13673" formatCode="0.000">
                  <c:v>488.22199999999998</c:v>
                </c:pt>
                <c:pt idx="13674" formatCode="0.000">
                  <c:v>488.24900000000002</c:v>
                </c:pt>
                <c:pt idx="13675" formatCode="0.000">
                  <c:v>488.27800000000002</c:v>
                </c:pt>
                <c:pt idx="13676" formatCode="0.000">
                  <c:v>488.30799999999999</c:v>
                </c:pt>
                <c:pt idx="13677" formatCode="0.000">
                  <c:v>488.33699999999999</c:v>
                </c:pt>
                <c:pt idx="13678" formatCode="0.000">
                  <c:v>488.36599999999999</c:v>
                </c:pt>
                <c:pt idx="13679" formatCode="0.000">
                  <c:v>488.39400000000001</c:v>
                </c:pt>
                <c:pt idx="13680" formatCode="0.000">
                  <c:v>488.42399999999998</c:v>
                </c:pt>
                <c:pt idx="13681" formatCode="0.000">
                  <c:v>488.45100000000002</c:v>
                </c:pt>
                <c:pt idx="13682" formatCode="0.000">
                  <c:v>488.48</c:v>
                </c:pt>
                <c:pt idx="13683" formatCode="0.000">
                  <c:v>488.50900000000001</c:v>
                </c:pt>
                <c:pt idx="13684" formatCode="0.000">
                  <c:v>488.53800000000001</c:v>
                </c:pt>
                <c:pt idx="13685" formatCode="0.000">
                  <c:v>488.565</c:v>
                </c:pt>
                <c:pt idx="13686" formatCode="0.000">
                  <c:v>488.59500000000003</c:v>
                </c:pt>
                <c:pt idx="13687" formatCode="0.000">
                  <c:v>488.62299999999999</c:v>
                </c:pt>
                <c:pt idx="13688" formatCode="0.000">
                  <c:v>488.65100000000001</c:v>
                </c:pt>
                <c:pt idx="13689" formatCode="0.000">
                  <c:v>488.68099999999998</c:v>
                </c:pt>
                <c:pt idx="13690" formatCode="0.000">
                  <c:v>488.71</c:v>
                </c:pt>
                <c:pt idx="13691" formatCode="0.000">
                  <c:v>488.73899999999998</c:v>
                </c:pt>
                <c:pt idx="13692" formatCode="0.000">
                  <c:v>488.767</c:v>
                </c:pt>
                <c:pt idx="13693" formatCode="0.000">
                  <c:v>488.79599999999999</c:v>
                </c:pt>
                <c:pt idx="13694" formatCode="0.000">
                  <c:v>488.82499999999999</c:v>
                </c:pt>
                <c:pt idx="13695" formatCode="0.000">
                  <c:v>488.85300000000001</c:v>
                </c:pt>
                <c:pt idx="13696" formatCode="0.000">
                  <c:v>488.88299999999998</c:v>
                </c:pt>
                <c:pt idx="13697" formatCode="0.000">
                  <c:v>488.911</c:v>
                </c:pt>
                <c:pt idx="13698" formatCode="0.000">
                  <c:v>488.94</c:v>
                </c:pt>
                <c:pt idx="13699" formatCode="0.000">
                  <c:v>488.96600000000001</c:v>
                </c:pt>
                <c:pt idx="13700" formatCode="0.000">
                  <c:v>488.995</c:v>
                </c:pt>
                <c:pt idx="13701" formatCode="0.000">
                  <c:v>489.024</c:v>
                </c:pt>
                <c:pt idx="13702" formatCode="0.000">
                  <c:v>489.053</c:v>
                </c:pt>
                <c:pt idx="13703" formatCode="0.000">
                  <c:v>489.084</c:v>
                </c:pt>
                <c:pt idx="13704" formatCode="0.000">
                  <c:v>489.113</c:v>
                </c:pt>
                <c:pt idx="13705" formatCode="0.000">
                  <c:v>489.14100000000002</c:v>
                </c:pt>
                <c:pt idx="13706" formatCode="0.000">
                  <c:v>489.17</c:v>
                </c:pt>
                <c:pt idx="13707" formatCode="0.000">
                  <c:v>489.2</c:v>
                </c:pt>
                <c:pt idx="13708" formatCode="0.000">
                  <c:v>489.22899999999998</c:v>
                </c:pt>
                <c:pt idx="13709" formatCode="0.000">
                  <c:v>489.25700000000001</c:v>
                </c:pt>
                <c:pt idx="13710" formatCode="0.000">
                  <c:v>489.28699999999998</c:v>
                </c:pt>
                <c:pt idx="13711" formatCode="0.000">
                  <c:v>489.31799999999998</c:v>
                </c:pt>
                <c:pt idx="13712" formatCode="0.000">
                  <c:v>489.346</c:v>
                </c:pt>
                <c:pt idx="13713" formatCode="0.000">
                  <c:v>489.37400000000002</c:v>
                </c:pt>
                <c:pt idx="13714" formatCode="0.000">
                  <c:v>489.404</c:v>
                </c:pt>
                <c:pt idx="13715" formatCode="0.000">
                  <c:v>489.43299999999999</c:v>
                </c:pt>
                <c:pt idx="13716" formatCode="0.000">
                  <c:v>489.46199999999999</c:v>
                </c:pt>
                <c:pt idx="13717" formatCode="0.000">
                  <c:v>489.49099999999999</c:v>
                </c:pt>
                <c:pt idx="13718" formatCode="0.000">
                  <c:v>489.51900000000001</c:v>
                </c:pt>
                <c:pt idx="13719" formatCode="0.000">
                  <c:v>489.548</c:v>
                </c:pt>
                <c:pt idx="13720" formatCode="0.000">
                  <c:v>489.57600000000002</c:v>
                </c:pt>
                <c:pt idx="13721" formatCode="0.000">
                  <c:v>489.60599999999999</c:v>
                </c:pt>
                <c:pt idx="13722" formatCode="0.000">
                  <c:v>489.63499999999999</c:v>
                </c:pt>
                <c:pt idx="13723" formatCode="0.000">
                  <c:v>489.66399999999999</c:v>
                </c:pt>
                <c:pt idx="13724" formatCode="0.000">
                  <c:v>489.69400000000002</c:v>
                </c:pt>
                <c:pt idx="13725" formatCode="0.000">
                  <c:v>489.72199999999998</c:v>
                </c:pt>
                <c:pt idx="13726" formatCode="0.000">
                  <c:v>489.75200000000001</c:v>
                </c:pt>
                <c:pt idx="13727" formatCode="0.000">
                  <c:v>489.78</c:v>
                </c:pt>
                <c:pt idx="13728" formatCode="0.000">
                  <c:v>489.80799999999999</c:v>
                </c:pt>
                <c:pt idx="13729" formatCode="0.000">
                  <c:v>489.83699999999999</c:v>
                </c:pt>
                <c:pt idx="13730" formatCode="0.000">
                  <c:v>489.86700000000002</c:v>
                </c:pt>
                <c:pt idx="13731" formatCode="0.000">
                  <c:v>489.89499999999998</c:v>
                </c:pt>
                <c:pt idx="13732" formatCode="0.000">
                  <c:v>489.923</c:v>
                </c:pt>
                <c:pt idx="13733" formatCode="0.000">
                  <c:v>489.95299999999997</c:v>
                </c:pt>
                <c:pt idx="13734" formatCode="0.000">
                  <c:v>489.98099999999999</c:v>
                </c:pt>
                <c:pt idx="13735" formatCode="0.000">
                  <c:v>490.01</c:v>
                </c:pt>
                <c:pt idx="13736" formatCode="0.000">
                  <c:v>490.03899999999999</c:v>
                </c:pt>
                <c:pt idx="13737" formatCode="0.000">
                  <c:v>490.06799999999998</c:v>
                </c:pt>
                <c:pt idx="13738" formatCode="0.000">
                  <c:v>490.09500000000003</c:v>
                </c:pt>
                <c:pt idx="13739" formatCode="0.000">
                  <c:v>490.12599999999998</c:v>
                </c:pt>
                <c:pt idx="13740" formatCode="0.000">
                  <c:v>490.15199999999999</c:v>
                </c:pt>
                <c:pt idx="13741" formatCode="0.000">
                  <c:v>490.18200000000002</c:v>
                </c:pt>
                <c:pt idx="13742" formatCode="0.000">
                  <c:v>490.21</c:v>
                </c:pt>
                <c:pt idx="13743" formatCode="0.000">
                  <c:v>490.23899999999998</c:v>
                </c:pt>
                <c:pt idx="13744" formatCode="0.000">
                  <c:v>490.26799999999997</c:v>
                </c:pt>
                <c:pt idx="13745" formatCode="0.000">
                  <c:v>490.29500000000002</c:v>
                </c:pt>
                <c:pt idx="13746" formatCode="0.000">
                  <c:v>490.32299999999998</c:v>
                </c:pt>
                <c:pt idx="13747" formatCode="0.000">
                  <c:v>490.34899999999999</c:v>
                </c:pt>
                <c:pt idx="13748" formatCode="0.000">
                  <c:v>490.37599999999998</c:v>
                </c:pt>
                <c:pt idx="13749" formatCode="0.000">
                  <c:v>490.40499999999997</c:v>
                </c:pt>
                <c:pt idx="13750" formatCode="0.000">
                  <c:v>490.43</c:v>
                </c:pt>
                <c:pt idx="13751" formatCode="0.000">
                  <c:v>490.45800000000003</c:v>
                </c:pt>
                <c:pt idx="13752" formatCode="0.000">
                  <c:v>490.483</c:v>
                </c:pt>
                <c:pt idx="13753" formatCode="0.000">
                  <c:v>490.50700000000001</c:v>
                </c:pt>
                <c:pt idx="13754" formatCode="0.000">
                  <c:v>490.53300000000002</c:v>
                </c:pt>
                <c:pt idx="13755" formatCode="0.000">
                  <c:v>490.55799999999999</c:v>
                </c:pt>
                <c:pt idx="13756" formatCode="0.000">
                  <c:v>490.58300000000003</c:v>
                </c:pt>
                <c:pt idx="13757" formatCode="0.000">
                  <c:v>490.60599999999999</c:v>
                </c:pt>
                <c:pt idx="13758" formatCode="0.000">
                  <c:v>490.63</c:v>
                </c:pt>
                <c:pt idx="13759" formatCode="0.000">
                  <c:v>490.65300000000002</c:v>
                </c:pt>
                <c:pt idx="13760" formatCode="0.000">
                  <c:v>490.678</c:v>
                </c:pt>
                <c:pt idx="13761" formatCode="0.000">
                  <c:v>490.69900000000001</c:v>
                </c:pt>
                <c:pt idx="13762" formatCode="0.000">
                  <c:v>490.72199999999998</c:v>
                </c:pt>
                <c:pt idx="13763" formatCode="0.000">
                  <c:v>490.745</c:v>
                </c:pt>
                <c:pt idx="13764" formatCode="0.000">
                  <c:v>490.76900000000001</c:v>
                </c:pt>
                <c:pt idx="13765" formatCode="0.000">
                  <c:v>490.79</c:v>
                </c:pt>
                <c:pt idx="13766" formatCode="0.000">
                  <c:v>490.81200000000001</c:v>
                </c:pt>
                <c:pt idx="13767" formatCode="0.000">
                  <c:v>490.83199999999999</c:v>
                </c:pt>
                <c:pt idx="13768" formatCode="0.000">
                  <c:v>490.85500000000002</c:v>
                </c:pt>
                <c:pt idx="13769" formatCode="0.000">
                  <c:v>490.87599999999998</c:v>
                </c:pt>
                <c:pt idx="13770" formatCode="0.000">
                  <c:v>490.89499999999998</c:v>
                </c:pt>
                <c:pt idx="13771" formatCode="0.000">
                  <c:v>490.91500000000002</c:v>
                </c:pt>
                <c:pt idx="13772" formatCode="0.000">
                  <c:v>490.935</c:v>
                </c:pt>
                <c:pt idx="13773" formatCode="0.000">
                  <c:v>490.95499999999998</c:v>
                </c:pt>
                <c:pt idx="13774" formatCode="0.000">
                  <c:v>490.976</c:v>
                </c:pt>
                <c:pt idx="13775" formatCode="0.000">
                  <c:v>490.99299999999999</c:v>
                </c:pt>
                <c:pt idx="13776" formatCode="0.000">
                  <c:v>491.01299999999998</c:v>
                </c:pt>
                <c:pt idx="13777" formatCode="0.000">
                  <c:v>491.03100000000001</c:v>
                </c:pt>
                <c:pt idx="13778" formatCode="0.000">
                  <c:v>491.05</c:v>
                </c:pt>
                <c:pt idx="13779" formatCode="0.000">
                  <c:v>491.07</c:v>
                </c:pt>
                <c:pt idx="13780" formatCode="0.000">
                  <c:v>491.084</c:v>
                </c:pt>
                <c:pt idx="13781" formatCode="0.000">
                  <c:v>491.10399999999998</c:v>
                </c:pt>
                <c:pt idx="13782" formatCode="0.000">
                  <c:v>491.12</c:v>
                </c:pt>
                <c:pt idx="13783" formatCode="0.000">
                  <c:v>491.13600000000002</c:v>
                </c:pt>
                <c:pt idx="13784" formatCode="0.000">
                  <c:v>491.15300000000002</c:v>
                </c:pt>
                <c:pt idx="13785" formatCode="0.000">
                  <c:v>491.17</c:v>
                </c:pt>
                <c:pt idx="13786" formatCode="0.000">
                  <c:v>491.185</c:v>
                </c:pt>
                <c:pt idx="13787" formatCode="0.000">
                  <c:v>491.20100000000002</c:v>
                </c:pt>
                <c:pt idx="13788" formatCode="0.000">
                  <c:v>491.21800000000002</c:v>
                </c:pt>
                <c:pt idx="13789" formatCode="0.000">
                  <c:v>491.23200000000003</c:v>
                </c:pt>
                <c:pt idx="13790" formatCode="0.000">
                  <c:v>491.24700000000001</c:v>
                </c:pt>
                <c:pt idx="13791" formatCode="0.000">
                  <c:v>491.26100000000002</c:v>
                </c:pt>
                <c:pt idx="13792" formatCode="0.000">
                  <c:v>491.27499999999998</c:v>
                </c:pt>
                <c:pt idx="13793" formatCode="0.000">
                  <c:v>491.28899999999999</c:v>
                </c:pt>
                <c:pt idx="13794" formatCode="0.000">
                  <c:v>491.303</c:v>
                </c:pt>
                <c:pt idx="13795" formatCode="0.000">
                  <c:v>491.31599999999997</c:v>
                </c:pt>
                <c:pt idx="13796" formatCode="0.000">
                  <c:v>491.33100000000002</c:v>
                </c:pt>
                <c:pt idx="13797" formatCode="0.000">
                  <c:v>491.34300000000002</c:v>
                </c:pt>
                <c:pt idx="13798" formatCode="0.000">
                  <c:v>491.35599999999999</c:v>
                </c:pt>
                <c:pt idx="13799" formatCode="0.000">
                  <c:v>491.36900000000003</c:v>
                </c:pt>
                <c:pt idx="13800" formatCode="0.000">
                  <c:v>491.38</c:v>
                </c:pt>
                <c:pt idx="13801" formatCode="0.000">
                  <c:v>491.392</c:v>
                </c:pt>
                <c:pt idx="13802" formatCode="0.000">
                  <c:v>491.404</c:v>
                </c:pt>
                <c:pt idx="13803" formatCode="0.000">
                  <c:v>491.416</c:v>
                </c:pt>
                <c:pt idx="13804" formatCode="0.000">
                  <c:v>491.42700000000002</c:v>
                </c:pt>
                <c:pt idx="13805" formatCode="0.000">
                  <c:v>491.43900000000002</c:v>
                </c:pt>
                <c:pt idx="13806" formatCode="0.000">
                  <c:v>491.44900000000001</c:v>
                </c:pt>
                <c:pt idx="13807" formatCode="0.000">
                  <c:v>491.46</c:v>
                </c:pt>
                <c:pt idx="13808" formatCode="0.000">
                  <c:v>491.47</c:v>
                </c:pt>
                <c:pt idx="13809" formatCode="0.000">
                  <c:v>491.48099999999999</c:v>
                </c:pt>
                <c:pt idx="13810" formatCode="0.000">
                  <c:v>491.49099999999999</c:v>
                </c:pt>
                <c:pt idx="13811" formatCode="0.000">
                  <c:v>491.50099999999998</c:v>
                </c:pt>
                <c:pt idx="13812" formatCode="0.000">
                  <c:v>491.51100000000002</c:v>
                </c:pt>
                <c:pt idx="13813" formatCode="0.000">
                  <c:v>491.52100000000002</c:v>
                </c:pt>
                <c:pt idx="13814" formatCode="0.000">
                  <c:v>491.53100000000001</c:v>
                </c:pt>
                <c:pt idx="13815" formatCode="0.000">
                  <c:v>491.541</c:v>
                </c:pt>
                <c:pt idx="13816" formatCode="0.000">
                  <c:v>491.55099999999999</c:v>
                </c:pt>
                <c:pt idx="13817" formatCode="0.000">
                  <c:v>491.56099999999998</c:v>
                </c:pt>
                <c:pt idx="13818" formatCode="0.000">
                  <c:v>491.57100000000003</c:v>
                </c:pt>
                <c:pt idx="13819" formatCode="0.000">
                  <c:v>491.58100000000002</c:v>
                </c:pt>
                <c:pt idx="13820" formatCode="0.000">
                  <c:v>491.59100000000001</c:v>
                </c:pt>
                <c:pt idx="13821" formatCode="0.000">
                  <c:v>491.601</c:v>
                </c:pt>
                <c:pt idx="13822" formatCode="0.000">
                  <c:v>491.61099999999999</c:v>
                </c:pt>
                <c:pt idx="13823" formatCode="0.000">
                  <c:v>491.62</c:v>
                </c:pt>
                <c:pt idx="13824" formatCode="0.000">
                  <c:v>491.63</c:v>
                </c:pt>
                <c:pt idx="13825" formatCode="0.000">
                  <c:v>491.63900000000001</c:v>
                </c:pt>
                <c:pt idx="13826" formatCode="0.000">
                  <c:v>491.65</c:v>
                </c:pt>
                <c:pt idx="13827" formatCode="0.000">
                  <c:v>491.66</c:v>
                </c:pt>
                <c:pt idx="13828" formatCode="0.000">
                  <c:v>491.66800000000001</c:v>
                </c:pt>
                <c:pt idx="13829" formatCode="0.000">
                  <c:v>491.68</c:v>
                </c:pt>
                <c:pt idx="13830" formatCode="0.000">
                  <c:v>491.69</c:v>
                </c:pt>
                <c:pt idx="13831" formatCode="0.000">
                  <c:v>491.69900000000001</c:v>
                </c:pt>
                <c:pt idx="13832" formatCode="0.000">
                  <c:v>491.709</c:v>
                </c:pt>
                <c:pt idx="13833" formatCode="0.000">
                  <c:v>491.71800000000002</c:v>
                </c:pt>
                <c:pt idx="13834" formatCode="0.000">
                  <c:v>491.72800000000001</c:v>
                </c:pt>
                <c:pt idx="13835" formatCode="0.000">
                  <c:v>491.738</c:v>
                </c:pt>
                <c:pt idx="13836" formatCode="0.000">
                  <c:v>491.74900000000002</c:v>
                </c:pt>
                <c:pt idx="13837" formatCode="0.000">
                  <c:v>491.75799999999998</c:v>
                </c:pt>
                <c:pt idx="13838" formatCode="0.000">
                  <c:v>491.76799999999997</c:v>
                </c:pt>
                <c:pt idx="13839" formatCode="0.000">
                  <c:v>491.779</c:v>
                </c:pt>
                <c:pt idx="13840" formatCode="0.000">
                  <c:v>491.78899999999999</c:v>
                </c:pt>
                <c:pt idx="13841" formatCode="0.000">
                  <c:v>491.798</c:v>
                </c:pt>
                <c:pt idx="13842" formatCode="0.000">
                  <c:v>491.80799999999999</c:v>
                </c:pt>
                <c:pt idx="13843" formatCode="0.000">
                  <c:v>491.81900000000002</c:v>
                </c:pt>
                <c:pt idx="13844" formatCode="0.000">
                  <c:v>491.83</c:v>
                </c:pt>
                <c:pt idx="13845" formatCode="0.000">
                  <c:v>491.839</c:v>
                </c:pt>
                <c:pt idx="13846" formatCode="0.000">
                  <c:v>491.85</c:v>
                </c:pt>
                <c:pt idx="13847" formatCode="0.000">
                  <c:v>491.86099999999999</c:v>
                </c:pt>
                <c:pt idx="13848" formatCode="0.000">
                  <c:v>491.87</c:v>
                </c:pt>
                <c:pt idx="13849" formatCode="0.000">
                  <c:v>491.88099999999997</c:v>
                </c:pt>
                <c:pt idx="13850" formatCode="0.000">
                  <c:v>491.892</c:v>
                </c:pt>
                <c:pt idx="13851" formatCode="0.000">
                  <c:v>491.90100000000001</c:v>
                </c:pt>
                <c:pt idx="13852" formatCode="0.000">
                  <c:v>491.91300000000001</c:v>
                </c:pt>
                <c:pt idx="13853" formatCode="0.000">
                  <c:v>491.923</c:v>
                </c:pt>
                <c:pt idx="13854" formatCode="0.000">
                  <c:v>491.93400000000003</c:v>
                </c:pt>
                <c:pt idx="13855" formatCode="0.000">
                  <c:v>491.94299999999998</c:v>
                </c:pt>
                <c:pt idx="13856" formatCode="0.000">
                  <c:v>491.95499999999998</c:v>
                </c:pt>
                <c:pt idx="13857" formatCode="0.000">
                  <c:v>491.964</c:v>
                </c:pt>
                <c:pt idx="13858" formatCode="0.000">
                  <c:v>491.976</c:v>
                </c:pt>
                <c:pt idx="13859" formatCode="0.000">
                  <c:v>491.98700000000002</c:v>
                </c:pt>
                <c:pt idx="13860" formatCode="0.000">
                  <c:v>491.99599999999998</c:v>
                </c:pt>
                <c:pt idx="13861" formatCode="0.000">
                  <c:v>492.00599999999997</c:v>
                </c:pt>
                <c:pt idx="13862" formatCode="0.000">
                  <c:v>492.01600000000002</c:v>
                </c:pt>
                <c:pt idx="13863" formatCode="0.000">
                  <c:v>492.02800000000002</c:v>
                </c:pt>
                <c:pt idx="13864" formatCode="0.000">
                  <c:v>492.03899999999999</c:v>
                </c:pt>
                <c:pt idx="13865" formatCode="0.000">
                  <c:v>492.048</c:v>
                </c:pt>
                <c:pt idx="13866" formatCode="0.000">
                  <c:v>492.05799999999999</c:v>
                </c:pt>
                <c:pt idx="13867" formatCode="0.000">
                  <c:v>492.07</c:v>
                </c:pt>
                <c:pt idx="13868" formatCode="0.000">
                  <c:v>492.07900000000001</c:v>
                </c:pt>
                <c:pt idx="13869" formatCode="0.000">
                  <c:v>492.089</c:v>
                </c:pt>
                <c:pt idx="13870" formatCode="0.000">
                  <c:v>492.1</c:v>
                </c:pt>
                <c:pt idx="13871" formatCode="0.000">
                  <c:v>492.10899999999998</c:v>
                </c:pt>
                <c:pt idx="13872" formatCode="0.000">
                  <c:v>492.12099999999998</c:v>
                </c:pt>
                <c:pt idx="13873" formatCode="0.000">
                  <c:v>492.13099999999997</c:v>
                </c:pt>
                <c:pt idx="13874" formatCode="0.000">
                  <c:v>492.14100000000002</c:v>
                </c:pt>
                <c:pt idx="13875" formatCode="0.000">
                  <c:v>492.15199999999999</c:v>
                </c:pt>
                <c:pt idx="13876" formatCode="0.000">
                  <c:v>493.55500000000001</c:v>
                </c:pt>
                <c:pt idx="13877" formatCode="0.000">
                  <c:v>493.56799999999998</c:v>
                </c:pt>
                <c:pt idx="13878" formatCode="0.000">
                  <c:v>493.57400000000001</c:v>
                </c:pt>
                <c:pt idx="13879" formatCode="0.000">
                  <c:v>493.58600000000001</c:v>
                </c:pt>
                <c:pt idx="13880" formatCode="0.000">
                  <c:v>493.596</c:v>
                </c:pt>
                <c:pt idx="13881" formatCode="0.000">
                  <c:v>493.60599999999999</c:v>
                </c:pt>
                <c:pt idx="13882" formatCode="0.000">
                  <c:v>493.61799999999999</c:v>
                </c:pt>
                <c:pt idx="13883" formatCode="0.000">
                  <c:v>493.62900000000002</c:v>
                </c:pt>
                <c:pt idx="13884" formatCode="0.000">
                  <c:v>493.63799999999998</c:v>
                </c:pt>
                <c:pt idx="13885" formatCode="0.000">
                  <c:v>493.649</c:v>
                </c:pt>
                <c:pt idx="13886" formatCode="0.000">
                  <c:v>493.661</c:v>
                </c:pt>
                <c:pt idx="13887" formatCode="0.000">
                  <c:v>493.67099999999999</c:v>
                </c:pt>
                <c:pt idx="13888" formatCode="0.000">
                  <c:v>493.68200000000002</c:v>
                </c:pt>
                <c:pt idx="13889" formatCode="0.000">
                  <c:v>493.69200000000001</c:v>
                </c:pt>
                <c:pt idx="13890" formatCode="0.000">
                  <c:v>493.70400000000001</c:v>
                </c:pt>
                <c:pt idx="13891" formatCode="0.000">
                  <c:v>493.71499999999997</c:v>
                </c:pt>
                <c:pt idx="13892" formatCode="0.000">
                  <c:v>493.72500000000002</c:v>
                </c:pt>
                <c:pt idx="13893" formatCode="0.000">
                  <c:v>493.73599999999999</c:v>
                </c:pt>
                <c:pt idx="13894" formatCode="0.000">
                  <c:v>493.74700000000001</c:v>
                </c:pt>
                <c:pt idx="13895" formatCode="0.000">
                  <c:v>493.75900000000001</c:v>
                </c:pt>
                <c:pt idx="13896" formatCode="0.000">
                  <c:v>493.76799999999997</c:v>
                </c:pt>
                <c:pt idx="13897" formatCode="0.000">
                  <c:v>493.78</c:v>
                </c:pt>
                <c:pt idx="13898" formatCode="0.000">
                  <c:v>493.791</c:v>
                </c:pt>
                <c:pt idx="13899" formatCode="0.000">
                  <c:v>493.80200000000002</c:v>
                </c:pt>
                <c:pt idx="13900" formatCode="0.000">
                  <c:v>493.81200000000001</c:v>
                </c:pt>
                <c:pt idx="13901" formatCode="0.000">
                  <c:v>493.82299999999998</c:v>
                </c:pt>
                <c:pt idx="13902" formatCode="0.000">
                  <c:v>493.83499999999998</c:v>
                </c:pt>
                <c:pt idx="13903" formatCode="0.000">
                  <c:v>493.846</c:v>
                </c:pt>
                <c:pt idx="13904" formatCode="0.000">
                  <c:v>493.85700000000003</c:v>
                </c:pt>
                <c:pt idx="13905" formatCode="0.000">
                  <c:v>493.86799999999999</c:v>
                </c:pt>
                <c:pt idx="13906" formatCode="0.000">
                  <c:v>493.87799999999999</c:v>
                </c:pt>
                <c:pt idx="13907" formatCode="0.000">
                  <c:v>493.89</c:v>
                </c:pt>
                <c:pt idx="13908" formatCode="0.000">
                  <c:v>493.90100000000001</c:v>
                </c:pt>
                <c:pt idx="13909" formatCode="0.000">
                  <c:v>493.91399999999999</c:v>
                </c:pt>
                <c:pt idx="13910" formatCode="0.000">
                  <c:v>493.92599999999999</c:v>
                </c:pt>
                <c:pt idx="13911" formatCode="0.000">
                  <c:v>493.93599999999998</c:v>
                </c:pt>
                <c:pt idx="13912" formatCode="0.000">
                  <c:v>493.94900000000001</c:v>
                </c:pt>
                <c:pt idx="13913" formatCode="0.000">
                  <c:v>493.96100000000001</c:v>
                </c:pt>
                <c:pt idx="13914" formatCode="0.000">
                  <c:v>493.97399999999999</c:v>
                </c:pt>
                <c:pt idx="13915" formatCode="0.000">
                  <c:v>493.98599999999999</c:v>
                </c:pt>
                <c:pt idx="13916" formatCode="0.000">
                  <c:v>493.99900000000002</c:v>
                </c:pt>
                <c:pt idx="13917" formatCode="0.000">
                  <c:v>494.01100000000002</c:v>
                </c:pt>
                <c:pt idx="13918" formatCode="0.000">
                  <c:v>494.024</c:v>
                </c:pt>
                <c:pt idx="13919" formatCode="0.000">
                  <c:v>494.03899999999999</c:v>
                </c:pt>
                <c:pt idx="13920" formatCode="0.000">
                  <c:v>494.05099999999999</c:v>
                </c:pt>
                <c:pt idx="13921" formatCode="0.000">
                  <c:v>494.065</c:v>
                </c:pt>
                <c:pt idx="13922" formatCode="0.000">
                  <c:v>494.07900000000001</c:v>
                </c:pt>
                <c:pt idx="13923" formatCode="0.000">
                  <c:v>494.09100000000001</c:v>
                </c:pt>
                <c:pt idx="13924" formatCode="0.000">
                  <c:v>494.10700000000003</c:v>
                </c:pt>
                <c:pt idx="13925" formatCode="0.000">
                  <c:v>494.12099999999998</c:v>
                </c:pt>
                <c:pt idx="13926" formatCode="0.000">
                  <c:v>494.137</c:v>
                </c:pt>
                <c:pt idx="13927" formatCode="0.000">
                  <c:v>494.15</c:v>
                </c:pt>
                <c:pt idx="13928" formatCode="0.000">
                  <c:v>494.16399999999999</c:v>
                </c:pt>
                <c:pt idx="13929" formatCode="0.000">
                  <c:v>494.17899999999997</c:v>
                </c:pt>
                <c:pt idx="13930" formatCode="0.000">
                  <c:v>494.19400000000002</c:v>
                </c:pt>
                <c:pt idx="13931" formatCode="0.000">
                  <c:v>494.20800000000003</c:v>
                </c:pt>
                <c:pt idx="13932" formatCode="0.000">
                  <c:v>494.22500000000002</c:v>
                </c:pt>
                <c:pt idx="13933" formatCode="0.000">
                  <c:v>494.24</c:v>
                </c:pt>
                <c:pt idx="13934" formatCode="0.000">
                  <c:v>494.25700000000001</c:v>
                </c:pt>
                <c:pt idx="13935" formatCode="0.000">
                  <c:v>494.27199999999999</c:v>
                </c:pt>
                <c:pt idx="13936" formatCode="0.000">
                  <c:v>494.28800000000001</c:v>
                </c:pt>
                <c:pt idx="13937" formatCode="0.000">
                  <c:v>494.30399999999997</c:v>
                </c:pt>
                <c:pt idx="13938" formatCode="0.000">
                  <c:v>494.32100000000003</c:v>
                </c:pt>
                <c:pt idx="13939" formatCode="0.000">
                  <c:v>494.33699999999999</c:v>
                </c:pt>
                <c:pt idx="13940" formatCode="0.000">
                  <c:v>494.35399999999998</c:v>
                </c:pt>
                <c:pt idx="13941" formatCode="0.000">
                  <c:v>494.37</c:v>
                </c:pt>
                <c:pt idx="13942" formatCode="0.000">
                  <c:v>494.387</c:v>
                </c:pt>
                <c:pt idx="13943" formatCode="0.000">
                  <c:v>494.40499999999997</c:v>
                </c:pt>
                <c:pt idx="13944" formatCode="0.000">
                  <c:v>494.423</c:v>
                </c:pt>
                <c:pt idx="13945" formatCode="0.000">
                  <c:v>494.44</c:v>
                </c:pt>
                <c:pt idx="13946" formatCode="0.000">
                  <c:v>494.45600000000002</c:v>
                </c:pt>
                <c:pt idx="13947" formatCode="0.000">
                  <c:v>494.47399999999999</c:v>
                </c:pt>
                <c:pt idx="13948" formatCode="0.000">
                  <c:v>494.49700000000001</c:v>
                </c:pt>
                <c:pt idx="13949" formatCode="0.000">
                  <c:v>494.51600000000002</c:v>
                </c:pt>
                <c:pt idx="13950" formatCode="0.000">
                  <c:v>494.53399999999999</c:v>
                </c:pt>
                <c:pt idx="13951" formatCode="0.000">
                  <c:v>494.55200000000002</c:v>
                </c:pt>
                <c:pt idx="13952" formatCode="0.000">
                  <c:v>494.57</c:v>
                </c:pt>
                <c:pt idx="13953" formatCode="0.000">
                  <c:v>494.58499999999998</c:v>
                </c:pt>
                <c:pt idx="13954" formatCode="0.000">
                  <c:v>494.60300000000001</c:v>
                </c:pt>
                <c:pt idx="13955" formatCode="0.000">
                  <c:v>494.62099999999998</c:v>
                </c:pt>
                <c:pt idx="13956" formatCode="0.000">
                  <c:v>494.64100000000002</c:v>
                </c:pt>
                <c:pt idx="13957" formatCode="0.000">
                  <c:v>494.661</c:v>
                </c:pt>
                <c:pt idx="13958" formatCode="0.000">
                  <c:v>494.67899999999997</c:v>
                </c:pt>
                <c:pt idx="13959" formatCode="0.000">
                  <c:v>494.70400000000001</c:v>
                </c:pt>
                <c:pt idx="13960" formatCode="0.000">
                  <c:v>494.71899999999999</c:v>
                </c:pt>
                <c:pt idx="13961" formatCode="0.000">
                  <c:v>494.738</c:v>
                </c:pt>
                <c:pt idx="13962" formatCode="0.000">
                  <c:v>494.75799999999998</c:v>
                </c:pt>
                <c:pt idx="13963" formatCode="0.000">
                  <c:v>494.77800000000002</c:v>
                </c:pt>
                <c:pt idx="13964" formatCode="0.000">
                  <c:v>494.798</c:v>
                </c:pt>
                <c:pt idx="13965" formatCode="0.000">
                  <c:v>494.81799999999998</c:v>
                </c:pt>
                <c:pt idx="13966" formatCode="0.000">
                  <c:v>494.83800000000002</c:v>
                </c:pt>
                <c:pt idx="13967" formatCode="0.000">
                  <c:v>494.858</c:v>
                </c:pt>
                <c:pt idx="13968" formatCode="0.000">
                  <c:v>494.88</c:v>
                </c:pt>
                <c:pt idx="13969" formatCode="0.000">
                  <c:v>494.904</c:v>
                </c:pt>
                <c:pt idx="13970" formatCode="0.000">
                  <c:v>494.92</c:v>
                </c:pt>
                <c:pt idx="13971" formatCode="0.000">
                  <c:v>494.94299999999998</c:v>
                </c:pt>
                <c:pt idx="13972" formatCode="0.000">
                  <c:v>494.96300000000002</c:v>
                </c:pt>
                <c:pt idx="13973" formatCode="0.000">
                  <c:v>494.98399999999998</c:v>
                </c:pt>
                <c:pt idx="13974" formatCode="0.000">
                  <c:v>495.005</c:v>
                </c:pt>
                <c:pt idx="13975" formatCode="0.000">
                  <c:v>495.02600000000001</c:v>
                </c:pt>
                <c:pt idx="13976" formatCode="0.000">
                  <c:v>495.04899999999998</c:v>
                </c:pt>
                <c:pt idx="13977" formatCode="0.000">
                  <c:v>495.07100000000003</c:v>
                </c:pt>
                <c:pt idx="13978" formatCode="0.000">
                  <c:v>495.09</c:v>
                </c:pt>
                <c:pt idx="13979" formatCode="0.000">
                  <c:v>495.113</c:v>
                </c:pt>
                <c:pt idx="13980" formatCode="0.000">
                  <c:v>495.13600000000002</c:v>
                </c:pt>
                <c:pt idx="13981" formatCode="0.000">
                  <c:v>495.15800000000002</c:v>
                </c:pt>
                <c:pt idx="13982" formatCode="0.000">
                  <c:v>495.17899999999997</c:v>
                </c:pt>
                <c:pt idx="13983" formatCode="0.000">
                  <c:v>495.20400000000001</c:v>
                </c:pt>
                <c:pt idx="13984" formatCode="0.000">
                  <c:v>495.23</c:v>
                </c:pt>
                <c:pt idx="13985" formatCode="0.000">
                  <c:v>495.24799999999999</c:v>
                </c:pt>
                <c:pt idx="13986" formatCode="0.000">
                  <c:v>495.27100000000002</c:v>
                </c:pt>
                <c:pt idx="13987" formatCode="0.000">
                  <c:v>495.29399999999998</c:v>
                </c:pt>
                <c:pt idx="13988" formatCode="0.000">
                  <c:v>495.31799999999998</c:v>
                </c:pt>
                <c:pt idx="13989" formatCode="0.000">
                  <c:v>495.34100000000001</c:v>
                </c:pt>
                <c:pt idx="13990" formatCode="0.000">
                  <c:v>495.36399999999998</c:v>
                </c:pt>
                <c:pt idx="13991" formatCode="0.000">
                  <c:v>495.392</c:v>
                </c:pt>
                <c:pt idx="13992" formatCode="0.000">
                  <c:v>495.411</c:v>
                </c:pt>
                <c:pt idx="13993" formatCode="0.000">
                  <c:v>495.43400000000003</c:v>
                </c:pt>
                <c:pt idx="13994" formatCode="0.000">
                  <c:v>495.45800000000003</c:v>
                </c:pt>
                <c:pt idx="13995" formatCode="0.000">
                  <c:v>495.48200000000003</c:v>
                </c:pt>
                <c:pt idx="13996" formatCode="0.000">
                  <c:v>495.51</c:v>
                </c:pt>
                <c:pt idx="13997" formatCode="0.000">
                  <c:v>495.536</c:v>
                </c:pt>
                <c:pt idx="13998" formatCode="0.000">
                  <c:v>495.56</c:v>
                </c:pt>
                <c:pt idx="13999" formatCode="0.000">
                  <c:v>495.58</c:v>
                </c:pt>
                <c:pt idx="14000" formatCode="0.000">
                  <c:v>495.60300000000001</c:v>
                </c:pt>
                <c:pt idx="14001" formatCode="0.000">
                  <c:v>495.63400000000001</c:v>
                </c:pt>
                <c:pt idx="14002" formatCode="0.000">
                  <c:v>495.654</c:v>
                </c:pt>
                <c:pt idx="14003" formatCode="0.000">
                  <c:v>495.678</c:v>
                </c:pt>
                <c:pt idx="14004" formatCode="0.000">
                  <c:v>495.70400000000001</c:v>
                </c:pt>
                <c:pt idx="14005" formatCode="0.000">
                  <c:v>495.72899999999998</c:v>
                </c:pt>
                <c:pt idx="14006" formatCode="0.000">
                  <c:v>495.75299999999999</c:v>
                </c:pt>
                <c:pt idx="14007" formatCode="0.000">
                  <c:v>495.779</c:v>
                </c:pt>
                <c:pt idx="14008" formatCode="0.000">
                  <c:v>495.81</c:v>
                </c:pt>
                <c:pt idx="14009" formatCode="0.000">
                  <c:v>495.82799999999997</c:v>
                </c:pt>
                <c:pt idx="14010" formatCode="0.000">
                  <c:v>495.85500000000002</c:v>
                </c:pt>
                <c:pt idx="14011" formatCode="0.000">
                  <c:v>495.88600000000002</c:v>
                </c:pt>
                <c:pt idx="14012" formatCode="0.000">
                  <c:v>495.904</c:v>
                </c:pt>
                <c:pt idx="14013" formatCode="0.000">
                  <c:v>495.93</c:v>
                </c:pt>
                <c:pt idx="14014" formatCode="0.000">
                  <c:v>495.95699999999999</c:v>
                </c:pt>
                <c:pt idx="14015" formatCode="0.000">
                  <c:v>495.98200000000003</c:v>
                </c:pt>
                <c:pt idx="14016" formatCode="0.000">
                  <c:v>496.00700000000001</c:v>
                </c:pt>
                <c:pt idx="14017" formatCode="0.000">
                  <c:v>496.03399999999999</c:v>
                </c:pt>
                <c:pt idx="14018" formatCode="0.000">
                  <c:v>496.06200000000001</c:v>
                </c:pt>
                <c:pt idx="14019" formatCode="0.000">
                  <c:v>496.08499999999998</c:v>
                </c:pt>
                <c:pt idx="14020" formatCode="0.000">
                  <c:v>496.10899999999998</c:v>
                </c:pt>
                <c:pt idx="14021" formatCode="0.000">
                  <c:v>496.13499999999999</c:v>
                </c:pt>
                <c:pt idx="14022" formatCode="0.000">
                  <c:v>496.16300000000001</c:v>
                </c:pt>
                <c:pt idx="14023" formatCode="0.000">
                  <c:v>496.19499999999999</c:v>
                </c:pt>
                <c:pt idx="14024" formatCode="0.000">
                  <c:v>496.214</c:v>
                </c:pt>
                <c:pt idx="14025" formatCode="0.000">
                  <c:v>496.24099999999999</c:v>
                </c:pt>
                <c:pt idx="14026" formatCode="0.000">
                  <c:v>496.26900000000001</c:v>
                </c:pt>
                <c:pt idx="14027" formatCode="0.000">
                  <c:v>496.29500000000002</c:v>
                </c:pt>
                <c:pt idx="14028" formatCode="0.000">
                  <c:v>496.32100000000003</c:v>
                </c:pt>
                <c:pt idx="14029" formatCode="0.000">
                  <c:v>496.34699999999998</c:v>
                </c:pt>
                <c:pt idx="14030" formatCode="0.000">
                  <c:v>496.37400000000002</c:v>
                </c:pt>
                <c:pt idx="14031" formatCode="0.000">
                  <c:v>496.4</c:v>
                </c:pt>
                <c:pt idx="14032" formatCode="0.000">
                  <c:v>496.42599999999999</c:v>
                </c:pt>
                <c:pt idx="14033" formatCode="0.000">
                  <c:v>496.45299999999997</c:v>
                </c:pt>
                <c:pt idx="14034" formatCode="0.000">
                  <c:v>496.47800000000001</c:v>
                </c:pt>
                <c:pt idx="14035" formatCode="0.000">
                  <c:v>496.51100000000002</c:v>
                </c:pt>
                <c:pt idx="14036" formatCode="0.000">
                  <c:v>496.541</c:v>
                </c:pt>
                <c:pt idx="14037" formatCode="0.000">
                  <c:v>496.56799999999998</c:v>
                </c:pt>
                <c:pt idx="14038" formatCode="0.000">
                  <c:v>496.59</c:v>
                </c:pt>
                <c:pt idx="14039" formatCode="0.000">
                  <c:v>496.61700000000002</c:v>
                </c:pt>
                <c:pt idx="14040" formatCode="0.000">
                  <c:v>496.65</c:v>
                </c:pt>
                <c:pt idx="14041" formatCode="0.000">
                  <c:v>496.67200000000003</c:v>
                </c:pt>
                <c:pt idx="14042" formatCode="0.000">
                  <c:v>496.7</c:v>
                </c:pt>
                <c:pt idx="14043" formatCode="0.000">
                  <c:v>496.73500000000001</c:v>
                </c:pt>
                <c:pt idx="14044" formatCode="0.000">
                  <c:v>496.75400000000002</c:v>
                </c:pt>
                <c:pt idx="14045" formatCode="0.000">
                  <c:v>496.78399999999999</c:v>
                </c:pt>
                <c:pt idx="14046" formatCode="0.000">
                  <c:v>496.81099999999998</c:v>
                </c:pt>
                <c:pt idx="14047" formatCode="0.000">
                  <c:v>496.83699999999999</c:v>
                </c:pt>
                <c:pt idx="14048" formatCode="0.000">
                  <c:v>496.86599999999999</c:v>
                </c:pt>
                <c:pt idx="14049" formatCode="0.000">
                  <c:v>496.89400000000001</c:v>
                </c:pt>
                <c:pt idx="14050" formatCode="0.000">
                  <c:v>496.93</c:v>
                </c:pt>
                <c:pt idx="14051" formatCode="0.000">
                  <c:v>496.95</c:v>
                </c:pt>
                <c:pt idx="14052" formatCode="0.000">
                  <c:v>496.97800000000001</c:v>
                </c:pt>
                <c:pt idx="14053" formatCode="0.000">
                  <c:v>497.00799999999998</c:v>
                </c:pt>
                <c:pt idx="14054" formatCode="0.000">
                  <c:v>497.03699999999998</c:v>
                </c:pt>
                <c:pt idx="14055" formatCode="0.000">
                  <c:v>497.06400000000002</c:v>
                </c:pt>
                <c:pt idx="14056" formatCode="0.000">
                  <c:v>497.08800000000002</c:v>
                </c:pt>
                <c:pt idx="14057" formatCode="0.000">
                  <c:v>497.11599999999999</c:v>
                </c:pt>
                <c:pt idx="14058" formatCode="0.000">
                  <c:v>497.15</c:v>
                </c:pt>
                <c:pt idx="14059" formatCode="0.000">
                  <c:v>497.17200000000003</c:v>
                </c:pt>
                <c:pt idx="14060" formatCode="0.000">
                  <c:v>497.197</c:v>
                </c:pt>
                <c:pt idx="14061" formatCode="0.000">
                  <c:v>497.22699999999998</c:v>
                </c:pt>
                <c:pt idx="14062" formatCode="0.000">
                  <c:v>497.255</c:v>
                </c:pt>
                <c:pt idx="14063" formatCode="0.000">
                  <c:v>497.28399999999999</c:v>
                </c:pt>
                <c:pt idx="14064" formatCode="0.000">
                  <c:v>497.31200000000001</c:v>
                </c:pt>
                <c:pt idx="14065" formatCode="0.000">
                  <c:v>497.34100000000001</c:v>
                </c:pt>
                <c:pt idx="14066" formatCode="0.000">
                  <c:v>497.37</c:v>
                </c:pt>
                <c:pt idx="14067" formatCode="0.000">
                  <c:v>497.4</c:v>
                </c:pt>
                <c:pt idx="14068" formatCode="0.000">
                  <c:v>497.43599999999998</c:v>
                </c:pt>
                <c:pt idx="14069" formatCode="0.000">
                  <c:v>497.46499999999997</c:v>
                </c:pt>
                <c:pt idx="14070" formatCode="0.000">
                  <c:v>497.49400000000003</c:v>
                </c:pt>
                <c:pt idx="14071" formatCode="0.000">
                  <c:v>497.52300000000002</c:v>
                </c:pt>
                <c:pt idx="14072" formatCode="0.000">
                  <c:v>497.55200000000002</c:v>
                </c:pt>
                <c:pt idx="14073" formatCode="0.000">
                  <c:v>497.58100000000002</c:v>
                </c:pt>
                <c:pt idx="14074" formatCode="0.000">
                  <c:v>497.60300000000001</c:v>
                </c:pt>
                <c:pt idx="14075" formatCode="0.000">
                  <c:v>497.63200000000001</c:v>
                </c:pt>
                <c:pt idx="14076" formatCode="0.000">
                  <c:v>497.66199999999998</c:v>
                </c:pt>
                <c:pt idx="14077" formatCode="0.000">
                  <c:v>497.69099999999997</c:v>
                </c:pt>
                <c:pt idx="14078" formatCode="0.000">
                  <c:v>497.72399999999999</c:v>
                </c:pt>
                <c:pt idx="14079" formatCode="0.000">
                  <c:v>497.74799999999999</c:v>
                </c:pt>
                <c:pt idx="14080" formatCode="0.000">
                  <c:v>497.77499999999998</c:v>
                </c:pt>
                <c:pt idx="14081" formatCode="0.000">
                  <c:v>497.80200000000002</c:v>
                </c:pt>
                <c:pt idx="14082" formatCode="0.000">
                  <c:v>497.83300000000003</c:v>
                </c:pt>
                <c:pt idx="14083" formatCode="0.000">
                  <c:v>497.858</c:v>
                </c:pt>
                <c:pt idx="14084" formatCode="0.000">
                  <c:v>497.887</c:v>
                </c:pt>
                <c:pt idx="14085" formatCode="0.000">
                  <c:v>497.92</c:v>
                </c:pt>
                <c:pt idx="14086" formatCode="0.000">
                  <c:v>497.94</c:v>
                </c:pt>
                <c:pt idx="14087" formatCode="0.000">
                  <c:v>497.96699999999998</c:v>
                </c:pt>
                <c:pt idx="14088" formatCode="0.000">
                  <c:v>497.99099999999999</c:v>
                </c:pt>
                <c:pt idx="14089" formatCode="0.000">
                  <c:v>498.01799999999997</c:v>
                </c:pt>
                <c:pt idx="14090" formatCode="0.000">
                  <c:v>498.04599999999999</c:v>
                </c:pt>
                <c:pt idx="14091" formatCode="0.000">
                  <c:v>498.07499999999999</c:v>
                </c:pt>
                <c:pt idx="14092" formatCode="0.000">
                  <c:v>498.09899999999999</c:v>
                </c:pt>
                <c:pt idx="14093" formatCode="0.000">
                  <c:v>498.125</c:v>
                </c:pt>
                <c:pt idx="14094" formatCode="0.000">
                  <c:v>498.154</c:v>
                </c:pt>
                <c:pt idx="14095" formatCode="0.000">
                  <c:v>498.18299999999999</c:v>
                </c:pt>
                <c:pt idx="14096" formatCode="0.000">
                  <c:v>498.20800000000003</c:v>
                </c:pt>
                <c:pt idx="14097" formatCode="0.000">
                  <c:v>498.23500000000001</c:v>
                </c:pt>
                <c:pt idx="14098" formatCode="0.000">
                  <c:v>498.27</c:v>
                </c:pt>
                <c:pt idx="14099" formatCode="0.000">
                  <c:v>498.28899999999999</c:v>
                </c:pt>
                <c:pt idx="14100" formatCode="0.000">
                  <c:v>498.31599999999997</c:v>
                </c:pt>
                <c:pt idx="14101" formatCode="0.000">
                  <c:v>498.35199999999998</c:v>
                </c:pt>
                <c:pt idx="14102" formatCode="0.000">
                  <c:v>498.37099999999998</c:v>
                </c:pt>
                <c:pt idx="14103" formatCode="0.000">
                  <c:v>498.39800000000002</c:v>
                </c:pt>
                <c:pt idx="14104" formatCode="0.000">
                  <c:v>498.43200000000002</c:v>
                </c:pt>
                <c:pt idx="14105" formatCode="0.000">
                  <c:v>498.459</c:v>
                </c:pt>
                <c:pt idx="14106" formatCode="0.000">
                  <c:v>498.48599999999999</c:v>
                </c:pt>
                <c:pt idx="14107" formatCode="0.000">
                  <c:v>498.51299999999998</c:v>
                </c:pt>
                <c:pt idx="14108" formatCode="0.000">
                  <c:v>498.54300000000001</c:v>
                </c:pt>
                <c:pt idx="14109" formatCode="0.000">
                  <c:v>498.56900000000002</c:v>
                </c:pt>
                <c:pt idx="14110" formatCode="0.000">
                  <c:v>498.596</c:v>
                </c:pt>
                <c:pt idx="14111" formatCode="0.000">
                  <c:v>498.62200000000001</c:v>
                </c:pt>
                <c:pt idx="14112" formatCode="0.000">
                  <c:v>498.649</c:v>
                </c:pt>
                <c:pt idx="14113" formatCode="0.000">
                  <c:v>498.67599999999999</c:v>
                </c:pt>
                <c:pt idx="14114" formatCode="0.000">
                  <c:v>498.69799999999998</c:v>
                </c:pt>
                <c:pt idx="14115" formatCode="0.000">
                  <c:v>498.73200000000003</c:v>
                </c:pt>
                <c:pt idx="14116" formatCode="0.000">
                  <c:v>498.75099999999998</c:v>
                </c:pt>
                <c:pt idx="14117" formatCode="0.000">
                  <c:v>498.779</c:v>
                </c:pt>
                <c:pt idx="14118" formatCode="0.000">
                  <c:v>498.81299999999999</c:v>
                </c:pt>
                <c:pt idx="14119" formatCode="0.000">
                  <c:v>498.83300000000003</c:v>
                </c:pt>
                <c:pt idx="14120" formatCode="0.000">
                  <c:v>498.86099999999999</c:v>
                </c:pt>
                <c:pt idx="14121" formatCode="0.000">
                  <c:v>498.89400000000001</c:v>
                </c:pt>
                <c:pt idx="14122" formatCode="0.000">
                  <c:v>498.91399999999999</c:v>
                </c:pt>
                <c:pt idx="14123" formatCode="0.000">
                  <c:v>498.94200000000001</c:v>
                </c:pt>
                <c:pt idx="14124" formatCode="0.000">
                  <c:v>498.96899999999999</c:v>
                </c:pt>
                <c:pt idx="14125" formatCode="0.000">
                  <c:v>498.995</c:v>
                </c:pt>
                <c:pt idx="14126" formatCode="0.000">
                  <c:v>499.02199999999999</c:v>
                </c:pt>
                <c:pt idx="14127" formatCode="0.000">
                  <c:v>499.05</c:v>
                </c:pt>
                <c:pt idx="14128" formatCode="0.000">
                  <c:v>499.072</c:v>
                </c:pt>
                <c:pt idx="14129" formatCode="0.000">
                  <c:v>499.1</c:v>
                </c:pt>
                <c:pt idx="14130" formatCode="0.000">
                  <c:v>499.12599999999998</c:v>
                </c:pt>
                <c:pt idx="14131" formatCode="0.000">
                  <c:v>499.15300000000002</c:v>
                </c:pt>
                <c:pt idx="14132" formatCode="0.000">
                  <c:v>499.17899999999997</c:v>
                </c:pt>
                <c:pt idx="14133" formatCode="0.000">
                  <c:v>499.20699999999999</c:v>
                </c:pt>
                <c:pt idx="14134" formatCode="0.000">
                  <c:v>499.23200000000003</c:v>
                </c:pt>
                <c:pt idx="14135" formatCode="0.000">
                  <c:v>499.26</c:v>
                </c:pt>
                <c:pt idx="14136" formatCode="0.000">
                  <c:v>499.29300000000001</c:v>
                </c:pt>
                <c:pt idx="14137" formatCode="0.000">
                  <c:v>499.31099999999998</c:v>
                </c:pt>
                <c:pt idx="14138" formatCode="0.000">
                  <c:v>499.33699999999999</c:v>
                </c:pt>
                <c:pt idx="14139" formatCode="0.000">
                  <c:v>499.37</c:v>
                </c:pt>
                <c:pt idx="14140" formatCode="0.000">
                  <c:v>499.39100000000002</c:v>
                </c:pt>
                <c:pt idx="14141" formatCode="0.000">
                  <c:v>499.416</c:v>
                </c:pt>
                <c:pt idx="14142" formatCode="0.000">
                  <c:v>499.44900000000001</c:v>
                </c:pt>
                <c:pt idx="14143" formatCode="0.000">
                  <c:v>499.47500000000002</c:v>
                </c:pt>
                <c:pt idx="14144" formatCode="0.000">
                  <c:v>499.49799999999999</c:v>
                </c:pt>
                <c:pt idx="14145" formatCode="0.000">
                  <c:v>499.52499999999998</c:v>
                </c:pt>
                <c:pt idx="14146" formatCode="0.000">
                  <c:v>499.55200000000002</c:v>
                </c:pt>
                <c:pt idx="14147" formatCode="0.000">
                  <c:v>499.57799999999997</c:v>
                </c:pt>
                <c:pt idx="14148" formatCode="0.000">
                  <c:v>499.60399999999998</c:v>
                </c:pt>
                <c:pt idx="14149" formatCode="0.000">
                  <c:v>499.62900000000002</c:v>
                </c:pt>
                <c:pt idx="14150" formatCode="0.000">
                  <c:v>499.65600000000001</c:v>
                </c:pt>
                <c:pt idx="14151" formatCode="0.000">
                  <c:v>499.68200000000002</c:v>
                </c:pt>
                <c:pt idx="14152" formatCode="0.000">
                  <c:v>499.70100000000002</c:v>
                </c:pt>
                <c:pt idx="14153" formatCode="0.000">
                  <c:v>499.726</c:v>
                </c:pt>
                <c:pt idx="14154" formatCode="0.000">
                  <c:v>499.75200000000001</c:v>
                </c:pt>
                <c:pt idx="14155" formatCode="0.000">
                  <c:v>499.78399999999999</c:v>
                </c:pt>
                <c:pt idx="14156" formatCode="0.000">
                  <c:v>499.80500000000001</c:v>
                </c:pt>
                <c:pt idx="14157" formatCode="0.000">
                  <c:v>499.82900000000001</c:v>
                </c:pt>
                <c:pt idx="14158" formatCode="0.000">
                  <c:v>499.86099999999999</c:v>
                </c:pt>
                <c:pt idx="14159" formatCode="0.000">
                  <c:v>499.87900000000002</c:v>
                </c:pt>
                <c:pt idx="14160" formatCode="0.000">
                  <c:v>499.904</c:v>
                </c:pt>
                <c:pt idx="14161" formatCode="0.000">
                  <c:v>499.93599999999998</c:v>
                </c:pt>
                <c:pt idx="14162" formatCode="0.000">
                  <c:v>499.95600000000002</c:v>
                </c:pt>
                <c:pt idx="14163" formatCode="0.000">
                  <c:v>499.98099999999999</c:v>
                </c:pt>
                <c:pt idx="14164" formatCode="0.000">
                  <c:v>500.00900000000001</c:v>
                </c:pt>
              </c:numCache>
            </c:numRef>
          </c:xVal>
          <c:yVal>
            <c:numRef>
              <c:f>Лист1!$C$1:$C$14165</c:f>
              <c:numCache>
                <c:formatCode>General</c:formatCode>
                <c:ptCount val="14165"/>
                <c:pt idx="0">
                  <c:v>120</c:v>
                </c:pt>
                <c:pt idx="1">
                  <c:v>120</c:v>
                </c:pt>
                <c:pt idx="2">
                  <c:v>120</c:v>
                </c:pt>
                <c:pt idx="3">
                  <c:v>120</c:v>
                </c:pt>
                <c:pt idx="4">
                  <c:v>120</c:v>
                </c:pt>
                <c:pt idx="5">
                  <c:v>120</c:v>
                </c:pt>
                <c:pt idx="6">
                  <c:v>120</c:v>
                </c:pt>
                <c:pt idx="7">
                  <c:v>120</c:v>
                </c:pt>
                <c:pt idx="8">
                  <c:v>120</c:v>
                </c:pt>
                <c:pt idx="9">
                  <c:v>120</c:v>
                </c:pt>
                <c:pt idx="10">
                  <c:v>120</c:v>
                </c:pt>
                <c:pt idx="11">
                  <c:v>120</c:v>
                </c:pt>
                <c:pt idx="12">
                  <c:v>120</c:v>
                </c:pt>
                <c:pt idx="13">
                  <c:v>120</c:v>
                </c:pt>
                <c:pt idx="14">
                  <c:v>120</c:v>
                </c:pt>
                <c:pt idx="15">
                  <c:v>120</c:v>
                </c:pt>
                <c:pt idx="16">
                  <c:v>120</c:v>
                </c:pt>
                <c:pt idx="17">
                  <c:v>120</c:v>
                </c:pt>
                <c:pt idx="18">
                  <c:v>120</c:v>
                </c:pt>
                <c:pt idx="19">
                  <c:v>120</c:v>
                </c:pt>
                <c:pt idx="20">
                  <c:v>120</c:v>
                </c:pt>
                <c:pt idx="21">
                  <c:v>120</c:v>
                </c:pt>
                <c:pt idx="22">
                  <c:v>120</c:v>
                </c:pt>
                <c:pt idx="23">
                  <c:v>120</c:v>
                </c:pt>
                <c:pt idx="24">
                  <c:v>120</c:v>
                </c:pt>
                <c:pt idx="25">
                  <c:v>120</c:v>
                </c:pt>
                <c:pt idx="26">
                  <c:v>120</c:v>
                </c:pt>
                <c:pt idx="27">
                  <c:v>120</c:v>
                </c:pt>
                <c:pt idx="28">
                  <c:v>120</c:v>
                </c:pt>
                <c:pt idx="29">
                  <c:v>120</c:v>
                </c:pt>
                <c:pt idx="30">
                  <c:v>120</c:v>
                </c:pt>
                <c:pt idx="31">
                  <c:v>120</c:v>
                </c:pt>
                <c:pt idx="32">
                  <c:v>120</c:v>
                </c:pt>
                <c:pt idx="33">
                  <c:v>120</c:v>
                </c:pt>
                <c:pt idx="34">
                  <c:v>120</c:v>
                </c:pt>
                <c:pt idx="35">
                  <c:v>120</c:v>
                </c:pt>
                <c:pt idx="36">
                  <c:v>120</c:v>
                </c:pt>
                <c:pt idx="37">
                  <c:v>120</c:v>
                </c:pt>
                <c:pt idx="38">
                  <c:v>120</c:v>
                </c:pt>
                <c:pt idx="39">
                  <c:v>120</c:v>
                </c:pt>
                <c:pt idx="40">
                  <c:v>120</c:v>
                </c:pt>
                <c:pt idx="41">
                  <c:v>120</c:v>
                </c:pt>
                <c:pt idx="42">
                  <c:v>120</c:v>
                </c:pt>
                <c:pt idx="43">
                  <c:v>120</c:v>
                </c:pt>
                <c:pt idx="44">
                  <c:v>120</c:v>
                </c:pt>
                <c:pt idx="45">
                  <c:v>120</c:v>
                </c:pt>
                <c:pt idx="46">
                  <c:v>120</c:v>
                </c:pt>
                <c:pt idx="47">
                  <c:v>120</c:v>
                </c:pt>
                <c:pt idx="48">
                  <c:v>120</c:v>
                </c:pt>
                <c:pt idx="49">
                  <c:v>120</c:v>
                </c:pt>
                <c:pt idx="50">
                  <c:v>120</c:v>
                </c:pt>
                <c:pt idx="51">
                  <c:v>120</c:v>
                </c:pt>
                <c:pt idx="52">
                  <c:v>120</c:v>
                </c:pt>
                <c:pt idx="53">
                  <c:v>120</c:v>
                </c:pt>
                <c:pt idx="54">
                  <c:v>120</c:v>
                </c:pt>
                <c:pt idx="55">
                  <c:v>120</c:v>
                </c:pt>
                <c:pt idx="56">
                  <c:v>120</c:v>
                </c:pt>
                <c:pt idx="57">
                  <c:v>120</c:v>
                </c:pt>
                <c:pt idx="58">
                  <c:v>120</c:v>
                </c:pt>
                <c:pt idx="59">
                  <c:v>120</c:v>
                </c:pt>
                <c:pt idx="60">
                  <c:v>120</c:v>
                </c:pt>
                <c:pt idx="61">
                  <c:v>120</c:v>
                </c:pt>
                <c:pt idx="62">
                  <c:v>120</c:v>
                </c:pt>
                <c:pt idx="63">
                  <c:v>120</c:v>
                </c:pt>
                <c:pt idx="64">
                  <c:v>120</c:v>
                </c:pt>
                <c:pt idx="65">
                  <c:v>120</c:v>
                </c:pt>
                <c:pt idx="66">
                  <c:v>120</c:v>
                </c:pt>
                <c:pt idx="67">
                  <c:v>120</c:v>
                </c:pt>
                <c:pt idx="68">
                  <c:v>120</c:v>
                </c:pt>
                <c:pt idx="69">
                  <c:v>120</c:v>
                </c:pt>
                <c:pt idx="70">
                  <c:v>120</c:v>
                </c:pt>
                <c:pt idx="71">
                  <c:v>120</c:v>
                </c:pt>
                <c:pt idx="72">
                  <c:v>120</c:v>
                </c:pt>
                <c:pt idx="73">
                  <c:v>120</c:v>
                </c:pt>
                <c:pt idx="74">
                  <c:v>120</c:v>
                </c:pt>
                <c:pt idx="75">
                  <c:v>120</c:v>
                </c:pt>
                <c:pt idx="76">
                  <c:v>120</c:v>
                </c:pt>
                <c:pt idx="77">
                  <c:v>120</c:v>
                </c:pt>
                <c:pt idx="78">
                  <c:v>120</c:v>
                </c:pt>
                <c:pt idx="79">
                  <c:v>120</c:v>
                </c:pt>
                <c:pt idx="80">
                  <c:v>120</c:v>
                </c:pt>
                <c:pt idx="81">
                  <c:v>120</c:v>
                </c:pt>
                <c:pt idx="82">
                  <c:v>120</c:v>
                </c:pt>
                <c:pt idx="83">
                  <c:v>120</c:v>
                </c:pt>
                <c:pt idx="84">
                  <c:v>120</c:v>
                </c:pt>
                <c:pt idx="85">
                  <c:v>120</c:v>
                </c:pt>
                <c:pt idx="86">
                  <c:v>120</c:v>
                </c:pt>
                <c:pt idx="87">
                  <c:v>120</c:v>
                </c:pt>
                <c:pt idx="88">
                  <c:v>120</c:v>
                </c:pt>
                <c:pt idx="89">
                  <c:v>120</c:v>
                </c:pt>
                <c:pt idx="90">
                  <c:v>120</c:v>
                </c:pt>
                <c:pt idx="91">
                  <c:v>120</c:v>
                </c:pt>
                <c:pt idx="92">
                  <c:v>120</c:v>
                </c:pt>
                <c:pt idx="93">
                  <c:v>120</c:v>
                </c:pt>
                <c:pt idx="94">
                  <c:v>120</c:v>
                </c:pt>
                <c:pt idx="95">
                  <c:v>120</c:v>
                </c:pt>
                <c:pt idx="96">
                  <c:v>120</c:v>
                </c:pt>
                <c:pt idx="97">
                  <c:v>120</c:v>
                </c:pt>
                <c:pt idx="98">
                  <c:v>120</c:v>
                </c:pt>
                <c:pt idx="99">
                  <c:v>120</c:v>
                </c:pt>
                <c:pt idx="100">
                  <c:v>120</c:v>
                </c:pt>
                <c:pt idx="101">
                  <c:v>120</c:v>
                </c:pt>
                <c:pt idx="102">
                  <c:v>120</c:v>
                </c:pt>
                <c:pt idx="103">
                  <c:v>120</c:v>
                </c:pt>
                <c:pt idx="104">
                  <c:v>120</c:v>
                </c:pt>
                <c:pt idx="105">
                  <c:v>120</c:v>
                </c:pt>
                <c:pt idx="106">
                  <c:v>120</c:v>
                </c:pt>
                <c:pt idx="107">
                  <c:v>120</c:v>
                </c:pt>
                <c:pt idx="108">
                  <c:v>120</c:v>
                </c:pt>
                <c:pt idx="109">
                  <c:v>120</c:v>
                </c:pt>
                <c:pt idx="110">
                  <c:v>120</c:v>
                </c:pt>
                <c:pt idx="111">
                  <c:v>120</c:v>
                </c:pt>
                <c:pt idx="112">
                  <c:v>120</c:v>
                </c:pt>
                <c:pt idx="113">
                  <c:v>120</c:v>
                </c:pt>
                <c:pt idx="114">
                  <c:v>120</c:v>
                </c:pt>
                <c:pt idx="115">
                  <c:v>120</c:v>
                </c:pt>
                <c:pt idx="116">
                  <c:v>120</c:v>
                </c:pt>
                <c:pt idx="117">
                  <c:v>120</c:v>
                </c:pt>
                <c:pt idx="118">
                  <c:v>120</c:v>
                </c:pt>
                <c:pt idx="119">
                  <c:v>120</c:v>
                </c:pt>
                <c:pt idx="120">
                  <c:v>120</c:v>
                </c:pt>
                <c:pt idx="121">
                  <c:v>120</c:v>
                </c:pt>
                <c:pt idx="122">
                  <c:v>120</c:v>
                </c:pt>
                <c:pt idx="123">
                  <c:v>120</c:v>
                </c:pt>
                <c:pt idx="124">
                  <c:v>120</c:v>
                </c:pt>
                <c:pt idx="125">
                  <c:v>120</c:v>
                </c:pt>
                <c:pt idx="126">
                  <c:v>120</c:v>
                </c:pt>
                <c:pt idx="127">
                  <c:v>120</c:v>
                </c:pt>
                <c:pt idx="128">
                  <c:v>120</c:v>
                </c:pt>
                <c:pt idx="129">
                  <c:v>120</c:v>
                </c:pt>
                <c:pt idx="130">
                  <c:v>120</c:v>
                </c:pt>
                <c:pt idx="131">
                  <c:v>120</c:v>
                </c:pt>
                <c:pt idx="132">
                  <c:v>120</c:v>
                </c:pt>
                <c:pt idx="133">
                  <c:v>120</c:v>
                </c:pt>
                <c:pt idx="134">
                  <c:v>120</c:v>
                </c:pt>
                <c:pt idx="135">
                  <c:v>120</c:v>
                </c:pt>
                <c:pt idx="136">
                  <c:v>120</c:v>
                </c:pt>
                <c:pt idx="137">
                  <c:v>120</c:v>
                </c:pt>
                <c:pt idx="138">
                  <c:v>120</c:v>
                </c:pt>
                <c:pt idx="139">
                  <c:v>120</c:v>
                </c:pt>
                <c:pt idx="140">
                  <c:v>120</c:v>
                </c:pt>
                <c:pt idx="141">
                  <c:v>120</c:v>
                </c:pt>
                <c:pt idx="142">
                  <c:v>120</c:v>
                </c:pt>
                <c:pt idx="143">
                  <c:v>120</c:v>
                </c:pt>
                <c:pt idx="144">
                  <c:v>120</c:v>
                </c:pt>
                <c:pt idx="145">
                  <c:v>120</c:v>
                </c:pt>
                <c:pt idx="146">
                  <c:v>120</c:v>
                </c:pt>
                <c:pt idx="147">
                  <c:v>120</c:v>
                </c:pt>
                <c:pt idx="148">
                  <c:v>120</c:v>
                </c:pt>
                <c:pt idx="149">
                  <c:v>120</c:v>
                </c:pt>
                <c:pt idx="150">
                  <c:v>120</c:v>
                </c:pt>
                <c:pt idx="151">
                  <c:v>120</c:v>
                </c:pt>
                <c:pt idx="152">
                  <c:v>120</c:v>
                </c:pt>
                <c:pt idx="153">
                  <c:v>120</c:v>
                </c:pt>
                <c:pt idx="154">
                  <c:v>120</c:v>
                </c:pt>
                <c:pt idx="155">
                  <c:v>120</c:v>
                </c:pt>
                <c:pt idx="156">
                  <c:v>120</c:v>
                </c:pt>
                <c:pt idx="157">
                  <c:v>120</c:v>
                </c:pt>
                <c:pt idx="158">
                  <c:v>120</c:v>
                </c:pt>
                <c:pt idx="159">
                  <c:v>120</c:v>
                </c:pt>
                <c:pt idx="160">
                  <c:v>120</c:v>
                </c:pt>
                <c:pt idx="161">
                  <c:v>120</c:v>
                </c:pt>
                <c:pt idx="162">
                  <c:v>120</c:v>
                </c:pt>
                <c:pt idx="163">
                  <c:v>120</c:v>
                </c:pt>
                <c:pt idx="164">
                  <c:v>120</c:v>
                </c:pt>
                <c:pt idx="165">
                  <c:v>120</c:v>
                </c:pt>
                <c:pt idx="166">
                  <c:v>120</c:v>
                </c:pt>
                <c:pt idx="167">
                  <c:v>120</c:v>
                </c:pt>
                <c:pt idx="168">
                  <c:v>120</c:v>
                </c:pt>
                <c:pt idx="169">
                  <c:v>120</c:v>
                </c:pt>
                <c:pt idx="170">
                  <c:v>120</c:v>
                </c:pt>
                <c:pt idx="171">
                  <c:v>120</c:v>
                </c:pt>
                <c:pt idx="172">
                  <c:v>120</c:v>
                </c:pt>
                <c:pt idx="173">
                  <c:v>120</c:v>
                </c:pt>
                <c:pt idx="174">
                  <c:v>120</c:v>
                </c:pt>
                <c:pt idx="175">
                  <c:v>120</c:v>
                </c:pt>
                <c:pt idx="176">
                  <c:v>120</c:v>
                </c:pt>
                <c:pt idx="177">
                  <c:v>120</c:v>
                </c:pt>
                <c:pt idx="178">
                  <c:v>120</c:v>
                </c:pt>
                <c:pt idx="179">
                  <c:v>120</c:v>
                </c:pt>
                <c:pt idx="180">
                  <c:v>120</c:v>
                </c:pt>
                <c:pt idx="181">
                  <c:v>120</c:v>
                </c:pt>
                <c:pt idx="182">
                  <c:v>120</c:v>
                </c:pt>
                <c:pt idx="183">
                  <c:v>120</c:v>
                </c:pt>
                <c:pt idx="184">
                  <c:v>120</c:v>
                </c:pt>
                <c:pt idx="185">
                  <c:v>120</c:v>
                </c:pt>
                <c:pt idx="186">
                  <c:v>120</c:v>
                </c:pt>
                <c:pt idx="187">
                  <c:v>120</c:v>
                </c:pt>
                <c:pt idx="188">
                  <c:v>120</c:v>
                </c:pt>
                <c:pt idx="189">
                  <c:v>120</c:v>
                </c:pt>
                <c:pt idx="190">
                  <c:v>120</c:v>
                </c:pt>
                <c:pt idx="191">
                  <c:v>120</c:v>
                </c:pt>
                <c:pt idx="192">
                  <c:v>120</c:v>
                </c:pt>
                <c:pt idx="193">
                  <c:v>120</c:v>
                </c:pt>
                <c:pt idx="194">
                  <c:v>120</c:v>
                </c:pt>
                <c:pt idx="195">
                  <c:v>120</c:v>
                </c:pt>
                <c:pt idx="196">
                  <c:v>120</c:v>
                </c:pt>
                <c:pt idx="197">
                  <c:v>120</c:v>
                </c:pt>
                <c:pt idx="198">
                  <c:v>120</c:v>
                </c:pt>
                <c:pt idx="199">
                  <c:v>120</c:v>
                </c:pt>
                <c:pt idx="200">
                  <c:v>120</c:v>
                </c:pt>
                <c:pt idx="201">
                  <c:v>120</c:v>
                </c:pt>
                <c:pt idx="202">
                  <c:v>120</c:v>
                </c:pt>
                <c:pt idx="203">
                  <c:v>120</c:v>
                </c:pt>
                <c:pt idx="204">
                  <c:v>120</c:v>
                </c:pt>
                <c:pt idx="205">
                  <c:v>120</c:v>
                </c:pt>
                <c:pt idx="206">
                  <c:v>120</c:v>
                </c:pt>
                <c:pt idx="207">
                  <c:v>120</c:v>
                </c:pt>
                <c:pt idx="208">
                  <c:v>120</c:v>
                </c:pt>
                <c:pt idx="209">
                  <c:v>120</c:v>
                </c:pt>
                <c:pt idx="210">
                  <c:v>120</c:v>
                </c:pt>
                <c:pt idx="211">
                  <c:v>120</c:v>
                </c:pt>
                <c:pt idx="212">
                  <c:v>120</c:v>
                </c:pt>
                <c:pt idx="213">
                  <c:v>120</c:v>
                </c:pt>
                <c:pt idx="214">
                  <c:v>120</c:v>
                </c:pt>
                <c:pt idx="215">
                  <c:v>120</c:v>
                </c:pt>
                <c:pt idx="216">
                  <c:v>120</c:v>
                </c:pt>
                <c:pt idx="217">
                  <c:v>120</c:v>
                </c:pt>
                <c:pt idx="218">
                  <c:v>120</c:v>
                </c:pt>
                <c:pt idx="219">
                  <c:v>120</c:v>
                </c:pt>
                <c:pt idx="220">
                  <c:v>120</c:v>
                </c:pt>
                <c:pt idx="221">
                  <c:v>120</c:v>
                </c:pt>
                <c:pt idx="222">
                  <c:v>120</c:v>
                </c:pt>
                <c:pt idx="223">
                  <c:v>120</c:v>
                </c:pt>
                <c:pt idx="224">
                  <c:v>120</c:v>
                </c:pt>
                <c:pt idx="225">
                  <c:v>120</c:v>
                </c:pt>
                <c:pt idx="226">
                  <c:v>120</c:v>
                </c:pt>
                <c:pt idx="227">
                  <c:v>120</c:v>
                </c:pt>
                <c:pt idx="228">
                  <c:v>120</c:v>
                </c:pt>
                <c:pt idx="229">
                  <c:v>120</c:v>
                </c:pt>
                <c:pt idx="230">
                  <c:v>120</c:v>
                </c:pt>
                <c:pt idx="231">
                  <c:v>120</c:v>
                </c:pt>
                <c:pt idx="232">
                  <c:v>120</c:v>
                </c:pt>
                <c:pt idx="233">
                  <c:v>120</c:v>
                </c:pt>
                <c:pt idx="234">
                  <c:v>120</c:v>
                </c:pt>
                <c:pt idx="235">
                  <c:v>120</c:v>
                </c:pt>
                <c:pt idx="236">
                  <c:v>120</c:v>
                </c:pt>
                <c:pt idx="237">
                  <c:v>120</c:v>
                </c:pt>
                <c:pt idx="238">
                  <c:v>120</c:v>
                </c:pt>
                <c:pt idx="239">
                  <c:v>120</c:v>
                </c:pt>
                <c:pt idx="240">
                  <c:v>120</c:v>
                </c:pt>
                <c:pt idx="241">
                  <c:v>120</c:v>
                </c:pt>
                <c:pt idx="242">
                  <c:v>120</c:v>
                </c:pt>
                <c:pt idx="243">
                  <c:v>120</c:v>
                </c:pt>
                <c:pt idx="244">
                  <c:v>120</c:v>
                </c:pt>
                <c:pt idx="245">
                  <c:v>120</c:v>
                </c:pt>
                <c:pt idx="246">
                  <c:v>120</c:v>
                </c:pt>
                <c:pt idx="247">
                  <c:v>120</c:v>
                </c:pt>
                <c:pt idx="248">
                  <c:v>120</c:v>
                </c:pt>
                <c:pt idx="249">
                  <c:v>120</c:v>
                </c:pt>
                <c:pt idx="250">
                  <c:v>120</c:v>
                </c:pt>
                <c:pt idx="251">
                  <c:v>120</c:v>
                </c:pt>
                <c:pt idx="252">
                  <c:v>120</c:v>
                </c:pt>
                <c:pt idx="253">
                  <c:v>120</c:v>
                </c:pt>
                <c:pt idx="254">
                  <c:v>120</c:v>
                </c:pt>
                <c:pt idx="255">
                  <c:v>120</c:v>
                </c:pt>
                <c:pt idx="256">
                  <c:v>120</c:v>
                </c:pt>
                <c:pt idx="257">
                  <c:v>120</c:v>
                </c:pt>
                <c:pt idx="258">
                  <c:v>120</c:v>
                </c:pt>
                <c:pt idx="259">
                  <c:v>120</c:v>
                </c:pt>
                <c:pt idx="260">
                  <c:v>120</c:v>
                </c:pt>
                <c:pt idx="261">
                  <c:v>120</c:v>
                </c:pt>
                <c:pt idx="262">
                  <c:v>120</c:v>
                </c:pt>
                <c:pt idx="263">
                  <c:v>120</c:v>
                </c:pt>
                <c:pt idx="264">
                  <c:v>120</c:v>
                </c:pt>
                <c:pt idx="265">
                  <c:v>120</c:v>
                </c:pt>
                <c:pt idx="266">
                  <c:v>120</c:v>
                </c:pt>
                <c:pt idx="267">
                  <c:v>120</c:v>
                </c:pt>
                <c:pt idx="268">
                  <c:v>120</c:v>
                </c:pt>
                <c:pt idx="269">
                  <c:v>120</c:v>
                </c:pt>
                <c:pt idx="270">
                  <c:v>120</c:v>
                </c:pt>
                <c:pt idx="271">
                  <c:v>120</c:v>
                </c:pt>
                <c:pt idx="272">
                  <c:v>120</c:v>
                </c:pt>
                <c:pt idx="273">
                  <c:v>120</c:v>
                </c:pt>
                <c:pt idx="274">
                  <c:v>120</c:v>
                </c:pt>
                <c:pt idx="275">
                  <c:v>120</c:v>
                </c:pt>
                <c:pt idx="276">
                  <c:v>120</c:v>
                </c:pt>
                <c:pt idx="277">
                  <c:v>120</c:v>
                </c:pt>
                <c:pt idx="278">
                  <c:v>120</c:v>
                </c:pt>
                <c:pt idx="279">
                  <c:v>120</c:v>
                </c:pt>
                <c:pt idx="280">
                  <c:v>120</c:v>
                </c:pt>
                <c:pt idx="281">
                  <c:v>120</c:v>
                </c:pt>
                <c:pt idx="282">
                  <c:v>120</c:v>
                </c:pt>
                <c:pt idx="283">
                  <c:v>120</c:v>
                </c:pt>
                <c:pt idx="284">
                  <c:v>120</c:v>
                </c:pt>
                <c:pt idx="285">
                  <c:v>120</c:v>
                </c:pt>
                <c:pt idx="286">
                  <c:v>120</c:v>
                </c:pt>
                <c:pt idx="287">
                  <c:v>120</c:v>
                </c:pt>
                <c:pt idx="288">
                  <c:v>120</c:v>
                </c:pt>
                <c:pt idx="289">
                  <c:v>120</c:v>
                </c:pt>
                <c:pt idx="290">
                  <c:v>120</c:v>
                </c:pt>
                <c:pt idx="291">
                  <c:v>120</c:v>
                </c:pt>
                <c:pt idx="292">
                  <c:v>120</c:v>
                </c:pt>
                <c:pt idx="293">
                  <c:v>120</c:v>
                </c:pt>
                <c:pt idx="294">
                  <c:v>120</c:v>
                </c:pt>
                <c:pt idx="295">
                  <c:v>120</c:v>
                </c:pt>
                <c:pt idx="296">
                  <c:v>120</c:v>
                </c:pt>
                <c:pt idx="297">
                  <c:v>120</c:v>
                </c:pt>
                <c:pt idx="298">
                  <c:v>120</c:v>
                </c:pt>
                <c:pt idx="299">
                  <c:v>120</c:v>
                </c:pt>
                <c:pt idx="300">
                  <c:v>120</c:v>
                </c:pt>
                <c:pt idx="301">
                  <c:v>120</c:v>
                </c:pt>
                <c:pt idx="302">
                  <c:v>120</c:v>
                </c:pt>
                <c:pt idx="303">
                  <c:v>120</c:v>
                </c:pt>
                <c:pt idx="304">
                  <c:v>120</c:v>
                </c:pt>
                <c:pt idx="305">
                  <c:v>120</c:v>
                </c:pt>
                <c:pt idx="306">
                  <c:v>120</c:v>
                </c:pt>
                <c:pt idx="307">
                  <c:v>120</c:v>
                </c:pt>
                <c:pt idx="308">
                  <c:v>120</c:v>
                </c:pt>
                <c:pt idx="309">
                  <c:v>120</c:v>
                </c:pt>
                <c:pt idx="310">
                  <c:v>120</c:v>
                </c:pt>
                <c:pt idx="311">
                  <c:v>120</c:v>
                </c:pt>
                <c:pt idx="312">
                  <c:v>120</c:v>
                </c:pt>
                <c:pt idx="313">
                  <c:v>120</c:v>
                </c:pt>
                <c:pt idx="314">
                  <c:v>120</c:v>
                </c:pt>
                <c:pt idx="315">
                  <c:v>120</c:v>
                </c:pt>
                <c:pt idx="316">
                  <c:v>120</c:v>
                </c:pt>
                <c:pt idx="317">
                  <c:v>120</c:v>
                </c:pt>
                <c:pt idx="318">
                  <c:v>120</c:v>
                </c:pt>
                <c:pt idx="319">
                  <c:v>120</c:v>
                </c:pt>
                <c:pt idx="320">
                  <c:v>120</c:v>
                </c:pt>
                <c:pt idx="321">
                  <c:v>120</c:v>
                </c:pt>
                <c:pt idx="322">
                  <c:v>120</c:v>
                </c:pt>
                <c:pt idx="323">
                  <c:v>120</c:v>
                </c:pt>
                <c:pt idx="324">
                  <c:v>120</c:v>
                </c:pt>
                <c:pt idx="325">
                  <c:v>120</c:v>
                </c:pt>
                <c:pt idx="326">
                  <c:v>120</c:v>
                </c:pt>
                <c:pt idx="327">
                  <c:v>120</c:v>
                </c:pt>
                <c:pt idx="328">
                  <c:v>120</c:v>
                </c:pt>
                <c:pt idx="329">
                  <c:v>120</c:v>
                </c:pt>
                <c:pt idx="330">
                  <c:v>120</c:v>
                </c:pt>
                <c:pt idx="331">
                  <c:v>120</c:v>
                </c:pt>
                <c:pt idx="332">
                  <c:v>120</c:v>
                </c:pt>
                <c:pt idx="333">
                  <c:v>120</c:v>
                </c:pt>
                <c:pt idx="334">
                  <c:v>120</c:v>
                </c:pt>
                <c:pt idx="335">
                  <c:v>120</c:v>
                </c:pt>
                <c:pt idx="336">
                  <c:v>120</c:v>
                </c:pt>
                <c:pt idx="337">
                  <c:v>120</c:v>
                </c:pt>
                <c:pt idx="338">
                  <c:v>120</c:v>
                </c:pt>
                <c:pt idx="339">
                  <c:v>120</c:v>
                </c:pt>
                <c:pt idx="340">
                  <c:v>120</c:v>
                </c:pt>
                <c:pt idx="341">
                  <c:v>120</c:v>
                </c:pt>
                <c:pt idx="342">
                  <c:v>120</c:v>
                </c:pt>
                <c:pt idx="343">
                  <c:v>120</c:v>
                </c:pt>
                <c:pt idx="344">
                  <c:v>120</c:v>
                </c:pt>
                <c:pt idx="345">
                  <c:v>120</c:v>
                </c:pt>
                <c:pt idx="346">
                  <c:v>120</c:v>
                </c:pt>
                <c:pt idx="347">
                  <c:v>120</c:v>
                </c:pt>
                <c:pt idx="348">
                  <c:v>120</c:v>
                </c:pt>
                <c:pt idx="349">
                  <c:v>120</c:v>
                </c:pt>
                <c:pt idx="350">
                  <c:v>120</c:v>
                </c:pt>
                <c:pt idx="351">
                  <c:v>120</c:v>
                </c:pt>
                <c:pt idx="352">
                  <c:v>120</c:v>
                </c:pt>
                <c:pt idx="353">
                  <c:v>120</c:v>
                </c:pt>
                <c:pt idx="354">
                  <c:v>120</c:v>
                </c:pt>
                <c:pt idx="355">
                  <c:v>120</c:v>
                </c:pt>
                <c:pt idx="356">
                  <c:v>120</c:v>
                </c:pt>
                <c:pt idx="357">
                  <c:v>120</c:v>
                </c:pt>
                <c:pt idx="358">
                  <c:v>120</c:v>
                </c:pt>
                <c:pt idx="359">
                  <c:v>120</c:v>
                </c:pt>
                <c:pt idx="360">
                  <c:v>120</c:v>
                </c:pt>
                <c:pt idx="361">
                  <c:v>120</c:v>
                </c:pt>
                <c:pt idx="362">
                  <c:v>120</c:v>
                </c:pt>
                <c:pt idx="363">
                  <c:v>120</c:v>
                </c:pt>
                <c:pt idx="364">
                  <c:v>120</c:v>
                </c:pt>
                <c:pt idx="365">
                  <c:v>120</c:v>
                </c:pt>
                <c:pt idx="366">
                  <c:v>120</c:v>
                </c:pt>
                <c:pt idx="367">
                  <c:v>120</c:v>
                </c:pt>
                <c:pt idx="368">
                  <c:v>120</c:v>
                </c:pt>
                <c:pt idx="369">
                  <c:v>120</c:v>
                </c:pt>
                <c:pt idx="370">
                  <c:v>120</c:v>
                </c:pt>
                <c:pt idx="371">
                  <c:v>120</c:v>
                </c:pt>
                <c:pt idx="372">
                  <c:v>120</c:v>
                </c:pt>
                <c:pt idx="373">
                  <c:v>120</c:v>
                </c:pt>
                <c:pt idx="374">
                  <c:v>120</c:v>
                </c:pt>
                <c:pt idx="375">
                  <c:v>120</c:v>
                </c:pt>
                <c:pt idx="376">
                  <c:v>120</c:v>
                </c:pt>
                <c:pt idx="377">
                  <c:v>120</c:v>
                </c:pt>
                <c:pt idx="378">
                  <c:v>120</c:v>
                </c:pt>
                <c:pt idx="379">
                  <c:v>120</c:v>
                </c:pt>
                <c:pt idx="380">
                  <c:v>120</c:v>
                </c:pt>
                <c:pt idx="381">
                  <c:v>120</c:v>
                </c:pt>
                <c:pt idx="382">
                  <c:v>120</c:v>
                </c:pt>
                <c:pt idx="383">
                  <c:v>120</c:v>
                </c:pt>
                <c:pt idx="384">
                  <c:v>120</c:v>
                </c:pt>
                <c:pt idx="385">
                  <c:v>120</c:v>
                </c:pt>
                <c:pt idx="386">
                  <c:v>120</c:v>
                </c:pt>
                <c:pt idx="387">
                  <c:v>120</c:v>
                </c:pt>
                <c:pt idx="388">
                  <c:v>120</c:v>
                </c:pt>
                <c:pt idx="389">
                  <c:v>120</c:v>
                </c:pt>
                <c:pt idx="390">
                  <c:v>120</c:v>
                </c:pt>
                <c:pt idx="391">
                  <c:v>120</c:v>
                </c:pt>
                <c:pt idx="392">
                  <c:v>120</c:v>
                </c:pt>
                <c:pt idx="393">
                  <c:v>120</c:v>
                </c:pt>
                <c:pt idx="394">
                  <c:v>120</c:v>
                </c:pt>
                <c:pt idx="395">
                  <c:v>120</c:v>
                </c:pt>
                <c:pt idx="396">
                  <c:v>120</c:v>
                </c:pt>
                <c:pt idx="397">
                  <c:v>120</c:v>
                </c:pt>
                <c:pt idx="398">
                  <c:v>120</c:v>
                </c:pt>
                <c:pt idx="399">
                  <c:v>120</c:v>
                </c:pt>
                <c:pt idx="400">
                  <c:v>120</c:v>
                </c:pt>
                <c:pt idx="401">
                  <c:v>120</c:v>
                </c:pt>
                <c:pt idx="402">
                  <c:v>120</c:v>
                </c:pt>
                <c:pt idx="403">
                  <c:v>120</c:v>
                </c:pt>
                <c:pt idx="404">
                  <c:v>120</c:v>
                </c:pt>
                <c:pt idx="405">
                  <c:v>120</c:v>
                </c:pt>
                <c:pt idx="406">
                  <c:v>120</c:v>
                </c:pt>
                <c:pt idx="407">
                  <c:v>120</c:v>
                </c:pt>
                <c:pt idx="408">
                  <c:v>120</c:v>
                </c:pt>
                <c:pt idx="409">
                  <c:v>120</c:v>
                </c:pt>
                <c:pt idx="410">
                  <c:v>120</c:v>
                </c:pt>
                <c:pt idx="411">
                  <c:v>120</c:v>
                </c:pt>
                <c:pt idx="412">
                  <c:v>120</c:v>
                </c:pt>
                <c:pt idx="413">
                  <c:v>120</c:v>
                </c:pt>
                <c:pt idx="414">
                  <c:v>120</c:v>
                </c:pt>
                <c:pt idx="415">
                  <c:v>120</c:v>
                </c:pt>
                <c:pt idx="416">
                  <c:v>120</c:v>
                </c:pt>
                <c:pt idx="417">
                  <c:v>120</c:v>
                </c:pt>
                <c:pt idx="418">
                  <c:v>120</c:v>
                </c:pt>
                <c:pt idx="419">
                  <c:v>120</c:v>
                </c:pt>
                <c:pt idx="420">
                  <c:v>120</c:v>
                </c:pt>
                <c:pt idx="421">
                  <c:v>120</c:v>
                </c:pt>
                <c:pt idx="422">
                  <c:v>120</c:v>
                </c:pt>
                <c:pt idx="423">
                  <c:v>120</c:v>
                </c:pt>
                <c:pt idx="424">
                  <c:v>120</c:v>
                </c:pt>
                <c:pt idx="425">
                  <c:v>120</c:v>
                </c:pt>
                <c:pt idx="426">
                  <c:v>120</c:v>
                </c:pt>
                <c:pt idx="427">
                  <c:v>120</c:v>
                </c:pt>
                <c:pt idx="428">
                  <c:v>120</c:v>
                </c:pt>
                <c:pt idx="429">
                  <c:v>120</c:v>
                </c:pt>
                <c:pt idx="430">
                  <c:v>120</c:v>
                </c:pt>
                <c:pt idx="431">
                  <c:v>120</c:v>
                </c:pt>
                <c:pt idx="432">
                  <c:v>120</c:v>
                </c:pt>
                <c:pt idx="433">
                  <c:v>120</c:v>
                </c:pt>
                <c:pt idx="434">
                  <c:v>120</c:v>
                </c:pt>
                <c:pt idx="435">
                  <c:v>120</c:v>
                </c:pt>
                <c:pt idx="436">
                  <c:v>120</c:v>
                </c:pt>
                <c:pt idx="437">
                  <c:v>120</c:v>
                </c:pt>
                <c:pt idx="438">
                  <c:v>120</c:v>
                </c:pt>
                <c:pt idx="439">
                  <c:v>120</c:v>
                </c:pt>
                <c:pt idx="440">
                  <c:v>120</c:v>
                </c:pt>
                <c:pt idx="441">
                  <c:v>120</c:v>
                </c:pt>
                <c:pt idx="442">
                  <c:v>120</c:v>
                </c:pt>
                <c:pt idx="443">
                  <c:v>120</c:v>
                </c:pt>
                <c:pt idx="444">
                  <c:v>120</c:v>
                </c:pt>
                <c:pt idx="445">
                  <c:v>120</c:v>
                </c:pt>
                <c:pt idx="446">
                  <c:v>120</c:v>
                </c:pt>
                <c:pt idx="447">
                  <c:v>120</c:v>
                </c:pt>
                <c:pt idx="448">
                  <c:v>120</c:v>
                </c:pt>
                <c:pt idx="449">
                  <c:v>120</c:v>
                </c:pt>
                <c:pt idx="450">
                  <c:v>120</c:v>
                </c:pt>
                <c:pt idx="451">
                  <c:v>120</c:v>
                </c:pt>
                <c:pt idx="452">
                  <c:v>120</c:v>
                </c:pt>
                <c:pt idx="453">
                  <c:v>120</c:v>
                </c:pt>
                <c:pt idx="454">
                  <c:v>120</c:v>
                </c:pt>
                <c:pt idx="455">
                  <c:v>120</c:v>
                </c:pt>
                <c:pt idx="456">
                  <c:v>120</c:v>
                </c:pt>
                <c:pt idx="457">
                  <c:v>120</c:v>
                </c:pt>
                <c:pt idx="458">
                  <c:v>120</c:v>
                </c:pt>
                <c:pt idx="459">
                  <c:v>120</c:v>
                </c:pt>
                <c:pt idx="460">
                  <c:v>120</c:v>
                </c:pt>
                <c:pt idx="461">
                  <c:v>120</c:v>
                </c:pt>
                <c:pt idx="462">
                  <c:v>120</c:v>
                </c:pt>
                <c:pt idx="463">
                  <c:v>120</c:v>
                </c:pt>
                <c:pt idx="464">
                  <c:v>120</c:v>
                </c:pt>
                <c:pt idx="465">
                  <c:v>120</c:v>
                </c:pt>
                <c:pt idx="466">
                  <c:v>120</c:v>
                </c:pt>
                <c:pt idx="467">
                  <c:v>120</c:v>
                </c:pt>
                <c:pt idx="468">
                  <c:v>120</c:v>
                </c:pt>
                <c:pt idx="469">
                  <c:v>120</c:v>
                </c:pt>
                <c:pt idx="470">
                  <c:v>120</c:v>
                </c:pt>
                <c:pt idx="471">
                  <c:v>120</c:v>
                </c:pt>
                <c:pt idx="472">
                  <c:v>120</c:v>
                </c:pt>
                <c:pt idx="473">
                  <c:v>120</c:v>
                </c:pt>
                <c:pt idx="474">
                  <c:v>120</c:v>
                </c:pt>
                <c:pt idx="475">
                  <c:v>120</c:v>
                </c:pt>
                <c:pt idx="476">
                  <c:v>120</c:v>
                </c:pt>
                <c:pt idx="477">
                  <c:v>120</c:v>
                </c:pt>
                <c:pt idx="478">
                  <c:v>120</c:v>
                </c:pt>
                <c:pt idx="479">
                  <c:v>120</c:v>
                </c:pt>
                <c:pt idx="480">
                  <c:v>120</c:v>
                </c:pt>
                <c:pt idx="481">
                  <c:v>120</c:v>
                </c:pt>
                <c:pt idx="482">
                  <c:v>120</c:v>
                </c:pt>
                <c:pt idx="483">
                  <c:v>120</c:v>
                </c:pt>
                <c:pt idx="484">
                  <c:v>120</c:v>
                </c:pt>
                <c:pt idx="485">
                  <c:v>120</c:v>
                </c:pt>
                <c:pt idx="486">
                  <c:v>120</c:v>
                </c:pt>
                <c:pt idx="487">
                  <c:v>120</c:v>
                </c:pt>
                <c:pt idx="488">
                  <c:v>120</c:v>
                </c:pt>
                <c:pt idx="489">
                  <c:v>120</c:v>
                </c:pt>
                <c:pt idx="490">
                  <c:v>120</c:v>
                </c:pt>
                <c:pt idx="491">
                  <c:v>120</c:v>
                </c:pt>
                <c:pt idx="492">
                  <c:v>120</c:v>
                </c:pt>
                <c:pt idx="493">
                  <c:v>120</c:v>
                </c:pt>
                <c:pt idx="494">
                  <c:v>120</c:v>
                </c:pt>
                <c:pt idx="495">
                  <c:v>120</c:v>
                </c:pt>
                <c:pt idx="496">
                  <c:v>120</c:v>
                </c:pt>
                <c:pt idx="497">
                  <c:v>120</c:v>
                </c:pt>
                <c:pt idx="498">
                  <c:v>120</c:v>
                </c:pt>
                <c:pt idx="499">
                  <c:v>120</c:v>
                </c:pt>
                <c:pt idx="500">
                  <c:v>120</c:v>
                </c:pt>
                <c:pt idx="501">
                  <c:v>120</c:v>
                </c:pt>
                <c:pt idx="502">
                  <c:v>120</c:v>
                </c:pt>
                <c:pt idx="503">
                  <c:v>120</c:v>
                </c:pt>
                <c:pt idx="504">
                  <c:v>120</c:v>
                </c:pt>
                <c:pt idx="505">
                  <c:v>120</c:v>
                </c:pt>
                <c:pt idx="506">
                  <c:v>120</c:v>
                </c:pt>
                <c:pt idx="507">
                  <c:v>120</c:v>
                </c:pt>
                <c:pt idx="508">
                  <c:v>120</c:v>
                </c:pt>
                <c:pt idx="509">
                  <c:v>120</c:v>
                </c:pt>
                <c:pt idx="510">
                  <c:v>120</c:v>
                </c:pt>
                <c:pt idx="511">
                  <c:v>120</c:v>
                </c:pt>
                <c:pt idx="512">
                  <c:v>120</c:v>
                </c:pt>
                <c:pt idx="513">
                  <c:v>120</c:v>
                </c:pt>
                <c:pt idx="514">
                  <c:v>120</c:v>
                </c:pt>
                <c:pt idx="515">
                  <c:v>120</c:v>
                </c:pt>
                <c:pt idx="516">
                  <c:v>120</c:v>
                </c:pt>
                <c:pt idx="517">
                  <c:v>120</c:v>
                </c:pt>
                <c:pt idx="518">
                  <c:v>120</c:v>
                </c:pt>
                <c:pt idx="519">
                  <c:v>120</c:v>
                </c:pt>
                <c:pt idx="520">
                  <c:v>120</c:v>
                </c:pt>
                <c:pt idx="521">
                  <c:v>120</c:v>
                </c:pt>
                <c:pt idx="522">
                  <c:v>120</c:v>
                </c:pt>
                <c:pt idx="523">
                  <c:v>120</c:v>
                </c:pt>
                <c:pt idx="524">
                  <c:v>120</c:v>
                </c:pt>
                <c:pt idx="525">
                  <c:v>120</c:v>
                </c:pt>
                <c:pt idx="526">
                  <c:v>120</c:v>
                </c:pt>
                <c:pt idx="527">
                  <c:v>120</c:v>
                </c:pt>
                <c:pt idx="528">
                  <c:v>120</c:v>
                </c:pt>
                <c:pt idx="529">
                  <c:v>120</c:v>
                </c:pt>
                <c:pt idx="530">
                  <c:v>120</c:v>
                </c:pt>
                <c:pt idx="531">
                  <c:v>120</c:v>
                </c:pt>
                <c:pt idx="532">
                  <c:v>120</c:v>
                </c:pt>
                <c:pt idx="533">
                  <c:v>120</c:v>
                </c:pt>
                <c:pt idx="534">
                  <c:v>120</c:v>
                </c:pt>
                <c:pt idx="535">
                  <c:v>120</c:v>
                </c:pt>
                <c:pt idx="536">
                  <c:v>120</c:v>
                </c:pt>
                <c:pt idx="537">
                  <c:v>120</c:v>
                </c:pt>
                <c:pt idx="538">
                  <c:v>120</c:v>
                </c:pt>
                <c:pt idx="539">
                  <c:v>120</c:v>
                </c:pt>
                <c:pt idx="540">
                  <c:v>120</c:v>
                </c:pt>
                <c:pt idx="541">
                  <c:v>120</c:v>
                </c:pt>
                <c:pt idx="542">
                  <c:v>120</c:v>
                </c:pt>
                <c:pt idx="543">
                  <c:v>120</c:v>
                </c:pt>
                <c:pt idx="544">
                  <c:v>120</c:v>
                </c:pt>
                <c:pt idx="545">
                  <c:v>120</c:v>
                </c:pt>
                <c:pt idx="546">
                  <c:v>120</c:v>
                </c:pt>
                <c:pt idx="547">
                  <c:v>120</c:v>
                </c:pt>
                <c:pt idx="548">
                  <c:v>120</c:v>
                </c:pt>
                <c:pt idx="549">
                  <c:v>120</c:v>
                </c:pt>
                <c:pt idx="550">
                  <c:v>120</c:v>
                </c:pt>
                <c:pt idx="551">
                  <c:v>120</c:v>
                </c:pt>
                <c:pt idx="552">
                  <c:v>120</c:v>
                </c:pt>
                <c:pt idx="553">
                  <c:v>120</c:v>
                </c:pt>
                <c:pt idx="554">
                  <c:v>120</c:v>
                </c:pt>
                <c:pt idx="555">
                  <c:v>120</c:v>
                </c:pt>
                <c:pt idx="556">
                  <c:v>120</c:v>
                </c:pt>
                <c:pt idx="557">
                  <c:v>120</c:v>
                </c:pt>
                <c:pt idx="558">
                  <c:v>120</c:v>
                </c:pt>
                <c:pt idx="559">
                  <c:v>120</c:v>
                </c:pt>
                <c:pt idx="560">
                  <c:v>120</c:v>
                </c:pt>
                <c:pt idx="561">
                  <c:v>120</c:v>
                </c:pt>
                <c:pt idx="562">
                  <c:v>120</c:v>
                </c:pt>
                <c:pt idx="563">
                  <c:v>120</c:v>
                </c:pt>
                <c:pt idx="564">
                  <c:v>120</c:v>
                </c:pt>
                <c:pt idx="565">
                  <c:v>120</c:v>
                </c:pt>
                <c:pt idx="566">
                  <c:v>120</c:v>
                </c:pt>
                <c:pt idx="567">
                  <c:v>120</c:v>
                </c:pt>
                <c:pt idx="568">
                  <c:v>120</c:v>
                </c:pt>
                <c:pt idx="569">
                  <c:v>120</c:v>
                </c:pt>
                <c:pt idx="570">
                  <c:v>120</c:v>
                </c:pt>
                <c:pt idx="571">
                  <c:v>120</c:v>
                </c:pt>
                <c:pt idx="572">
                  <c:v>120</c:v>
                </c:pt>
                <c:pt idx="573">
                  <c:v>120</c:v>
                </c:pt>
                <c:pt idx="574">
                  <c:v>120</c:v>
                </c:pt>
                <c:pt idx="575">
                  <c:v>120</c:v>
                </c:pt>
                <c:pt idx="576">
                  <c:v>120</c:v>
                </c:pt>
                <c:pt idx="577">
                  <c:v>120</c:v>
                </c:pt>
                <c:pt idx="578">
                  <c:v>120</c:v>
                </c:pt>
                <c:pt idx="579">
                  <c:v>120</c:v>
                </c:pt>
                <c:pt idx="580">
                  <c:v>120</c:v>
                </c:pt>
                <c:pt idx="581">
                  <c:v>120</c:v>
                </c:pt>
                <c:pt idx="582">
                  <c:v>120</c:v>
                </c:pt>
                <c:pt idx="583">
                  <c:v>120</c:v>
                </c:pt>
                <c:pt idx="584">
                  <c:v>120</c:v>
                </c:pt>
                <c:pt idx="585">
                  <c:v>120</c:v>
                </c:pt>
                <c:pt idx="586">
                  <c:v>120</c:v>
                </c:pt>
                <c:pt idx="587">
                  <c:v>120</c:v>
                </c:pt>
                <c:pt idx="588">
                  <c:v>120</c:v>
                </c:pt>
                <c:pt idx="589">
                  <c:v>120</c:v>
                </c:pt>
                <c:pt idx="590">
                  <c:v>120</c:v>
                </c:pt>
                <c:pt idx="591">
                  <c:v>120</c:v>
                </c:pt>
                <c:pt idx="592">
                  <c:v>120</c:v>
                </c:pt>
                <c:pt idx="593">
                  <c:v>120</c:v>
                </c:pt>
                <c:pt idx="594">
                  <c:v>120</c:v>
                </c:pt>
                <c:pt idx="595">
                  <c:v>120</c:v>
                </c:pt>
                <c:pt idx="596">
                  <c:v>120</c:v>
                </c:pt>
                <c:pt idx="597">
                  <c:v>120</c:v>
                </c:pt>
                <c:pt idx="598">
                  <c:v>120</c:v>
                </c:pt>
                <c:pt idx="599">
                  <c:v>120</c:v>
                </c:pt>
                <c:pt idx="600">
                  <c:v>120</c:v>
                </c:pt>
                <c:pt idx="601">
                  <c:v>120</c:v>
                </c:pt>
                <c:pt idx="602">
                  <c:v>120</c:v>
                </c:pt>
                <c:pt idx="603">
                  <c:v>120</c:v>
                </c:pt>
                <c:pt idx="604">
                  <c:v>120</c:v>
                </c:pt>
                <c:pt idx="605">
                  <c:v>120</c:v>
                </c:pt>
                <c:pt idx="606">
                  <c:v>120</c:v>
                </c:pt>
                <c:pt idx="607">
                  <c:v>120</c:v>
                </c:pt>
                <c:pt idx="608">
                  <c:v>120</c:v>
                </c:pt>
                <c:pt idx="609">
                  <c:v>120</c:v>
                </c:pt>
                <c:pt idx="610">
                  <c:v>120</c:v>
                </c:pt>
                <c:pt idx="611">
                  <c:v>120</c:v>
                </c:pt>
                <c:pt idx="612">
                  <c:v>120</c:v>
                </c:pt>
                <c:pt idx="613">
                  <c:v>120</c:v>
                </c:pt>
                <c:pt idx="614">
                  <c:v>120</c:v>
                </c:pt>
                <c:pt idx="615">
                  <c:v>120</c:v>
                </c:pt>
                <c:pt idx="616">
                  <c:v>120</c:v>
                </c:pt>
                <c:pt idx="617">
                  <c:v>120</c:v>
                </c:pt>
                <c:pt idx="618">
                  <c:v>120</c:v>
                </c:pt>
                <c:pt idx="619">
                  <c:v>120</c:v>
                </c:pt>
                <c:pt idx="620">
                  <c:v>120</c:v>
                </c:pt>
                <c:pt idx="621">
                  <c:v>120</c:v>
                </c:pt>
                <c:pt idx="622">
                  <c:v>120</c:v>
                </c:pt>
                <c:pt idx="623">
                  <c:v>120</c:v>
                </c:pt>
                <c:pt idx="624">
                  <c:v>120</c:v>
                </c:pt>
                <c:pt idx="625">
                  <c:v>120</c:v>
                </c:pt>
                <c:pt idx="626">
                  <c:v>120</c:v>
                </c:pt>
                <c:pt idx="627">
                  <c:v>120</c:v>
                </c:pt>
                <c:pt idx="628">
                  <c:v>120</c:v>
                </c:pt>
                <c:pt idx="629">
                  <c:v>120</c:v>
                </c:pt>
                <c:pt idx="630">
                  <c:v>120</c:v>
                </c:pt>
                <c:pt idx="631">
                  <c:v>120</c:v>
                </c:pt>
                <c:pt idx="632">
                  <c:v>120</c:v>
                </c:pt>
                <c:pt idx="633">
                  <c:v>120</c:v>
                </c:pt>
                <c:pt idx="634">
                  <c:v>120</c:v>
                </c:pt>
                <c:pt idx="635">
                  <c:v>120</c:v>
                </c:pt>
                <c:pt idx="636">
                  <c:v>120</c:v>
                </c:pt>
                <c:pt idx="637">
                  <c:v>120</c:v>
                </c:pt>
                <c:pt idx="638">
                  <c:v>120</c:v>
                </c:pt>
                <c:pt idx="639">
                  <c:v>120</c:v>
                </c:pt>
                <c:pt idx="640">
                  <c:v>120</c:v>
                </c:pt>
                <c:pt idx="641">
                  <c:v>120</c:v>
                </c:pt>
                <c:pt idx="642">
                  <c:v>120</c:v>
                </c:pt>
                <c:pt idx="643">
                  <c:v>120</c:v>
                </c:pt>
                <c:pt idx="644">
                  <c:v>120</c:v>
                </c:pt>
                <c:pt idx="645">
                  <c:v>120</c:v>
                </c:pt>
                <c:pt idx="646">
                  <c:v>120</c:v>
                </c:pt>
                <c:pt idx="647">
                  <c:v>120</c:v>
                </c:pt>
                <c:pt idx="648">
                  <c:v>120</c:v>
                </c:pt>
                <c:pt idx="649">
                  <c:v>120</c:v>
                </c:pt>
                <c:pt idx="650">
                  <c:v>120</c:v>
                </c:pt>
                <c:pt idx="651">
                  <c:v>120</c:v>
                </c:pt>
                <c:pt idx="652">
                  <c:v>120</c:v>
                </c:pt>
                <c:pt idx="653">
                  <c:v>120</c:v>
                </c:pt>
                <c:pt idx="654">
                  <c:v>120</c:v>
                </c:pt>
                <c:pt idx="655">
                  <c:v>120</c:v>
                </c:pt>
                <c:pt idx="656">
                  <c:v>120</c:v>
                </c:pt>
                <c:pt idx="657">
                  <c:v>120</c:v>
                </c:pt>
                <c:pt idx="658">
                  <c:v>120</c:v>
                </c:pt>
                <c:pt idx="659">
                  <c:v>120</c:v>
                </c:pt>
                <c:pt idx="660">
                  <c:v>120</c:v>
                </c:pt>
                <c:pt idx="661">
                  <c:v>120</c:v>
                </c:pt>
                <c:pt idx="662">
                  <c:v>120</c:v>
                </c:pt>
                <c:pt idx="663">
                  <c:v>120</c:v>
                </c:pt>
                <c:pt idx="664">
                  <c:v>120</c:v>
                </c:pt>
                <c:pt idx="665">
                  <c:v>120</c:v>
                </c:pt>
                <c:pt idx="666">
                  <c:v>120</c:v>
                </c:pt>
                <c:pt idx="667">
                  <c:v>120</c:v>
                </c:pt>
                <c:pt idx="668">
                  <c:v>120</c:v>
                </c:pt>
                <c:pt idx="669">
                  <c:v>120</c:v>
                </c:pt>
                <c:pt idx="670">
                  <c:v>120</c:v>
                </c:pt>
                <c:pt idx="671">
                  <c:v>120</c:v>
                </c:pt>
                <c:pt idx="672">
                  <c:v>120</c:v>
                </c:pt>
                <c:pt idx="673">
                  <c:v>120</c:v>
                </c:pt>
                <c:pt idx="674">
                  <c:v>120</c:v>
                </c:pt>
                <c:pt idx="675">
                  <c:v>120</c:v>
                </c:pt>
                <c:pt idx="676">
                  <c:v>120</c:v>
                </c:pt>
                <c:pt idx="677">
                  <c:v>120</c:v>
                </c:pt>
                <c:pt idx="678">
                  <c:v>120</c:v>
                </c:pt>
                <c:pt idx="679">
                  <c:v>120</c:v>
                </c:pt>
                <c:pt idx="680">
                  <c:v>120</c:v>
                </c:pt>
                <c:pt idx="681">
                  <c:v>120</c:v>
                </c:pt>
                <c:pt idx="682">
                  <c:v>120</c:v>
                </c:pt>
                <c:pt idx="683">
                  <c:v>120</c:v>
                </c:pt>
                <c:pt idx="684">
                  <c:v>120</c:v>
                </c:pt>
                <c:pt idx="685">
                  <c:v>120</c:v>
                </c:pt>
                <c:pt idx="686">
                  <c:v>120</c:v>
                </c:pt>
                <c:pt idx="687">
                  <c:v>120</c:v>
                </c:pt>
                <c:pt idx="688">
                  <c:v>120</c:v>
                </c:pt>
                <c:pt idx="689">
                  <c:v>120</c:v>
                </c:pt>
                <c:pt idx="690">
                  <c:v>120</c:v>
                </c:pt>
                <c:pt idx="691">
                  <c:v>120</c:v>
                </c:pt>
                <c:pt idx="692">
                  <c:v>120</c:v>
                </c:pt>
                <c:pt idx="693">
                  <c:v>120</c:v>
                </c:pt>
                <c:pt idx="694">
                  <c:v>120</c:v>
                </c:pt>
                <c:pt idx="695">
                  <c:v>120</c:v>
                </c:pt>
                <c:pt idx="696">
                  <c:v>120</c:v>
                </c:pt>
                <c:pt idx="697">
                  <c:v>120</c:v>
                </c:pt>
                <c:pt idx="698">
                  <c:v>120</c:v>
                </c:pt>
                <c:pt idx="699">
                  <c:v>120</c:v>
                </c:pt>
                <c:pt idx="700">
                  <c:v>120</c:v>
                </c:pt>
                <c:pt idx="701">
                  <c:v>120</c:v>
                </c:pt>
                <c:pt idx="702">
                  <c:v>120</c:v>
                </c:pt>
                <c:pt idx="703">
                  <c:v>120</c:v>
                </c:pt>
                <c:pt idx="704">
                  <c:v>120</c:v>
                </c:pt>
                <c:pt idx="705">
                  <c:v>120</c:v>
                </c:pt>
                <c:pt idx="706">
                  <c:v>120</c:v>
                </c:pt>
                <c:pt idx="707">
                  <c:v>120</c:v>
                </c:pt>
                <c:pt idx="708">
                  <c:v>120</c:v>
                </c:pt>
                <c:pt idx="709">
                  <c:v>120</c:v>
                </c:pt>
                <c:pt idx="710">
                  <c:v>120</c:v>
                </c:pt>
                <c:pt idx="711">
                  <c:v>120</c:v>
                </c:pt>
                <c:pt idx="712">
                  <c:v>120</c:v>
                </c:pt>
                <c:pt idx="713">
                  <c:v>120</c:v>
                </c:pt>
                <c:pt idx="714">
                  <c:v>120</c:v>
                </c:pt>
                <c:pt idx="715">
                  <c:v>120</c:v>
                </c:pt>
                <c:pt idx="716">
                  <c:v>120</c:v>
                </c:pt>
                <c:pt idx="717">
                  <c:v>120</c:v>
                </c:pt>
                <c:pt idx="718">
                  <c:v>120</c:v>
                </c:pt>
                <c:pt idx="719">
                  <c:v>120</c:v>
                </c:pt>
                <c:pt idx="720">
                  <c:v>120</c:v>
                </c:pt>
                <c:pt idx="721">
                  <c:v>120</c:v>
                </c:pt>
                <c:pt idx="722">
                  <c:v>120</c:v>
                </c:pt>
                <c:pt idx="723">
                  <c:v>120</c:v>
                </c:pt>
                <c:pt idx="724">
                  <c:v>120</c:v>
                </c:pt>
                <c:pt idx="725">
                  <c:v>120</c:v>
                </c:pt>
                <c:pt idx="726">
                  <c:v>120</c:v>
                </c:pt>
                <c:pt idx="727">
                  <c:v>120</c:v>
                </c:pt>
                <c:pt idx="728">
                  <c:v>120</c:v>
                </c:pt>
                <c:pt idx="729">
                  <c:v>120</c:v>
                </c:pt>
                <c:pt idx="730">
                  <c:v>120</c:v>
                </c:pt>
                <c:pt idx="731">
                  <c:v>140</c:v>
                </c:pt>
                <c:pt idx="732">
                  <c:v>140</c:v>
                </c:pt>
                <c:pt idx="733">
                  <c:v>140</c:v>
                </c:pt>
                <c:pt idx="734">
                  <c:v>140</c:v>
                </c:pt>
                <c:pt idx="735">
                  <c:v>140</c:v>
                </c:pt>
                <c:pt idx="736">
                  <c:v>140</c:v>
                </c:pt>
                <c:pt idx="737">
                  <c:v>140</c:v>
                </c:pt>
                <c:pt idx="738">
                  <c:v>140</c:v>
                </c:pt>
                <c:pt idx="739">
                  <c:v>140</c:v>
                </c:pt>
                <c:pt idx="740">
                  <c:v>140</c:v>
                </c:pt>
                <c:pt idx="741">
                  <c:v>140</c:v>
                </c:pt>
                <c:pt idx="742">
                  <c:v>140</c:v>
                </c:pt>
                <c:pt idx="743">
                  <c:v>140</c:v>
                </c:pt>
                <c:pt idx="744">
                  <c:v>140</c:v>
                </c:pt>
                <c:pt idx="745">
                  <c:v>140</c:v>
                </c:pt>
                <c:pt idx="746">
                  <c:v>140</c:v>
                </c:pt>
                <c:pt idx="747">
                  <c:v>140</c:v>
                </c:pt>
                <c:pt idx="748">
                  <c:v>140</c:v>
                </c:pt>
                <c:pt idx="749">
                  <c:v>140</c:v>
                </c:pt>
                <c:pt idx="750">
                  <c:v>140</c:v>
                </c:pt>
                <c:pt idx="751">
                  <c:v>140</c:v>
                </c:pt>
                <c:pt idx="752">
                  <c:v>140</c:v>
                </c:pt>
                <c:pt idx="753">
                  <c:v>140</c:v>
                </c:pt>
                <c:pt idx="754">
                  <c:v>140</c:v>
                </c:pt>
                <c:pt idx="755">
                  <c:v>140</c:v>
                </c:pt>
                <c:pt idx="756">
                  <c:v>140</c:v>
                </c:pt>
                <c:pt idx="757">
                  <c:v>140</c:v>
                </c:pt>
                <c:pt idx="758">
                  <c:v>140</c:v>
                </c:pt>
                <c:pt idx="759">
                  <c:v>140</c:v>
                </c:pt>
                <c:pt idx="760">
                  <c:v>140</c:v>
                </c:pt>
                <c:pt idx="761">
                  <c:v>140</c:v>
                </c:pt>
                <c:pt idx="762">
                  <c:v>140</c:v>
                </c:pt>
                <c:pt idx="763">
                  <c:v>140</c:v>
                </c:pt>
                <c:pt idx="764">
                  <c:v>140</c:v>
                </c:pt>
                <c:pt idx="765">
                  <c:v>140</c:v>
                </c:pt>
                <c:pt idx="766">
                  <c:v>140</c:v>
                </c:pt>
                <c:pt idx="767">
                  <c:v>140</c:v>
                </c:pt>
                <c:pt idx="768">
                  <c:v>140</c:v>
                </c:pt>
                <c:pt idx="769">
                  <c:v>140</c:v>
                </c:pt>
                <c:pt idx="770">
                  <c:v>140</c:v>
                </c:pt>
                <c:pt idx="771">
                  <c:v>140</c:v>
                </c:pt>
                <c:pt idx="772">
                  <c:v>140</c:v>
                </c:pt>
                <c:pt idx="773">
                  <c:v>140</c:v>
                </c:pt>
                <c:pt idx="774">
                  <c:v>140</c:v>
                </c:pt>
                <c:pt idx="775">
                  <c:v>140</c:v>
                </c:pt>
                <c:pt idx="776">
                  <c:v>140</c:v>
                </c:pt>
                <c:pt idx="777">
                  <c:v>140</c:v>
                </c:pt>
                <c:pt idx="778">
                  <c:v>140</c:v>
                </c:pt>
                <c:pt idx="779">
                  <c:v>140</c:v>
                </c:pt>
                <c:pt idx="780">
                  <c:v>140</c:v>
                </c:pt>
                <c:pt idx="781">
                  <c:v>140</c:v>
                </c:pt>
                <c:pt idx="782">
                  <c:v>140</c:v>
                </c:pt>
                <c:pt idx="783">
                  <c:v>140</c:v>
                </c:pt>
                <c:pt idx="784">
                  <c:v>140</c:v>
                </c:pt>
                <c:pt idx="785">
                  <c:v>140</c:v>
                </c:pt>
                <c:pt idx="786">
                  <c:v>140</c:v>
                </c:pt>
                <c:pt idx="787">
                  <c:v>140</c:v>
                </c:pt>
                <c:pt idx="788">
                  <c:v>140</c:v>
                </c:pt>
                <c:pt idx="789">
                  <c:v>140</c:v>
                </c:pt>
                <c:pt idx="790">
                  <c:v>140</c:v>
                </c:pt>
                <c:pt idx="791">
                  <c:v>140</c:v>
                </c:pt>
                <c:pt idx="792">
                  <c:v>140</c:v>
                </c:pt>
                <c:pt idx="793">
                  <c:v>140</c:v>
                </c:pt>
                <c:pt idx="794">
                  <c:v>140</c:v>
                </c:pt>
                <c:pt idx="795">
                  <c:v>140</c:v>
                </c:pt>
                <c:pt idx="796">
                  <c:v>140</c:v>
                </c:pt>
                <c:pt idx="797">
                  <c:v>140</c:v>
                </c:pt>
                <c:pt idx="798">
                  <c:v>140</c:v>
                </c:pt>
                <c:pt idx="799">
                  <c:v>140</c:v>
                </c:pt>
                <c:pt idx="800">
                  <c:v>140</c:v>
                </c:pt>
                <c:pt idx="801">
                  <c:v>140</c:v>
                </c:pt>
                <c:pt idx="802">
                  <c:v>140</c:v>
                </c:pt>
                <c:pt idx="803">
                  <c:v>140</c:v>
                </c:pt>
                <c:pt idx="804">
                  <c:v>140</c:v>
                </c:pt>
                <c:pt idx="805">
                  <c:v>140</c:v>
                </c:pt>
                <c:pt idx="806">
                  <c:v>140</c:v>
                </c:pt>
                <c:pt idx="807">
                  <c:v>140</c:v>
                </c:pt>
                <c:pt idx="808">
                  <c:v>140</c:v>
                </c:pt>
                <c:pt idx="809">
                  <c:v>140</c:v>
                </c:pt>
                <c:pt idx="810">
                  <c:v>140</c:v>
                </c:pt>
                <c:pt idx="811">
                  <c:v>140</c:v>
                </c:pt>
                <c:pt idx="812">
                  <c:v>140</c:v>
                </c:pt>
                <c:pt idx="813">
                  <c:v>140</c:v>
                </c:pt>
                <c:pt idx="814">
                  <c:v>140</c:v>
                </c:pt>
                <c:pt idx="815">
                  <c:v>140</c:v>
                </c:pt>
                <c:pt idx="816">
                  <c:v>140</c:v>
                </c:pt>
                <c:pt idx="817">
                  <c:v>140</c:v>
                </c:pt>
                <c:pt idx="818">
                  <c:v>140</c:v>
                </c:pt>
                <c:pt idx="819">
                  <c:v>140</c:v>
                </c:pt>
                <c:pt idx="820">
                  <c:v>140</c:v>
                </c:pt>
                <c:pt idx="821">
                  <c:v>140</c:v>
                </c:pt>
                <c:pt idx="822">
                  <c:v>140</c:v>
                </c:pt>
                <c:pt idx="823">
                  <c:v>140</c:v>
                </c:pt>
                <c:pt idx="824">
                  <c:v>140</c:v>
                </c:pt>
                <c:pt idx="825">
                  <c:v>140</c:v>
                </c:pt>
                <c:pt idx="826">
                  <c:v>140</c:v>
                </c:pt>
                <c:pt idx="827">
                  <c:v>140</c:v>
                </c:pt>
                <c:pt idx="828">
                  <c:v>140</c:v>
                </c:pt>
                <c:pt idx="829">
                  <c:v>140</c:v>
                </c:pt>
                <c:pt idx="830">
                  <c:v>140</c:v>
                </c:pt>
                <c:pt idx="831">
                  <c:v>140</c:v>
                </c:pt>
                <c:pt idx="832">
                  <c:v>140</c:v>
                </c:pt>
                <c:pt idx="833">
                  <c:v>140</c:v>
                </c:pt>
                <c:pt idx="834">
                  <c:v>140</c:v>
                </c:pt>
                <c:pt idx="835">
                  <c:v>140</c:v>
                </c:pt>
                <c:pt idx="836">
                  <c:v>140</c:v>
                </c:pt>
                <c:pt idx="837">
                  <c:v>140</c:v>
                </c:pt>
                <c:pt idx="838">
                  <c:v>140</c:v>
                </c:pt>
                <c:pt idx="839">
                  <c:v>140</c:v>
                </c:pt>
                <c:pt idx="840">
                  <c:v>140</c:v>
                </c:pt>
                <c:pt idx="841">
                  <c:v>140</c:v>
                </c:pt>
                <c:pt idx="842">
                  <c:v>140</c:v>
                </c:pt>
                <c:pt idx="843">
                  <c:v>140</c:v>
                </c:pt>
                <c:pt idx="844">
                  <c:v>140</c:v>
                </c:pt>
                <c:pt idx="845">
                  <c:v>140</c:v>
                </c:pt>
                <c:pt idx="846">
                  <c:v>140</c:v>
                </c:pt>
                <c:pt idx="847">
                  <c:v>140</c:v>
                </c:pt>
                <c:pt idx="848">
                  <c:v>140</c:v>
                </c:pt>
                <c:pt idx="849">
                  <c:v>140</c:v>
                </c:pt>
                <c:pt idx="850">
                  <c:v>140</c:v>
                </c:pt>
                <c:pt idx="851">
                  <c:v>140</c:v>
                </c:pt>
                <c:pt idx="852">
                  <c:v>140</c:v>
                </c:pt>
                <c:pt idx="853">
                  <c:v>140</c:v>
                </c:pt>
                <c:pt idx="854">
                  <c:v>140</c:v>
                </c:pt>
                <c:pt idx="855">
                  <c:v>140</c:v>
                </c:pt>
                <c:pt idx="856">
                  <c:v>140</c:v>
                </c:pt>
                <c:pt idx="857">
                  <c:v>140</c:v>
                </c:pt>
                <c:pt idx="858">
                  <c:v>140</c:v>
                </c:pt>
                <c:pt idx="859">
                  <c:v>140</c:v>
                </c:pt>
                <c:pt idx="860">
                  <c:v>140</c:v>
                </c:pt>
                <c:pt idx="861">
                  <c:v>140</c:v>
                </c:pt>
                <c:pt idx="862">
                  <c:v>140</c:v>
                </c:pt>
                <c:pt idx="863">
                  <c:v>140</c:v>
                </c:pt>
                <c:pt idx="864">
                  <c:v>140</c:v>
                </c:pt>
                <c:pt idx="865">
                  <c:v>140</c:v>
                </c:pt>
                <c:pt idx="866">
                  <c:v>140</c:v>
                </c:pt>
                <c:pt idx="867">
                  <c:v>140</c:v>
                </c:pt>
                <c:pt idx="868">
                  <c:v>140</c:v>
                </c:pt>
                <c:pt idx="869">
                  <c:v>140</c:v>
                </c:pt>
                <c:pt idx="870">
                  <c:v>140</c:v>
                </c:pt>
                <c:pt idx="871">
                  <c:v>140</c:v>
                </c:pt>
                <c:pt idx="872">
                  <c:v>140</c:v>
                </c:pt>
                <c:pt idx="873">
                  <c:v>140</c:v>
                </c:pt>
                <c:pt idx="874">
                  <c:v>140</c:v>
                </c:pt>
                <c:pt idx="875">
                  <c:v>140</c:v>
                </c:pt>
                <c:pt idx="876">
                  <c:v>140</c:v>
                </c:pt>
                <c:pt idx="877">
                  <c:v>140</c:v>
                </c:pt>
                <c:pt idx="878">
                  <c:v>140</c:v>
                </c:pt>
                <c:pt idx="879">
                  <c:v>140</c:v>
                </c:pt>
                <c:pt idx="880">
                  <c:v>140</c:v>
                </c:pt>
                <c:pt idx="881">
                  <c:v>140</c:v>
                </c:pt>
                <c:pt idx="882">
                  <c:v>140</c:v>
                </c:pt>
                <c:pt idx="883">
                  <c:v>140</c:v>
                </c:pt>
                <c:pt idx="884">
                  <c:v>140</c:v>
                </c:pt>
                <c:pt idx="885">
                  <c:v>140</c:v>
                </c:pt>
                <c:pt idx="886">
                  <c:v>140</c:v>
                </c:pt>
                <c:pt idx="887">
                  <c:v>140</c:v>
                </c:pt>
                <c:pt idx="888">
                  <c:v>140</c:v>
                </c:pt>
                <c:pt idx="889">
                  <c:v>140</c:v>
                </c:pt>
                <c:pt idx="890">
                  <c:v>140</c:v>
                </c:pt>
                <c:pt idx="891">
                  <c:v>140</c:v>
                </c:pt>
                <c:pt idx="892">
                  <c:v>140</c:v>
                </c:pt>
                <c:pt idx="893">
                  <c:v>140</c:v>
                </c:pt>
                <c:pt idx="894">
                  <c:v>140</c:v>
                </c:pt>
                <c:pt idx="895">
                  <c:v>140</c:v>
                </c:pt>
                <c:pt idx="896">
                  <c:v>140</c:v>
                </c:pt>
                <c:pt idx="897">
                  <c:v>140</c:v>
                </c:pt>
                <c:pt idx="898">
                  <c:v>140</c:v>
                </c:pt>
                <c:pt idx="899">
                  <c:v>140</c:v>
                </c:pt>
                <c:pt idx="900">
                  <c:v>140</c:v>
                </c:pt>
                <c:pt idx="901">
                  <c:v>140</c:v>
                </c:pt>
                <c:pt idx="902">
                  <c:v>140</c:v>
                </c:pt>
                <c:pt idx="903">
                  <c:v>140</c:v>
                </c:pt>
                <c:pt idx="904">
                  <c:v>140</c:v>
                </c:pt>
                <c:pt idx="905">
                  <c:v>140</c:v>
                </c:pt>
                <c:pt idx="906">
                  <c:v>140</c:v>
                </c:pt>
                <c:pt idx="907">
                  <c:v>140</c:v>
                </c:pt>
                <c:pt idx="908">
                  <c:v>140</c:v>
                </c:pt>
                <c:pt idx="909">
                  <c:v>140</c:v>
                </c:pt>
                <c:pt idx="910">
                  <c:v>140</c:v>
                </c:pt>
                <c:pt idx="911">
                  <c:v>140</c:v>
                </c:pt>
                <c:pt idx="912">
                  <c:v>140</c:v>
                </c:pt>
                <c:pt idx="913">
                  <c:v>140</c:v>
                </c:pt>
                <c:pt idx="914">
                  <c:v>140</c:v>
                </c:pt>
                <c:pt idx="915">
                  <c:v>140</c:v>
                </c:pt>
                <c:pt idx="916">
                  <c:v>140</c:v>
                </c:pt>
                <c:pt idx="917">
                  <c:v>140</c:v>
                </c:pt>
                <c:pt idx="918">
                  <c:v>140</c:v>
                </c:pt>
                <c:pt idx="919">
                  <c:v>140</c:v>
                </c:pt>
                <c:pt idx="920">
                  <c:v>140</c:v>
                </c:pt>
                <c:pt idx="921">
                  <c:v>140</c:v>
                </c:pt>
                <c:pt idx="922">
                  <c:v>140</c:v>
                </c:pt>
                <c:pt idx="923">
                  <c:v>140</c:v>
                </c:pt>
                <c:pt idx="924">
                  <c:v>140</c:v>
                </c:pt>
                <c:pt idx="925">
                  <c:v>140</c:v>
                </c:pt>
                <c:pt idx="926">
                  <c:v>140</c:v>
                </c:pt>
                <c:pt idx="927">
                  <c:v>140</c:v>
                </c:pt>
                <c:pt idx="928">
                  <c:v>140</c:v>
                </c:pt>
                <c:pt idx="929">
                  <c:v>140</c:v>
                </c:pt>
                <c:pt idx="930">
                  <c:v>140</c:v>
                </c:pt>
                <c:pt idx="931">
                  <c:v>140</c:v>
                </c:pt>
                <c:pt idx="932">
                  <c:v>140</c:v>
                </c:pt>
                <c:pt idx="933">
                  <c:v>140</c:v>
                </c:pt>
                <c:pt idx="934">
                  <c:v>140</c:v>
                </c:pt>
                <c:pt idx="935">
                  <c:v>120</c:v>
                </c:pt>
                <c:pt idx="936">
                  <c:v>120</c:v>
                </c:pt>
                <c:pt idx="937">
                  <c:v>120</c:v>
                </c:pt>
                <c:pt idx="938">
                  <c:v>120</c:v>
                </c:pt>
                <c:pt idx="939">
                  <c:v>120</c:v>
                </c:pt>
                <c:pt idx="940">
                  <c:v>120</c:v>
                </c:pt>
                <c:pt idx="941">
                  <c:v>120</c:v>
                </c:pt>
                <c:pt idx="942">
                  <c:v>120</c:v>
                </c:pt>
                <c:pt idx="943">
                  <c:v>120</c:v>
                </c:pt>
                <c:pt idx="944">
                  <c:v>120</c:v>
                </c:pt>
                <c:pt idx="945">
                  <c:v>120</c:v>
                </c:pt>
                <c:pt idx="946">
                  <c:v>120</c:v>
                </c:pt>
                <c:pt idx="947">
                  <c:v>120</c:v>
                </c:pt>
                <c:pt idx="948">
                  <c:v>120</c:v>
                </c:pt>
                <c:pt idx="949">
                  <c:v>120</c:v>
                </c:pt>
                <c:pt idx="950">
                  <c:v>120</c:v>
                </c:pt>
                <c:pt idx="951">
                  <c:v>120</c:v>
                </c:pt>
                <c:pt idx="952">
                  <c:v>120</c:v>
                </c:pt>
                <c:pt idx="953">
                  <c:v>120</c:v>
                </c:pt>
                <c:pt idx="954">
                  <c:v>120</c:v>
                </c:pt>
                <c:pt idx="955">
                  <c:v>120</c:v>
                </c:pt>
                <c:pt idx="956">
                  <c:v>120</c:v>
                </c:pt>
                <c:pt idx="957">
                  <c:v>120</c:v>
                </c:pt>
                <c:pt idx="958">
                  <c:v>120</c:v>
                </c:pt>
                <c:pt idx="959">
                  <c:v>120</c:v>
                </c:pt>
                <c:pt idx="960">
                  <c:v>120</c:v>
                </c:pt>
                <c:pt idx="961">
                  <c:v>120</c:v>
                </c:pt>
                <c:pt idx="962">
                  <c:v>120</c:v>
                </c:pt>
                <c:pt idx="963">
                  <c:v>120</c:v>
                </c:pt>
                <c:pt idx="964">
                  <c:v>120</c:v>
                </c:pt>
                <c:pt idx="965">
                  <c:v>120</c:v>
                </c:pt>
                <c:pt idx="966">
                  <c:v>120</c:v>
                </c:pt>
                <c:pt idx="967">
                  <c:v>120</c:v>
                </c:pt>
                <c:pt idx="968">
                  <c:v>120</c:v>
                </c:pt>
                <c:pt idx="969">
                  <c:v>120</c:v>
                </c:pt>
                <c:pt idx="970">
                  <c:v>120</c:v>
                </c:pt>
                <c:pt idx="971">
                  <c:v>120</c:v>
                </c:pt>
                <c:pt idx="972">
                  <c:v>120</c:v>
                </c:pt>
                <c:pt idx="973">
                  <c:v>120</c:v>
                </c:pt>
                <c:pt idx="974">
                  <c:v>120</c:v>
                </c:pt>
                <c:pt idx="975">
                  <c:v>120</c:v>
                </c:pt>
                <c:pt idx="976">
                  <c:v>120</c:v>
                </c:pt>
                <c:pt idx="977">
                  <c:v>120</c:v>
                </c:pt>
                <c:pt idx="978">
                  <c:v>120</c:v>
                </c:pt>
                <c:pt idx="979">
                  <c:v>120</c:v>
                </c:pt>
                <c:pt idx="980">
                  <c:v>120</c:v>
                </c:pt>
                <c:pt idx="981">
                  <c:v>120</c:v>
                </c:pt>
                <c:pt idx="982">
                  <c:v>120</c:v>
                </c:pt>
                <c:pt idx="983">
                  <c:v>120</c:v>
                </c:pt>
                <c:pt idx="984">
                  <c:v>120</c:v>
                </c:pt>
                <c:pt idx="985">
                  <c:v>120</c:v>
                </c:pt>
                <c:pt idx="986">
                  <c:v>120</c:v>
                </c:pt>
                <c:pt idx="987">
                  <c:v>120</c:v>
                </c:pt>
                <c:pt idx="988">
                  <c:v>120</c:v>
                </c:pt>
                <c:pt idx="989">
                  <c:v>120</c:v>
                </c:pt>
                <c:pt idx="990">
                  <c:v>120</c:v>
                </c:pt>
                <c:pt idx="991">
                  <c:v>120</c:v>
                </c:pt>
                <c:pt idx="992">
                  <c:v>120</c:v>
                </c:pt>
                <c:pt idx="993">
                  <c:v>120</c:v>
                </c:pt>
                <c:pt idx="994">
                  <c:v>120</c:v>
                </c:pt>
                <c:pt idx="995">
                  <c:v>120</c:v>
                </c:pt>
                <c:pt idx="996">
                  <c:v>120</c:v>
                </c:pt>
                <c:pt idx="997">
                  <c:v>120</c:v>
                </c:pt>
                <c:pt idx="998">
                  <c:v>120</c:v>
                </c:pt>
                <c:pt idx="999">
                  <c:v>120</c:v>
                </c:pt>
                <c:pt idx="1000">
                  <c:v>120</c:v>
                </c:pt>
                <c:pt idx="1001">
                  <c:v>120</c:v>
                </c:pt>
                <c:pt idx="1002">
                  <c:v>120</c:v>
                </c:pt>
                <c:pt idx="1003">
                  <c:v>120</c:v>
                </c:pt>
                <c:pt idx="1004">
                  <c:v>120</c:v>
                </c:pt>
                <c:pt idx="1005">
                  <c:v>120</c:v>
                </c:pt>
                <c:pt idx="1006">
                  <c:v>120</c:v>
                </c:pt>
                <c:pt idx="1007">
                  <c:v>120</c:v>
                </c:pt>
                <c:pt idx="1008">
                  <c:v>120</c:v>
                </c:pt>
                <c:pt idx="1009">
                  <c:v>120</c:v>
                </c:pt>
                <c:pt idx="1010">
                  <c:v>120</c:v>
                </c:pt>
                <c:pt idx="1011">
                  <c:v>120</c:v>
                </c:pt>
                <c:pt idx="1012">
                  <c:v>120</c:v>
                </c:pt>
                <c:pt idx="1013">
                  <c:v>120</c:v>
                </c:pt>
                <c:pt idx="1014">
                  <c:v>120</c:v>
                </c:pt>
                <c:pt idx="1015">
                  <c:v>120</c:v>
                </c:pt>
                <c:pt idx="1016">
                  <c:v>120</c:v>
                </c:pt>
                <c:pt idx="1017">
                  <c:v>120</c:v>
                </c:pt>
                <c:pt idx="1018">
                  <c:v>120</c:v>
                </c:pt>
                <c:pt idx="1019">
                  <c:v>120</c:v>
                </c:pt>
                <c:pt idx="1020">
                  <c:v>120</c:v>
                </c:pt>
                <c:pt idx="1021">
                  <c:v>120</c:v>
                </c:pt>
                <c:pt idx="1022">
                  <c:v>120</c:v>
                </c:pt>
                <c:pt idx="1023">
                  <c:v>120</c:v>
                </c:pt>
                <c:pt idx="1024">
                  <c:v>120</c:v>
                </c:pt>
                <c:pt idx="1025">
                  <c:v>120</c:v>
                </c:pt>
                <c:pt idx="1026">
                  <c:v>120</c:v>
                </c:pt>
                <c:pt idx="1027">
                  <c:v>120</c:v>
                </c:pt>
                <c:pt idx="1028">
                  <c:v>120</c:v>
                </c:pt>
                <c:pt idx="1029">
                  <c:v>120</c:v>
                </c:pt>
                <c:pt idx="1030">
                  <c:v>120</c:v>
                </c:pt>
                <c:pt idx="1031">
                  <c:v>120</c:v>
                </c:pt>
                <c:pt idx="1032">
                  <c:v>120</c:v>
                </c:pt>
                <c:pt idx="1033">
                  <c:v>120</c:v>
                </c:pt>
                <c:pt idx="1034">
                  <c:v>120</c:v>
                </c:pt>
                <c:pt idx="1035">
                  <c:v>120</c:v>
                </c:pt>
                <c:pt idx="1036">
                  <c:v>120</c:v>
                </c:pt>
                <c:pt idx="1037">
                  <c:v>120</c:v>
                </c:pt>
                <c:pt idx="1038">
                  <c:v>120</c:v>
                </c:pt>
                <c:pt idx="1039">
                  <c:v>120</c:v>
                </c:pt>
                <c:pt idx="1040">
                  <c:v>120</c:v>
                </c:pt>
                <c:pt idx="1041">
                  <c:v>120</c:v>
                </c:pt>
                <c:pt idx="1042">
                  <c:v>120</c:v>
                </c:pt>
                <c:pt idx="1043">
                  <c:v>120</c:v>
                </c:pt>
                <c:pt idx="1044">
                  <c:v>120</c:v>
                </c:pt>
                <c:pt idx="1045">
                  <c:v>120</c:v>
                </c:pt>
                <c:pt idx="1046">
                  <c:v>120</c:v>
                </c:pt>
                <c:pt idx="1047">
                  <c:v>120</c:v>
                </c:pt>
                <c:pt idx="1048">
                  <c:v>120</c:v>
                </c:pt>
                <c:pt idx="1049">
                  <c:v>120</c:v>
                </c:pt>
                <c:pt idx="1050">
                  <c:v>120</c:v>
                </c:pt>
                <c:pt idx="1051">
                  <c:v>120</c:v>
                </c:pt>
                <c:pt idx="1052">
                  <c:v>120</c:v>
                </c:pt>
                <c:pt idx="1053">
                  <c:v>120</c:v>
                </c:pt>
                <c:pt idx="1054">
                  <c:v>120</c:v>
                </c:pt>
                <c:pt idx="1055">
                  <c:v>120</c:v>
                </c:pt>
                <c:pt idx="1056">
                  <c:v>120</c:v>
                </c:pt>
                <c:pt idx="1057">
                  <c:v>120</c:v>
                </c:pt>
                <c:pt idx="1058">
                  <c:v>120</c:v>
                </c:pt>
                <c:pt idx="1059">
                  <c:v>120</c:v>
                </c:pt>
                <c:pt idx="1060">
                  <c:v>120</c:v>
                </c:pt>
                <c:pt idx="1061">
                  <c:v>120</c:v>
                </c:pt>
                <c:pt idx="1062">
                  <c:v>120</c:v>
                </c:pt>
                <c:pt idx="1063">
                  <c:v>120</c:v>
                </c:pt>
                <c:pt idx="1064">
                  <c:v>120</c:v>
                </c:pt>
                <c:pt idx="1065">
                  <c:v>120</c:v>
                </c:pt>
                <c:pt idx="1066">
                  <c:v>120</c:v>
                </c:pt>
                <c:pt idx="1067">
                  <c:v>120</c:v>
                </c:pt>
                <c:pt idx="1068">
                  <c:v>120</c:v>
                </c:pt>
                <c:pt idx="1069">
                  <c:v>120</c:v>
                </c:pt>
                <c:pt idx="1070">
                  <c:v>120</c:v>
                </c:pt>
                <c:pt idx="1071">
                  <c:v>120</c:v>
                </c:pt>
                <c:pt idx="1072">
                  <c:v>120</c:v>
                </c:pt>
                <c:pt idx="1073">
                  <c:v>120</c:v>
                </c:pt>
                <c:pt idx="1074">
                  <c:v>120</c:v>
                </c:pt>
                <c:pt idx="1075">
                  <c:v>120</c:v>
                </c:pt>
                <c:pt idx="1076">
                  <c:v>120</c:v>
                </c:pt>
                <c:pt idx="1077">
                  <c:v>120</c:v>
                </c:pt>
                <c:pt idx="1078">
                  <c:v>120</c:v>
                </c:pt>
                <c:pt idx="1079">
                  <c:v>120</c:v>
                </c:pt>
                <c:pt idx="1080">
                  <c:v>120</c:v>
                </c:pt>
                <c:pt idx="1081">
                  <c:v>120</c:v>
                </c:pt>
                <c:pt idx="1082">
                  <c:v>120</c:v>
                </c:pt>
                <c:pt idx="1083">
                  <c:v>120</c:v>
                </c:pt>
                <c:pt idx="1084">
                  <c:v>120</c:v>
                </c:pt>
                <c:pt idx="1085">
                  <c:v>120</c:v>
                </c:pt>
                <c:pt idx="1086">
                  <c:v>120</c:v>
                </c:pt>
                <c:pt idx="1087">
                  <c:v>120</c:v>
                </c:pt>
                <c:pt idx="1088">
                  <c:v>120</c:v>
                </c:pt>
                <c:pt idx="1089">
                  <c:v>120</c:v>
                </c:pt>
                <c:pt idx="1090">
                  <c:v>120</c:v>
                </c:pt>
                <c:pt idx="1091">
                  <c:v>120</c:v>
                </c:pt>
                <c:pt idx="1092">
                  <c:v>120</c:v>
                </c:pt>
                <c:pt idx="1093">
                  <c:v>120</c:v>
                </c:pt>
                <c:pt idx="1094">
                  <c:v>120</c:v>
                </c:pt>
                <c:pt idx="1095">
                  <c:v>120</c:v>
                </c:pt>
                <c:pt idx="1096">
                  <c:v>120</c:v>
                </c:pt>
                <c:pt idx="1097">
                  <c:v>120</c:v>
                </c:pt>
                <c:pt idx="1098">
                  <c:v>120</c:v>
                </c:pt>
                <c:pt idx="1099">
                  <c:v>120</c:v>
                </c:pt>
                <c:pt idx="1100">
                  <c:v>120</c:v>
                </c:pt>
                <c:pt idx="1101">
                  <c:v>120</c:v>
                </c:pt>
                <c:pt idx="1102">
                  <c:v>120</c:v>
                </c:pt>
                <c:pt idx="1103">
                  <c:v>120</c:v>
                </c:pt>
                <c:pt idx="1104">
                  <c:v>120</c:v>
                </c:pt>
                <c:pt idx="1105">
                  <c:v>120</c:v>
                </c:pt>
                <c:pt idx="1106">
                  <c:v>120</c:v>
                </c:pt>
                <c:pt idx="1107">
                  <c:v>120</c:v>
                </c:pt>
                <c:pt idx="1108">
                  <c:v>120</c:v>
                </c:pt>
                <c:pt idx="1109">
                  <c:v>120</c:v>
                </c:pt>
                <c:pt idx="1110">
                  <c:v>120</c:v>
                </c:pt>
                <c:pt idx="1111">
                  <c:v>120</c:v>
                </c:pt>
                <c:pt idx="1112">
                  <c:v>120</c:v>
                </c:pt>
                <c:pt idx="1113">
                  <c:v>120</c:v>
                </c:pt>
                <c:pt idx="1114">
                  <c:v>120</c:v>
                </c:pt>
                <c:pt idx="1115">
                  <c:v>120</c:v>
                </c:pt>
                <c:pt idx="1116">
                  <c:v>120</c:v>
                </c:pt>
                <c:pt idx="1117">
                  <c:v>120</c:v>
                </c:pt>
                <c:pt idx="1118">
                  <c:v>120</c:v>
                </c:pt>
                <c:pt idx="1119">
                  <c:v>120</c:v>
                </c:pt>
                <c:pt idx="1120">
                  <c:v>120</c:v>
                </c:pt>
                <c:pt idx="1121">
                  <c:v>120</c:v>
                </c:pt>
                <c:pt idx="1122">
                  <c:v>120</c:v>
                </c:pt>
                <c:pt idx="1123">
                  <c:v>120</c:v>
                </c:pt>
                <c:pt idx="1124">
                  <c:v>120</c:v>
                </c:pt>
                <c:pt idx="1125">
                  <c:v>120</c:v>
                </c:pt>
                <c:pt idx="1126">
                  <c:v>120</c:v>
                </c:pt>
                <c:pt idx="1127">
                  <c:v>120</c:v>
                </c:pt>
                <c:pt idx="1128">
                  <c:v>120</c:v>
                </c:pt>
                <c:pt idx="1129">
                  <c:v>120</c:v>
                </c:pt>
                <c:pt idx="1130">
                  <c:v>120</c:v>
                </c:pt>
                <c:pt idx="1131">
                  <c:v>120</c:v>
                </c:pt>
                <c:pt idx="1132">
                  <c:v>120</c:v>
                </c:pt>
                <c:pt idx="1133">
                  <c:v>120</c:v>
                </c:pt>
                <c:pt idx="1134">
                  <c:v>120</c:v>
                </c:pt>
                <c:pt idx="1135">
                  <c:v>120</c:v>
                </c:pt>
                <c:pt idx="1136">
                  <c:v>120</c:v>
                </c:pt>
                <c:pt idx="1137">
                  <c:v>120</c:v>
                </c:pt>
                <c:pt idx="1138">
                  <c:v>120</c:v>
                </c:pt>
                <c:pt idx="1139">
                  <c:v>120</c:v>
                </c:pt>
                <c:pt idx="1140">
                  <c:v>120</c:v>
                </c:pt>
                <c:pt idx="1141">
                  <c:v>120</c:v>
                </c:pt>
                <c:pt idx="1142">
                  <c:v>120</c:v>
                </c:pt>
                <c:pt idx="1143">
                  <c:v>120</c:v>
                </c:pt>
                <c:pt idx="1144">
                  <c:v>120</c:v>
                </c:pt>
                <c:pt idx="1145">
                  <c:v>120</c:v>
                </c:pt>
                <c:pt idx="1146">
                  <c:v>120</c:v>
                </c:pt>
                <c:pt idx="1147">
                  <c:v>120</c:v>
                </c:pt>
                <c:pt idx="1148">
                  <c:v>120</c:v>
                </c:pt>
                <c:pt idx="1149">
                  <c:v>120</c:v>
                </c:pt>
                <c:pt idx="1150">
                  <c:v>120</c:v>
                </c:pt>
                <c:pt idx="1151">
                  <c:v>120</c:v>
                </c:pt>
                <c:pt idx="1152">
                  <c:v>120</c:v>
                </c:pt>
                <c:pt idx="1153">
                  <c:v>120</c:v>
                </c:pt>
                <c:pt idx="1154">
                  <c:v>120</c:v>
                </c:pt>
                <c:pt idx="1155">
                  <c:v>120</c:v>
                </c:pt>
                <c:pt idx="1156">
                  <c:v>120</c:v>
                </c:pt>
                <c:pt idx="1157">
                  <c:v>120</c:v>
                </c:pt>
                <c:pt idx="1158">
                  <c:v>120</c:v>
                </c:pt>
                <c:pt idx="1159">
                  <c:v>120</c:v>
                </c:pt>
                <c:pt idx="1160">
                  <c:v>120</c:v>
                </c:pt>
                <c:pt idx="1161">
                  <c:v>120</c:v>
                </c:pt>
                <c:pt idx="1162">
                  <c:v>120</c:v>
                </c:pt>
                <c:pt idx="1163">
                  <c:v>120</c:v>
                </c:pt>
                <c:pt idx="1164">
                  <c:v>120</c:v>
                </c:pt>
                <c:pt idx="1165">
                  <c:v>120</c:v>
                </c:pt>
                <c:pt idx="1166">
                  <c:v>120</c:v>
                </c:pt>
                <c:pt idx="1167">
                  <c:v>120</c:v>
                </c:pt>
                <c:pt idx="1168">
                  <c:v>120</c:v>
                </c:pt>
                <c:pt idx="1169">
                  <c:v>120</c:v>
                </c:pt>
                <c:pt idx="1170">
                  <c:v>120</c:v>
                </c:pt>
                <c:pt idx="1171">
                  <c:v>120</c:v>
                </c:pt>
                <c:pt idx="1172">
                  <c:v>120</c:v>
                </c:pt>
                <c:pt idx="1173">
                  <c:v>120</c:v>
                </c:pt>
                <c:pt idx="1174">
                  <c:v>120</c:v>
                </c:pt>
                <c:pt idx="1175">
                  <c:v>120</c:v>
                </c:pt>
                <c:pt idx="1176">
                  <c:v>120</c:v>
                </c:pt>
                <c:pt idx="1177">
                  <c:v>120</c:v>
                </c:pt>
                <c:pt idx="1178">
                  <c:v>120</c:v>
                </c:pt>
                <c:pt idx="1179">
                  <c:v>120</c:v>
                </c:pt>
                <c:pt idx="1180">
                  <c:v>120</c:v>
                </c:pt>
                <c:pt idx="1181">
                  <c:v>120</c:v>
                </c:pt>
                <c:pt idx="1182">
                  <c:v>120</c:v>
                </c:pt>
                <c:pt idx="1183">
                  <c:v>120</c:v>
                </c:pt>
                <c:pt idx="1184">
                  <c:v>120</c:v>
                </c:pt>
                <c:pt idx="1185">
                  <c:v>120</c:v>
                </c:pt>
                <c:pt idx="1186">
                  <c:v>120</c:v>
                </c:pt>
                <c:pt idx="1187">
                  <c:v>120</c:v>
                </c:pt>
                <c:pt idx="1188">
                  <c:v>120</c:v>
                </c:pt>
                <c:pt idx="1189">
                  <c:v>120</c:v>
                </c:pt>
                <c:pt idx="1190">
                  <c:v>120</c:v>
                </c:pt>
                <c:pt idx="1191">
                  <c:v>120</c:v>
                </c:pt>
                <c:pt idx="1192">
                  <c:v>120</c:v>
                </c:pt>
                <c:pt idx="1193">
                  <c:v>120</c:v>
                </c:pt>
                <c:pt idx="1194">
                  <c:v>120</c:v>
                </c:pt>
                <c:pt idx="1195">
                  <c:v>120</c:v>
                </c:pt>
                <c:pt idx="1196">
                  <c:v>120</c:v>
                </c:pt>
                <c:pt idx="1197">
                  <c:v>120</c:v>
                </c:pt>
                <c:pt idx="1198">
                  <c:v>120</c:v>
                </c:pt>
                <c:pt idx="1199">
                  <c:v>120</c:v>
                </c:pt>
                <c:pt idx="1200">
                  <c:v>120</c:v>
                </c:pt>
                <c:pt idx="1201">
                  <c:v>120</c:v>
                </c:pt>
                <c:pt idx="1202">
                  <c:v>120</c:v>
                </c:pt>
                <c:pt idx="1203">
                  <c:v>120</c:v>
                </c:pt>
                <c:pt idx="1204">
                  <c:v>120</c:v>
                </c:pt>
                <c:pt idx="1205">
                  <c:v>120</c:v>
                </c:pt>
                <c:pt idx="1206">
                  <c:v>120</c:v>
                </c:pt>
                <c:pt idx="1207">
                  <c:v>120</c:v>
                </c:pt>
                <c:pt idx="1208">
                  <c:v>120</c:v>
                </c:pt>
                <c:pt idx="1209">
                  <c:v>120</c:v>
                </c:pt>
                <c:pt idx="1210">
                  <c:v>120</c:v>
                </c:pt>
                <c:pt idx="1211">
                  <c:v>120</c:v>
                </c:pt>
                <c:pt idx="1212">
                  <c:v>120</c:v>
                </c:pt>
                <c:pt idx="1213">
                  <c:v>120</c:v>
                </c:pt>
                <c:pt idx="1214">
                  <c:v>120</c:v>
                </c:pt>
                <c:pt idx="1215">
                  <c:v>120</c:v>
                </c:pt>
                <c:pt idx="1216">
                  <c:v>120</c:v>
                </c:pt>
                <c:pt idx="1217">
                  <c:v>120</c:v>
                </c:pt>
                <c:pt idx="1218">
                  <c:v>120</c:v>
                </c:pt>
                <c:pt idx="1219">
                  <c:v>120</c:v>
                </c:pt>
                <c:pt idx="1220">
                  <c:v>120</c:v>
                </c:pt>
                <c:pt idx="1221">
                  <c:v>120</c:v>
                </c:pt>
                <c:pt idx="1222">
                  <c:v>120</c:v>
                </c:pt>
                <c:pt idx="1223">
                  <c:v>120</c:v>
                </c:pt>
                <c:pt idx="1224">
                  <c:v>120</c:v>
                </c:pt>
                <c:pt idx="1225">
                  <c:v>120</c:v>
                </c:pt>
                <c:pt idx="1226">
                  <c:v>120</c:v>
                </c:pt>
                <c:pt idx="1227">
                  <c:v>120</c:v>
                </c:pt>
                <c:pt idx="1228">
                  <c:v>120</c:v>
                </c:pt>
                <c:pt idx="1229">
                  <c:v>120</c:v>
                </c:pt>
                <c:pt idx="1230">
                  <c:v>120</c:v>
                </c:pt>
                <c:pt idx="1231">
                  <c:v>120</c:v>
                </c:pt>
                <c:pt idx="1232">
                  <c:v>120</c:v>
                </c:pt>
                <c:pt idx="1233">
                  <c:v>120</c:v>
                </c:pt>
                <c:pt idx="1234">
                  <c:v>120</c:v>
                </c:pt>
                <c:pt idx="1235">
                  <c:v>120</c:v>
                </c:pt>
                <c:pt idx="1236">
                  <c:v>120</c:v>
                </c:pt>
                <c:pt idx="1237">
                  <c:v>120</c:v>
                </c:pt>
                <c:pt idx="1238">
                  <c:v>120</c:v>
                </c:pt>
                <c:pt idx="1239">
                  <c:v>120</c:v>
                </c:pt>
                <c:pt idx="1240">
                  <c:v>120</c:v>
                </c:pt>
                <c:pt idx="1241">
                  <c:v>120</c:v>
                </c:pt>
                <c:pt idx="1242">
                  <c:v>120</c:v>
                </c:pt>
                <c:pt idx="1243">
                  <c:v>120</c:v>
                </c:pt>
                <c:pt idx="1244">
                  <c:v>120</c:v>
                </c:pt>
                <c:pt idx="1245">
                  <c:v>120</c:v>
                </c:pt>
                <c:pt idx="1246">
                  <c:v>120</c:v>
                </c:pt>
                <c:pt idx="1247">
                  <c:v>120</c:v>
                </c:pt>
                <c:pt idx="1248">
                  <c:v>120</c:v>
                </c:pt>
                <c:pt idx="1249">
                  <c:v>120</c:v>
                </c:pt>
                <c:pt idx="1250">
                  <c:v>120</c:v>
                </c:pt>
                <c:pt idx="1251">
                  <c:v>120</c:v>
                </c:pt>
                <c:pt idx="1252">
                  <c:v>120</c:v>
                </c:pt>
                <c:pt idx="1253">
                  <c:v>120</c:v>
                </c:pt>
                <c:pt idx="1254">
                  <c:v>120</c:v>
                </c:pt>
                <c:pt idx="1255">
                  <c:v>120</c:v>
                </c:pt>
                <c:pt idx="1256">
                  <c:v>120</c:v>
                </c:pt>
                <c:pt idx="1257">
                  <c:v>120</c:v>
                </c:pt>
                <c:pt idx="1258">
                  <c:v>120</c:v>
                </c:pt>
                <c:pt idx="1259">
                  <c:v>120</c:v>
                </c:pt>
                <c:pt idx="1260">
                  <c:v>120</c:v>
                </c:pt>
                <c:pt idx="1261">
                  <c:v>120</c:v>
                </c:pt>
                <c:pt idx="1262">
                  <c:v>120</c:v>
                </c:pt>
                <c:pt idx="1263">
                  <c:v>120</c:v>
                </c:pt>
                <c:pt idx="1264">
                  <c:v>120</c:v>
                </c:pt>
                <c:pt idx="1265">
                  <c:v>120</c:v>
                </c:pt>
                <c:pt idx="1266">
                  <c:v>120</c:v>
                </c:pt>
                <c:pt idx="1267">
                  <c:v>120</c:v>
                </c:pt>
                <c:pt idx="1268">
                  <c:v>120</c:v>
                </c:pt>
                <c:pt idx="1269">
                  <c:v>120</c:v>
                </c:pt>
                <c:pt idx="1270">
                  <c:v>120</c:v>
                </c:pt>
                <c:pt idx="1271">
                  <c:v>120</c:v>
                </c:pt>
                <c:pt idx="1272">
                  <c:v>120</c:v>
                </c:pt>
                <c:pt idx="1273">
                  <c:v>120</c:v>
                </c:pt>
                <c:pt idx="1274">
                  <c:v>120</c:v>
                </c:pt>
                <c:pt idx="1275">
                  <c:v>120</c:v>
                </c:pt>
                <c:pt idx="1276">
                  <c:v>120</c:v>
                </c:pt>
                <c:pt idx="1277">
                  <c:v>120</c:v>
                </c:pt>
                <c:pt idx="1278">
                  <c:v>120</c:v>
                </c:pt>
                <c:pt idx="1279">
                  <c:v>120</c:v>
                </c:pt>
                <c:pt idx="1280">
                  <c:v>120</c:v>
                </c:pt>
                <c:pt idx="1281">
                  <c:v>120</c:v>
                </c:pt>
                <c:pt idx="1282">
                  <c:v>120</c:v>
                </c:pt>
                <c:pt idx="1283">
                  <c:v>120</c:v>
                </c:pt>
                <c:pt idx="1284">
                  <c:v>120</c:v>
                </c:pt>
                <c:pt idx="1285">
                  <c:v>120</c:v>
                </c:pt>
                <c:pt idx="1286">
                  <c:v>120</c:v>
                </c:pt>
                <c:pt idx="1287">
                  <c:v>120</c:v>
                </c:pt>
                <c:pt idx="1288">
                  <c:v>120</c:v>
                </c:pt>
                <c:pt idx="1289">
                  <c:v>120</c:v>
                </c:pt>
                <c:pt idx="1290">
                  <c:v>120</c:v>
                </c:pt>
                <c:pt idx="1291">
                  <c:v>120</c:v>
                </c:pt>
                <c:pt idx="1292">
                  <c:v>120</c:v>
                </c:pt>
                <c:pt idx="1293">
                  <c:v>120</c:v>
                </c:pt>
                <c:pt idx="1294">
                  <c:v>120</c:v>
                </c:pt>
                <c:pt idx="1295">
                  <c:v>120</c:v>
                </c:pt>
                <c:pt idx="1296">
                  <c:v>120</c:v>
                </c:pt>
                <c:pt idx="1297">
                  <c:v>120</c:v>
                </c:pt>
                <c:pt idx="1298">
                  <c:v>120</c:v>
                </c:pt>
                <c:pt idx="1299">
                  <c:v>120</c:v>
                </c:pt>
                <c:pt idx="1300">
                  <c:v>120</c:v>
                </c:pt>
                <c:pt idx="1301">
                  <c:v>120</c:v>
                </c:pt>
                <c:pt idx="1302">
                  <c:v>120</c:v>
                </c:pt>
                <c:pt idx="1303">
                  <c:v>120</c:v>
                </c:pt>
                <c:pt idx="1304">
                  <c:v>120</c:v>
                </c:pt>
                <c:pt idx="1305">
                  <c:v>120</c:v>
                </c:pt>
                <c:pt idx="1306">
                  <c:v>120</c:v>
                </c:pt>
                <c:pt idx="1307">
                  <c:v>120</c:v>
                </c:pt>
                <c:pt idx="1308">
                  <c:v>120</c:v>
                </c:pt>
                <c:pt idx="1309">
                  <c:v>120</c:v>
                </c:pt>
                <c:pt idx="1310">
                  <c:v>120</c:v>
                </c:pt>
                <c:pt idx="1311">
                  <c:v>120</c:v>
                </c:pt>
                <c:pt idx="1312">
                  <c:v>120</c:v>
                </c:pt>
                <c:pt idx="1313">
                  <c:v>120</c:v>
                </c:pt>
                <c:pt idx="1314">
                  <c:v>120</c:v>
                </c:pt>
                <c:pt idx="1315">
                  <c:v>120</c:v>
                </c:pt>
                <c:pt idx="1316">
                  <c:v>120</c:v>
                </c:pt>
                <c:pt idx="1317">
                  <c:v>120</c:v>
                </c:pt>
                <c:pt idx="1318">
                  <c:v>120</c:v>
                </c:pt>
                <c:pt idx="1319">
                  <c:v>120</c:v>
                </c:pt>
                <c:pt idx="1320">
                  <c:v>120</c:v>
                </c:pt>
                <c:pt idx="1321">
                  <c:v>120</c:v>
                </c:pt>
                <c:pt idx="1322">
                  <c:v>120</c:v>
                </c:pt>
                <c:pt idx="1323">
                  <c:v>120</c:v>
                </c:pt>
                <c:pt idx="1324">
                  <c:v>120</c:v>
                </c:pt>
                <c:pt idx="1325">
                  <c:v>120</c:v>
                </c:pt>
                <c:pt idx="1326">
                  <c:v>120</c:v>
                </c:pt>
                <c:pt idx="1327">
                  <c:v>120</c:v>
                </c:pt>
                <c:pt idx="1328">
                  <c:v>120</c:v>
                </c:pt>
                <c:pt idx="1329">
                  <c:v>120</c:v>
                </c:pt>
                <c:pt idx="1330">
                  <c:v>120</c:v>
                </c:pt>
                <c:pt idx="1331">
                  <c:v>120</c:v>
                </c:pt>
                <c:pt idx="1332">
                  <c:v>120</c:v>
                </c:pt>
                <c:pt idx="1333">
                  <c:v>120</c:v>
                </c:pt>
                <c:pt idx="1334">
                  <c:v>120</c:v>
                </c:pt>
                <c:pt idx="1335">
                  <c:v>120</c:v>
                </c:pt>
                <c:pt idx="1336">
                  <c:v>120</c:v>
                </c:pt>
                <c:pt idx="1337">
                  <c:v>120</c:v>
                </c:pt>
                <c:pt idx="1338">
                  <c:v>120</c:v>
                </c:pt>
                <c:pt idx="1339">
                  <c:v>120</c:v>
                </c:pt>
                <c:pt idx="1340">
                  <c:v>120</c:v>
                </c:pt>
                <c:pt idx="1341">
                  <c:v>120</c:v>
                </c:pt>
                <c:pt idx="1342">
                  <c:v>120</c:v>
                </c:pt>
                <c:pt idx="1343">
                  <c:v>120</c:v>
                </c:pt>
                <c:pt idx="1344">
                  <c:v>120</c:v>
                </c:pt>
                <c:pt idx="1345">
                  <c:v>120</c:v>
                </c:pt>
                <c:pt idx="1346">
                  <c:v>120</c:v>
                </c:pt>
                <c:pt idx="1347">
                  <c:v>120</c:v>
                </c:pt>
                <c:pt idx="1348">
                  <c:v>120</c:v>
                </c:pt>
                <c:pt idx="1349">
                  <c:v>120</c:v>
                </c:pt>
                <c:pt idx="1350">
                  <c:v>120</c:v>
                </c:pt>
                <c:pt idx="1351">
                  <c:v>120</c:v>
                </c:pt>
                <c:pt idx="1352">
                  <c:v>120</c:v>
                </c:pt>
                <c:pt idx="1353">
                  <c:v>120</c:v>
                </c:pt>
                <c:pt idx="1354">
                  <c:v>120</c:v>
                </c:pt>
                <c:pt idx="1355">
                  <c:v>120</c:v>
                </c:pt>
                <c:pt idx="1356">
                  <c:v>120</c:v>
                </c:pt>
                <c:pt idx="1357">
                  <c:v>120</c:v>
                </c:pt>
                <c:pt idx="1358">
                  <c:v>120</c:v>
                </c:pt>
                <c:pt idx="1359">
                  <c:v>120</c:v>
                </c:pt>
                <c:pt idx="1360">
                  <c:v>120</c:v>
                </c:pt>
                <c:pt idx="1361">
                  <c:v>120</c:v>
                </c:pt>
                <c:pt idx="1362">
                  <c:v>120</c:v>
                </c:pt>
                <c:pt idx="1363">
                  <c:v>120</c:v>
                </c:pt>
                <c:pt idx="1364">
                  <c:v>120</c:v>
                </c:pt>
                <c:pt idx="1365">
                  <c:v>120</c:v>
                </c:pt>
                <c:pt idx="1366">
                  <c:v>120</c:v>
                </c:pt>
                <c:pt idx="1367">
                  <c:v>120</c:v>
                </c:pt>
                <c:pt idx="1368">
                  <c:v>120</c:v>
                </c:pt>
                <c:pt idx="1369">
                  <c:v>120</c:v>
                </c:pt>
                <c:pt idx="1370">
                  <c:v>120</c:v>
                </c:pt>
                <c:pt idx="1371">
                  <c:v>120</c:v>
                </c:pt>
                <c:pt idx="1372">
                  <c:v>120</c:v>
                </c:pt>
                <c:pt idx="1373">
                  <c:v>120</c:v>
                </c:pt>
                <c:pt idx="1374">
                  <c:v>120</c:v>
                </c:pt>
                <c:pt idx="1375">
                  <c:v>120</c:v>
                </c:pt>
                <c:pt idx="1376">
                  <c:v>120</c:v>
                </c:pt>
                <c:pt idx="1377">
                  <c:v>120</c:v>
                </c:pt>
                <c:pt idx="1378">
                  <c:v>120</c:v>
                </c:pt>
                <c:pt idx="1379">
                  <c:v>118</c:v>
                </c:pt>
                <c:pt idx="1380">
                  <c:v>117</c:v>
                </c:pt>
                <c:pt idx="1381">
                  <c:v>116</c:v>
                </c:pt>
                <c:pt idx="1382">
                  <c:v>115</c:v>
                </c:pt>
                <c:pt idx="1383">
                  <c:v>113</c:v>
                </c:pt>
                <c:pt idx="1384">
                  <c:v>113</c:v>
                </c:pt>
                <c:pt idx="1385">
                  <c:v>113</c:v>
                </c:pt>
                <c:pt idx="1386">
                  <c:v>113</c:v>
                </c:pt>
                <c:pt idx="1387">
                  <c:v>113</c:v>
                </c:pt>
                <c:pt idx="1388">
                  <c:v>113</c:v>
                </c:pt>
                <c:pt idx="1389">
                  <c:v>113</c:v>
                </c:pt>
                <c:pt idx="1390">
                  <c:v>113</c:v>
                </c:pt>
                <c:pt idx="1391">
                  <c:v>113</c:v>
                </c:pt>
                <c:pt idx="1392">
                  <c:v>113</c:v>
                </c:pt>
                <c:pt idx="1393">
                  <c:v>113</c:v>
                </c:pt>
                <c:pt idx="1394">
                  <c:v>113</c:v>
                </c:pt>
                <c:pt idx="1395">
                  <c:v>113</c:v>
                </c:pt>
                <c:pt idx="1396">
                  <c:v>113</c:v>
                </c:pt>
                <c:pt idx="1397">
                  <c:v>113</c:v>
                </c:pt>
                <c:pt idx="1398">
                  <c:v>113</c:v>
                </c:pt>
                <c:pt idx="1399">
                  <c:v>113</c:v>
                </c:pt>
                <c:pt idx="1400">
                  <c:v>113</c:v>
                </c:pt>
                <c:pt idx="1401">
                  <c:v>113</c:v>
                </c:pt>
                <c:pt idx="1402">
                  <c:v>113</c:v>
                </c:pt>
                <c:pt idx="1403">
                  <c:v>113</c:v>
                </c:pt>
                <c:pt idx="1404">
                  <c:v>113</c:v>
                </c:pt>
                <c:pt idx="1405">
                  <c:v>113</c:v>
                </c:pt>
                <c:pt idx="1406">
                  <c:v>113</c:v>
                </c:pt>
                <c:pt idx="1407">
                  <c:v>113</c:v>
                </c:pt>
                <c:pt idx="1408">
                  <c:v>113</c:v>
                </c:pt>
                <c:pt idx="1409">
                  <c:v>113</c:v>
                </c:pt>
                <c:pt idx="1410">
                  <c:v>113</c:v>
                </c:pt>
                <c:pt idx="1411">
                  <c:v>113</c:v>
                </c:pt>
                <c:pt idx="1412">
                  <c:v>113</c:v>
                </c:pt>
                <c:pt idx="1413">
                  <c:v>113</c:v>
                </c:pt>
                <c:pt idx="1414">
                  <c:v>113</c:v>
                </c:pt>
                <c:pt idx="1415">
                  <c:v>113</c:v>
                </c:pt>
                <c:pt idx="1416">
                  <c:v>113</c:v>
                </c:pt>
                <c:pt idx="1417">
                  <c:v>113</c:v>
                </c:pt>
                <c:pt idx="1418">
                  <c:v>113</c:v>
                </c:pt>
                <c:pt idx="1419">
                  <c:v>113</c:v>
                </c:pt>
                <c:pt idx="1420">
                  <c:v>113</c:v>
                </c:pt>
                <c:pt idx="1421">
                  <c:v>113</c:v>
                </c:pt>
                <c:pt idx="1422">
                  <c:v>113</c:v>
                </c:pt>
                <c:pt idx="1423">
                  <c:v>113</c:v>
                </c:pt>
                <c:pt idx="1424">
                  <c:v>113</c:v>
                </c:pt>
                <c:pt idx="1425">
                  <c:v>113</c:v>
                </c:pt>
                <c:pt idx="1426">
                  <c:v>113</c:v>
                </c:pt>
                <c:pt idx="1427">
                  <c:v>113</c:v>
                </c:pt>
                <c:pt idx="1428">
                  <c:v>113</c:v>
                </c:pt>
                <c:pt idx="1429">
                  <c:v>113</c:v>
                </c:pt>
                <c:pt idx="1430">
                  <c:v>113</c:v>
                </c:pt>
                <c:pt idx="1431">
                  <c:v>113</c:v>
                </c:pt>
                <c:pt idx="1432">
                  <c:v>113</c:v>
                </c:pt>
                <c:pt idx="1433">
                  <c:v>113</c:v>
                </c:pt>
                <c:pt idx="1434">
                  <c:v>120</c:v>
                </c:pt>
                <c:pt idx="1435">
                  <c:v>120</c:v>
                </c:pt>
                <c:pt idx="1436">
                  <c:v>120</c:v>
                </c:pt>
                <c:pt idx="1437">
                  <c:v>120</c:v>
                </c:pt>
                <c:pt idx="1438">
                  <c:v>120</c:v>
                </c:pt>
                <c:pt idx="1439">
                  <c:v>120</c:v>
                </c:pt>
                <c:pt idx="1440">
                  <c:v>120</c:v>
                </c:pt>
                <c:pt idx="1441">
                  <c:v>120</c:v>
                </c:pt>
                <c:pt idx="1442">
                  <c:v>120</c:v>
                </c:pt>
                <c:pt idx="1443">
                  <c:v>120</c:v>
                </c:pt>
                <c:pt idx="1444">
                  <c:v>120</c:v>
                </c:pt>
                <c:pt idx="1445">
                  <c:v>120</c:v>
                </c:pt>
                <c:pt idx="1446">
                  <c:v>120</c:v>
                </c:pt>
                <c:pt idx="1447">
                  <c:v>120</c:v>
                </c:pt>
                <c:pt idx="1448">
                  <c:v>120</c:v>
                </c:pt>
                <c:pt idx="1449">
                  <c:v>120</c:v>
                </c:pt>
                <c:pt idx="1450">
                  <c:v>120</c:v>
                </c:pt>
                <c:pt idx="1451">
                  <c:v>120</c:v>
                </c:pt>
                <c:pt idx="1452">
                  <c:v>120</c:v>
                </c:pt>
                <c:pt idx="1453">
                  <c:v>120</c:v>
                </c:pt>
                <c:pt idx="1454">
                  <c:v>120</c:v>
                </c:pt>
                <c:pt idx="1455">
                  <c:v>120</c:v>
                </c:pt>
                <c:pt idx="1456">
                  <c:v>120</c:v>
                </c:pt>
                <c:pt idx="1457">
                  <c:v>120</c:v>
                </c:pt>
                <c:pt idx="1458">
                  <c:v>120</c:v>
                </c:pt>
                <c:pt idx="1459">
                  <c:v>120</c:v>
                </c:pt>
                <c:pt idx="1460">
                  <c:v>120</c:v>
                </c:pt>
                <c:pt idx="1461">
                  <c:v>120</c:v>
                </c:pt>
                <c:pt idx="1462">
                  <c:v>120</c:v>
                </c:pt>
                <c:pt idx="1463">
                  <c:v>120</c:v>
                </c:pt>
                <c:pt idx="1464">
                  <c:v>120</c:v>
                </c:pt>
                <c:pt idx="1465">
                  <c:v>120</c:v>
                </c:pt>
                <c:pt idx="1466">
                  <c:v>120</c:v>
                </c:pt>
                <c:pt idx="1467">
                  <c:v>120</c:v>
                </c:pt>
                <c:pt idx="1468">
                  <c:v>120</c:v>
                </c:pt>
                <c:pt idx="1469">
                  <c:v>120</c:v>
                </c:pt>
                <c:pt idx="1470">
                  <c:v>120</c:v>
                </c:pt>
                <c:pt idx="1471">
                  <c:v>120</c:v>
                </c:pt>
                <c:pt idx="1472">
                  <c:v>120</c:v>
                </c:pt>
                <c:pt idx="1473">
                  <c:v>120</c:v>
                </c:pt>
                <c:pt idx="1474">
                  <c:v>120</c:v>
                </c:pt>
                <c:pt idx="1475">
                  <c:v>120</c:v>
                </c:pt>
                <c:pt idx="1476">
                  <c:v>120</c:v>
                </c:pt>
                <c:pt idx="1477">
                  <c:v>120</c:v>
                </c:pt>
                <c:pt idx="1478">
                  <c:v>120</c:v>
                </c:pt>
                <c:pt idx="1479">
                  <c:v>120</c:v>
                </c:pt>
                <c:pt idx="1480">
                  <c:v>120</c:v>
                </c:pt>
                <c:pt idx="1481">
                  <c:v>120</c:v>
                </c:pt>
                <c:pt idx="1482">
                  <c:v>120</c:v>
                </c:pt>
                <c:pt idx="1483">
                  <c:v>120</c:v>
                </c:pt>
                <c:pt idx="1484">
                  <c:v>120</c:v>
                </c:pt>
                <c:pt idx="1485">
                  <c:v>120</c:v>
                </c:pt>
                <c:pt idx="1486">
                  <c:v>120</c:v>
                </c:pt>
                <c:pt idx="1487">
                  <c:v>120</c:v>
                </c:pt>
                <c:pt idx="1488">
                  <c:v>120</c:v>
                </c:pt>
                <c:pt idx="1489">
                  <c:v>120</c:v>
                </c:pt>
                <c:pt idx="1490">
                  <c:v>120</c:v>
                </c:pt>
                <c:pt idx="1491">
                  <c:v>120</c:v>
                </c:pt>
                <c:pt idx="1492">
                  <c:v>120</c:v>
                </c:pt>
                <c:pt idx="1493">
                  <c:v>120</c:v>
                </c:pt>
                <c:pt idx="1494">
                  <c:v>120</c:v>
                </c:pt>
                <c:pt idx="1495">
                  <c:v>120</c:v>
                </c:pt>
                <c:pt idx="1496">
                  <c:v>120</c:v>
                </c:pt>
                <c:pt idx="1497">
                  <c:v>120</c:v>
                </c:pt>
                <c:pt idx="1498">
                  <c:v>120</c:v>
                </c:pt>
                <c:pt idx="1499">
                  <c:v>120</c:v>
                </c:pt>
                <c:pt idx="1500">
                  <c:v>120</c:v>
                </c:pt>
                <c:pt idx="1501">
                  <c:v>120</c:v>
                </c:pt>
                <c:pt idx="1502">
                  <c:v>120</c:v>
                </c:pt>
                <c:pt idx="1503">
                  <c:v>120</c:v>
                </c:pt>
                <c:pt idx="1504">
                  <c:v>120</c:v>
                </c:pt>
                <c:pt idx="1505">
                  <c:v>120</c:v>
                </c:pt>
                <c:pt idx="1506">
                  <c:v>120</c:v>
                </c:pt>
                <c:pt idx="1507">
                  <c:v>120</c:v>
                </c:pt>
                <c:pt idx="1508">
                  <c:v>120</c:v>
                </c:pt>
                <c:pt idx="1509">
                  <c:v>120</c:v>
                </c:pt>
                <c:pt idx="1510">
                  <c:v>120</c:v>
                </c:pt>
                <c:pt idx="1511">
                  <c:v>120</c:v>
                </c:pt>
                <c:pt idx="1512">
                  <c:v>120</c:v>
                </c:pt>
                <c:pt idx="1513">
                  <c:v>120</c:v>
                </c:pt>
                <c:pt idx="1514">
                  <c:v>120</c:v>
                </c:pt>
                <c:pt idx="1515">
                  <c:v>120</c:v>
                </c:pt>
                <c:pt idx="1516">
                  <c:v>120</c:v>
                </c:pt>
                <c:pt idx="1517">
                  <c:v>120</c:v>
                </c:pt>
                <c:pt idx="1518">
                  <c:v>120</c:v>
                </c:pt>
                <c:pt idx="1519">
                  <c:v>120</c:v>
                </c:pt>
                <c:pt idx="1520">
                  <c:v>120</c:v>
                </c:pt>
                <c:pt idx="1521">
                  <c:v>120</c:v>
                </c:pt>
                <c:pt idx="1522">
                  <c:v>120</c:v>
                </c:pt>
                <c:pt idx="1523">
                  <c:v>120</c:v>
                </c:pt>
                <c:pt idx="1524">
                  <c:v>120</c:v>
                </c:pt>
                <c:pt idx="1525">
                  <c:v>120</c:v>
                </c:pt>
                <c:pt idx="1526">
                  <c:v>120</c:v>
                </c:pt>
                <c:pt idx="1527">
                  <c:v>120</c:v>
                </c:pt>
                <c:pt idx="1528">
                  <c:v>120</c:v>
                </c:pt>
                <c:pt idx="1529">
                  <c:v>120</c:v>
                </c:pt>
                <c:pt idx="1530">
                  <c:v>120</c:v>
                </c:pt>
                <c:pt idx="1531">
                  <c:v>120</c:v>
                </c:pt>
                <c:pt idx="1532">
                  <c:v>120</c:v>
                </c:pt>
                <c:pt idx="1533">
                  <c:v>120</c:v>
                </c:pt>
                <c:pt idx="1534">
                  <c:v>120</c:v>
                </c:pt>
                <c:pt idx="1535">
                  <c:v>120</c:v>
                </c:pt>
                <c:pt idx="1536">
                  <c:v>120</c:v>
                </c:pt>
                <c:pt idx="1537">
                  <c:v>120</c:v>
                </c:pt>
                <c:pt idx="1538">
                  <c:v>120</c:v>
                </c:pt>
                <c:pt idx="1539">
                  <c:v>120</c:v>
                </c:pt>
                <c:pt idx="1540">
                  <c:v>120</c:v>
                </c:pt>
                <c:pt idx="1541">
                  <c:v>120</c:v>
                </c:pt>
                <c:pt idx="1542">
                  <c:v>120</c:v>
                </c:pt>
                <c:pt idx="1543">
                  <c:v>120</c:v>
                </c:pt>
                <c:pt idx="1544">
                  <c:v>120</c:v>
                </c:pt>
                <c:pt idx="1545">
                  <c:v>120</c:v>
                </c:pt>
                <c:pt idx="1546">
                  <c:v>120</c:v>
                </c:pt>
                <c:pt idx="1547">
                  <c:v>120</c:v>
                </c:pt>
                <c:pt idx="1548">
                  <c:v>120</c:v>
                </c:pt>
                <c:pt idx="1549">
                  <c:v>120</c:v>
                </c:pt>
                <c:pt idx="1550">
                  <c:v>120</c:v>
                </c:pt>
                <c:pt idx="1551">
                  <c:v>120</c:v>
                </c:pt>
                <c:pt idx="1552">
                  <c:v>120</c:v>
                </c:pt>
                <c:pt idx="1553">
                  <c:v>120</c:v>
                </c:pt>
                <c:pt idx="1554">
                  <c:v>120</c:v>
                </c:pt>
                <c:pt idx="1555">
                  <c:v>120</c:v>
                </c:pt>
                <c:pt idx="1556">
                  <c:v>120</c:v>
                </c:pt>
                <c:pt idx="1557">
                  <c:v>120</c:v>
                </c:pt>
                <c:pt idx="1558">
                  <c:v>120</c:v>
                </c:pt>
                <c:pt idx="1559">
                  <c:v>120</c:v>
                </c:pt>
                <c:pt idx="1560">
                  <c:v>120</c:v>
                </c:pt>
                <c:pt idx="1561">
                  <c:v>120</c:v>
                </c:pt>
                <c:pt idx="1562">
                  <c:v>120</c:v>
                </c:pt>
                <c:pt idx="1563">
                  <c:v>120</c:v>
                </c:pt>
                <c:pt idx="1564">
                  <c:v>120</c:v>
                </c:pt>
                <c:pt idx="1565">
                  <c:v>120</c:v>
                </c:pt>
                <c:pt idx="1566">
                  <c:v>120</c:v>
                </c:pt>
                <c:pt idx="1567">
                  <c:v>120</c:v>
                </c:pt>
                <c:pt idx="1568">
                  <c:v>120</c:v>
                </c:pt>
                <c:pt idx="1569">
                  <c:v>120</c:v>
                </c:pt>
                <c:pt idx="1570">
                  <c:v>120</c:v>
                </c:pt>
                <c:pt idx="1571">
                  <c:v>120</c:v>
                </c:pt>
                <c:pt idx="1572">
                  <c:v>120</c:v>
                </c:pt>
                <c:pt idx="1573">
                  <c:v>120</c:v>
                </c:pt>
                <c:pt idx="1574">
                  <c:v>120</c:v>
                </c:pt>
                <c:pt idx="1575">
                  <c:v>120</c:v>
                </c:pt>
                <c:pt idx="1576">
                  <c:v>120</c:v>
                </c:pt>
                <c:pt idx="1577">
                  <c:v>120</c:v>
                </c:pt>
                <c:pt idx="1578">
                  <c:v>120</c:v>
                </c:pt>
                <c:pt idx="1579">
                  <c:v>120</c:v>
                </c:pt>
                <c:pt idx="1580">
                  <c:v>120</c:v>
                </c:pt>
                <c:pt idx="1581">
                  <c:v>120</c:v>
                </c:pt>
                <c:pt idx="1582">
                  <c:v>120</c:v>
                </c:pt>
                <c:pt idx="1583">
                  <c:v>120</c:v>
                </c:pt>
                <c:pt idx="1584">
                  <c:v>120</c:v>
                </c:pt>
                <c:pt idx="1585">
                  <c:v>120</c:v>
                </c:pt>
                <c:pt idx="1586">
                  <c:v>120</c:v>
                </c:pt>
                <c:pt idx="1587">
                  <c:v>120</c:v>
                </c:pt>
                <c:pt idx="1588">
                  <c:v>120</c:v>
                </c:pt>
                <c:pt idx="1589">
                  <c:v>120</c:v>
                </c:pt>
                <c:pt idx="1590">
                  <c:v>120</c:v>
                </c:pt>
                <c:pt idx="1591">
                  <c:v>120</c:v>
                </c:pt>
                <c:pt idx="1592">
                  <c:v>120</c:v>
                </c:pt>
                <c:pt idx="1593">
                  <c:v>120</c:v>
                </c:pt>
                <c:pt idx="1594">
                  <c:v>120</c:v>
                </c:pt>
                <c:pt idx="1595">
                  <c:v>120</c:v>
                </c:pt>
                <c:pt idx="1596">
                  <c:v>120</c:v>
                </c:pt>
                <c:pt idx="1597">
                  <c:v>120</c:v>
                </c:pt>
                <c:pt idx="1598">
                  <c:v>120</c:v>
                </c:pt>
                <c:pt idx="1599">
                  <c:v>120</c:v>
                </c:pt>
                <c:pt idx="1600">
                  <c:v>120</c:v>
                </c:pt>
                <c:pt idx="1601">
                  <c:v>120</c:v>
                </c:pt>
                <c:pt idx="1602">
                  <c:v>120</c:v>
                </c:pt>
                <c:pt idx="1603">
                  <c:v>120</c:v>
                </c:pt>
                <c:pt idx="1604">
                  <c:v>120</c:v>
                </c:pt>
                <c:pt idx="1605">
                  <c:v>120</c:v>
                </c:pt>
                <c:pt idx="1606">
                  <c:v>120</c:v>
                </c:pt>
                <c:pt idx="1607">
                  <c:v>120</c:v>
                </c:pt>
                <c:pt idx="1608">
                  <c:v>120</c:v>
                </c:pt>
                <c:pt idx="1609">
                  <c:v>120</c:v>
                </c:pt>
                <c:pt idx="1610">
                  <c:v>120</c:v>
                </c:pt>
                <c:pt idx="1611">
                  <c:v>120</c:v>
                </c:pt>
                <c:pt idx="1612">
                  <c:v>120</c:v>
                </c:pt>
                <c:pt idx="1613">
                  <c:v>120</c:v>
                </c:pt>
                <c:pt idx="1614">
                  <c:v>120</c:v>
                </c:pt>
                <c:pt idx="1615">
                  <c:v>120</c:v>
                </c:pt>
                <c:pt idx="1616">
                  <c:v>120</c:v>
                </c:pt>
                <c:pt idx="1617">
                  <c:v>120</c:v>
                </c:pt>
                <c:pt idx="1618">
                  <c:v>120</c:v>
                </c:pt>
                <c:pt idx="1619">
                  <c:v>120</c:v>
                </c:pt>
                <c:pt idx="1620">
                  <c:v>120</c:v>
                </c:pt>
                <c:pt idx="1621">
                  <c:v>120</c:v>
                </c:pt>
                <c:pt idx="1622">
                  <c:v>120</c:v>
                </c:pt>
                <c:pt idx="1623">
                  <c:v>120</c:v>
                </c:pt>
                <c:pt idx="1624">
                  <c:v>120</c:v>
                </c:pt>
                <c:pt idx="1625">
                  <c:v>120</c:v>
                </c:pt>
                <c:pt idx="1626">
                  <c:v>120</c:v>
                </c:pt>
                <c:pt idx="1627">
                  <c:v>120</c:v>
                </c:pt>
                <c:pt idx="1628">
                  <c:v>120</c:v>
                </c:pt>
                <c:pt idx="1629">
                  <c:v>120</c:v>
                </c:pt>
                <c:pt idx="1630">
                  <c:v>120</c:v>
                </c:pt>
                <c:pt idx="1631">
                  <c:v>120</c:v>
                </c:pt>
                <c:pt idx="1632">
                  <c:v>120</c:v>
                </c:pt>
                <c:pt idx="1633">
                  <c:v>120</c:v>
                </c:pt>
                <c:pt idx="1634">
                  <c:v>120</c:v>
                </c:pt>
                <c:pt idx="1635">
                  <c:v>120</c:v>
                </c:pt>
                <c:pt idx="1636">
                  <c:v>120</c:v>
                </c:pt>
                <c:pt idx="1637">
                  <c:v>120</c:v>
                </c:pt>
                <c:pt idx="1638">
                  <c:v>120</c:v>
                </c:pt>
                <c:pt idx="1639">
                  <c:v>120</c:v>
                </c:pt>
                <c:pt idx="1640">
                  <c:v>120</c:v>
                </c:pt>
                <c:pt idx="1641">
                  <c:v>120</c:v>
                </c:pt>
                <c:pt idx="1642">
                  <c:v>120</c:v>
                </c:pt>
                <c:pt idx="1643">
                  <c:v>120</c:v>
                </c:pt>
                <c:pt idx="1644">
                  <c:v>120</c:v>
                </c:pt>
                <c:pt idx="1645">
                  <c:v>120</c:v>
                </c:pt>
                <c:pt idx="1646">
                  <c:v>120</c:v>
                </c:pt>
                <c:pt idx="1647">
                  <c:v>120</c:v>
                </c:pt>
                <c:pt idx="1648">
                  <c:v>120</c:v>
                </c:pt>
                <c:pt idx="1649">
                  <c:v>120</c:v>
                </c:pt>
                <c:pt idx="1650">
                  <c:v>120</c:v>
                </c:pt>
                <c:pt idx="1651">
                  <c:v>120</c:v>
                </c:pt>
                <c:pt idx="1652">
                  <c:v>120</c:v>
                </c:pt>
                <c:pt idx="1653">
                  <c:v>120</c:v>
                </c:pt>
                <c:pt idx="1654">
                  <c:v>120</c:v>
                </c:pt>
                <c:pt idx="1655">
                  <c:v>120</c:v>
                </c:pt>
                <c:pt idx="1656">
                  <c:v>120</c:v>
                </c:pt>
                <c:pt idx="1657">
                  <c:v>120</c:v>
                </c:pt>
                <c:pt idx="1658">
                  <c:v>120</c:v>
                </c:pt>
                <c:pt idx="1659">
                  <c:v>120</c:v>
                </c:pt>
                <c:pt idx="1660">
                  <c:v>120</c:v>
                </c:pt>
                <c:pt idx="1661">
                  <c:v>120</c:v>
                </c:pt>
                <c:pt idx="1662">
                  <c:v>120</c:v>
                </c:pt>
                <c:pt idx="1663">
                  <c:v>120</c:v>
                </c:pt>
                <c:pt idx="1664">
                  <c:v>120</c:v>
                </c:pt>
                <c:pt idx="1665">
                  <c:v>120</c:v>
                </c:pt>
                <c:pt idx="1666">
                  <c:v>120</c:v>
                </c:pt>
                <c:pt idx="1667">
                  <c:v>120</c:v>
                </c:pt>
                <c:pt idx="1668">
                  <c:v>120</c:v>
                </c:pt>
                <c:pt idx="1669">
                  <c:v>120</c:v>
                </c:pt>
                <c:pt idx="1670">
                  <c:v>120</c:v>
                </c:pt>
                <c:pt idx="1671">
                  <c:v>120</c:v>
                </c:pt>
                <c:pt idx="1672">
                  <c:v>120</c:v>
                </c:pt>
                <c:pt idx="1673">
                  <c:v>120</c:v>
                </c:pt>
                <c:pt idx="1674">
                  <c:v>120</c:v>
                </c:pt>
                <c:pt idx="1675">
                  <c:v>120</c:v>
                </c:pt>
                <c:pt idx="1676">
                  <c:v>120</c:v>
                </c:pt>
                <c:pt idx="1677">
                  <c:v>120</c:v>
                </c:pt>
                <c:pt idx="1678">
                  <c:v>120</c:v>
                </c:pt>
                <c:pt idx="1679">
                  <c:v>120</c:v>
                </c:pt>
                <c:pt idx="1680">
                  <c:v>120</c:v>
                </c:pt>
                <c:pt idx="1681">
                  <c:v>120</c:v>
                </c:pt>
                <c:pt idx="1682">
                  <c:v>120</c:v>
                </c:pt>
                <c:pt idx="1683">
                  <c:v>120</c:v>
                </c:pt>
                <c:pt idx="1684">
                  <c:v>120</c:v>
                </c:pt>
                <c:pt idx="1685">
                  <c:v>120</c:v>
                </c:pt>
                <c:pt idx="1686">
                  <c:v>120</c:v>
                </c:pt>
                <c:pt idx="1687">
                  <c:v>120</c:v>
                </c:pt>
                <c:pt idx="1688">
                  <c:v>120</c:v>
                </c:pt>
                <c:pt idx="1689">
                  <c:v>120</c:v>
                </c:pt>
                <c:pt idx="1690">
                  <c:v>120</c:v>
                </c:pt>
                <c:pt idx="1691">
                  <c:v>120</c:v>
                </c:pt>
                <c:pt idx="1692">
                  <c:v>120</c:v>
                </c:pt>
                <c:pt idx="1693">
                  <c:v>120</c:v>
                </c:pt>
                <c:pt idx="1694">
                  <c:v>120</c:v>
                </c:pt>
                <c:pt idx="1695">
                  <c:v>120</c:v>
                </c:pt>
                <c:pt idx="1696">
                  <c:v>120</c:v>
                </c:pt>
                <c:pt idx="1697">
                  <c:v>120</c:v>
                </c:pt>
                <c:pt idx="1698">
                  <c:v>120</c:v>
                </c:pt>
                <c:pt idx="1699">
                  <c:v>120</c:v>
                </c:pt>
                <c:pt idx="1700">
                  <c:v>120</c:v>
                </c:pt>
                <c:pt idx="1701">
                  <c:v>120</c:v>
                </c:pt>
                <c:pt idx="1702">
                  <c:v>120</c:v>
                </c:pt>
                <c:pt idx="1703">
                  <c:v>120</c:v>
                </c:pt>
                <c:pt idx="1704">
                  <c:v>120</c:v>
                </c:pt>
                <c:pt idx="1705">
                  <c:v>120</c:v>
                </c:pt>
                <c:pt idx="1706">
                  <c:v>120</c:v>
                </c:pt>
                <c:pt idx="1707">
                  <c:v>120</c:v>
                </c:pt>
                <c:pt idx="1708">
                  <c:v>120</c:v>
                </c:pt>
                <c:pt idx="1709">
                  <c:v>120</c:v>
                </c:pt>
                <c:pt idx="1710">
                  <c:v>120</c:v>
                </c:pt>
                <c:pt idx="1711">
                  <c:v>120</c:v>
                </c:pt>
                <c:pt idx="1712">
                  <c:v>120</c:v>
                </c:pt>
                <c:pt idx="1713">
                  <c:v>120</c:v>
                </c:pt>
                <c:pt idx="1714">
                  <c:v>120</c:v>
                </c:pt>
                <c:pt idx="1715">
                  <c:v>120</c:v>
                </c:pt>
                <c:pt idx="1716">
                  <c:v>120</c:v>
                </c:pt>
                <c:pt idx="1717">
                  <c:v>120</c:v>
                </c:pt>
                <c:pt idx="1718">
                  <c:v>120</c:v>
                </c:pt>
                <c:pt idx="1719">
                  <c:v>120</c:v>
                </c:pt>
                <c:pt idx="1720">
                  <c:v>120</c:v>
                </c:pt>
                <c:pt idx="1721">
                  <c:v>120</c:v>
                </c:pt>
                <c:pt idx="1722">
                  <c:v>120</c:v>
                </c:pt>
                <c:pt idx="1723">
                  <c:v>120</c:v>
                </c:pt>
                <c:pt idx="1724">
                  <c:v>120</c:v>
                </c:pt>
                <c:pt idx="1725">
                  <c:v>120</c:v>
                </c:pt>
                <c:pt idx="1726">
                  <c:v>120</c:v>
                </c:pt>
                <c:pt idx="1727">
                  <c:v>120</c:v>
                </c:pt>
                <c:pt idx="1728">
                  <c:v>120</c:v>
                </c:pt>
                <c:pt idx="1729">
                  <c:v>120</c:v>
                </c:pt>
                <c:pt idx="1730">
                  <c:v>120</c:v>
                </c:pt>
                <c:pt idx="1731">
                  <c:v>120</c:v>
                </c:pt>
                <c:pt idx="1732">
                  <c:v>120</c:v>
                </c:pt>
                <c:pt idx="1733">
                  <c:v>120</c:v>
                </c:pt>
                <c:pt idx="1734">
                  <c:v>120</c:v>
                </c:pt>
                <c:pt idx="1735">
                  <c:v>120</c:v>
                </c:pt>
                <c:pt idx="1736">
                  <c:v>120</c:v>
                </c:pt>
                <c:pt idx="1737">
                  <c:v>120</c:v>
                </c:pt>
                <c:pt idx="1738">
                  <c:v>120</c:v>
                </c:pt>
                <c:pt idx="1739">
                  <c:v>120</c:v>
                </c:pt>
                <c:pt idx="1740">
                  <c:v>120</c:v>
                </c:pt>
                <c:pt idx="1741">
                  <c:v>120</c:v>
                </c:pt>
                <c:pt idx="1742">
                  <c:v>120</c:v>
                </c:pt>
                <c:pt idx="1743">
                  <c:v>120</c:v>
                </c:pt>
                <c:pt idx="1744">
                  <c:v>120</c:v>
                </c:pt>
                <c:pt idx="1745">
                  <c:v>120</c:v>
                </c:pt>
                <c:pt idx="1746">
                  <c:v>120</c:v>
                </c:pt>
                <c:pt idx="1747">
                  <c:v>120</c:v>
                </c:pt>
                <c:pt idx="1748">
                  <c:v>120</c:v>
                </c:pt>
                <c:pt idx="1749">
                  <c:v>120</c:v>
                </c:pt>
                <c:pt idx="1750">
                  <c:v>120</c:v>
                </c:pt>
                <c:pt idx="1751">
                  <c:v>120</c:v>
                </c:pt>
                <c:pt idx="1752">
                  <c:v>120</c:v>
                </c:pt>
                <c:pt idx="1753">
                  <c:v>120</c:v>
                </c:pt>
                <c:pt idx="1754">
                  <c:v>120</c:v>
                </c:pt>
                <c:pt idx="1755">
                  <c:v>120</c:v>
                </c:pt>
                <c:pt idx="1756">
                  <c:v>120</c:v>
                </c:pt>
                <c:pt idx="1757">
                  <c:v>120</c:v>
                </c:pt>
                <c:pt idx="1758">
                  <c:v>120</c:v>
                </c:pt>
                <c:pt idx="1759">
                  <c:v>120</c:v>
                </c:pt>
                <c:pt idx="1760">
                  <c:v>120</c:v>
                </c:pt>
                <c:pt idx="1761">
                  <c:v>120</c:v>
                </c:pt>
                <c:pt idx="1762">
                  <c:v>120</c:v>
                </c:pt>
                <c:pt idx="1763">
                  <c:v>120</c:v>
                </c:pt>
                <c:pt idx="1764">
                  <c:v>120</c:v>
                </c:pt>
                <c:pt idx="1765">
                  <c:v>120</c:v>
                </c:pt>
                <c:pt idx="1766">
                  <c:v>120</c:v>
                </c:pt>
                <c:pt idx="1767">
                  <c:v>120</c:v>
                </c:pt>
                <c:pt idx="1768">
                  <c:v>120</c:v>
                </c:pt>
                <c:pt idx="1769">
                  <c:v>120</c:v>
                </c:pt>
                <c:pt idx="1770">
                  <c:v>120</c:v>
                </c:pt>
                <c:pt idx="1771">
                  <c:v>120</c:v>
                </c:pt>
                <c:pt idx="1772">
                  <c:v>120</c:v>
                </c:pt>
                <c:pt idx="1773">
                  <c:v>120</c:v>
                </c:pt>
                <c:pt idx="1774">
                  <c:v>120</c:v>
                </c:pt>
                <c:pt idx="1775">
                  <c:v>120</c:v>
                </c:pt>
                <c:pt idx="1776">
                  <c:v>120</c:v>
                </c:pt>
                <c:pt idx="1777">
                  <c:v>120</c:v>
                </c:pt>
                <c:pt idx="1778">
                  <c:v>120</c:v>
                </c:pt>
                <c:pt idx="1779">
                  <c:v>120</c:v>
                </c:pt>
                <c:pt idx="1780">
                  <c:v>120</c:v>
                </c:pt>
                <c:pt idx="1781">
                  <c:v>120</c:v>
                </c:pt>
                <c:pt idx="1782">
                  <c:v>120</c:v>
                </c:pt>
                <c:pt idx="1783">
                  <c:v>120</c:v>
                </c:pt>
                <c:pt idx="1784">
                  <c:v>120</c:v>
                </c:pt>
                <c:pt idx="1785">
                  <c:v>120</c:v>
                </c:pt>
                <c:pt idx="1786">
                  <c:v>120</c:v>
                </c:pt>
                <c:pt idx="1787">
                  <c:v>120</c:v>
                </c:pt>
                <c:pt idx="1788">
                  <c:v>120</c:v>
                </c:pt>
                <c:pt idx="1789">
                  <c:v>120</c:v>
                </c:pt>
                <c:pt idx="1790">
                  <c:v>120</c:v>
                </c:pt>
                <c:pt idx="1791">
                  <c:v>120</c:v>
                </c:pt>
                <c:pt idx="1792">
                  <c:v>120</c:v>
                </c:pt>
                <c:pt idx="1793">
                  <c:v>120</c:v>
                </c:pt>
                <c:pt idx="1794">
                  <c:v>120</c:v>
                </c:pt>
                <c:pt idx="1795">
                  <c:v>120</c:v>
                </c:pt>
                <c:pt idx="1796">
                  <c:v>120</c:v>
                </c:pt>
                <c:pt idx="1797">
                  <c:v>120</c:v>
                </c:pt>
                <c:pt idx="1798">
                  <c:v>120</c:v>
                </c:pt>
                <c:pt idx="1799">
                  <c:v>120</c:v>
                </c:pt>
                <c:pt idx="1800">
                  <c:v>120</c:v>
                </c:pt>
                <c:pt idx="1801">
                  <c:v>120</c:v>
                </c:pt>
                <c:pt idx="1802">
                  <c:v>120</c:v>
                </c:pt>
                <c:pt idx="1803">
                  <c:v>120</c:v>
                </c:pt>
                <c:pt idx="1804">
                  <c:v>120</c:v>
                </c:pt>
                <c:pt idx="1805">
                  <c:v>120</c:v>
                </c:pt>
                <c:pt idx="1806">
                  <c:v>120</c:v>
                </c:pt>
                <c:pt idx="1807">
                  <c:v>120</c:v>
                </c:pt>
                <c:pt idx="1808">
                  <c:v>120</c:v>
                </c:pt>
                <c:pt idx="1809">
                  <c:v>120</c:v>
                </c:pt>
                <c:pt idx="1810">
                  <c:v>120</c:v>
                </c:pt>
                <c:pt idx="1811">
                  <c:v>120</c:v>
                </c:pt>
                <c:pt idx="1812">
                  <c:v>120</c:v>
                </c:pt>
                <c:pt idx="1813">
                  <c:v>120</c:v>
                </c:pt>
                <c:pt idx="1814">
                  <c:v>120</c:v>
                </c:pt>
                <c:pt idx="1815">
                  <c:v>120</c:v>
                </c:pt>
                <c:pt idx="1816">
                  <c:v>120</c:v>
                </c:pt>
                <c:pt idx="1817">
                  <c:v>120</c:v>
                </c:pt>
                <c:pt idx="1818">
                  <c:v>120</c:v>
                </c:pt>
                <c:pt idx="1819">
                  <c:v>120</c:v>
                </c:pt>
                <c:pt idx="1820">
                  <c:v>120</c:v>
                </c:pt>
                <c:pt idx="1821">
                  <c:v>120</c:v>
                </c:pt>
                <c:pt idx="1822">
                  <c:v>120</c:v>
                </c:pt>
                <c:pt idx="1823">
                  <c:v>120</c:v>
                </c:pt>
                <c:pt idx="1824">
                  <c:v>120</c:v>
                </c:pt>
                <c:pt idx="1825">
                  <c:v>120</c:v>
                </c:pt>
                <c:pt idx="1826">
                  <c:v>120</c:v>
                </c:pt>
                <c:pt idx="1827">
                  <c:v>120</c:v>
                </c:pt>
                <c:pt idx="1828">
                  <c:v>120</c:v>
                </c:pt>
                <c:pt idx="1829">
                  <c:v>120</c:v>
                </c:pt>
                <c:pt idx="1830">
                  <c:v>120</c:v>
                </c:pt>
                <c:pt idx="1831">
                  <c:v>120</c:v>
                </c:pt>
                <c:pt idx="1832">
                  <c:v>120</c:v>
                </c:pt>
                <c:pt idx="1833">
                  <c:v>120</c:v>
                </c:pt>
                <c:pt idx="1834">
                  <c:v>120</c:v>
                </c:pt>
                <c:pt idx="1835">
                  <c:v>120</c:v>
                </c:pt>
                <c:pt idx="1836">
                  <c:v>120</c:v>
                </c:pt>
                <c:pt idx="1837">
                  <c:v>120</c:v>
                </c:pt>
                <c:pt idx="1838">
                  <c:v>120</c:v>
                </c:pt>
                <c:pt idx="1839">
                  <c:v>120</c:v>
                </c:pt>
                <c:pt idx="1840">
                  <c:v>120</c:v>
                </c:pt>
                <c:pt idx="1841">
                  <c:v>120</c:v>
                </c:pt>
                <c:pt idx="1842">
                  <c:v>120</c:v>
                </c:pt>
                <c:pt idx="1843">
                  <c:v>120</c:v>
                </c:pt>
                <c:pt idx="1844">
                  <c:v>120</c:v>
                </c:pt>
                <c:pt idx="1845">
                  <c:v>120</c:v>
                </c:pt>
                <c:pt idx="1846">
                  <c:v>120</c:v>
                </c:pt>
                <c:pt idx="1847">
                  <c:v>120</c:v>
                </c:pt>
                <c:pt idx="1848">
                  <c:v>120</c:v>
                </c:pt>
                <c:pt idx="1849">
                  <c:v>120</c:v>
                </c:pt>
                <c:pt idx="1850">
                  <c:v>120</c:v>
                </c:pt>
                <c:pt idx="1851">
                  <c:v>120</c:v>
                </c:pt>
                <c:pt idx="1852">
                  <c:v>120</c:v>
                </c:pt>
                <c:pt idx="1853">
                  <c:v>120</c:v>
                </c:pt>
                <c:pt idx="1854">
                  <c:v>120</c:v>
                </c:pt>
                <c:pt idx="1855">
                  <c:v>120</c:v>
                </c:pt>
                <c:pt idx="1856">
                  <c:v>120</c:v>
                </c:pt>
                <c:pt idx="1857">
                  <c:v>120</c:v>
                </c:pt>
                <c:pt idx="1858">
                  <c:v>120</c:v>
                </c:pt>
                <c:pt idx="1859">
                  <c:v>120</c:v>
                </c:pt>
                <c:pt idx="1860">
                  <c:v>120</c:v>
                </c:pt>
                <c:pt idx="1861">
                  <c:v>120</c:v>
                </c:pt>
                <c:pt idx="1862">
                  <c:v>120</c:v>
                </c:pt>
                <c:pt idx="1863">
                  <c:v>120</c:v>
                </c:pt>
                <c:pt idx="1864">
                  <c:v>120</c:v>
                </c:pt>
                <c:pt idx="1865">
                  <c:v>120</c:v>
                </c:pt>
                <c:pt idx="1866">
                  <c:v>120</c:v>
                </c:pt>
                <c:pt idx="1867">
                  <c:v>120</c:v>
                </c:pt>
                <c:pt idx="1868">
                  <c:v>120</c:v>
                </c:pt>
                <c:pt idx="1869">
                  <c:v>120</c:v>
                </c:pt>
                <c:pt idx="1870">
                  <c:v>120</c:v>
                </c:pt>
                <c:pt idx="1871">
                  <c:v>120</c:v>
                </c:pt>
                <c:pt idx="1872">
                  <c:v>120</c:v>
                </c:pt>
                <c:pt idx="1873">
                  <c:v>120</c:v>
                </c:pt>
                <c:pt idx="1874">
                  <c:v>120</c:v>
                </c:pt>
                <c:pt idx="1875">
                  <c:v>120</c:v>
                </c:pt>
                <c:pt idx="1876">
                  <c:v>120</c:v>
                </c:pt>
                <c:pt idx="1877">
                  <c:v>120</c:v>
                </c:pt>
                <c:pt idx="1878">
                  <c:v>120</c:v>
                </c:pt>
                <c:pt idx="1879">
                  <c:v>120</c:v>
                </c:pt>
                <c:pt idx="1880">
                  <c:v>120</c:v>
                </c:pt>
                <c:pt idx="1881">
                  <c:v>120</c:v>
                </c:pt>
                <c:pt idx="1882">
                  <c:v>120</c:v>
                </c:pt>
                <c:pt idx="1883">
                  <c:v>120</c:v>
                </c:pt>
                <c:pt idx="1884">
                  <c:v>120</c:v>
                </c:pt>
                <c:pt idx="1885">
                  <c:v>120</c:v>
                </c:pt>
                <c:pt idx="1886">
                  <c:v>120</c:v>
                </c:pt>
                <c:pt idx="1887">
                  <c:v>120</c:v>
                </c:pt>
                <c:pt idx="1888">
                  <c:v>120</c:v>
                </c:pt>
                <c:pt idx="1889">
                  <c:v>120</c:v>
                </c:pt>
                <c:pt idx="1890">
                  <c:v>60</c:v>
                </c:pt>
                <c:pt idx="1891">
                  <c:v>60</c:v>
                </c:pt>
                <c:pt idx="1892">
                  <c:v>60</c:v>
                </c:pt>
                <c:pt idx="1893">
                  <c:v>60</c:v>
                </c:pt>
                <c:pt idx="1894">
                  <c:v>60</c:v>
                </c:pt>
                <c:pt idx="1895">
                  <c:v>60</c:v>
                </c:pt>
                <c:pt idx="1896">
                  <c:v>60</c:v>
                </c:pt>
                <c:pt idx="1897">
                  <c:v>60</c:v>
                </c:pt>
                <c:pt idx="1898">
                  <c:v>60</c:v>
                </c:pt>
                <c:pt idx="1899">
                  <c:v>60</c:v>
                </c:pt>
                <c:pt idx="1900">
                  <c:v>60</c:v>
                </c:pt>
                <c:pt idx="1901">
                  <c:v>60</c:v>
                </c:pt>
                <c:pt idx="1902">
                  <c:v>60</c:v>
                </c:pt>
                <c:pt idx="1903">
                  <c:v>60</c:v>
                </c:pt>
                <c:pt idx="1904">
                  <c:v>60</c:v>
                </c:pt>
                <c:pt idx="1905">
                  <c:v>60</c:v>
                </c:pt>
                <c:pt idx="1906">
                  <c:v>60</c:v>
                </c:pt>
                <c:pt idx="1907">
                  <c:v>60</c:v>
                </c:pt>
                <c:pt idx="1908">
                  <c:v>60</c:v>
                </c:pt>
                <c:pt idx="1909">
                  <c:v>60</c:v>
                </c:pt>
                <c:pt idx="1910">
                  <c:v>60</c:v>
                </c:pt>
                <c:pt idx="1911">
                  <c:v>60</c:v>
                </c:pt>
                <c:pt idx="1912">
                  <c:v>60</c:v>
                </c:pt>
                <c:pt idx="1913">
                  <c:v>60</c:v>
                </c:pt>
                <c:pt idx="1914">
                  <c:v>60</c:v>
                </c:pt>
                <c:pt idx="1915">
                  <c:v>60</c:v>
                </c:pt>
                <c:pt idx="1916">
                  <c:v>60</c:v>
                </c:pt>
                <c:pt idx="1917">
                  <c:v>60</c:v>
                </c:pt>
                <c:pt idx="1918">
                  <c:v>60</c:v>
                </c:pt>
                <c:pt idx="1919">
                  <c:v>60</c:v>
                </c:pt>
                <c:pt idx="1920">
                  <c:v>60</c:v>
                </c:pt>
                <c:pt idx="1921">
                  <c:v>60</c:v>
                </c:pt>
                <c:pt idx="1922">
                  <c:v>60</c:v>
                </c:pt>
                <c:pt idx="1923">
                  <c:v>60</c:v>
                </c:pt>
                <c:pt idx="1924">
                  <c:v>60</c:v>
                </c:pt>
                <c:pt idx="1925">
                  <c:v>60</c:v>
                </c:pt>
                <c:pt idx="1926">
                  <c:v>60</c:v>
                </c:pt>
                <c:pt idx="1927">
                  <c:v>60</c:v>
                </c:pt>
                <c:pt idx="1928">
                  <c:v>60</c:v>
                </c:pt>
                <c:pt idx="1929">
                  <c:v>60</c:v>
                </c:pt>
                <c:pt idx="1930">
                  <c:v>60</c:v>
                </c:pt>
                <c:pt idx="1931">
                  <c:v>60</c:v>
                </c:pt>
                <c:pt idx="1932">
                  <c:v>60</c:v>
                </c:pt>
                <c:pt idx="1933">
                  <c:v>60</c:v>
                </c:pt>
                <c:pt idx="1934">
                  <c:v>60</c:v>
                </c:pt>
                <c:pt idx="1935">
                  <c:v>60</c:v>
                </c:pt>
                <c:pt idx="1936">
                  <c:v>60</c:v>
                </c:pt>
                <c:pt idx="1937">
                  <c:v>60</c:v>
                </c:pt>
                <c:pt idx="1938">
                  <c:v>60</c:v>
                </c:pt>
                <c:pt idx="1939">
                  <c:v>60</c:v>
                </c:pt>
                <c:pt idx="1940">
                  <c:v>60</c:v>
                </c:pt>
                <c:pt idx="1941">
                  <c:v>60</c:v>
                </c:pt>
                <c:pt idx="1942">
                  <c:v>60</c:v>
                </c:pt>
                <c:pt idx="1943">
                  <c:v>60</c:v>
                </c:pt>
                <c:pt idx="1944">
                  <c:v>60</c:v>
                </c:pt>
                <c:pt idx="1945">
                  <c:v>60</c:v>
                </c:pt>
                <c:pt idx="1946">
                  <c:v>60</c:v>
                </c:pt>
                <c:pt idx="1947">
                  <c:v>60</c:v>
                </c:pt>
                <c:pt idx="1948">
                  <c:v>60</c:v>
                </c:pt>
                <c:pt idx="1949">
                  <c:v>60</c:v>
                </c:pt>
                <c:pt idx="1950">
                  <c:v>60</c:v>
                </c:pt>
                <c:pt idx="1951">
                  <c:v>60</c:v>
                </c:pt>
                <c:pt idx="1952">
                  <c:v>60</c:v>
                </c:pt>
                <c:pt idx="1953">
                  <c:v>60</c:v>
                </c:pt>
                <c:pt idx="1954">
                  <c:v>60</c:v>
                </c:pt>
                <c:pt idx="1955">
                  <c:v>60</c:v>
                </c:pt>
                <c:pt idx="1956">
                  <c:v>60</c:v>
                </c:pt>
                <c:pt idx="1957">
                  <c:v>60</c:v>
                </c:pt>
                <c:pt idx="1958">
                  <c:v>60</c:v>
                </c:pt>
                <c:pt idx="1959">
                  <c:v>60</c:v>
                </c:pt>
                <c:pt idx="1960">
                  <c:v>60</c:v>
                </c:pt>
                <c:pt idx="1961">
                  <c:v>60</c:v>
                </c:pt>
                <c:pt idx="1962">
                  <c:v>60</c:v>
                </c:pt>
                <c:pt idx="1963">
                  <c:v>60</c:v>
                </c:pt>
                <c:pt idx="1964">
                  <c:v>60</c:v>
                </c:pt>
                <c:pt idx="1965">
                  <c:v>60</c:v>
                </c:pt>
                <c:pt idx="1966">
                  <c:v>60</c:v>
                </c:pt>
                <c:pt idx="1967">
                  <c:v>60</c:v>
                </c:pt>
                <c:pt idx="1968">
                  <c:v>60</c:v>
                </c:pt>
                <c:pt idx="1969">
                  <c:v>60</c:v>
                </c:pt>
                <c:pt idx="1970">
                  <c:v>60</c:v>
                </c:pt>
                <c:pt idx="1971">
                  <c:v>60</c:v>
                </c:pt>
                <c:pt idx="1972">
                  <c:v>60</c:v>
                </c:pt>
                <c:pt idx="1973">
                  <c:v>60</c:v>
                </c:pt>
                <c:pt idx="1974">
                  <c:v>60</c:v>
                </c:pt>
                <c:pt idx="1975">
                  <c:v>60</c:v>
                </c:pt>
                <c:pt idx="1976">
                  <c:v>60</c:v>
                </c:pt>
                <c:pt idx="1977">
                  <c:v>60</c:v>
                </c:pt>
                <c:pt idx="1978">
                  <c:v>60</c:v>
                </c:pt>
                <c:pt idx="1979">
                  <c:v>60</c:v>
                </c:pt>
                <c:pt idx="1980">
                  <c:v>60</c:v>
                </c:pt>
                <c:pt idx="1981">
                  <c:v>60</c:v>
                </c:pt>
                <c:pt idx="1982">
                  <c:v>60</c:v>
                </c:pt>
                <c:pt idx="1983">
                  <c:v>60</c:v>
                </c:pt>
                <c:pt idx="1984">
                  <c:v>60</c:v>
                </c:pt>
                <c:pt idx="1985">
                  <c:v>60</c:v>
                </c:pt>
                <c:pt idx="1986">
                  <c:v>60</c:v>
                </c:pt>
                <c:pt idx="1987">
                  <c:v>60</c:v>
                </c:pt>
                <c:pt idx="1988">
                  <c:v>60</c:v>
                </c:pt>
                <c:pt idx="1989">
                  <c:v>60</c:v>
                </c:pt>
                <c:pt idx="1990">
                  <c:v>60</c:v>
                </c:pt>
                <c:pt idx="1991">
                  <c:v>60</c:v>
                </c:pt>
                <c:pt idx="1992">
                  <c:v>60</c:v>
                </c:pt>
                <c:pt idx="1993">
                  <c:v>60</c:v>
                </c:pt>
                <c:pt idx="1994">
                  <c:v>60</c:v>
                </c:pt>
                <c:pt idx="1995">
                  <c:v>60</c:v>
                </c:pt>
                <c:pt idx="1996">
                  <c:v>60</c:v>
                </c:pt>
                <c:pt idx="1997">
                  <c:v>60</c:v>
                </c:pt>
                <c:pt idx="1998">
                  <c:v>60</c:v>
                </c:pt>
                <c:pt idx="1999">
                  <c:v>60</c:v>
                </c:pt>
                <c:pt idx="2000">
                  <c:v>60</c:v>
                </c:pt>
                <c:pt idx="2001">
                  <c:v>60</c:v>
                </c:pt>
                <c:pt idx="2002">
                  <c:v>60</c:v>
                </c:pt>
                <c:pt idx="2003">
                  <c:v>60</c:v>
                </c:pt>
                <c:pt idx="2004">
                  <c:v>60</c:v>
                </c:pt>
                <c:pt idx="2005">
                  <c:v>60</c:v>
                </c:pt>
                <c:pt idx="2006">
                  <c:v>60</c:v>
                </c:pt>
                <c:pt idx="2007">
                  <c:v>60</c:v>
                </c:pt>
                <c:pt idx="2008">
                  <c:v>60</c:v>
                </c:pt>
                <c:pt idx="2009">
                  <c:v>60</c:v>
                </c:pt>
                <c:pt idx="2010">
                  <c:v>60</c:v>
                </c:pt>
                <c:pt idx="2011">
                  <c:v>60</c:v>
                </c:pt>
                <c:pt idx="2012">
                  <c:v>60</c:v>
                </c:pt>
                <c:pt idx="2013">
                  <c:v>60</c:v>
                </c:pt>
                <c:pt idx="2014">
                  <c:v>60</c:v>
                </c:pt>
                <c:pt idx="2015">
                  <c:v>60</c:v>
                </c:pt>
                <c:pt idx="2016">
                  <c:v>60</c:v>
                </c:pt>
                <c:pt idx="2017">
                  <c:v>60</c:v>
                </c:pt>
                <c:pt idx="2018">
                  <c:v>60</c:v>
                </c:pt>
                <c:pt idx="2019">
                  <c:v>60</c:v>
                </c:pt>
                <c:pt idx="2020">
                  <c:v>60</c:v>
                </c:pt>
                <c:pt idx="2021">
                  <c:v>60</c:v>
                </c:pt>
                <c:pt idx="2022">
                  <c:v>60</c:v>
                </c:pt>
                <c:pt idx="2023">
                  <c:v>60</c:v>
                </c:pt>
                <c:pt idx="2024">
                  <c:v>60</c:v>
                </c:pt>
                <c:pt idx="2025">
                  <c:v>60</c:v>
                </c:pt>
                <c:pt idx="2026">
                  <c:v>60</c:v>
                </c:pt>
                <c:pt idx="2027">
                  <c:v>60</c:v>
                </c:pt>
                <c:pt idx="2028">
                  <c:v>60</c:v>
                </c:pt>
                <c:pt idx="2029">
                  <c:v>60</c:v>
                </c:pt>
                <c:pt idx="2030">
                  <c:v>60</c:v>
                </c:pt>
                <c:pt idx="2031">
                  <c:v>60</c:v>
                </c:pt>
                <c:pt idx="2032">
                  <c:v>60</c:v>
                </c:pt>
                <c:pt idx="2033">
                  <c:v>60</c:v>
                </c:pt>
                <c:pt idx="2034">
                  <c:v>60</c:v>
                </c:pt>
                <c:pt idx="2035">
                  <c:v>60</c:v>
                </c:pt>
                <c:pt idx="2036">
                  <c:v>60</c:v>
                </c:pt>
                <c:pt idx="2037">
                  <c:v>60</c:v>
                </c:pt>
                <c:pt idx="2038">
                  <c:v>60</c:v>
                </c:pt>
                <c:pt idx="2039">
                  <c:v>60</c:v>
                </c:pt>
                <c:pt idx="2040">
                  <c:v>60</c:v>
                </c:pt>
                <c:pt idx="2041">
                  <c:v>60</c:v>
                </c:pt>
                <c:pt idx="2042">
                  <c:v>60</c:v>
                </c:pt>
                <c:pt idx="2043">
                  <c:v>60</c:v>
                </c:pt>
                <c:pt idx="2044">
                  <c:v>60</c:v>
                </c:pt>
                <c:pt idx="2045">
                  <c:v>60</c:v>
                </c:pt>
                <c:pt idx="2046">
                  <c:v>60</c:v>
                </c:pt>
                <c:pt idx="2047">
                  <c:v>60</c:v>
                </c:pt>
                <c:pt idx="2048">
                  <c:v>60</c:v>
                </c:pt>
                <c:pt idx="2049">
                  <c:v>60</c:v>
                </c:pt>
                <c:pt idx="2050">
                  <c:v>60</c:v>
                </c:pt>
                <c:pt idx="2051">
                  <c:v>60</c:v>
                </c:pt>
                <c:pt idx="2052">
                  <c:v>60</c:v>
                </c:pt>
                <c:pt idx="2053">
                  <c:v>60</c:v>
                </c:pt>
                <c:pt idx="2054">
                  <c:v>60</c:v>
                </c:pt>
                <c:pt idx="2055">
                  <c:v>60</c:v>
                </c:pt>
                <c:pt idx="2056">
                  <c:v>60</c:v>
                </c:pt>
                <c:pt idx="2057">
                  <c:v>60</c:v>
                </c:pt>
                <c:pt idx="2058">
                  <c:v>60</c:v>
                </c:pt>
                <c:pt idx="2059">
                  <c:v>60</c:v>
                </c:pt>
                <c:pt idx="2060">
                  <c:v>60</c:v>
                </c:pt>
                <c:pt idx="2061">
                  <c:v>60</c:v>
                </c:pt>
                <c:pt idx="2062">
                  <c:v>60</c:v>
                </c:pt>
                <c:pt idx="2063">
                  <c:v>60</c:v>
                </c:pt>
                <c:pt idx="2064">
                  <c:v>60</c:v>
                </c:pt>
                <c:pt idx="2065">
                  <c:v>60</c:v>
                </c:pt>
                <c:pt idx="2066">
                  <c:v>60</c:v>
                </c:pt>
                <c:pt idx="2067">
                  <c:v>60</c:v>
                </c:pt>
                <c:pt idx="2068">
                  <c:v>60</c:v>
                </c:pt>
                <c:pt idx="2069">
                  <c:v>60</c:v>
                </c:pt>
                <c:pt idx="2070">
                  <c:v>60</c:v>
                </c:pt>
                <c:pt idx="2071">
                  <c:v>60</c:v>
                </c:pt>
                <c:pt idx="2072">
                  <c:v>60</c:v>
                </c:pt>
                <c:pt idx="2073">
                  <c:v>60</c:v>
                </c:pt>
                <c:pt idx="2074">
                  <c:v>60</c:v>
                </c:pt>
                <c:pt idx="2075">
                  <c:v>60</c:v>
                </c:pt>
                <c:pt idx="2076">
                  <c:v>60</c:v>
                </c:pt>
                <c:pt idx="2077">
                  <c:v>60</c:v>
                </c:pt>
                <c:pt idx="2078">
                  <c:v>60</c:v>
                </c:pt>
                <c:pt idx="2079">
                  <c:v>60</c:v>
                </c:pt>
                <c:pt idx="2080">
                  <c:v>60</c:v>
                </c:pt>
                <c:pt idx="2081">
                  <c:v>60</c:v>
                </c:pt>
                <c:pt idx="2082">
                  <c:v>60</c:v>
                </c:pt>
                <c:pt idx="2083">
                  <c:v>60</c:v>
                </c:pt>
                <c:pt idx="2084">
                  <c:v>60</c:v>
                </c:pt>
                <c:pt idx="2085">
                  <c:v>60</c:v>
                </c:pt>
                <c:pt idx="2086">
                  <c:v>60</c:v>
                </c:pt>
                <c:pt idx="2087">
                  <c:v>60</c:v>
                </c:pt>
                <c:pt idx="2088">
                  <c:v>60</c:v>
                </c:pt>
                <c:pt idx="2089">
                  <c:v>60</c:v>
                </c:pt>
                <c:pt idx="2090">
                  <c:v>60</c:v>
                </c:pt>
                <c:pt idx="2091">
                  <c:v>60</c:v>
                </c:pt>
                <c:pt idx="2092">
                  <c:v>60</c:v>
                </c:pt>
                <c:pt idx="2093">
                  <c:v>60</c:v>
                </c:pt>
                <c:pt idx="2094">
                  <c:v>60</c:v>
                </c:pt>
                <c:pt idx="2095">
                  <c:v>60</c:v>
                </c:pt>
                <c:pt idx="2096">
                  <c:v>60</c:v>
                </c:pt>
                <c:pt idx="2097">
                  <c:v>60</c:v>
                </c:pt>
                <c:pt idx="2098">
                  <c:v>60</c:v>
                </c:pt>
                <c:pt idx="2099">
                  <c:v>60</c:v>
                </c:pt>
                <c:pt idx="2100">
                  <c:v>60</c:v>
                </c:pt>
                <c:pt idx="2101">
                  <c:v>60</c:v>
                </c:pt>
                <c:pt idx="2102">
                  <c:v>60</c:v>
                </c:pt>
                <c:pt idx="2103">
                  <c:v>60</c:v>
                </c:pt>
                <c:pt idx="2104">
                  <c:v>60</c:v>
                </c:pt>
                <c:pt idx="2105">
                  <c:v>60</c:v>
                </c:pt>
                <c:pt idx="2106">
                  <c:v>60</c:v>
                </c:pt>
                <c:pt idx="2107">
                  <c:v>60</c:v>
                </c:pt>
                <c:pt idx="2108">
                  <c:v>60</c:v>
                </c:pt>
                <c:pt idx="2109">
                  <c:v>60</c:v>
                </c:pt>
                <c:pt idx="2110">
                  <c:v>60</c:v>
                </c:pt>
                <c:pt idx="2111">
                  <c:v>60</c:v>
                </c:pt>
                <c:pt idx="2112">
                  <c:v>60</c:v>
                </c:pt>
                <c:pt idx="2113">
                  <c:v>120</c:v>
                </c:pt>
                <c:pt idx="2114">
                  <c:v>120</c:v>
                </c:pt>
                <c:pt idx="2115">
                  <c:v>120</c:v>
                </c:pt>
                <c:pt idx="2116">
                  <c:v>120</c:v>
                </c:pt>
                <c:pt idx="2117">
                  <c:v>120</c:v>
                </c:pt>
                <c:pt idx="2118">
                  <c:v>120</c:v>
                </c:pt>
                <c:pt idx="2119">
                  <c:v>120</c:v>
                </c:pt>
                <c:pt idx="2120">
                  <c:v>120</c:v>
                </c:pt>
                <c:pt idx="2121">
                  <c:v>120</c:v>
                </c:pt>
                <c:pt idx="2122">
                  <c:v>120</c:v>
                </c:pt>
                <c:pt idx="2123">
                  <c:v>120</c:v>
                </c:pt>
                <c:pt idx="2124">
                  <c:v>120</c:v>
                </c:pt>
                <c:pt idx="2125">
                  <c:v>120</c:v>
                </c:pt>
                <c:pt idx="2126">
                  <c:v>120</c:v>
                </c:pt>
                <c:pt idx="2127">
                  <c:v>120</c:v>
                </c:pt>
                <c:pt idx="2128">
                  <c:v>120</c:v>
                </c:pt>
                <c:pt idx="2129">
                  <c:v>120</c:v>
                </c:pt>
                <c:pt idx="2130">
                  <c:v>120</c:v>
                </c:pt>
                <c:pt idx="2131">
                  <c:v>120</c:v>
                </c:pt>
                <c:pt idx="2132">
                  <c:v>120</c:v>
                </c:pt>
                <c:pt idx="2133">
                  <c:v>120</c:v>
                </c:pt>
                <c:pt idx="2134">
                  <c:v>120</c:v>
                </c:pt>
                <c:pt idx="2135">
                  <c:v>120</c:v>
                </c:pt>
                <c:pt idx="2136">
                  <c:v>120</c:v>
                </c:pt>
                <c:pt idx="2137">
                  <c:v>120</c:v>
                </c:pt>
                <c:pt idx="2138">
                  <c:v>120</c:v>
                </c:pt>
                <c:pt idx="2139">
                  <c:v>120</c:v>
                </c:pt>
                <c:pt idx="2140">
                  <c:v>120</c:v>
                </c:pt>
                <c:pt idx="2141">
                  <c:v>120</c:v>
                </c:pt>
                <c:pt idx="2142">
                  <c:v>120</c:v>
                </c:pt>
                <c:pt idx="2143">
                  <c:v>120</c:v>
                </c:pt>
                <c:pt idx="2144">
                  <c:v>120</c:v>
                </c:pt>
                <c:pt idx="2145">
                  <c:v>120</c:v>
                </c:pt>
                <c:pt idx="2146">
                  <c:v>120</c:v>
                </c:pt>
                <c:pt idx="2147">
                  <c:v>120</c:v>
                </c:pt>
                <c:pt idx="2148">
                  <c:v>120</c:v>
                </c:pt>
                <c:pt idx="2149">
                  <c:v>120</c:v>
                </c:pt>
                <c:pt idx="2150">
                  <c:v>120</c:v>
                </c:pt>
                <c:pt idx="2151">
                  <c:v>120</c:v>
                </c:pt>
                <c:pt idx="2152">
                  <c:v>120</c:v>
                </c:pt>
                <c:pt idx="2153">
                  <c:v>120</c:v>
                </c:pt>
                <c:pt idx="2154">
                  <c:v>120</c:v>
                </c:pt>
                <c:pt idx="2155">
                  <c:v>120</c:v>
                </c:pt>
                <c:pt idx="2156">
                  <c:v>120</c:v>
                </c:pt>
                <c:pt idx="2157">
                  <c:v>120</c:v>
                </c:pt>
                <c:pt idx="2158">
                  <c:v>120</c:v>
                </c:pt>
                <c:pt idx="2159">
                  <c:v>120</c:v>
                </c:pt>
                <c:pt idx="2160">
                  <c:v>120</c:v>
                </c:pt>
                <c:pt idx="2161">
                  <c:v>120</c:v>
                </c:pt>
                <c:pt idx="2162">
                  <c:v>120</c:v>
                </c:pt>
                <c:pt idx="2163">
                  <c:v>120</c:v>
                </c:pt>
                <c:pt idx="2164">
                  <c:v>120</c:v>
                </c:pt>
                <c:pt idx="2165">
                  <c:v>120</c:v>
                </c:pt>
                <c:pt idx="2166">
                  <c:v>120</c:v>
                </c:pt>
                <c:pt idx="2167">
                  <c:v>120</c:v>
                </c:pt>
                <c:pt idx="2168">
                  <c:v>120</c:v>
                </c:pt>
                <c:pt idx="2169">
                  <c:v>120</c:v>
                </c:pt>
                <c:pt idx="2170">
                  <c:v>120</c:v>
                </c:pt>
                <c:pt idx="2171">
                  <c:v>120</c:v>
                </c:pt>
                <c:pt idx="2172">
                  <c:v>120</c:v>
                </c:pt>
                <c:pt idx="2173">
                  <c:v>120</c:v>
                </c:pt>
                <c:pt idx="2174">
                  <c:v>120</c:v>
                </c:pt>
                <c:pt idx="2175">
                  <c:v>120</c:v>
                </c:pt>
                <c:pt idx="2176">
                  <c:v>120</c:v>
                </c:pt>
                <c:pt idx="2177">
                  <c:v>120</c:v>
                </c:pt>
                <c:pt idx="2178">
                  <c:v>120</c:v>
                </c:pt>
                <c:pt idx="2179">
                  <c:v>120</c:v>
                </c:pt>
                <c:pt idx="2180">
                  <c:v>120</c:v>
                </c:pt>
                <c:pt idx="2181">
                  <c:v>120</c:v>
                </c:pt>
                <c:pt idx="2182">
                  <c:v>120</c:v>
                </c:pt>
                <c:pt idx="2183">
                  <c:v>120</c:v>
                </c:pt>
                <c:pt idx="2184">
                  <c:v>120</c:v>
                </c:pt>
                <c:pt idx="2185">
                  <c:v>120</c:v>
                </c:pt>
                <c:pt idx="2186">
                  <c:v>120</c:v>
                </c:pt>
                <c:pt idx="2187">
                  <c:v>120</c:v>
                </c:pt>
                <c:pt idx="2188">
                  <c:v>120</c:v>
                </c:pt>
                <c:pt idx="2189">
                  <c:v>120</c:v>
                </c:pt>
                <c:pt idx="2190">
                  <c:v>120</c:v>
                </c:pt>
                <c:pt idx="2191">
                  <c:v>120</c:v>
                </c:pt>
                <c:pt idx="2192">
                  <c:v>120</c:v>
                </c:pt>
                <c:pt idx="2193">
                  <c:v>120</c:v>
                </c:pt>
                <c:pt idx="2194">
                  <c:v>120</c:v>
                </c:pt>
                <c:pt idx="2195">
                  <c:v>120</c:v>
                </c:pt>
                <c:pt idx="2196">
                  <c:v>120</c:v>
                </c:pt>
                <c:pt idx="2197">
                  <c:v>120</c:v>
                </c:pt>
                <c:pt idx="2198">
                  <c:v>120</c:v>
                </c:pt>
                <c:pt idx="2199">
                  <c:v>120</c:v>
                </c:pt>
                <c:pt idx="2200">
                  <c:v>120</c:v>
                </c:pt>
                <c:pt idx="2201">
                  <c:v>120</c:v>
                </c:pt>
                <c:pt idx="2202">
                  <c:v>120</c:v>
                </c:pt>
                <c:pt idx="2203">
                  <c:v>120</c:v>
                </c:pt>
                <c:pt idx="2204">
                  <c:v>120</c:v>
                </c:pt>
                <c:pt idx="2205">
                  <c:v>120</c:v>
                </c:pt>
                <c:pt idx="2206">
                  <c:v>120</c:v>
                </c:pt>
                <c:pt idx="2207">
                  <c:v>120</c:v>
                </c:pt>
                <c:pt idx="2208">
                  <c:v>120</c:v>
                </c:pt>
                <c:pt idx="2209">
                  <c:v>120</c:v>
                </c:pt>
                <c:pt idx="2210">
                  <c:v>120</c:v>
                </c:pt>
                <c:pt idx="2211">
                  <c:v>120</c:v>
                </c:pt>
                <c:pt idx="2212">
                  <c:v>120</c:v>
                </c:pt>
                <c:pt idx="2213">
                  <c:v>120</c:v>
                </c:pt>
                <c:pt idx="2214">
                  <c:v>120</c:v>
                </c:pt>
                <c:pt idx="2215">
                  <c:v>120</c:v>
                </c:pt>
                <c:pt idx="2216">
                  <c:v>120</c:v>
                </c:pt>
                <c:pt idx="2217">
                  <c:v>120</c:v>
                </c:pt>
                <c:pt idx="2218">
                  <c:v>120</c:v>
                </c:pt>
                <c:pt idx="2219">
                  <c:v>120</c:v>
                </c:pt>
                <c:pt idx="2220">
                  <c:v>120</c:v>
                </c:pt>
                <c:pt idx="2221">
                  <c:v>120</c:v>
                </c:pt>
                <c:pt idx="2222">
                  <c:v>120</c:v>
                </c:pt>
                <c:pt idx="2223">
                  <c:v>120</c:v>
                </c:pt>
                <c:pt idx="2224">
                  <c:v>120</c:v>
                </c:pt>
                <c:pt idx="2225">
                  <c:v>120</c:v>
                </c:pt>
                <c:pt idx="2226">
                  <c:v>120</c:v>
                </c:pt>
                <c:pt idx="2227">
                  <c:v>120</c:v>
                </c:pt>
                <c:pt idx="2228">
                  <c:v>120</c:v>
                </c:pt>
                <c:pt idx="2229">
                  <c:v>120</c:v>
                </c:pt>
                <c:pt idx="2230">
                  <c:v>120</c:v>
                </c:pt>
                <c:pt idx="2231">
                  <c:v>120</c:v>
                </c:pt>
                <c:pt idx="2232">
                  <c:v>120</c:v>
                </c:pt>
                <c:pt idx="2233">
                  <c:v>120</c:v>
                </c:pt>
                <c:pt idx="2234">
                  <c:v>120</c:v>
                </c:pt>
                <c:pt idx="2235">
                  <c:v>120</c:v>
                </c:pt>
                <c:pt idx="2236">
                  <c:v>120</c:v>
                </c:pt>
                <c:pt idx="2237">
                  <c:v>120</c:v>
                </c:pt>
                <c:pt idx="2238">
                  <c:v>120</c:v>
                </c:pt>
                <c:pt idx="2239">
                  <c:v>120</c:v>
                </c:pt>
                <c:pt idx="2240">
                  <c:v>120</c:v>
                </c:pt>
                <c:pt idx="2241">
                  <c:v>120</c:v>
                </c:pt>
                <c:pt idx="2242">
                  <c:v>120</c:v>
                </c:pt>
                <c:pt idx="2243">
                  <c:v>120</c:v>
                </c:pt>
                <c:pt idx="2244">
                  <c:v>120</c:v>
                </c:pt>
                <c:pt idx="2245">
                  <c:v>120</c:v>
                </c:pt>
                <c:pt idx="2246">
                  <c:v>120</c:v>
                </c:pt>
                <c:pt idx="2247">
                  <c:v>120</c:v>
                </c:pt>
                <c:pt idx="2248">
                  <c:v>120</c:v>
                </c:pt>
                <c:pt idx="2249">
                  <c:v>120</c:v>
                </c:pt>
                <c:pt idx="2250">
                  <c:v>120</c:v>
                </c:pt>
                <c:pt idx="2251">
                  <c:v>120</c:v>
                </c:pt>
                <c:pt idx="2252">
                  <c:v>120</c:v>
                </c:pt>
                <c:pt idx="2253">
                  <c:v>120</c:v>
                </c:pt>
                <c:pt idx="2254">
                  <c:v>120</c:v>
                </c:pt>
                <c:pt idx="2255">
                  <c:v>120</c:v>
                </c:pt>
                <c:pt idx="2256">
                  <c:v>120</c:v>
                </c:pt>
                <c:pt idx="2257">
                  <c:v>120</c:v>
                </c:pt>
                <c:pt idx="2258">
                  <c:v>120</c:v>
                </c:pt>
                <c:pt idx="2259">
                  <c:v>120</c:v>
                </c:pt>
                <c:pt idx="2260">
                  <c:v>120</c:v>
                </c:pt>
                <c:pt idx="2261">
                  <c:v>120</c:v>
                </c:pt>
                <c:pt idx="2262">
                  <c:v>120</c:v>
                </c:pt>
                <c:pt idx="2263">
                  <c:v>120</c:v>
                </c:pt>
                <c:pt idx="2264">
                  <c:v>120</c:v>
                </c:pt>
                <c:pt idx="2265">
                  <c:v>120</c:v>
                </c:pt>
                <c:pt idx="2266">
                  <c:v>120</c:v>
                </c:pt>
                <c:pt idx="2267">
                  <c:v>120</c:v>
                </c:pt>
                <c:pt idx="2268">
                  <c:v>120</c:v>
                </c:pt>
                <c:pt idx="2269">
                  <c:v>120</c:v>
                </c:pt>
                <c:pt idx="2270">
                  <c:v>120</c:v>
                </c:pt>
                <c:pt idx="2271">
                  <c:v>120</c:v>
                </c:pt>
                <c:pt idx="2272">
                  <c:v>120</c:v>
                </c:pt>
                <c:pt idx="2273">
                  <c:v>120</c:v>
                </c:pt>
                <c:pt idx="2274">
                  <c:v>120</c:v>
                </c:pt>
                <c:pt idx="2275">
                  <c:v>120</c:v>
                </c:pt>
                <c:pt idx="2276">
                  <c:v>120</c:v>
                </c:pt>
                <c:pt idx="2277">
                  <c:v>120</c:v>
                </c:pt>
                <c:pt idx="2278">
                  <c:v>120</c:v>
                </c:pt>
                <c:pt idx="2279">
                  <c:v>120</c:v>
                </c:pt>
                <c:pt idx="2280">
                  <c:v>120</c:v>
                </c:pt>
                <c:pt idx="2281">
                  <c:v>120</c:v>
                </c:pt>
                <c:pt idx="2282">
                  <c:v>120</c:v>
                </c:pt>
                <c:pt idx="2283">
                  <c:v>120</c:v>
                </c:pt>
                <c:pt idx="2284">
                  <c:v>120</c:v>
                </c:pt>
                <c:pt idx="2285">
                  <c:v>120</c:v>
                </c:pt>
                <c:pt idx="2286">
                  <c:v>120</c:v>
                </c:pt>
                <c:pt idx="2287">
                  <c:v>120</c:v>
                </c:pt>
                <c:pt idx="2288">
                  <c:v>120</c:v>
                </c:pt>
                <c:pt idx="2289">
                  <c:v>120</c:v>
                </c:pt>
                <c:pt idx="2290">
                  <c:v>120</c:v>
                </c:pt>
                <c:pt idx="2291">
                  <c:v>120</c:v>
                </c:pt>
                <c:pt idx="2292">
                  <c:v>120</c:v>
                </c:pt>
                <c:pt idx="2293">
                  <c:v>120</c:v>
                </c:pt>
                <c:pt idx="2294">
                  <c:v>120</c:v>
                </c:pt>
                <c:pt idx="2295">
                  <c:v>120</c:v>
                </c:pt>
                <c:pt idx="2296">
                  <c:v>120</c:v>
                </c:pt>
                <c:pt idx="2297">
                  <c:v>120</c:v>
                </c:pt>
                <c:pt idx="2298">
                  <c:v>120</c:v>
                </c:pt>
                <c:pt idx="2299">
                  <c:v>120</c:v>
                </c:pt>
                <c:pt idx="2300">
                  <c:v>120</c:v>
                </c:pt>
                <c:pt idx="2301">
                  <c:v>120</c:v>
                </c:pt>
                <c:pt idx="2302">
                  <c:v>120</c:v>
                </c:pt>
                <c:pt idx="2303">
                  <c:v>120</c:v>
                </c:pt>
                <c:pt idx="2304">
                  <c:v>120</c:v>
                </c:pt>
                <c:pt idx="2305">
                  <c:v>120</c:v>
                </c:pt>
                <c:pt idx="2306">
                  <c:v>120</c:v>
                </c:pt>
                <c:pt idx="2307">
                  <c:v>120</c:v>
                </c:pt>
                <c:pt idx="2308">
                  <c:v>120</c:v>
                </c:pt>
                <c:pt idx="2309">
                  <c:v>120</c:v>
                </c:pt>
                <c:pt idx="2310">
                  <c:v>120</c:v>
                </c:pt>
                <c:pt idx="2311">
                  <c:v>120</c:v>
                </c:pt>
                <c:pt idx="2312">
                  <c:v>120</c:v>
                </c:pt>
                <c:pt idx="2313">
                  <c:v>120</c:v>
                </c:pt>
                <c:pt idx="2314">
                  <c:v>120</c:v>
                </c:pt>
                <c:pt idx="2315">
                  <c:v>120</c:v>
                </c:pt>
                <c:pt idx="2316">
                  <c:v>120</c:v>
                </c:pt>
                <c:pt idx="2317">
                  <c:v>120</c:v>
                </c:pt>
                <c:pt idx="2318">
                  <c:v>120</c:v>
                </c:pt>
                <c:pt idx="2319">
                  <c:v>120</c:v>
                </c:pt>
                <c:pt idx="2320">
                  <c:v>120</c:v>
                </c:pt>
                <c:pt idx="2321">
                  <c:v>120</c:v>
                </c:pt>
                <c:pt idx="2322">
                  <c:v>120</c:v>
                </c:pt>
                <c:pt idx="2323">
                  <c:v>120</c:v>
                </c:pt>
                <c:pt idx="2324">
                  <c:v>120</c:v>
                </c:pt>
                <c:pt idx="2325">
                  <c:v>120</c:v>
                </c:pt>
                <c:pt idx="2326">
                  <c:v>120</c:v>
                </c:pt>
                <c:pt idx="2327">
                  <c:v>120</c:v>
                </c:pt>
                <c:pt idx="2328">
                  <c:v>120</c:v>
                </c:pt>
                <c:pt idx="2329">
                  <c:v>120</c:v>
                </c:pt>
                <c:pt idx="2330">
                  <c:v>120</c:v>
                </c:pt>
                <c:pt idx="2331">
                  <c:v>120</c:v>
                </c:pt>
                <c:pt idx="2332">
                  <c:v>120</c:v>
                </c:pt>
                <c:pt idx="2333">
                  <c:v>120</c:v>
                </c:pt>
                <c:pt idx="2334">
                  <c:v>120</c:v>
                </c:pt>
                <c:pt idx="2335">
                  <c:v>120</c:v>
                </c:pt>
                <c:pt idx="2336">
                  <c:v>120</c:v>
                </c:pt>
                <c:pt idx="2337">
                  <c:v>120</c:v>
                </c:pt>
                <c:pt idx="2338">
                  <c:v>120</c:v>
                </c:pt>
                <c:pt idx="2339">
                  <c:v>120</c:v>
                </c:pt>
                <c:pt idx="2340">
                  <c:v>120</c:v>
                </c:pt>
                <c:pt idx="2341">
                  <c:v>120</c:v>
                </c:pt>
                <c:pt idx="2342">
                  <c:v>120</c:v>
                </c:pt>
                <c:pt idx="2343">
                  <c:v>120</c:v>
                </c:pt>
                <c:pt idx="2344">
                  <c:v>120</c:v>
                </c:pt>
                <c:pt idx="2345">
                  <c:v>120</c:v>
                </c:pt>
                <c:pt idx="2346">
                  <c:v>120</c:v>
                </c:pt>
                <c:pt idx="2347">
                  <c:v>120</c:v>
                </c:pt>
                <c:pt idx="2348">
                  <c:v>120</c:v>
                </c:pt>
                <c:pt idx="2349">
                  <c:v>120</c:v>
                </c:pt>
                <c:pt idx="2350">
                  <c:v>120</c:v>
                </c:pt>
                <c:pt idx="2351">
                  <c:v>120</c:v>
                </c:pt>
                <c:pt idx="2352">
                  <c:v>120</c:v>
                </c:pt>
                <c:pt idx="2353">
                  <c:v>120</c:v>
                </c:pt>
                <c:pt idx="2354">
                  <c:v>120</c:v>
                </c:pt>
                <c:pt idx="2355">
                  <c:v>120</c:v>
                </c:pt>
                <c:pt idx="2356">
                  <c:v>120</c:v>
                </c:pt>
                <c:pt idx="2357">
                  <c:v>120</c:v>
                </c:pt>
                <c:pt idx="2358">
                  <c:v>120</c:v>
                </c:pt>
                <c:pt idx="2359">
                  <c:v>120</c:v>
                </c:pt>
                <c:pt idx="2360">
                  <c:v>120</c:v>
                </c:pt>
                <c:pt idx="2361">
                  <c:v>120</c:v>
                </c:pt>
                <c:pt idx="2362">
                  <c:v>120</c:v>
                </c:pt>
                <c:pt idx="2363">
                  <c:v>120</c:v>
                </c:pt>
                <c:pt idx="2364">
                  <c:v>120</c:v>
                </c:pt>
                <c:pt idx="2365">
                  <c:v>120</c:v>
                </c:pt>
                <c:pt idx="2366">
                  <c:v>120</c:v>
                </c:pt>
                <c:pt idx="2367">
                  <c:v>120</c:v>
                </c:pt>
                <c:pt idx="2368">
                  <c:v>120</c:v>
                </c:pt>
                <c:pt idx="2369">
                  <c:v>120</c:v>
                </c:pt>
                <c:pt idx="2370">
                  <c:v>120</c:v>
                </c:pt>
                <c:pt idx="2371">
                  <c:v>120</c:v>
                </c:pt>
                <c:pt idx="2372">
                  <c:v>120</c:v>
                </c:pt>
                <c:pt idx="2373">
                  <c:v>120</c:v>
                </c:pt>
                <c:pt idx="2374">
                  <c:v>120</c:v>
                </c:pt>
                <c:pt idx="2375">
                  <c:v>120</c:v>
                </c:pt>
                <c:pt idx="2376">
                  <c:v>120</c:v>
                </c:pt>
                <c:pt idx="2377">
                  <c:v>120</c:v>
                </c:pt>
                <c:pt idx="2378">
                  <c:v>120</c:v>
                </c:pt>
                <c:pt idx="2379">
                  <c:v>120</c:v>
                </c:pt>
                <c:pt idx="2380">
                  <c:v>120</c:v>
                </c:pt>
                <c:pt idx="2381">
                  <c:v>120</c:v>
                </c:pt>
                <c:pt idx="2382">
                  <c:v>120</c:v>
                </c:pt>
                <c:pt idx="2383">
                  <c:v>120</c:v>
                </c:pt>
                <c:pt idx="2384">
                  <c:v>120</c:v>
                </c:pt>
                <c:pt idx="2385">
                  <c:v>120</c:v>
                </c:pt>
                <c:pt idx="2386">
                  <c:v>120</c:v>
                </c:pt>
                <c:pt idx="2387">
                  <c:v>120</c:v>
                </c:pt>
                <c:pt idx="2388">
                  <c:v>120</c:v>
                </c:pt>
                <c:pt idx="2389">
                  <c:v>120</c:v>
                </c:pt>
                <c:pt idx="2390">
                  <c:v>120</c:v>
                </c:pt>
                <c:pt idx="2391">
                  <c:v>120</c:v>
                </c:pt>
                <c:pt idx="2392">
                  <c:v>120</c:v>
                </c:pt>
                <c:pt idx="2393">
                  <c:v>120</c:v>
                </c:pt>
                <c:pt idx="2394">
                  <c:v>120</c:v>
                </c:pt>
                <c:pt idx="2395">
                  <c:v>120</c:v>
                </c:pt>
                <c:pt idx="2396">
                  <c:v>120</c:v>
                </c:pt>
                <c:pt idx="2397">
                  <c:v>120</c:v>
                </c:pt>
                <c:pt idx="2398">
                  <c:v>120</c:v>
                </c:pt>
                <c:pt idx="2399">
                  <c:v>120</c:v>
                </c:pt>
                <c:pt idx="2400">
                  <c:v>120</c:v>
                </c:pt>
                <c:pt idx="2401">
                  <c:v>120</c:v>
                </c:pt>
                <c:pt idx="2402">
                  <c:v>120</c:v>
                </c:pt>
                <c:pt idx="2403">
                  <c:v>120</c:v>
                </c:pt>
                <c:pt idx="2404">
                  <c:v>120</c:v>
                </c:pt>
                <c:pt idx="2405">
                  <c:v>120</c:v>
                </c:pt>
                <c:pt idx="2406">
                  <c:v>120</c:v>
                </c:pt>
                <c:pt idx="2407">
                  <c:v>120</c:v>
                </c:pt>
                <c:pt idx="2408">
                  <c:v>120</c:v>
                </c:pt>
                <c:pt idx="2409">
                  <c:v>120</c:v>
                </c:pt>
                <c:pt idx="2410">
                  <c:v>120</c:v>
                </c:pt>
                <c:pt idx="2411">
                  <c:v>120</c:v>
                </c:pt>
                <c:pt idx="2412">
                  <c:v>120</c:v>
                </c:pt>
                <c:pt idx="2413">
                  <c:v>120</c:v>
                </c:pt>
                <c:pt idx="2414">
                  <c:v>120</c:v>
                </c:pt>
                <c:pt idx="2415">
                  <c:v>120</c:v>
                </c:pt>
                <c:pt idx="2416">
                  <c:v>120</c:v>
                </c:pt>
                <c:pt idx="2417">
                  <c:v>120</c:v>
                </c:pt>
                <c:pt idx="2418">
                  <c:v>120</c:v>
                </c:pt>
                <c:pt idx="2419">
                  <c:v>120</c:v>
                </c:pt>
                <c:pt idx="2420">
                  <c:v>120</c:v>
                </c:pt>
                <c:pt idx="2421">
                  <c:v>120</c:v>
                </c:pt>
                <c:pt idx="2422">
                  <c:v>120</c:v>
                </c:pt>
                <c:pt idx="2423">
                  <c:v>120</c:v>
                </c:pt>
                <c:pt idx="2424">
                  <c:v>120</c:v>
                </c:pt>
                <c:pt idx="2425">
                  <c:v>120</c:v>
                </c:pt>
                <c:pt idx="2426">
                  <c:v>120</c:v>
                </c:pt>
                <c:pt idx="2427">
                  <c:v>120</c:v>
                </c:pt>
                <c:pt idx="2428">
                  <c:v>120</c:v>
                </c:pt>
                <c:pt idx="2429">
                  <c:v>120</c:v>
                </c:pt>
                <c:pt idx="2430">
                  <c:v>120</c:v>
                </c:pt>
                <c:pt idx="2431">
                  <c:v>120</c:v>
                </c:pt>
                <c:pt idx="2432">
                  <c:v>120</c:v>
                </c:pt>
                <c:pt idx="2433">
                  <c:v>120</c:v>
                </c:pt>
                <c:pt idx="2434">
                  <c:v>120</c:v>
                </c:pt>
                <c:pt idx="2435">
                  <c:v>120</c:v>
                </c:pt>
                <c:pt idx="2436">
                  <c:v>120</c:v>
                </c:pt>
                <c:pt idx="2437">
                  <c:v>120</c:v>
                </c:pt>
                <c:pt idx="2438">
                  <c:v>120</c:v>
                </c:pt>
                <c:pt idx="2439">
                  <c:v>120</c:v>
                </c:pt>
                <c:pt idx="2440">
                  <c:v>120</c:v>
                </c:pt>
                <c:pt idx="2441">
                  <c:v>120</c:v>
                </c:pt>
                <c:pt idx="2442">
                  <c:v>120</c:v>
                </c:pt>
                <c:pt idx="2443">
                  <c:v>120</c:v>
                </c:pt>
                <c:pt idx="2444">
                  <c:v>120</c:v>
                </c:pt>
                <c:pt idx="2445">
                  <c:v>120</c:v>
                </c:pt>
                <c:pt idx="2446">
                  <c:v>120</c:v>
                </c:pt>
                <c:pt idx="2447">
                  <c:v>120</c:v>
                </c:pt>
                <c:pt idx="2448">
                  <c:v>120</c:v>
                </c:pt>
                <c:pt idx="2449">
                  <c:v>120</c:v>
                </c:pt>
                <c:pt idx="2450">
                  <c:v>120</c:v>
                </c:pt>
                <c:pt idx="2451">
                  <c:v>120</c:v>
                </c:pt>
                <c:pt idx="2452">
                  <c:v>120</c:v>
                </c:pt>
                <c:pt idx="2453">
                  <c:v>120</c:v>
                </c:pt>
                <c:pt idx="2454">
                  <c:v>120</c:v>
                </c:pt>
                <c:pt idx="2455">
                  <c:v>120</c:v>
                </c:pt>
                <c:pt idx="2456">
                  <c:v>120</c:v>
                </c:pt>
                <c:pt idx="2457">
                  <c:v>120</c:v>
                </c:pt>
                <c:pt idx="2458">
                  <c:v>120</c:v>
                </c:pt>
                <c:pt idx="2459">
                  <c:v>120</c:v>
                </c:pt>
                <c:pt idx="2460">
                  <c:v>120</c:v>
                </c:pt>
                <c:pt idx="2461">
                  <c:v>120</c:v>
                </c:pt>
                <c:pt idx="2462">
                  <c:v>120</c:v>
                </c:pt>
                <c:pt idx="2463">
                  <c:v>120</c:v>
                </c:pt>
                <c:pt idx="2464">
                  <c:v>120</c:v>
                </c:pt>
                <c:pt idx="2465">
                  <c:v>120</c:v>
                </c:pt>
                <c:pt idx="2466">
                  <c:v>120</c:v>
                </c:pt>
                <c:pt idx="2467">
                  <c:v>120</c:v>
                </c:pt>
                <c:pt idx="2468">
                  <c:v>120</c:v>
                </c:pt>
                <c:pt idx="2469">
                  <c:v>120</c:v>
                </c:pt>
                <c:pt idx="2470">
                  <c:v>120</c:v>
                </c:pt>
                <c:pt idx="2471">
                  <c:v>120</c:v>
                </c:pt>
                <c:pt idx="2472">
                  <c:v>120</c:v>
                </c:pt>
                <c:pt idx="2473">
                  <c:v>120</c:v>
                </c:pt>
                <c:pt idx="2474">
                  <c:v>120</c:v>
                </c:pt>
                <c:pt idx="2475">
                  <c:v>120</c:v>
                </c:pt>
                <c:pt idx="2476">
                  <c:v>120</c:v>
                </c:pt>
                <c:pt idx="2477">
                  <c:v>120</c:v>
                </c:pt>
                <c:pt idx="2478">
                  <c:v>120</c:v>
                </c:pt>
                <c:pt idx="2479">
                  <c:v>120</c:v>
                </c:pt>
                <c:pt idx="2480">
                  <c:v>120</c:v>
                </c:pt>
                <c:pt idx="2481">
                  <c:v>120</c:v>
                </c:pt>
                <c:pt idx="2482">
                  <c:v>120</c:v>
                </c:pt>
                <c:pt idx="2483">
                  <c:v>120</c:v>
                </c:pt>
                <c:pt idx="2484">
                  <c:v>120</c:v>
                </c:pt>
                <c:pt idx="2485">
                  <c:v>120</c:v>
                </c:pt>
                <c:pt idx="2486">
                  <c:v>120</c:v>
                </c:pt>
                <c:pt idx="2487">
                  <c:v>120</c:v>
                </c:pt>
                <c:pt idx="2488">
                  <c:v>120</c:v>
                </c:pt>
                <c:pt idx="2489">
                  <c:v>120</c:v>
                </c:pt>
                <c:pt idx="2490">
                  <c:v>120</c:v>
                </c:pt>
                <c:pt idx="2491">
                  <c:v>120</c:v>
                </c:pt>
                <c:pt idx="2492">
                  <c:v>120</c:v>
                </c:pt>
                <c:pt idx="2493">
                  <c:v>120</c:v>
                </c:pt>
                <c:pt idx="2494">
                  <c:v>120</c:v>
                </c:pt>
                <c:pt idx="2495">
                  <c:v>120</c:v>
                </c:pt>
                <c:pt idx="2496">
                  <c:v>120</c:v>
                </c:pt>
                <c:pt idx="2497">
                  <c:v>120</c:v>
                </c:pt>
                <c:pt idx="2498">
                  <c:v>120</c:v>
                </c:pt>
                <c:pt idx="2499">
                  <c:v>120</c:v>
                </c:pt>
                <c:pt idx="2500">
                  <c:v>120</c:v>
                </c:pt>
                <c:pt idx="2501">
                  <c:v>120</c:v>
                </c:pt>
                <c:pt idx="2502">
                  <c:v>120</c:v>
                </c:pt>
                <c:pt idx="2503">
                  <c:v>120</c:v>
                </c:pt>
                <c:pt idx="2504">
                  <c:v>120</c:v>
                </c:pt>
                <c:pt idx="2505">
                  <c:v>120</c:v>
                </c:pt>
                <c:pt idx="2506">
                  <c:v>120</c:v>
                </c:pt>
                <c:pt idx="2507">
                  <c:v>120</c:v>
                </c:pt>
                <c:pt idx="2508">
                  <c:v>120</c:v>
                </c:pt>
                <c:pt idx="2509">
                  <c:v>120</c:v>
                </c:pt>
                <c:pt idx="2510">
                  <c:v>120</c:v>
                </c:pt>
                <c:pt idx="2511">
                  <c:v>120</c:v>
                </c:pt>
                <c:pt idx="2512">
                  <c:v>120</c:v>
                </c:pt>
                <c:pt idx="2513">
                  <c:v>120</c:v>
                </c:pt>
                <c:pt idx="2514">
                  <c:v>120</c:v>
                </c:pt>
                <c:pt idx="2515">
                  <c:v>120</c:v>
                </c:pt>
                <c:pt idx="2516">
                  <c:v>120</c:v>
                </c:pt>
                <c:pt idx="2517">
                  <c:v>120</c:v>
                </c:pt>
                <c:pt idx="2518">
                  <c:v>120</c:v>
                </c:pt>
                <c:pt idx="2519">
                  <c:v>120</c:v>
                </c:pt>
                <c:pt idx="2520">
                  <c:v>120</c:v>
                </c:pt>
                <c:pt idx="2521">
                  <c:v>120</c:v>
                </c:pt>
                <c:pt idx="2522">
                  <c:v>120</c:v>
                </c:pt>
                <c:pt idx="2523">
                  <c:v>120</c:v>
                </c:pt>
                <c:pt idx="2524">
                  <c:v>120</c:v>
                </c:pt>
                <c:pt idx="2525">
                  <c:v>120</c:v>
                </c:pt>
                <c:pt idx="2526">
                  <c:v>120</c:v>
                </c:pt>
                <c:pt idx="2527">
                  <c:v>120</c:v>
                </c:pt>
                <c:pt idx="2528">
                  <c:v>120</c:v>
                </c:pt>
                <c:pt idx="2529">
                  <c:v>120</c:v>
                </c:pt>
                <c:pt idx="2530">
                  <c:v>120</c:v>
                </c:pt>
                <c:pt idx="2531">
                  <c:v>120</c:v>
                </c:pt>
                <c:pt idx="2532">
                  <c:v>120</c:v>
                </c:pt>
                <c:pt idx="2533">
                  <c:v>120</c:v>
                </c:pt>
                <c:pt idx="2534">
                  <c:v>120</c:v>
                </c:pt>
                <c:pt idx="2535">
                  <c:v>120</c:v>
                </c:pt>
                <c:pt idx="2536">
                  <c:v>120</c:v>
                </c:pt>
                <c:pt idx="2537">
                  <c:v>120</c:v>
                </c:pt>
                <c:pt idx="2538">
                  <c:v>120</c:v>
                </c:pt>
                <c:pt idx="2539">
                  <c:v>120</c:v>
                </c:pt>
                <c:pt idx="2540">
                  <c:v>120</c:v>
                </c:pt>
                <c:pt idx="2541">
                  <c:v>120</c:v>
                </c:pt>
                <c:pt idx="2542">
                  <c:v>120</c:v>
                </c:pt>
                <c:pt idx="2543">
                  <c:v>120</c:v>
                </c:pt>
                <c:pt idx="2544">
                  <c:v>120</c:v>
                </c:pt>
                <c:pt idx="2545">
                  <c:v>120</c:v>
                </c:pt>
                <c:pt idx="2546">
                  <c:v>120</c:v>
                </c:pt>
                <c:pt idx="2547">
                  <c:v>120</c:v>
                </c:pt>
                <c:pt idx="2548">
                  <c:v>120</c:v>
                </c:pt>
                <c:pt idx="2549">
                  <c:v>120</c:v>
                </c:pt>
                <c:pt idx="2550">
                  <c:v>120</c:v>
                </c:pt>
                <c:pt idx="2551">
                  <c:v>120</c:v>
                </c:pt>
                <c:pt idx="2552">
                  <c:v>120</c:v>
                </c:pt>
                <c:pt idx="2553">
                  <c:v>120</c:v>
                </c:pt>
                <c:pt idx="2554">
                  <c:v>120</c:v>
                </c:pt>
                <c:pt idx="2555">
                  <c:v>120</c:v>
                </c:pt>
                <c:pt idx="2556">
                  <c:v>120</c:v>
                </c:pt>
                <c:pt idx="2557">
                  <c:v>120</c:v>
                </c:pt>
                <c:pt idx="2558">
                  <c:v>120</c:v>
                </c:pt>
                <c:pt idx="2559">
                  <c:v>120</c:v>
                </c:pt>
                <c:pt idx="2560">
                  <c:v>120</c:v>
                </c:pt>
                <c:pt idx="2561">
                  <c:v>120</c:v>
                </c:pt>
                <c:pt idx="2562">
                  <c:v>120</c:v>
                </c:pt>
                <c:pt idx="2563">
                  <c:v>120</c:v>
                </c:pt>
                <c:pt idx="2564">
                  <c:v>120</c:v>
                </c:pt>
                <c:pt idx="2565">
                  <c:v>120</c:v>
                </c:pt>
                <c:pt idx="2566">
                  <c:v>120</c:v>
                </c:pt>
                <c:pt idx="2567">
                  <c:v>120</c:v>
                </c:pt>
                <c:pt idx="2568">
                  <c:v>120</c:v>
                </c:pt>
                <c:pt idx="2569">
                  <c:v>120</c:v>
                </c:pt>
                <c:pt idx="2570">
                  <c:v>120</c:v>
                </c:pt>
                <c:pt idx="2571">
                  <c:v>120</c:v>
                </c:pt>
                <c:pt idx="2572">
                  <c:v>120</c:v>
                </c:pt>
                <c:pt idx="2573">
                  <c:v>120</c:v>
                </c:pt>
                <c:pt idx="2574">
                  <c:v>120</c:v>
                </c:pt>
                <c:pt idx="2575">
                  <c:v>120</c:v>
                </c:pt>
                <c:pt idx="2576">
                  <c:v>120</c:v>
                </c:pt>
                <c:pt idx="2577">
                  <c:v>120</c:v>
                </c:pt>
                <c:pt idx="2578">
                  <c:v>120</c:v>
                </c:pt>
                <c:pt idx="2579">
                  <c:v>120</c:v>
                </c:pt>
                <c:pt idx="2580">
                  <c:v>120</c:v>
                </c:pt>
                <c:pt idx="2581">
                  <c:v>120</c:v>
                </c:pt>
                <c:pt idx="2582">
                  <c:v>120</c:v>
                </c:pt>
                <c:pt idx="2583">
                  <c:v>120</c:v>
                </c:pt>
                <c:pt idx="2584">
                  <c:v>120</c:v>
                </c:pt>
                <c:pt idx="2585">
                  <c:v>120</c:v>
                </c:pt>
                <c:pt idx="2586">
                  <c:v>120</c:v>
                </c:pt>
                <c:pt idx="2587">
                  <c:v>120</c:v>
                </c:pt>
                <c:pt idx="2588">
                  <c:v>120</c:v>
                </c:pt>
                <c:pt idx="2589">
                  <c:v>120</c:v>
                </c:pt>
                <c:pt idx="2590">
                  <c:v>120</c:v>
                </c:pt>
                <c:pt idx="2591">
                  <c:v>120</c:v>
                </c:pt>
                <c:pt idx="2592">
                  <c:v>120</c:v>
                </c:pt>
                <c:pt idx="2593">
                  <c:v>120</c:v>
                </c:pt>
                <c:pt idx="2594">
                  <c:v>120</c:v>
                </c:pt>
                <c:pt idx="2595">
                  <c:v>120</c:v>
                </c:pt>
                <c:pt idx="2596">
                  <c:v>120</c:v>
                </c:pt>
                <c:pt idx="2597">
                  <c:v>120</c:v>
                </c:pt>
                <c:pt idx="2598">
                  <c:v>120</c:v>
                </c:pt>
                <c:pt idx="2599">
                  <c:v>120</c:v>
                </c:pt>
                <c:pt idx="2600">
                  <c:v>120</c:v>
                </c:pt>
                <c:pt idx="2601">
                  <c:v>120</c:v>
                </c:pt>
                <c:pt idx="2602">
                  <c:v>120</c:v>
                </c:pt>
                <c:pt idx="2603">
                  <c:v>120</c:v>
                </c:pt>
                <c:pt idx="2604">
                  <c:v>120</c:v>
                </c:pt>
                <c:pt idx="2605">
                  <c:v>120</c:v>
                </c:pt>
                <c:pt idx="2606">
                  <c:v>120</c:v>
                </c:pt>
                <c:pt idx="2607">
                  <c:v>120</c:v>
                </c:pt>
                <c:pt idx="2608">
                  <c:v>120</c:v>
                </c:pt>
                <c:pt idx="2609">
                  <c:v>120</c:v>
                </c:pt>
                <c:pt idx="2610">
                  <c:v>120</c:v>
                </c:pt>
                <c:pt idx="2611">
                  <c:v>120</c:v>
                </c:pt>
                <c:pt idx="2612">
                  <c:v>120</c:v>
                </c:pt>
                <c:pt idx="2613">
                  <c:v>120</c:v>
                </c:pt>
                <c:pt idx="2614">
                  <c:v>120</c:v>
                </c:pt>
                <c:pt idx="2615">
                  <c:v>120</c:v>
                </c:pt>
                <c:pt idx="2616">
                  <c:v>120</c:v>
                </c:pt>
                <c:pt idx="2617">
                  <c:v>120</c:v>
                </c:pt>
                <c:pt idx="2618">
                  <c:v>120</c:v>
                </c:pt>
                <c:pt idx="2619">
                  <c:v>120</c:v>
                </c:pt>
                <c:pt idx="2620">
                  <c:v>120</c:v>
                </c:pt>
                <c:pt idx="2621">
                  <c:v>120</c:v>
                </c:pt>
                <c:pt idx="2622">
                  <c:v>120</c:v>
                </c:pt>
                <c:pt idx="2623">
                  <c:v>120</c:v>
                </c:pt>
                <c:pt idx="2624">
                  <c:v>120</c:v>
                </c:pt>
                <c:pt idx="2625">
                  <c:v>120</c:v>
                </c:pt>
                <c:pt idx="2626">
                  <c:v>120</c:v>
                </c:pt>
                <c:pt idx="2627">
                  <c:v>120</c:v>
                </c:pt>
                <c:pt idx="2628">
                  <c:v>120</c:v>
                </c:pt>
                <c:pt idx="2629">
                  <c:v>120</c:v>
                </c:pt>
                <c:pt idx="2630">
                  <c:v>120</c:v>
                </c:pt>
                <c:pt idx="2631">
                  <c:v>120</c:v>
                </c:pt>
                <c:pt idx="2632">
                  <c:v>120</c:v>
                </c:pt>
                <c:pt idx="2633">
                  <c:v>120</c:v>
                </c:pt>
                <c:pt idx="2634">
                  <c:v>120</c:v>
                </c:pt>
                <c:pt idx="2635">
                  <c:v>120</c:v>
                </c:pt>
                <c:pt idx="2636">
                  <c:v>120</c:v>
                </c:pt>
                <c:pt idx="2637">
                  <c:v>120</c:v>
                </c:pt>
                <c:pt idx="2638">
                  <c:v>120</c:v>
                </c:pt>
                <c:pt idx="2639">
                  <c:v>120</c:v>
                </c:pt>
                <c:pt idx="2640">
                  <c:v>120</c:v>
                </c:pt>
                <c:pt idx="2641">
                  <c:v>120</c:v>
                </c:pt>
                <c:pt idx="2642">
                  <c:v>120</c:v>
                </c:pt>
                <c:pt idx="2643">
                  <c:v>120</c:v>
                </c:pt>
                <c:pt idx="2644">
                  <c:v>120</c:v>
                </c:pt>
                <c:pt idx="2645">
                  <c:v>120</c:v>
                </c:pt>
                <c:pt idx="2646">
                  <c:v>120</c:v>
                </c:pt>
                <c:pt idx="2647">
                  <c:v>120</c:v>
                </c:pt>
                <c:pt idx="2648">
                  <c:v>120</c:v>
                </c:pt>
                <c:pt idx="2649">
                  <c:v>120</c:v>
                </c:pt>
                <c:pt idx="2650">
                  <c:v>120</c:v>
                </c:pt>
                <c:pt idx="2651">
                  <c:v>120</c:v>
                </c:pt>
                <c:pt idx="2652">
                  <c:v>120</c:v>
                </c:pt>
                <c:pt idx="2653">
                  <c:v>120</c:v>
                </c:pt>
                <c:pt idx="2654">
                  <c:v>120</c:v>
                </c:pt>
                <c:pt idx="2655">
                  <c:v>120</c:v>
                </c:pt>
                <c:pt idx="2656">
                  <c:v>120</c:v>
                </c:pt>
                <c:pt idx="2657">
                  <c:v>120</c:v>
                </c:pt>
                <c:pt idx="2658">
                  <c:v>120</c:v>
                </c:pt>
                <c:pt idx="2659">
                  <c:v>120</c:v>
                </c:pt>
                <c:pt idx="2660">
                  <c:v>120</c:v>
                </c:pt>
                <c:pt idx="2661">
                  <c:v>120</c:v>
                </c:pt>
                <c:pt idx="2662">
                  <c:v>120</c:v>
                </c:pt>
                <c:pt idx="2663">
                  <c:v>120</c:v>
                </c:pt>
                <c:pt idx="2664">
                  <c:v>120</c:v>
                </c:pt>
                <c:pt idx="2665">
                  <c:v>120</c:v>
                </c:pt>
                <c:pt idx="2666">
                  <c:v>120</c:v>
                </c:pt>
                <c:pt idx="2667">
                  <c:v>120</c:v>
                </c:pt>
                <c:pt idx="2668">
                  <c:v>120</c:v>
                </c:pt>
                <c:pt idx="2669">
                  <c:v>120</c:v>
                </c:pt>
                <c:pt idx="2670">
                  <c:v>120</c:v>
                </c:pt>
                <c:pt idx="2671">
                  <c:v>120</c:v>
                </c:pt>
                <c:pt idx="2672">
                  <c:v>120</c:v>
                </c:pt>
                <c:pt idx="2673">
                  <c:v>120</c:v>
                </c:pt>
                <c:pt idx="2674">
                  <c:v>120</c:v>
                </c:pt>
                <c:pt idx="2675">
                  <c:v>120</c:v>
                </c:pt>
                <c:pt idx="2676">
                  <c:v>120</c:v>
                </c:pt>
                <c:pt idx="2677">
                  <c:v>120</c:v>
                </c:pt>
                <c:pt idx="2678">
                  <c:v>120</c:v>
                </c:pt>
                <c:pt idx="2679">
                  <c:v>120</c:v>
                </c:pt>
                <c:pt idx="2680">
                  <c:v>120</c:v>
                </c:pt>
                <c:pt idx="2681">
                  <c:v>120</c:v>
                </c:pt>
                <c:pt idx="2682">
                  <c:v>120</c:v>
                </c:pt>
                <c:pt idx="2683">
                  <c:v>120</c:v>
                </c:pt>
                <c:pt idx="2684">
                  <c:v>120</c:v>
                </c:pt>
                <c:pt idx="2685">
                  <c:v>120</c:v>
                </c:pt>
                <c:pt idx="2686">
                  <c:v>120</c:v>
                </c:pt>
                <c:pt idx="2687">
                  <c:v>120</c:v>
                </c:pt>
                <c:pt idx="2688">
                  <c:v>120</c:v>
                </c:pt>
                <c:pt idx="2689">
                  <c:v>120</c:v>
                </c:pt>
                <c:pt idx="2690">
                  <c:v>120</c:v>
                </c:pt>
                <c:pt idx="2691">
                  <c:v>120</c:v>
                </c:pt>
                <c:pt idx="2692">
                  <c:v>120</c:v>
                </c:pt>
                <c:pt idx="2693">
                  <c:v>120</c:v>
                </c:pt>
                <c:pt idx="2694">
                  <c:v>120</c:v>
                </c:pt>
                <c:pt idx="2695">
                  <c:v>120</c:v>
                </c:pt>
                <c:pt idx="2696">
                  <c:v>120</c:v>
                </c:pt>
                <c:pt idx="2697">
                  <c:v>120</c:v>
                </c:pt>
                <c:pt idx="2698">
                  <c:v>120</c:v>
                </c:pt>
                <c:pt idx="2699">
                  <c:v>120</c:v>
                </c:pt>
                <c:pt idx="2700">
                  <c:v>120</c:v>
                </c:pt>
                <c:pt idx="2701">
                  <c:v>120</c:v>
                </c:pt>
                <c:pt idx="2702">
                  <c:v>120</c:v>
                </c:pt>
                <c:pt idx="2703">
                  <c:v>120</c:v>
                </c:pt>
                <c:pt idx="2704">
                  <c:v>120</c:v>
                </c:pt>
                <c:pt idx="2705">
                  <c:v>120</c:v>
                </c:pt>
                <c:pt idx="2706">
                  <c:v>120</c:v>
                </c:pt>
                <c:pt idx="2707">
                  <c:v>120</c:v>
                </c:pt>
                <c:pt idx="2708">
                  <c:v>120</c:v>
                </c:pt>
                <c:pt idx="2709">
                  <c:v>120</c:v>
                </c:pt>
                <c:pt idx="2710">
                  <c:v>120</c:v>
                </c:pt>
                <c:pt idx="2711">
                  <c:v>120</c:v>
                </c:pt>
                <c:pt idx="2712">
                  <c:v>120</c:v>
                </c:pt>
                <c:pt idx="2713">
                  <c:v>120</c:v>
                </c:pt>
                <c:pt idx="2714">
                  <c:v>120</c:v>
                </c:pt>
                <c:pt idx="2715">
                  <c:v>120</c:v>
                </c:pt>
                <c:pt idx="2716">
                  <c:v>120</c:v>
                </c:pt>
                <c:pt idx="2717">
                  <c:v>120</c:v>
                </c:pt>
                <c:pt idx="2718">
                  <c:v>120</c:v>
                </c:pt>
                <c:pt idx="2719">
                  <c:v>120</c:v>
                </c:pt>
                <c:pt idx="2720">
                  <c:v>120</c:v>
                </c:pt>
                <c:pt idx="2721">
                  <c:v>120</c:v>
                </c:pt>
                <c:pt idx="2722">
                  <c:v>120</c:v>
                </c:pt>
                <c:pt idx="2723">
                  <c:v>120</c:v>
                </c:pt>
                <c:pt idx="2724">
                  <c:v>120</c:v>
                </c:pt>
                <c:pt idx="2725">
                  <c:v>120</c:v>
                </c:pt>
                <c:pt idx="2726">
                  <c:v>120</c:v>
                </c:pt>
                <c:pt idx="2727">
                  <c:v>120</c:v>
                </c:pt>
                <c:pt idx="2728">
                  <c:v>120</c:v>
                </c:pt>
                <c:pt idx="2729">
                  <c:v>120</c:v>
                </c:pt>
                <c:pt idx="2730">
                  <c:v>120</c:v>
                </c:pt>
                <c:pt idx="2731">
                  <c:v>120</c:v>
                </c:pt>
                <c:pt idx="2732">
                  <c:v>120</c:v>
                </c:pt>
                <c:pt idx="2733">
                  <c:v>120</c:v>
                </c:pt>
                <c:pt idx="2734">
                  <c:v>120</c:v>
                </c:pt>
                <c:pt idx="2735">
                  <c:v>120</c:v>
                </c:pt>
                <c:pt idx="2736">
                  <c:v>120</c:v>
                </c:pt>
                <c:pt idx="2737">
                  <c:v>120</c:v>
                </c:pt>
                <c:pt idx="2738">
                  <c:v>120</c:v>
                </c:pt>
                <c:pt idx="2739">
                  <c:v>120</c:v>
                </c:pt>
                <c:pt idx="2740">
                  <c:v>120</c:v>
                </c:pt>
                <c:pt idx="2741">
                  <c:v>120</c:v>
                </c:pt>
                <c:pt idx="2742">
                  <c:v>120</c:v>
                </c:pt>
                <c:pt idx="2743">
                  <c:v>120</c:v>
                </c:pt>
                <c:pt idx="2744">
                  <c:v>120</c:v>
                </c:pt>
                <c:pt idx="2745">
                  <c:v>120</c:v>
                </c:pt>
                <c:pt idx="2746">
                  <c:v>120</c:v>
                </c:pt>
                <c:pt idx="2747">
                  <c:v>120</c:v>
                </c:pt>
                <c:pt idx="2748">
                  <c:v>120</c:v>
                </c:pt>
                <c:pt idx="2749">
                  <c:v>120</c:v>
                </c:pt>
                <c:pt idx="2750">
                  <c:v>120</c:v>
                </c:pt>
                <c:pt idx="2751">
                  <c:v>120</c:v>
                </c:pt>
                <c:pt idx="2752">
                  <c:v>120</c:v>
                </c:pt>
                <c:pt idx="2753">
                  <c:v>120</c:v>
                </c:pt>
                <c:pt idx="2754">
                  <c:v>120</c:v>
                </c:pt>
                <c:pt idx="2755">
                  <c:v>120</c:v>
                </c:pt>
                <c:pt idx="2756">
                  <c:v>120</c:v>
                </c:pt>
                <c:pt idx="2757">
                  <c:v>120</c:v>
                </c:pt>
                <c:pt idx="2758">
                  <c:v>120</c:v>
                </c:pt>
                <c:pt idx="2759">
                  <c:v>120</c:v>
                </c:pt>
                <c:pt idx="2760">
                  <c:v>120</c:v>
                </c:pt>
                <c:pt idx="2761">
                  <c:v>120</c:v>
                </c:pt>
                <c:pt idx="2762">
                  <c:v>120</c:v>
                </c:pt>
                <c:pt idx="2763">
                  <c:v>120</c:v>
                </c:pt>
                <c:pt idx="2764">
                  <c:v>120</c:v>
                </c:pt>
                <c:pt idx="2765">
                  <c:v>120</c:v>
                </c:pt>
                <c:pt idx="2766">
                  <c:v>120</c:v>
                </c:pt>
                <c:pt idx="2767">
                  <c:v>120</c:v>
                </c:pt>
                <c:pt idx="2768">
                  <c:v>120</c:v>
                </c:pt>
                <c:pt idx="2769">
                  <c:v>120</c:v>
                </c:pt>
                <c:pt idx="2770">
                  <c:v>120</c:v>
                </c:pt>
                <c:pt idx="2771">
                  <c:v>120</c:v>
                </c:pt>
                <c:pt idx="2772">
                  <c:v>120</c:v>
                </c:pt>
                <c:pt idx="2773">
                  <c:v>120</c:v>
                </c:pt>
                <c:pt idx="2774">
                  <c:v>120</c:v>
                </c:pt>
                <c:pt idx="2775">
                  <c:v>120</c:v>
                </c:pt>
                <c:pt idx="2776">
                  <c:v>120</c:v>
                </c:pt>
                <c:pt idx="2777">
                  <c:v>120</c:v>
                </c:pt>
                <c:pt idx="2778">
                  <c:v>120</c:v>
                </c:pt>
                <c:pt idx="2779">
                  <c:v>120</c:v>
                </c:pt>
                <c:pt idx="2780">
                  <c:v>120</c:v>
                </c:pt>
                <c:pt idx="2781">
                  <c:v>120</c:v>
                </c:pt>
                <c:pt idx="2782">
                  <c:v>120</c:v>
                </c:pt>
                <c:pt idx="2783">
                  <c:v>120</c:v>
                </c:pt>
                <c:pt idx="2784">
                  <c:v>120</c:v>
                </c:pt>
                <c:pt idx="2785">
                  <c:v>120</c:v>
                </c:pt>
                <c:pt idx="2786">
                  <c:v>120</c:v>
                </c:pt>
                <c:pt idx="2787">
                  <c:v>120</c:v>
                </c:pt>
                <c:pt idx="2788">
                  <c:v>120</c:v>
                </c:pt>
                <c:pt idx="2789">
                  <c:v>120</c:v>
                </c:pt>
                <c:pt idx="2790">
                  <c:v>120</c:v>
                </c:pt>
                <c:pt idx="2791">
                  <c:v>120</c:v>
                </c:pt>
                <c:pt idx="2792">
                  <c:v>120</c:v>
                </c:pt>
                <c:pt idx="2793">
                  <c:v>120</c:v>
                </c:pt>
                <c:pt idx="2794">
                  <c:v>120</c:v>
                </c:pt>
                <c:pt idx="2795">
                  <c:v>120</c:v>
                </c:pt>
                <c:pt idx="2796">
                  <c:v>120</c:v>
                </c:pt>
                <c:pt idx="2797">
                  <c:v>120</c:v>
                </c:pt>
                <c:pt idx="2798">
                  <c:v>120</c:v>
                </c:pt>
                <c:pt idx="2799">
                  <c:v>120</c:v>
                </c:pt>
                <c:pt idx="2800">
                  <c:v>120</c:v>
                </c:pt>
                <c:pt idx="2801">
                  <c:v>120</c:v>
                </c:pt>
                <c:pt idx="2802">
                  <c:v>120</c:v>
                </c:pt>
                <c:pt idx="2803">
                  <c:v>120</c:v>
                </c:pt>
                <c:pt idx="2804">
                  <c:v>120</c:v>
                </c:pt>
                <c:pt idx="2805">
                  <c:v>120</c:v>
                </c:pt>
                <c:pt idx="2806">
                  <c:v>120</c:v>
                </c:pt>
                <c:pt idx="2807">
                  <c:v>120</c:v>
                </c:pt>
                <c:pt idx="2808">
                  <c:v>120</c:v>
                </c:pt>
                <c:pt idx="2809">
                  <c:v>120</c:v>
                </c:pt>
                <c:pt idx="2810">
                  <c:v>120</c:v>
                </c:pt>
                <c:pt idx="2811">
                  <c:v>120</c:v>
                </c:pt>
                <c:pt idx="2812">
                  <c:v>120</c:v>
                </c:pt>
                <c:pt idx="2813">
                  <c:v>120</c:v>
                </c:pt>
                <c:pt idx="2814">
                  <c:v>120</c:v>
                </c:pt>
                <c:pt idx="2815">
                  <c:v>120</c:v>
                </c:pt>
                <c:pt idx="2816">
                  <c:v>120</c:v>
                </c:pt>
                <c:pt idx="2817">
                  <c:v>120</c:v>
                </c:pt>
                <c:pt idx="2818">
                  <c:v>120</c:v>
                </c:pt>
                <c:pt idx="2819">
                  <c:v>120</c:v>
                </c:pt>
                <c:pt idx="2820">
                  <c:v>120</c:v>
                </c:pt>
                <c:pt idx="2821">
                  <c:v>120</c:v>
                </c:pt>
                <c:pt idx="2822">
                  <c:v>120</c:v>
                </c:pt>
                <c:pt idx="2823">
                  <c:v>120</c:v>
                </c:pt>
                <c:pt idx="2824">
                  <c:v>120</c:v>
                </c:pt>
                <c:pt idx="2825">
                  <c:v>120</c:v>
                </c:pt>
                <c:pt idx="2826">
                  <c:v>120</c:v>
                </c:pt>
                <c:pt idx="2827">
                  <c:v>120</c:v>
                </c:pt>
                <c:pt idx="2828">
                  <c:v>120</c:v>
                </c:pt>
                <c:pt idx="2829">
                  <c:v>120</c:v>
                </c:pt>
                <c:pt idx="2830">
                  <c:v>120</c:v>
                </c:pt>
                <c:pt idx="2831">
                  <c:v>120</c:v>
                </c:pt>
                <c:pt idx="2832">
                  <c:v>120</c:v>
                </c:pt>
                <c:pt idx="2833">
                  <c:v>120</c:v>
                </c:pt>
                <c:pt idx="2834">
                  <c:v>120</c:v>
                </c:pt>
                <c:pt idx="2835">
                  <c:v>120</c:v>
                </c:pt>
                <c:pt idx="2836">
                  <c:v>120</c:v>
                </c:pt>
                <c:pt idx="2837">
                  <c:v>120</c:v>
                </c:pt>
                <c:pt idx="2838">
                  <c:v>120</c:v>
                </c:pt>
                <c:pt idx="2839">
                  <c:v>120</c:v>
                </c:pt>
                <c:pt idx="2840">
                  <c:v>120</c:v>
                </c:pt>
                <c:pt idx="2841">
                  <c:v>120</c:v>
                </c:pt>
                <c:pt idx="2842">
                  <c:v>120</c:v>
                </c:pt>
                <c:pt idx="2843">
                  <c:v>120</c:v>
                </c:pt>
                <c:pt idx="2844">
                  <c:v>120</c:v>
                </c:pt>
                <c:pt idx="2845">
                  <c:v>120</c:v>
                </c:pt>
                <c:pt idx="2846">
                  <c:v>120</c:v>
                </c:pt>
                <c:pt idx="2847">
                  <c:v>120</c:v>
                </c:pt>
                <c:pt idx="2848">
                  <c:v>120</c:v>
                </c:pt>
                <c:pt idx="2849">
                  <c:v>120</c:v>
                </c:pt>
                <c:pt idx="2850">
                  <c:v>120</c:v>
                </c:pt>
                <c:pt idx="2851">
                  <c:v>120</c:v>
                </c:pt>
                <c:pt idx="2852">
                  <c:v>120</c:v>
                </c:pt>
                <c:pt idx="2853">
                  <c:v>120</c:v>
                </c:pt>
                <c:pt idx="2854">
                  <c:v>120</c:v>
                </c:pt>
                <c:pt idx="2855">
                  <c:v>120</c:v>
                </c:pt>
                <c:pt idx="2856">
                  <c:v>120</c:v>
                </c:pt>
                <c:pt idx="2857">
                  <c:v>120</c:v>
                </c:pt>
                <c:pt idx="2858">
                  <c:v>120</c:v>
                </c:pt>
                <c:pt idx="2859">
                  <c:v>120</c:v>
                </c:pt>
                <c:pt idx="2860">
                  <c:v>120</c:v>
                </c:pt>
                <c:pt idx="2861">
                  <c:v>120</c:v>
                </c:pt>
                <c:pt idx="2862">
                  <c:v>120</c:v>
                </c:pt>
                <c:pt idx="2863">
                  <c:v>120</c:v>
                </c:pt>
                <c:pt idx="2864">
                  <c:v>120</c:v>
                </c:pt>
                <c:pt idx="2865">
                  <c:v>120</c:v>
                </c:pt>
                <c:pt idx="2866">
                  <c:v>120</c:v>
                </c:pt>
                <c:pt idx="2867">
                  <c:v>120</c:v>
                </c:pt>
                <c:pt idx="2868">
                  <c:v>120</c:v>
                </c:pt>
                <c:pt idx="2869">
                  <c:v>120</c:v>
                </c:pt>
                <c:pt idx="2870">
                  <c:v>120</c:v>
                </c:pt>
                <c:pt idx="2871">
                  <c:v>120</c:v>
                </c:pt>
                <c:pt idx="2872">
                  <c:v>120</c:v>
                </c:pt>
                <c:pt idx="2873">
                  <c:v>120</c:v>
                </c:pt>
                <c:pt idx="2874">
                  <c:v>120</c:v>
                </c:pt>
                <c:pt idx="2875">
                  <c:v>120</c:v>
                </c:pt>
                <c:pt idx="2876">
                  <c:v>120</c:v>
                </c:pt>
                <c:pt idx="2877">
                  <c:v>120</c:v>
                </c:pt>
                <c:pt idx="2878">
                  <c:v>120</c:v>
                </c:pt>
                <c:pt idx="2879">
                  <c:v>120</c:v>
                </c:pt>
                <c:pt idx="2880">
                  <c:v>120</c:v>
                </c:pt>
                <c:pt idx="2881">
                  <c:v>120</c:v>
                </c:pt>
                <c:pt idx="2882">
                  <c:v>120</c:v>
                </c:pt>
                <c:pt idx="2883">
                  <c:v>120</c:v>
                </c:pt>
                <c:pt idx="2884">
                  <c:v>120</c:v>
                </c:pt>
                <c:pt idx="2885">
                  <c:v>120</c:v>
                </c:pt>
                <c:pt idx="2886">
                  <c:v>120</c:v>
                </c:pt>
                <c:pt idx="2887">
                  <c:v>120</c:v>
                </c:pt>
                <c:pt idx="2888">
                  <c:v>120</c:v>
                </c:pt>
                <c:pt idx="2889">
                  <c:v>120</c:v>
                </c:pt>
                <c:pt idx="2890">
                  <c:v>120</c:v>
                </c:pt>
                <c:pt idx="2891">
                  <c:v>120</c:v>
                </c:pt>
                <c:pt idx="2892">
                  <c:v>120</c:v>
                </c:pt>
                <c:pt idx="2893">
                  <c:v>120</c:v>
                </c:pt>
                <c:pt idx="2894">
                  <c:v>120</c:v>
                </c:pt>
                <c:pt idx="2895">
                  <c:v>120</c:v>
                </c:pt>
                <c:pt idx="2896">
                  <c:v>120</c:v>
                </c:pt>
                <c:pt idx="2897">
                  <c:v>120</c:v>
                </c:pt>
                <c:pt idx="2898">
                  <c:v>120</c:v>
                </c:pt>
                <c:pt idx="2899">
                  <c:v>120</c:v>
                </c:pt>
                <c:pt idx="2900">
                  <c:v>120</c:v>
                </c:pt>
                <c:pt idx="2901">
                  <c:v>120</c:v>
                </c:pt>
                <c:pt idx="2902">
                  <c:v>120</c:v>
                </c:pt>
                <c:pt idx="2903">
                  <c:v>120</c:v>
                </c:pt>
                <c:pt idx="2904">
                  <c:v>120</c:v>
                </c:pt>
                <c:pt idx="2905">
                  <c:v>120</c:v>
                </c:pt>
                <c:pt idx="2906">
                  <c:v>120</c:v>
                </c:pt>
                <c:pt idx="2907">
                  <c:v>120</c:v>
                </c:pt>
                <c:pt idx="2908">
                  <c:v>120</c:v>
                </c:pt>
                <c:pt idx="2909">
                  <c:v>120</c:v>
                </c:pt>
                <c:pt idx="2910">
                  <c:v>120</c:v>
                </c:pt>
                <c:pt idx="2911">
                  <c:v>120</c:v>
                </c:pt>
                <c:pt idx="2912">
                  <c:v>120</c:v>
                </c:pt>
                <c:pt idx="2913">
                  <c:v>120</c:v>
                </c:pt>
                <c:pt idx="2914">
                  <c:v>120</c:v>
                </c:pt>
                <c:pt idx="2915">
                  <c:v>120</c:v>
                </c:pt>
                <c:pt idx="2916">
                  <c:v>120</c:v>
                </c:pt>
                <c:pt idx="2917">
                  <c:v>120</c:v>
                </c:pt>
                <c:pt idx="2918">
                  <c:v>120</c:v>
                </c:pt>
                <c:pt idx="2919">
                  <c:v>120</c:v>
                </c:pt>
                <c:pt idx="2920">
                  <c:v>120</c:v>
                </c:pt>
                <c:pt idx="2921">
                  <c:v>120</c:v>
                </c:pt>
                <c:pt idx="2922">
                  <c:v>120</c:v>
                </c:pt>
                <c:pt idx="2923">
                  <c:v>120</c:v>
                </c:pt>
                <c:pt idx="2924">
                  <c:v>120</c:v>
                </c:pt>
                <c:pt idx="2925">
                  <c:v>120</c:v>
                </c:pt>
                <c:pt idx="2926">
                  <c:v>120</c:v>
                </c:pt>
                <c:pt idx="2927">
                  <c:v>120</c:v>
                </c:pt>
                <c:pt idx="2928">
                  <c:v>120</c:v>
                </c:pt>
                <c:pt idx="2929">
                  <c:v>120</c:v>
                </c:pt>
                <c:pt idx="2930">
                  <c:v>120</c:v>
                </c:pt>
                <c:pt idx="2931">
                  <c:v>120</c:v>
                </c:pt>
                <c:pt idx="2932">
                  <c:v>120</c:v>
                </c:pt>
                <c:pt idx="2933">
                  <c:v>120</c:v>
                </c:pt>
                <c:pt idx="2934">
                  <c:v>120</c:v>
                </c:pt>
                <c:pt idx="2935">
                  <c:v>120</c:v>
                </c:pt>
                <c:pt idx="2936">
                  <c:v>120</c:v>
                </c:pt>
                <c:pt idx="2937">
                  <c:v>120</c:v>
                </c:pt>
                <c:pt idx="2938">
                  <c:v>120</c:v>
                </c:pt>
                <c:pt idx="2939">
                  <c:v>120</c:v>
                </c:pt>
                <c:pt idx="2940">
                  <c:v>120</c:v>
                </c:pt>
                <c:pt idx="2941">
                  <c:v>120</c:v>
                </c:pt>
                <c:pt idx="2942">
                  <c:v>120</c:v>
                </c:pt>
                <c:pt idx="2943">
                  <c:v>120</c:v>
                </c:pt>
                <c:pt idx="2944">
                  <c:v>120</c:v>
                </c:pt>
                <c:pt idx="2945">
                  <c:v>120</c:v>
                </c:pt>
                <c:pt idx="2946">
                  <c:v>120</c:v>
                </c:pt>
                <c:pt idx="2947">
                  <c:v>120</c:v>
                </c:pt>
                <c:pt idx="2948">
                  <c:v>120</c:v>
                </c:pt>
                <c:pt idx="2949">
                  <c:v>120</c:v>
                </c:pt>
                <c:pt idx="2950">
                  <c:v>120</c:v>
                </c:pt>
                <c:pt idx="2951">
                  <c:v>120</c:v>
                </c:pt>
                <c:pt idx="2952">
                  <c:v>120</c:v>
                </c:pt>
                <c:pt idx="2953">
                  <c:v>120</c:v>
                </c:pt>
                <c:pt idx="2954">
                  <c:v>120</c:v>
                </c:pt>
                <c:pt idx="2955">
                  <c:v>120</c:v>
                </c:pt>
                <c:pt idx="2956">
                  <c:v>120</c:v>
                </c:pt>
                <c:pt idx="2957">
                  <c:v>120</c:v>
                </c:pt>
                <c:pt idx="2958">
                  <c:v>120</c:v>
                </c:pt>
                <c:pt idx="2959">
                  <c:v>120</c:v>
                </c:pt>
                <c:pt idx="2960">
                  <c:v>120</c:v>
                </c:pt>
                <c:pt idx="2961">
                  <c:v>120</c:v>
                </c:pt>
                <c:pt idx="2962">
                  <c:v>120</c:v>
                </c:pt>
                <c:pt idx="2963">
                  <c:v>120</c:v>
                </c:pt>
                <c:pt idx="2964">
                  <c:v>120</c:v>
                </c:pt>
                <c:pt idx="2965">
                  <c:v>120</c:v>
                </c:pt>
                <c:pt idx="2966">
                  <c:v>120</c:v>
                </c:pt>
                <c:pt idx="2967">
                  <c:v>120</c:v>
                </c:pt>
                <c:pt idx="2968">
                  <c:v>120</c:v>
                </c:pt>
                <c:pt idx="2969">
                  <c:v>120</c:v>
                </c:pt>
                <c:pt idx="2970">
                  <c:v>120</c:v>
                </c:pt>
                <c:pt idx="2971">
                  <c:v>120</c:v>
                </c:pt>
                <c:pt idx="2972">
                  <c:v>120</c:v>
                </c:pt>
                <c:pt idx="2973">
                  <c:v>120</c:v>
                </c:pt>
                <c:pt idx="2974">
                  <c:v>120</c:v>
                </c:pt>
                <c:pt idx="2975">
                  <c:v>120</c:v>
                </c:pt>
                <c:pt idx="2976">
                  <c:v>120</c:v>
                </c:pt>
                <c:pt idx="2977">
                  <c:v>120</c:v>
                </c:pt>
                <c:pt idx="2978">
                  <c:v>120</c:v>
                </c:pt>
                <c:pt idx="2979">
                  <c:v>120</c:v>
                </c:pt>
                <c:pt idx="2980">
                  <c:v>120</c:v>
                </c:pt>
                <c:pt idx="2981">
                  <c:v>120</c:v>
                </c:pt>
                <c:pt idx="2982">
                  <c:v>120</c:v>
                </c:pt>
                <c:pt idx="2983">
                  <c:v>120</c:v>
                </c:pt>
                <c:pt idx="2984">
                  <c:v>120</c:v>
                </c:pt>
                <c:pt idx="2985">
                  <c:v>120</c:v>
                </c:pt>
                <c:pt idx="2986">
                  <c:v>120</c:v>
                </c:pt>
                <c:pt idx="2987">
                  <c:v>120</c:v>
                </c:pt>
                <c:pt idx="2988">
                  <c:v>120</c:v>
                </c:pt>
                <c:pt idx="2989">
                  <c:v>120</c:v>
                </c:pt>
                <c:pt idx="2990">
                  <c:v>120</c:v>
                </c:pt>
                <c:pt idx="2991">
                  <c:v>120</c:v>
                </c:pt>
                <c:pt idx="2992">
                  <c:v>120</c:v>
                </c:pt>
                <c:pt idx="2993">
                  <c:v>120</c:v>
                </c:pt>
                <c:pt idx="2994">
                  <c:v>120</c:v>
                </c:pt>
                <c:pt idx="2995">
                  <c:v>120</c:v>
                </c:pt>
                <c:pt idx="2996">
                  <c:v>120</c:v>
                </c:pt>
                <c:pt idx="2997">
                  <c:v>120</c:v>
                </c:pt>
                <c:pt idx="2998">
                  <c:v>120</c:v>
                </c:pt>
                <c:pt idx="2999">
                  <c:v>120</c:v>
                </c:pt>
                <c:pt idx="3000">
                  <c:v>120</c:v>
                </c:pt>
                <c:pt idx="3001">
                  <c:v>120</c:v>
                </c:pt>
                <c:pt idx="3002">
                  <c:v>120</c:v>
                </c:pt>
                <c:pt idx="3003">
                  <c:v>120</c:v>
                </c:pt>
                <c:pt idx="3004">
                  <c:v>120</c:v>
                </c:pt>
                <c:pt idx="3005">
                  <c:v>120</c:v>
                </c:pt>
                <c:pt idx="3006">
                  <c:v>120</c:v>
                </c:pt>
                <c:pt idx="3007">
                  <c:v>120</c:v>
                </c:pt>
                <c:pt idx="3008">
                  <c:v>120</c:v>
                </c:pt>
                <c:pt idx="3009">
                  <c:v>120</c:v>
                </c:pt>
                <c:pt idx="3010">
                  <c:v>120</c:v>
                </c:pt>
                <c:pt idx="3011">
                  <c:v>120</c:v>
                </c:pt>
                <c:pt idx="3012">
                  <c:v>120</c:v>
                </c:pt>
                <c:pt idx="3013">
                  <c:v>120</c:v>
                </c:pt>
                <c:pt idx="3014">
                  <c:v>120</c:v>
                </c:pt>
                <c:pt idx="3015">
                  <c:v>120</c:v>
                </c:pt>
                <c:pt idx="3016">
                  <c:v>120</c:v>
                </c:pt>
                <c:pt idx="3017">
                  <c:v>120</c:v>
                </c:pt>
                <c:pt idx="3018">
                  <c:v>120</c:v>
                </c:pt>
                <c:pt idx="3019">
                  <c:v>120</c:v>
                </c:pt>
                <c:pt idx="3020">
                  <c:v>120</c:v>
                </c:pt>
                <c:pt idx="3021">
                  <c:v>120</c:v>
                </c:pt>
                <c:pt idx="3022">
                  <c:v>120</c:v>
                </c:pt>
                <c:pt idx="3023">
                  <c:v>120</c:v>
                </c:pt>
                <c:pt idx="3024">
                  <c:v>120</c:v>
                </c:pt>
                <c:pt idx="3025">
                  <c:v>120</c:v>
                </c:pt>
                <c:pt idx="3026">
                  <c:v>120</c:v>
                </c:pt>
                <c:pt idx="3027">
                  <c:v>120</c:v>
                </c:pt>
                <c:pt idx="3028">
                  <c:v>120</c:v>
                </c:pt>
                <c:pt idx="3029">
                  <c:v>120</c:v>
                </c:pt>
                <c:pt idx="3030">
                  <c:v>120</c:v>
                </c:pt>
                <c:pt idx="3031">
                  <c:v>120</c:v>
                </c:pt>
                <c:pt idx="3032">
                  <c:v>120</c:v>
                </c:pt>
                <c:pt idx="3033">
                  <c:v>120</c:v>
                </c:pt>
                <c:pt idx="3034">
                  <c:v>120</c:v>
                </c:pt>
                <c:pt idx="3035">
                  <c:v>120</c:v>
                </c:pt>
                <c:pt idx="3036">
                  <c:v>120</c:v>
                </c:pt>
                <c:pt idx="3037">
                  <c:v>120</c:v>
                </c:pt>
                <c:pt idx="3038">
                  <c:v>120</c:v>
                </c:pt>
                <c:pt idx="3039">
                  <c:v>120</c:v>
                </c:pt>
                <c:pt idx="3040">
                  <c:v>120</c:v>
                </c:pt>
                <c:pt idx="3041">
                  <c:v>120</c:v>
                </c:pt>
                <c:pt idx="3042">
                  <c:v>120</c:v>
                </c:pt>
                <c:pt idx="3043">
                  <c:v>120</c:v>
                </c:pt>
                <c:pt idx="3044">
                  <c:v>120</c:v>
                </c:pt>
                <c:pt idx="3045">
                  <c:v>120</c:v>
                </c:pt>
                <c:pt idx="3046">
                  <c:v>120</c:v>
                </c:pt>
                <c:pt idx="3047">
                  <c:v>120</c:v>
                </c:pt>
                <c:pt idx="3048">
                  <c:v>120</c:v>
                </c:pt>
                <c:pt idx="3049">
                  <c:v>120</c:v>
                </c:pt>
                <c:pt idx="3050">
                  <c:v>120</c:v>
                </c:pt>
                <c:pt idx="3051">
                  <c:v>120</c:v>
                </c:pt>
                <c:pt idx="3052">
                  <c:v>120</c:v>
                </c:pt>
                <c:pt idx="3053">
                  <c:v>120</c:v>
                </c:pt>
                <c:pt idx="3054">
                  <c:v>120</c:v>
                </c:pt>
                <c:pt idx="3055">
                  <c:v>120</c:v>
                </c:pt>
                <c:pt idx="3056">
                  <c:v>120</c:v>
                </c:pt>
                <c:pt idx="3057">
                  <c:v>120</c:v>
                </c:pt>
                <c:pt idx="3058">
                  <c:v>120</c:v>
                </c:pt>
                <c:pt idx="3059">
                  <c:v>120</c:v>
                </c:pt>
                <c:pt idx="3060">
                  <c:v>120</c:v>
                </c:pt>
                <c:pt idx="3061">
                  <c:v>120</c:v>
                </c:pt>
                <c:pt idx="3062">
                  <c:v>120</c:v>
                </c:pt>
                <c:pt idx="3063">
                  <c:v>120</c:v>
                </c:pt>
                <c:pt idx="3064">
                  <c:v>120</c:v>
                </c:pt>
                <c:pt idx="3065">
                  <c:v>120</c:v>
                </c:pt>
                <c:pt idx="3066">
                  <c:v>120</c:v>
                </c:pt>
                <c:pt idx="3067">
                  <c:v>120</c:v>
                </c:pt>
                <c:pt idx="3068">
                  <c:v>120</c:v>
                </c:pt>
                <c:pt idx="3069">
                  <c:v>120</c:v>
                </c:pt>
                <c:pt idx="3070">
                  <c:v>120</c:v>
                </c:pt>
                <c:pt idx="3071">
                  <c:v>120</c:v>
                </c:pt>
                <c:pt idx="3072">
                  <c:v>120</c:v>
                </c:pt>
                <c:pt idx="3073">
                  <c:v>120</c:v>
                </c:pt>
                <c:pt idx="3074">
                  <c:v>120</c:v>
                </c:pt>
                <c:pt idx="3075">
                  <c:v>120</c:v>
                </c:pt>
                <c:pt idx="3076">
                  <c:v>120</c:v>
                </c:pt>
                <c:pt idx="3077">
                  <c:v>120</c:v>
                </c:pt>
                <c:pt idx="3078">
                  <c:v>120</c:v>
                </c:pt>
                <c:pt idx="3079">
                  <c:v>120</c:v>
                </c:pt>
                <c:pt idx="3080">
                  <c:v>120</c:v>
                </c:pt>
                <c:pt idx="3081">
                  <c:v>120</c:v>
                </c:pt>
                <c:pt idx="3082">
                  <c:v>120</c:v>
                </c:pt>
                <c:pt idx="3083">
                  <c:v>120</c:v>
                </c:pt>
                <c:pt idx="3084">
                  <c:v>120</c:v>
                </c:pt>
                <c:pt idx="3085">
                  <c:v>120</c:v>
                </c:pt>
                <c:pt idx="3086">
                  <c:v>120</c:v>
                </c:pt>
                <c:pt idx="3087">
                  <c:v>120</c:v>
                </c:pt>
                <c:pt idx="3088">
                  <c:v>120</c:v>
                </c:pt>
                <c:pt idx="3089">
                  <c:v>120</c:v>
                </c:pt>
                <c:pt idx="3090">
                  <c:v>120</c:v>
                </c:pt>
                <c:pt idx="3091">
                  <c:v>120</c:v>
                </c:pt>
                <c:pt idx="3092">
                  <c:v>120</c:v>
                </c:pt>
                <c:pt idx="3093">
                  <c:v>120</c:v>
                </c:pt>
                <c:pt idx="3094">
                  <c:v>120</c:v>
                </c:pt>
                <c:pt idx="3095">
                  <c:v>120</c:v>
                </c:pt>
                <c:pt idx="3096">
                  <c:v>120</c:v>
                </c:pt>
                <c:pt idx="3097">
                  <c:v>120</c:v>
                </c:pt>
                <c:pt idx="3098">
                  <c:v>120</c:v>
                </c:pt>
                <c:pt idx="3099">
                  <c:v>120</c:v>
                </c:pt>
                <c:pt idx="3100">
                  <c:v>120</c:v>
                </c:pt>
                <c:pt idx="3101">
                  <c:v>120</c:v>
                </c:pt>
                <c:pt idx="3102">
                  <c:v>120</c:v>
                </c:pt>
                <c:pt idx="3103">
                  <c:v>120</c:v>
                </c:pt>
                <c:pt idx="3104">
                  <c:v>120</c:v>
                </c:pt>
                <c:pt idx="3105">
                  <c:v>120</c:v>
                </c:pt>
                <c:pt idx="3106">
                  <c:v>120</c:v>
                </c:pt>
                <c:pt idx="3107">
                  <c:v>120</c:v>
                </c:pt>
                <c:pt idx="3108">
                  <c:v>120</c:v>
                </c:pt>
                <c:pt idx="3109">
                  <c:v>120</c:v>
                </c:pt>
                <c:pt idx="3110">
                  <c:v>120</c:v>
                </c:pt>
                <c:pt idx="3111">
                  <c:v>120</c:v>
                </c:pt>
                <c:pt idx="3112">
                  <c:v>120</c:v>
                </c:pt>
                <c:pt idx="3113">
                  <c:v>120</c:v>
                </c:pt>
                <c:pt idx="3114">
                  <c:v>120</c:v>
                </c:pt>
                <c:pt idx="3115">
                  <c:v>120</c:v>
                </c:pt>
                <c:pt idx="3116">
                  <c:v>120</c:v>
                </c:pt>
                <c:pt idx="3117">
                  <c:v>120</c:v>
                </c:pt>
                <c:pt idx="3118">
                  <c:v>120</c:v>
                </c:pt>
                <c:pt idx="3119">
                  <c:v>120</c:v>
                </c:pt>
                <c:pt idx="3120">
                  <c:v>120</c:v>
                </c:pt>
                <c:pt idx="3121">
                  <c:v>120</c:v>
                </c:pt>
                <c:pt idx="3122">
                  <c:v>120</c:v>
                </c:pt>
                <c:pt idx="3123">
                  <c:v>120</c:v>
                </c:pt>
                <c:pt idx="3124">
                  <c:v>120</c:v>
                </c:pt>
                <c:pt idx="3125">
                  <c:v>120</c:v>
                </c:pt>
                <c:pt idx="3126">
                  <c:v>120</c:v>
                </c:pt>
                <c:pt idx="3127">
                  <c:v>120</c:v>
                </c:pt>
                <c:pt idx="3128">
                  <c:v>120</c:v>
                </c:pt>
                <c:pt idx="3129">
                  <c:v>120</c:v>
                </c:pt>
                <c:pt idx="3130">
                  <c:v>120</c:v>
                </c:pt>
                <c:pt idx="3131">
                  <c:v>120</c:v>
                </c:pt>
                <c:pt idx="3132">
                  <c:v>120</c:v>
                </c:pt>
                <c:pt idx="3133">
                  <c:v>120</c:v>
                </c:pt>
                <c:pt idx="3134">
                  <c:v>120</c:v>
                </c:pt>
                <c:pt idx="3135">
                  <c:v>120</c:v>
                </c:pt>
                <c:pt idx="3136">
                  <c:v>120</c:v>
                </c:pt>
                <c:pt idx="3137">
                  <c:v>120</c:v>
                </c:pt>
                <c:pt idx="3138">
                  <c:v>120</c:v>
                </c:pt>
                <c:pt idx="3139">
                  <c:v>120</c:v>
                </c:pt>
                <c:pt idx="3140">
                  <c:v>120</c:v>
                </c:pt>
                <c:pt idx="3141">
                  <c:v>120</c:v>
                </c:pt>
                <c:pt idx="3142">
                  <c:v>120</c:v>
                </c:pt>
                <c:pt idx="3143">
                  <c:v>120</c:v>
                </c:pt>
                <c:pt idx="3144">
                  <c:v>120</c:v>
                </c:pt>
                <c:pt idx="3145">
                  <c:v>120</c:v>
                </c:pt>
                <c:pt idx="3146">
                  <c:v>120</c:v>
                </c:pt>
                <c:pt idx="3147">
                  <c:v>120</c:v>
                </c:pt>
                <c:pt idx="3148">
                  <c:v>120</c:v>
                </c:pt>
                <c:pt idx="3149">
                  <c:v>120</c:v>
                </c:pt>
                <c:pt idx="3150">
                  <c:v>120</c:v>
                </c:pt>
                <c:pt idx="3151">
                  <c:v>120</c:v>
                </c:pt>
                <c:pt idx="3152">
                  <c:v>120</c:v>
                </c:pt>
                <c:pt idx="3153">
                  <c:v>120</c:v>
                </c:pt>
                <c:pt idx="3154">
                  <c:v>120</c:v>
                </c:pt>
                <c:pt idx="3155">
                  <c:v>120</c:v>
                </c:pt>
                <c:pt idx="3156">
                  <c:v>120</c:v>
                </c:pt>
                <c:pt idx="3157">
                  <c:v>120</c:v>
                </c:pt>
                <c:pt idx="3158">
                  <c:v>120</c:v>
                </c:pt>
                <c:pt idx="3159">
                  <c:v>120</c:v>
                </c:pt>
                <c:pt idx="3160">
                  <c:v>120</c:v>
                </c:pt>
                <c:pt idx="3161">
                  <c:v>120</c:v>
                </c:pt>
                <c:pt idx="3162">
                  <c:v>120</c:v>
                </c:pt>
                <c:pt idx="3163">
                  <c:v>120</c:v>
                </c:pt>
                <c:pt idx="3164">
                  <c:v>120</c:v>
                </c:pt>
                <c:pt idx="3165">
                  <c:v>120</c:v>
                </c:pt>
                <c:pt idx="3166">
                  <c:v>120</c:v>
                </c:pt>
                <c:pt idx="3167">
                  <c:v>120</c:v>
                </c:pt>
                <c:pt idx="3168">
                  <c:v>120</c:v>
                </c:pt>
                <c:pt idx="3169">
                  <c:v>120</c:v>
                </c:pt>
                <c:pt idx="3170">
                  <c:v>120</c:v>
                </c:pt>
                <c:pt idx="3171">
                  <c:v>120</c:v>
                </c:pt>
                <c:pt idx="3172">
                  <c:v>120</c:v>
                </c:pt>
                <c:pt idx="3173">
                  <c:v>120</c:v>
                </c:pt>
                <c:pt idx="3174">
                  <c:v>120</c:v>
                </c:pt>
                <c:pt idx="3175">
                  <c:v>120</c:v>
                </c:pt>
                <c:pt idx="3176">
                  <c:v>120</c:v>
                </c:pt>
                <c:pt idx="3177">
                  <c:v>120</c:v>
                </c:pt>
                <c:pt idx="3178">
                  <c:v>120</c:v>
                </c:pt>
                <c:pt idx="3179">
                  <c:v>120</c:v>
                </c:pt>
                <c:pt idx="3180">
                  <c:v>120</c:v>
                </c:pt>
                <c:pt idx="3181">
                  <c:v>120</c:v>
                </c:pt>
                <c:pt idx="3182">
                  <c:v>120</c:v>
                </c:pt>
                <c:pt idx="3183">
                  <c:v>120</c:v>
                </c:pt>
                <c:pt idx="3184">
                  <c:v>120</c:v>
                </c:pt>
                <c:pt idx="3185">
                  <c:v>120</c:v>
                </c:pt>
                <c:pt idx="3186">
                  <c:v>120</c:v>
                </c:pt>
                <c:pt idx="3187">
                  <c:v>120</c:v>
                </c:pt>
                <c:pt idx="3188">
                  <c:v>120</c:v>
                </c:pt>
                <c:pt idx="3189">
                  <c:v>120</c:v>
                </c:pt>
                <c:pt idx="3190">
                  <c:v>120</c:v>
                </c:pt>
                <c:pt idx="3191">
                  <c:v>120</c:v>
                </c:pt>
                <c:pt idx="3192">
                  <c:v>120</c:v>
                </c:pt>
                <c:pt idx="3193">
                  <c:v>120</c:v>
                </c:pt>
                <c:pt idx="3194">
                  <c:v>120</c:v>
                </c:pt>
                <c:pt idx="3195">
                  <c:v>120</c:v>
                </c:pt>
                <c:pt idx="3196">
                  <c:v>120</c:v>
                </c:pt>
                <c:pt idx="3197">
                  <c:v>120</c:v>
                </c:pt>
                <c:pt idx="3198">
                  <c:v>120</c:v>
                </c:pt>
                <c:pt idx="3199">
                  <c:v>120</c:v>
                </c:pt>
                <c:pt idx="3200">
                  <c:v>120</c:v>
                </c:pt>
                <c:pt idx="3201">
                  <c:v>120</c:v>
                </c:pt>
                <c:pt idx="3202">
                  <c:v>120</c:v>
                </c:pt>
                <c:pt idx="3203">
                  <c:v>120</c:v>
                </c:pt>
                <c:pt idx="3204">
                  <c:v>120</c:v>
                </c:pt>
                <c:pt idx="3205">
                  <c:v>120</c:v>
                </c:pt>
                <c:pt idx="3206">
                  <c:v>120</c:v>
                </c:pt>
                <c:pt idx="3207">
                  <c:v>120</c:v>
                </c:pt>
                <c:pt idx="3208">
                  <c:v>120</c:v>
                </c:pt>
                <c:pt idx="3209">
                  <c:v>120</c:v>
                </c:pt>
                <c:pt idx="3210">
                  <c:v>120</c:v>
                </c:pt>
                <c:pt idx="3211">
                  <c:v>120</c:v>
                </c:pt>
                <c:pt idx="3212">
                  <c:v>120</c:v>
                </c:pt>
                <c:pt idx="3213">
                  <c:v>120</c:v>
                </c:pt>
                <c:pt idx="3214">
                  <c:v>120</c:v>
                </c:pt>
                <c:pt idx="3215">
                  <c:v>120</c:v>
                </c:pt>
                <c:pt idx="3216">
                  <c:v>120</c:v>
                </c:pt>
                <c:pt idx="3217">
                  <c:v>120</c:v>
                </c:pt>
                <c:pt idx="3218">
                  <c:v>120</c:v>
                </c:pt>
                <c:pt idx="3219">
                  <c:v>120</c:v>
                </c:pt>
                <c:pt idx="3220">
                  <c:v>120</c:v>
                </c:pt>
                <c:pt idx="3221">
                  <c:v>120</c:v>
                </c:pt>
                <c:pt idx="3222">
                  <c:v>120</c:v>
                </c:pt>
                <c:pt idx="3223">
                  <c:v>120</c:v>
                </c:pt>
                <c:pt idx="3224">
                  <c:v>120</c:v>
                </c:pt>
                <c:pt idx="3225">
                  <c:v>120</c:v>
                </c:pt>
                <c:pt idx="3226">
                  <c:v>120</c:v>
                </c:pt>
                <c:pt idx="3227">
                  <c:v>120</c:v>
                </c:pt>
                <c:pt idx="3228">
                  <c:v>120</c:v>
                </c:pt>
                <c:pt idx="3229">
                  <c:v>120</c:v>
                </c:pt>
                <c:pt idx="3230">
                  <c:v>120</c:v>
                </c:pt>
                <c:pt idx="3231">
                  <c:v>120</c:v>
                </c:pt>
                <c:pt idx="3232">
                  <c:v>120</c:v>
                </c:pt>
                <c:pt idx="3233">
                  <c:v>120</c:v>
                </c:pt>
                <c:pt idx="3234">
                  <c:v>120</c:v>
                </c:pt>
                <c:pt idx="3235">
                  <c:v>120</c:v>
                </c:pt>
                <c:pt idx="3236">
                  <c:v>120</c:v>
                </c:pt>
                <c:pt idx="3237">
                  <c:v>120</c:v>
                </c:pt>
                <c:pt idx="3238">
                  <c:v>120</c:v>
                </c:pt>
                <c:pt idx="3239">
                  <c:v>120</c:v>
                </c:pt>
                <c:pt idx="3240">
                  <c:v>120</c:v>
                </c:pt>
                <c:pt idx="3241">
                  <c:v>120</c:v>
                </c:pt>
                <c:pt idx="3242">
                  <c:v>120</c:v>
                </c:pt>
                <c:pt idx="3243">
                  <c:v>120</c:v>
                </c:pt>
                <c:pt idx="3244">
                  <c:v>120</c:v>
                </c:pt>
                <c:pt idx="3245">
                  <c:v>120</c:v>
                </c:pt>
                <c:pt idx="3246">
                  <c:v>120</c:v>
                </c:pt>
                <c:pt idx="3247">
                  <c:v>120</c:v>
                </c:pt>
                <c:pt idx="3248">
                  <c:v>120</c:v>
                </c:pt>
                <c:pt idx="3249">
                  <c:v>120</c:v>
                </c:pt>
                <c:pt idx="3250">
                  <c:v>120</c:v>
                </c:pt>
                <c:pt idx="3251">
                  <c:v>120</c:v>
                </c:pt>
                <c:pt idx="3252">
                  <c:v>120</c:v>
                </c:pt>
                <c:pt idx="3253">
                  <c:v>120</c:v>
                </c:pt>
                <c:pt idx="3254">
                  <c:v>120</c:v>
                </c:pt>
                <c:pt idx="3255">
                  <c:v>120</c:v>
                </c:pt>
                <c:pt idx="3256">
                  <c:v>120</c:v>
                </c:pt>
                <c:pt idx="3257">
                  <c:v>120</c:v>
                </c:pt>
                <c:pt idx="3258">
                  <c:v>120</c:v>
                </c:pt>
                <c:pt idx="3259">
                  <c:v>120</c:v>
                </c:pt>
                <c:pt idx="3260">
                  <c:v>120</c:v>
                </c:pt>
                <c:pt idx="3261">
                  <c:v>120</c:v>
                </c:pt>
                <c:pt idx="3262">
                  <c:v>120</c:v>
                </c:pt>
                <c:pt idx="3263">
                  <c:v>120</c:v>
                </c:pt>
                <c:pt idx="3264">
                  <c:v>120</c:v>
                </c:pt>
                <c:pt idx="3265">
                  <c:v>120</c:v>
                </c:pt>
                <c:pt idx="3266">
                  <c:v>120</c:v>
                </c:pt>
                <c:pt idx="3267">
                  <c:v>120</c:v>
                </c:pt>
                <c:pt idx="3268">
                  <c:v>120</c:v>
                </c:pt>
                <c:pt idx="3269">
                  <c:v>120</c:v>
                </c:pt>
                <c:pt idx="3270">
                  <c:v>120</c:v>
                </c:pt>
                <c:pt idx="3271">
                  <c:v>120</c:v>
                </c:pt>
                <c:pt idx="3272">
                  <c:v>120</c:v>
                </c:pt>
                <c:pt idx="3273">
                  <c:v>120</c:v>
                </c:pt>
                <c:pt idx="3274">
                  <c:v>120</c:v>
                </c:pt>
                <c:pt idx="3275">
                  <c:v>120</c:v>
                </c:pt>
                <c:pt idx="3276">
                  <c:v>120</c:v>
                </c:pt>
                <c:pt idx="3277">
                  <c:v>120</c:v>
                </c:pt>
                <c:pt idx="3278">
                  <c:v>120</c:v>
                </c:pt>
                <c:pt idx="3279">
                  <c:v>120</c:v>
                </c:pt>
                <c:pt idx="3280">
                  <c:v>120</c:v>
                </c:pt>
                <c:pt idx="3281">
                  <c:v>120</c:v>
                </c:pt>
                <c:pt idx="3282">
                  <c:v>120</c:v>
                </c:pt>
                <c:pt idx="3283">
                  <c:v>120</c:v>
                </c:pt>
                <c:pt idx="3284">
                  <c:v>120</c:v>
                </c:pt>
                <c:pt idx="3285">
                  <c:v>120</c:v>
                </c:pt>
                <c:pt idx="3286">
                  <c:v>120</c:v>
                </c:pt>
                <c:pt idx="3287">
                  <c:v>120</c:v>
                </c:pt>
                <c:pt idx="3288">
                  <c:v>120</c:v>
                </c:pt>
                <c:pt idx="3289">
                  <c:v>120</c:v>
                </c:pt>
                <c:pt idx="3290">
                  <c:v>120</c:v>
                </c:pt>
                <c:pt idx="3291">
                  <c:v>120</c:v>
                </c:pt>
                <c:pt idx="3292">
                  <c:v>120</c:v>
                </c:pt>
                <c:pt idx="3293">
                  <c:v>120</c:v>
                </c:pt>
                <c:pt idx="3294">
                  <c:v>120</c:v>
                </c:pt>
                <c:pt idx="3295">
                  <c:v>120</c:v>
                </c:pt>
                <c:pt idx="3296">
                  <c:v>120</c:v>
                </c:pt>
                <c:pt idx="3297">
                  <c:v>120</c:v>
                </c:pt>
                <c:pt idx="3298">
                  <c:v>120</c:v>
                </c:pt>
                <c:pt idx="3299">
                  <c:v>120</c:v>
                </c:pt>
                <c:pt idx="3300">
                  <c:v>120</c:v>
                </c:pt>
                <c:pt idx="3301">
                  <c:v>120</c:v>
                </c:pt>
                <c:pt idx="3302">
                  <c:v>120</c:v>
                </c:pt>
                <c:pt idx="3303">
                  <c:v>120</c:v>
                </c:pt>
                <c:pt idx="3304">
                  <c:v>120</c:v>
                </c:pt>
                <c:pt idx="3305">
                  <c:v>120</c:v>
                </c:pt>
                <c:pt idx="3306">
                  <c:v>120</c:v>
                </c:pt>
                <c:pt idx="3307">
                  <c:v>120</c:v>
                </c:pt>
                <c:pt idx="3308">
                  <c:v>120</c:v>
                </c:pt>
                <c:pt idx="3309">
                  <c:v>120</c:v>
                </c:pt>
                <c:pt idx="3310">
                  <c:v>120</c:v>
                </c:pt>
                <c:pt idx="3311">
                  <c:v>120</c:v>
                </c:pt>
                <c:pt idx="3312">
                  <c:v>120</c:v>
                </c:pt>
                <c:pt idx="3313">
                  <c:v>120</c:v>
                </c:pt>
                <c:pt idx="3314">
                  <c:v>120</c:v>
                </c:pt>
                <c:pt idx="3315">
                  <c:v>120</c:v>
                </c:pt>
                <c:pt idx="3316">
                  <c:v>120</c:v>
                </c:pt>
                <c:pt idx="3317">
                  <c:v>120</c:v>
                </c:pt>
                <c:pt idx="3318">
                  <c:v>120</c:v>
                </c:pt>
                <c:pt idx="3319">
                  <c:v>120</c:v>
                </c:pt>
                <c:pt idx="3320">
                  <c:v>120</c:v>
                </c:pt>
                <c:pt idx="3321">
                  <c:v>120</c:v>
                </c:pt>
                <c:pt idx="3322">
                  <c:v>120</c:v>
                </c:pt>
                <c:pt idx="3323">
                  <c:v>120</c:v>
                </c:pt>
                <c:pt idx="3324">
                  <c:v>120</c:v>
                </c:pt>
                <c:pt idx="3325">
                  <c:v>120</c:v>
                </c:pt>
                <c:pt idx="3326">
                  <c:v>120</c:v>
                </c:pt>
                <c:pt idx="3327">
                  <c:v>120</c:v>
                </c:pt>
                <c:pt idx="3328">
                  <c:v>120</c:v>
                </c:pt>
                <c:pt idx="3329">
                  <c:v>120</c:v>
                </c:pt>
                <c:pt idx="3330">
                  <c:v>120</c:v>
                </c:pt>
                <c:pt idx="3331">
                  <c:v>120</c:v>
                </c:pt>
                <c:pt idx="3332">
                  <c:v>120</c:v>
                </c:pt>
                <c:pt idx="3333">
                  <c:v>120</c:v>
                </c:pt>
                <c:pt idx="3334">
                  <c:v>120</c:v>
                </c:pt>
                <c:pt idx="3335">
                  <c:v>120</c:v>
                </c:pt>
                <c:pt idx="3336">
                  <c:v>120</c:v>
                </c:pt>
                <c:pt idx="3337">
                  <c:v>120</c:v>
                </c:pt>
                <c:pt idx="3338">
                  <c:v>120</c:v>
                </c:pt>
                <c:pt idx="3339">
                  <c:v>120</c:v>
                </c:pt>
                <c:pt idx="3340">
                  <c:v>120</c:v>
                </c:pt>
                <c:pt idx="3341">
                  <c:v>120</c:v>
                </c:pt>
                <c:pt idx="3342">
                  <c:v>120</c:v>
                </c:pt>
                <c:pt idx="3343">
                  <c:v>120</c:v>
                </c:pt>
                <c:pt idx="3344">
                  <c:v>120</c:v>
                </c:pt>
                <c:pt idx="3345">
                  <c:v>120</c:v>
                </c:pt>
                <c:pt idx="3346">
                  <c:v>120</c:v>
                </c:pt>
                <c:pt idx="3347">
                  <c:v>120</c:v>
                </c:pt>
                <c:pt idx="3348">
                  <c:v>120</c:v>
                </c:pt>
                <c:pt idx="3349">
                  <c:v>120</c:v>
                </c:pt>
                <c:pt idx="3350">
                  <c:v>120</c:v>
                </c:pt>
                <c:pt idx="3351">
                  <c:v>120</c:v>
                </c:pt>
                <c:pt idx="3352">
                  <c:v>120</c:v>
                </c:pt>
                <c:pt idx="3353">
                  <c:v>120</c:v>
                </c:pt>
                <c:pt idx="3354">
                  <c:v>120</c:v>
                </c:pt>
                <c:pt idx="3355">
                  <c:v>120</c:v>
                </c:pt>
                <c:pt idx="3356">
                  <c:v>120</c:v>
                </c:pt>
                <c:pt idx="3357">
                  <c:v>120</c:v>
                </c:pt>
                <c:pt idx="3358">
                  <c:v>120</c:v>
                </c:pt>
                <c:pt idx="3359">
                  <c:v>120</c:v>
                </c:pt>
                <c:pt idx="3360">
                  <c:v>120</c:v>
                </c:pt>
                <c:pt idx="3361">
                  <c:v>120</c:v>
                </c:pt>
                <c:pt idx="3362">
                  <c:v>120</c:v>
                </c:pt>
                <c:pt idx="3363">
                  <c:v>120</c:v>
                </c:pt>
                <c:pt idx="3364">
                  <c:v>120</c:v>
                </c:pt>
                <c:pt idx="3365">
                  <c:v>120</c:v>
                </c:pt>
                <c:pt idx="3366">
                  <c:v>120</c:v>
                </c:pt>
                <c:pt idx="3367">
                  <c:v>120</c:v>
                </c:pt>
                <c:pt idx="3368">
                  <c:v>120</c:v>
                </c:pt>
                <c:pt idx="3369">
                  <c:v>120</c:v>
                </c:pt>
                <c:pt idx="3370">
                  <c:v>120</c:v>
                </c:pt>
                <c:pt idx="3371">
                  <c:v>120</c:v>
                </c:pt>
                <c:pt idx="3372">
                  <c:v>120</c:v>
                </c:pt>
                <c:pt idx="3373">
                  <c:v>120</c:v>
                </c:pt>
                <c:pt idx="3374">
                  <c:v>120</c:v>
                </c:pt>
                <c:pt idx="3375">
                  <c:v>120</c:v>
                </c:pt>
                <c:pt idx="3376">
                  <c:v>120</c:v>
                </c:pt>
                <c:pt idx="3377">
                  <c:v>120</c:v>
                </c:pt>
                <c:pt idx="3378">
                  <c:v>120</c:v>
                </c:pt>
                <c:pt idx="3379">
                  <c:v>120</c:v>
                </c:pt>
                <c:pt idx="3380">
                  <c:v>120</c:v>
                </c:pt>
                <c:pt idx="3381">
                  <c:v>120</c:v>
                </c:pt>
                <c:pt idx="3382">
                  <c:v>120</c:v>
                </c:pt>
                <c:pt idx="3383">
                  <c:v>120</c:v>
                </c:pt>
                <c:pt idx="3384">
                  <c:v>120</c:v>
                </c:pt>
                <c:pt idx="3385">
                  <c:v>120</c:v>
                </c:pt>
                <c:pt idx="3386">
                  <c:v>120</c:v>
                </c:pt>
                <c:pt idx="3387">
                  <c:v>120</c:v>
                </c:pt>
                <c:pt idx="3388">
                  <c:v>120</c:v>
                </c:pt>
                <c:pt idx="3389">
                  <c:v>120</c:v>
                </c:pt>
                <c:pt idx="3390">
                  <c:v>120</c:v>
                </c:pt>
                <c:pt idx="3391">
                  <c:v>120</c:v>
                </c:pt>
                <c:pt idx="3392">
                  <c:v>120</c:v>
                </c:pt>
                <c:pt idx="3393">
                  <c:v>120</c:v>
                </c:pt>
                <c:pt idx="3394">
                  <c:v>120</c:v>
                </c:pt>
                <c:pt idx="3395">
                  <c:v>120</c:v>
                </c:pt>
                <c:pt idx="3396">
                  <c:v>120</c:v>
                </c:pt>
                <c:pt idx="3397">
                  <c:v>120</c:v>
                </c:pt>
                <c:pt idx="3398">
                  <c:v>120</c:v>
                </c:pt>
                <c:pt idx="3399">
                  <c:v>120</c:v>
                </c:pt>
                <c:pt idx="3400">
                  <c:v>120</c:v>
                </c:pt>
                <c:pt idx="3401">
                  <c:v>120</c:v>
                </c:pt>
                <c:pt idx="3402">
                  <c:v>120</c:v>
                </c:pt>
                <c:pt idx="3403">
                  <c:v>120</c:v>
                </c:pt>
                <c:pt idx="3404">
                  <c:v>120</c:v>
                </c:pt>
                <c:pt idx="3405">
                  <c:v>120</c:v>
                </c:pt>
                <c:pt idx="3406">
                  <c:v>120</c:v>
                </c:pt>
                <c:pt idx="3407">
                  <c:v>120</c:v>
                </c:pt>
                <c:pt idx="3408">
                  <c:v>120</c:v>
                </c:pt>
                <c:pt idx="3409">
                  <c:v>120</c:v>
                </c:pt>
                <c:pt idx="3410">
                  <c:v>120</c:v>
                </c:pt>
                <c:pt idx="3411">
                  <c:v>120</c:v>
                </c:pt>
                <c:pt idx="3412">
                  <c:v>120</c:v>
                </c:pt>
                <c:pt idx="3413">
                  <c:v>120</c:v>
                </c:pt>
                <c:pt idx="3414">
                  <c:v>120</c:v>
                </c:pt>
                <c:pt idx="3415">
                  <c:v>120</c:v>
                </c:pt>
                <c:pt idx="3416">
                  <c:v>120</c:v>
                </c:pt>
                <c:pt idx="3417">
                  <c:v>120</c:v>
                </c:pt>
                <c:pt idx="3418">
                  <c:v>120</c:v>
                </c:pt>
                <c:pt idx="3419">
                  <c:v>120</c:v>
                </c:pt>
                <c:pt idx="3420">
                  <c:v>120</c:v>
                </c:pt>
                <c:pt idx="3421">
                  <c:v>120</c:v>
                </c:pt>
                <c:pt idx="3422">
                  <c:v>120</c:v>
                </c:pt>
                <c:pt idx="3423">
                  <c:v>120</c:v>
                </c:pt>
                <c:pt idx="3424">
                  <c:v>120</c:v>
                </c:pt>
                <c:pt idx="3425">
                  <c:v>120</c:v>
                </c:pt>
                <c:pt idx="3426">
                  <c:v>120</c:v>
                </c:pt>
                <c:pt idx="3427">
                  <c:v>120</c:v>
                </c:pt>
                <c:pt idx="3428">
                  <c:v>120</c:v>
                </c:pt>
                <c:pt idx="3429">
                  <c:v>120</c:v>
                </c:pt>
                <c:pt idx="3430">
                  <c:v>120</c:v>
                </c:pt>
                <c:pt idx="3431">
                  <c:v>120</c:v>
                </c:pt>
                <c:pt idx="3432">
                  <c:v>120</c:v>
                </c:pt>
                <c:pt idx="3433">
                  <c:v>120</c:v>
                </c:pt>
                <c:pt idx="3434">
                  <c:v>120</c:v>
                </c:pt>
                <c:pt idx="3435">
                  <c:v>120</c:v>
                </c:pt>
                <c:pt idx="3436">
                  <c:v>120</c:v>
                </c:pt>
                <c:pt idx="3437">
                  <c:v>120</c:v>
                </c:pt>
                <c:pt idx="3438">
                  <c:v>120</c:v>
                </c:pt>
                <c:pt idx="3439">
                  <c:v>120</c:v>
                </c:pt>
                <c:pt idx="3440">
                  <c:v>120</c:v>
                </c:pt>
                <c:pt idx="3441">
                  <c:v>120</c:v>
                </c:pt>
                <c:pt idx="3442">
                  <c:v>120</c:v>
                </c:pt>
                <c:pt idx="3443">
                  <c:v>120</c:v>
                </c:pt>
                <c:pt idx="3444">
                  <c:v>120</c:v>
                </c:pt>
                <c:pt idx="3445">
                  <c:v>120</c:v>
                </c:pt>
                <c:pt idx="3446">
                  <c:v>120</c:v>
                </c:pt>
                <c:pt idx="3447">
                  <c:v>120</c:v>
                </c:pt>
                <c:pt idx="3448">
                  <c:v>120</c:v>
                </c:pt>
                <c:pt idx="3449">
                  <c:v>120</c:v>
                </c:pt>
                <c:pt idx="3450">
                  <c:v>120</c:v>
                </c:pt>
                <c:pt idx="3451">
                  <c:v>120</c:v>
                </c:pt>
                <c:pt idx="3452">
                  <c:v>120</c:v>
                </c:pt>
                <c:pt idx="3453">
                  <c:v>120</c:v>
                </c:pt>
                <c:pt idx="3454">
                  <c:v>120</c:v>
                </c:pt>
                <c:pt idx="3455">
                  <c:v>120</c:v>
                </c:pt>
                <c:pt idx="3456">
                  <c:v>120</c:v>
                </c:pt>
                <c:pt idx="3457">
                  <c:v>120</c:v>
                </c:pt>
                <c:pt idx="3458">
                  <c:v>120</c:v>
                </c:pt>
                <c:pt idx="3459">
                  <c:v>120</c:v>
                </c:pt>
                <c:pt idx="3460">
                  <c:v>120</c:v>
                </c:pt>
                <c:pt idx="3461">
                  <c:v>120</c:v>
                </c:pt>
                <c:pt idx="3462">
                  <c:v>120</c:v>
                </c:pt>
                <c:pt idx="3463">
                  <c:v>120</c:v>
                </c:pt>
                <c:pt idx="3464">
                  <c:v>120</c:v>
                </c:pt>
                <c:pt idx="3465">
                  <c:v>120</c:v>
                </c:pt>
                <c:pt idx="3466">
                  <c:v>120</c:v>
                </c:pt>
                <c:pt idx="3467">
                  <c:v>120</c:v>
                </c:pt>
                <c:pt idx="3468">
                  <c:v>120</c:v>
                </c:pt>
                <c:pt idx="3469">
                  <c:v>120</c:v>
                </c:pt>
                <c:pt idx="3470">
                  <c:v>120</c:v>
                </c:pt>
                <c:pt idx="3471">
                  <c:v>120</c:v>
                </c:pt>
                <c:pt idx="3472">
                  <c:v>120</c:v>
                </c:pt>
                <c:pt idx="3473">
                  <c:v>120</c:v>
                </c:pt>
                <c:pt idx="3474">
                  <c:v>120</c:v>
                </c:pt>
                <c:pt idx="3475">
                  <c:v>120</c:v>
                </c:pt>
                <c:pt idx="3476">
                  <c:v>120</c:v>
                </c:pt>
                <c:pt idx="3477">
                  <c:v>120</c:v>
                </c:pt>
                <c:pt idx="3478">
                  <c:v>120</c:v>
                </c:pt>
                <c:pt idx="3479">
                  <c:v>120</c:v>
                </c:pt>
                <c:pt idx="3480">
                  <c:v>120</c:v>
                </c:pt>
                <c:pt idx="3481">
                  <c:v>120</c:v>
                </c:pt>
                <c:pt idx="3482">
                  <c:v>120</c:v>
                </c:pt>
                <c:pt idx="3483">
                  <c:v>120</c:v>
                </c:pt>
                <c:pt idx="3484">
                  <c:v>120</c:v>
                </c:pt>
                <c:pt idx="3485">
                  <c:v>120</c:v>
                </c:pt>
                <c:pt idx="3486">
                  <c:v>120</c:v>
                </c:pt>
                <c:pt idx="3487">
                  <c:v>120</c:v>
                </c:pt>
                <c:pt idx="3488">
                  <c:v>120</c:v>
                </c:pt>
                <c:pt idx="3489">
                  <c:v>120</c:v>
                </c:pt>
                <c:pt idx="3490">
                  <c:v>120</c:v>
                </c:pt>
                <c:pt idx="3491">
                  <c:v>120</c:v>
                </c:pt>
                <c:pt idx="3492">
                  <c:v>120</c:v>
                </c:pt>
                <c:pt idx="3493">
                  <c:v>120</c:v>
                </c:pt>
                <c:pt idx="3494">
                  <c:v>120</c:v>
                </c:pt>
                <c:pt idx="3495">
                  <c:v>120</c:v>
                </c:pt>
                <c:pt idx="3496">
                  <c:v>120</c:v>
                </c:pt>
                <c:pt idx="3497">
                  <c:v>120</c:v>
                </c:pt>
                <c:pt idx="3498">
                  <c:v>120</c:v>
                </c:pt>
                <c:pt idx="3499">
                  <c:v>120</c:v>
                </c:pt>
                <c:pt idx="3500">
                  <c:v>120</c:v>
                </c:pt>
                <c:pt idx="3501">
                  <c:v>120</c:v>
                </c:pt>
                <c:pt idx="3502">
                  <c:v>120</c:v>
                </c:pt>
                <c:pt idx="3503">
                  <c:v>120</c:v>
                </c:pt>
                <c:pt idx="3504">
                  <c:v>120</c:v>
                </c:pt>
                <c:pt idx="3505">
                  <c:v>120</c:v>
                </c:pt>
                <c:pt idx="3506">
                  <c:v>120</c:v>
                </c:pt>
                <c:pt idx="3507">
                  <c:v>120</c:v>
                </c:pt>
                <c:pt idx="3508">
                  <c:v>120</c:v>
                </c:pt>
                <c:pt idx="3509">
                  <c:v>120</c:v>
                </c:pt>
                <c:pt idx="3510">
                  <c:v>120</c:v>
                </c:pt>
                <c:pt idx="3511">
                  <c:v>120</c:v>
                </c:pt>
                <c:pt idx="3512">
                  <c:v>120</c:v>
                </c:pt>
                <c:pt idx="3513">
                  <c:v>120</c:v>
                </c:pt>
                <c:pt idx="3514">
                  <c:v>120</c:v>
                </c:pt>
                <c:pt idx="3515">
                  <c:v>120</c:v>
                </c:pt>
                <c:pt idx="3516">
                  <c:v>120</c:v>
                </c:pt>
                <c:pt idx="3517">
                  <c:v>120</c:v>
                </c:pt>
                <c:pt idx="3518">
                  <c:v>120</c:v>
                </c:pt>
                <c:pt idx="3519">
                  <c:v>120</c:v>
                </c:pt>
                <c:pt idx="3520">
                  <c:v>120</c:v>
                </c:pt>
                <c:pt idx="3521">
                  <c:v>120</c:v>
                </c:pt>
                <c:pt idx="3522">
                  <c:v>120</c:v>
                </c:pt>
                <c:pt idx="3523">
                  <c:v>120</c:v>
                </c:pt>
                <c:pt idx="3524">
                  <c:v>120</c:v>
                </c:pt>
                <c:pt idx="3525">
                  <c:v>120</c:v>
                </c:pt>
                <c:pt idx="3526">
                  <c:v>120</c:v>
                </c:pt>
                <c:pt idx="3527">
                  <c:v>120</c:v>
                </c:pt>
                <c:pt idx="3528">
                  <c:v>120</c:v>
                </c:pt>
                <c:pt idx="3529">
                  <c:v>120</c:v>
                </c:pt>
                <c:pt idx="3530">
                  <c:v>120</c:v>
                </c:pt>
                <c:pt idx="3531">
                  <c:v>120</c:v>
                </c:pt>
                <c:pt idx="3532">
                  <c:v>120</c:v>
                </c:pt>
                <c:pt idx="3533">
                  <c:v>120</c:v>
                </c:pt>
                <c:pt idx="3534">
                  <c:v>120</c:v>
                </c:pt>
                <c:pt idx="3535">
                  <c:v>120</c:v>
                </c:pt>
                <c:pt idx="3536">
                  <c:v>120</c:v>
                </c:pt>
                <c:pt idx="3537">
                  <c:v>120</c:v>
                </c:pt>
                <c:pt idx="3538">
                  <c:v>120</c:v>
                </c:pt>
                <c:pt idx="3539">
                  <c:v>120</c:v>
                </c:pt>
                <c:pt idx="3540">
                  <c:v>120</c:v>
                </c:pt>
                <c:pt idx="3541">
                  <c:v>120</c:v>
                </c:pt>
                <c:pt idx="3542">
                  <c:v>120</c:v>
                </c:pt>
                <c:pt idx="3543">
                  <c:v>120</c:v>
                </c:pt>
                <c:pt idx="3544">
                  <c:v>120</c:v>
                </c:pt>
                <c:pt idx="3545">
                  <c:v>120</c:v>
                </c:pt>
                <c:pt idx="3546">
                  <c:v>120</c:v>
                </c:pt>
                <c:pt idx="3547">
                  <c:v>120</c:v>
                </c:pt>
                <c:pt idx="3548">
                  <c:v>120</c:v>
                </c:pt>
                <c:pt idx="3549">
                  <c:v>120</c:v>
                </c:pt>
                <c:pt idx="3550">
                  <c:v>120</c:v>
                </c:pt>
                <c:pt idx="3551">
                  <c:v>120</c:v>
                </c:pt>
                <c:pt idx="3552">
                  <c:v>120</c:v>
                </c:pt>
                <c:pt idx="3553">
                  <c:v>120</c:v>
                </c:pt>
                <c:pt idx="3554">
                  <c:v>120</c:v>
                </c:pt>
                <c:pt idx="3555">
                  <c:v>120</c:v>
                </c:pt>
                <c:pt idx="3556">
                  <c:v>120</c:v>
                </c:pt>
                <c:pt idx="3557">
                  <c:v>120</c:v>
                </c:pt>
                <c:pt idx="3558">
                  <c:v>120</c:v>
                </c:pt>
                <c:pt idx="3559">
                  <c:v>120</c:v>
                </c:pt>
                <c:pt idx="3560">
                  <c:v>120</c:v>
                </c:pt>
                <c:pt idx="3561">
                  <c:v>120</c:v>
                </c:pt>
                <c:pt idx="3562">
                  <c:v>120</c:v>
                </c:pt>
                <c:pt idx="3563">
                  <c:v>120</c:v>
                </c:pt>
                <c:pt idx="3564">
                  <c:v>120</c:v>
                </c:pt>
                <c:pt idx="3565">
                  <c:v>120</c:v>
                </c:pt>
                <c:pt idx="3566">
                  <c:v>120</c:v>
                </c:pt>
                <c:pt idx="3567">
                  <c:v>120</c:v>
                </c:pt>
                <c:pt idx="3568">
                  <c:v>120</c:v>
                </c:pt>
                <c:pt idx="3569">
                  <c:v>120</c:v>
                </c:pt>
                <c:pt idx="3570">
                  <c:v>120</c:v>
                </c:pt>
                <c:pt idx="3571">
                  <c:v>120</c:v>
                </c:pt>
                <c:pt idx="3572">
                  <c:v>120</c:v>
                </c:pt>
                <c:pt idx="3573">
                  <c:v>120</c:v>
                </c:pt>
                <c:pt idx="3574">
                  <c:v>120</c:v>
                </c:pt>
                <c:pt idx="3575">
                  <c:v>120</c:v>
                </c:pt>
                <c:pt idx="3576">
                  <c:v>120</c:v>
                </c:pt>
                <c:pt idx="3577">
                  <c:v>120</c:v>
                </c:pt>
                <c:pt idx="3578">
                  <c:v>120</c:v>
                </c:pt>
                <c:pt idx="3579">
                  <c:v>120</c:v>
                </c:pt>
                <c:pt idx="3580">
                  <c:v>120</c:v>
                </c:pt>
                <c:pt idx="3581">
                  <c:v>120</c:v>
                </c:pt>
                <c:pt idx="3582">
                  <c:v>120</c:v>
                </c:pt>
                <c:pt idx="3583">
                  <c:v>120</c:v>
                </c:pt>
                <c:pt idx="3584">
                  <c:v>120</c:v>
                </c:pt>
                <c:pt idx="3585">
                  <c:v>120</c:v>
                </c:pt>
                <c:pt idx="3586">
                  <c:v>120</c:v>
                </c:pt>
                <c:pt idx="3587">
                  <c:v>120</c:v>
                </c:pt>
                <c:pt idx="3588">
                  <c:v>120</c:v>
                </c:pt>
                <c:pt idx="3589">
                  <c:v>120</c:v>
                </c:pt>
                <c:pt idx="3590">
                  <c:v>120</c:v>
                </c:pt>
                <c:pt idx="3591">
                  <c:v>120</c:v>
                </c:pt>
                <c:pt idx="3592">
                  <c:v>120</c:v>
                </c:pt>
                <c:pt idx="3593">
                  <c:v>120</c:v>
                </c:pt>
                <c:pt idx="3594">
                  <c:v>120</c:v>
                </c:pt>
                <c:pt idx="3595">
                  <c:v>120</c:v>
                </c:pt>
                <c:pt idx="3596">
                  <c:v>120</c:v>
                </c:pt>
                <c:pt idx="3597">
                  <c:v>120</c:v>
                </c:pt>
                <c:pt idx="3598">
                  <c:v>120</c:v>
                </c:pt>
                <c:pt idx="3599">
                  <c:v>120</c:v>
                </c:pt>
                <c:pt idx="3600">
                  <c:v>120</c:v>
                </c:pt>
                <c:pt idx="3601">
                  <c:v>120</c:v>
                </c:pt>
                <c:pt idx="3602">
                  <c:v>120</c:v>
                </c:pt>
                <c:pt idx="3603">
                  <c:v>120</c:v>
                </c:pt>
                <c:pt idx="3604">
                  <c:v>120</c:v>
                </c:pt>
                <c:pt idx="3605">
                  <c:v>120</c:v>
                </c:pt>
                <c:pt idx="3606">
                  <c:v>120</c:v>
                </c:pt>
                <c:pt idx="3607">
                  <c:v>120</c:v>
                </c:pt>
                <c:pt idx="3608">
                  <c:v>120</c:v>
                </c:pt>
                <c:pt idx="3609">
                  <c:v>120</c:v>
                </c:pt>
                <c:pt idx="3610">
                  <c:v>120</c:v>
                </c:pt>
                <c:pt idx="3611">
                  <c:v>120</c:v>
                </c:pt>
                <c:pt idx="3612">
                  <c:v>120</c:v>
                </c:pt>
                <c:pt idx="3613">
                  <c:v>120</c:v>
                </c:pt>
                <c:pt idx="3614">
                  <c:v>120</c:v>
                </c:pt>
                <c:pt idx="3615">
                  <c:v>120</c:v>
                </c:pt>
                <c:pt idx="3616">
                  <c:v>120</c:v>
                </c:pt>
                <c:pt idx="3617">
                  <c:v>120</c:v>
                </c:pt>
                <c:pt idx="3618">
                  <c:v>120</c:v>
                </c:pt>
                <c:pt idx="3619">
                  <c:v>120</c:v>
                </c:pt>
                <c:pt idx="3620">
                  <c:v>120</c:v>
                </c:pt>
                <c:pt idx="3621">
                  <c:v>120</c:v>
                </c:pt>
                <c:pt idx="3622">
                  <c:v>120</c:v>
                </c:pt>
                <c:pt idx="3623">
                  <c:v>120</c:v>
                </c:pt>
                <c:pt idx="3624">
                  <c:v>120</c:v>
                </c:pt>
                <c:pt idx="3625">
                  <c:v>120</c:v>
                </c:pt>
                <c:pt idx="3626">
                  <c:v>120</c:v>
                </c:pt>
                <c:pt idx="3627">
                  <c:v>120</c:v>
                </c:pt>
                <c:pt idx="3628">
                  <c:v>120</c:v>
                </c:pt>
                <c:pt idx="3629">
                  <c:v>120</c:v>
                </c:pt>
                <c:pt idx="3630">
                  <c:v>120</c:v>
                </c:pt>
                <c:pt idx="3631">
                  <c:v>120</c:v>
                </c:pt>
                <c:pt idx="3632">
                  <c:v>120</c:v>
                </c:pt>
                <c:pt idx="3633">
                  <c:v>120</c:v>
                </c:pt>
                <c:pt idx="3634">
                  <c:v>120</c:v>
                </c:pt>
                <c:pt idx="3635">
                  <c:v>120</c:v>
                </c:pt>
                <c:pt idx="3636">
                  <c:v>120</c:v>
                </c:pt>
                <c:pt idx="3637">
                  <c:v>120</c:v>
                </c:pt>
                <c:pt idx="3638">
                  <c:v>120</c:v>
                </c:pt>
                <c:pt idx="3639">
                  <c:v>120</c:v>
                </c:pt>
                <c:pt idx="3640">
                  <c:v>120</c:v>
                </c:pt>
                <c:pt idx="3641">
                  <c:v>120</c:v>
                </c:pt>
                <c:pt idx="3642">
                  <c:v>120</c:v>
                </c:pt>
                <c:pt idx="3643">
                  <c:v>120</c:v>
                </c:pt>
                <c:pt idx="3644">
                  <c:v>120</c:v>
                </c:pt>
                <c:pt idx="3645">
                  <c:v>120</c:v>
                </c:pt>
                <c:pt idx="3646">
                  <c:v>120</c:v>
                </c:pt>
                <c:pt idx="3647">
                  <c:v>120</c:v>
                </c:pt>
                <c:pt idx="3648">
                  <c:v>120</c:v>
                </c:pt>
                <c:pt idx="3649">
                  <c:v>120</c:v>
                </c:pt>
                <c:pt idx="3650">
                  <c:v>120</c:v>
                </c:pt>
                <c:pt idx="3651">
                  <c:v>120</c:v>
                </c:pt>
                <c:pt idx="3652">
                  <c:v>120</c:v>
                </c:pt>
                <c:pt idx="3653">
                  <c:v>120</c:v>
                </c:pt>
                <c:pt idx="3654">
                  <c:v>120</c:v>
                </c:pt>
                <c:pt idx="3655">
                  <c:v>120</c:v>
                </c:pt>
                <c:pt idx="3656">
                  <c:v>120</c:v>
                </c:pt>
                <c:pt idx="3657">
                  <c:v>120</c:v>
                </c:pt>
                <c:pt idx="3658">
                  <c:v>120</c:v>
                </c:pt>
                <c:pt idx="3659">
                  <c:v>120</c:v>
                </c:pt>
                <c:pt idx="3660">
                  <c:v>120</c:v>
                </c:pt>
                <c:pt idx="3661">
                  <c:v>120</c:v>
                </c:pt>
                <c:pt idx="3662">
                  <c:v>120</c:v>
                </c:pt>
                <c:pt idx="3663">
                  <c:v>120</c:v>
                </c:pt>
                <c:pt idx="3664">
                  <c:v>120</c:v>
                </c:pt>
                <c:pt idx="3665">
                  <c:v>120</c:v>
                </c:pt>
                <c:pt idx="3666">
                  <c:v>120</c:v>
                </c:pt>
                <c:pt idx="3667">
                  <c:v>120</c:v>
                </c:pt>
                <c:pt idx="3668">
                  <c:v>120</c:v>
                </c:pt>
                <c:pt idx="3669">
                  <c:v>120</c:v>
                </c:pt>
                <c:pt idx="3670">
                  <c:v>120</c:v>
                </c:pt>
                <c:pt idx="3671">
                  <c:v>120</c:v>
                </c:pt>
                <c:pt idx="3672">
                  <c:v>120</c:v>
                </c:pt>
                <c:pt idx="3673">
                  <c:v>120</c:v>
                </c:pt>
                <c:pt idx="3674">
                  <c:v>120</c:v>
                </c:pt>
                <c:pt idx="3675">
                  <c:v>120</c:v>
                </c:pt>
                <c:pt idx="3676">
                  <c:v>120</c:v>
                </c:pt>
                <c:pt idx="3677">
                  <c:v>120</c:v>
                </c:pt>
                <c:pt idx="3678">
                  <c:v>120</c:v>
                </c:pt>
                <c:pt idx="3679">
                  <c:v>120</c:v>
                </c:pt>
                <c:pt idx="3680">
                  <c:v>120</c:v>
                </c:pt>
                <c:pt idx="3681">
                  <c:v>120</c:v>
                </c:pt>
                <c:pt idx="3682">
                  <c:v>120</c:v>
                </c:pt>
                <c:pt idx="3683">
                  <c:v>120</c:v>
                </c:pt>
                <c:pt idx="3684">
                  <c:v>120</c:v>
                </c:pt>
                <c:pt idx="3685">
                  <c:v>120</c:v>
                </c:pt>
                <c:pt idx="3686">
                  <c:v>120</c:v>
                </c:pt>
                <c:pt idx="3687">
                  <c:v>120</c:v>
                </c:pt>
                <c:pt idx="3688">
                  <c:v>120</c:v>
                </c:pt>
                <c:pt idx="3689">
                  <c:v>120</c:v>
                </c:pt>
                <c:pt idx="3690">
                  <c:v>120</c:v>
                </c:pt>
                <c:pt idx="3691">
                  <c:v>120</c:v>
                </c:pt>
                <c:pt idx="3692">
                  <c:v>120</c:v>
                </c:pt>
                <c:pt idx="3693">
                  <c:v>120</c:v>
                </c:pt>
                <c:pt idx="3694">
                  <c:v>120</c:v>
                </c:pt>
                <c:pt idx="3695">
                  <c:v>120</c:v>
                </c:pt>
                <c:pt idx="3696">
                  <c:v>120</c:v>
                </c:pt>
                <c:pt idx="3697">
                  <c:v>120</c:v>
                </c:pt>
                <c:pt idx="3698">
                  <c:v>120</c:v>
                </c:pt>
                <c:pt idx="3699">
                  <c:v>120</c:v>
                </c:pt>
                <c:pt idx="3700">
                  <c:v>120</c:v>
                </c:pt>
                <c:pt idx="3701">
                  <c:v>120</c:v>
                </c:pt>
                <c:pt idx="3702">
                  <c:v>120</c:v>
                </c:pt>
                <c:pt idx="3703">
                  <c:v>120</c:v>
                </c:pt>
                <c:pt idx="3704">
                  <c:v>120</c:v>
                </c:pt>
                <c:pt idx="3705">
                  <c:v>120</c:v>
                </c:pt>
                <c:pt idx="3706">
                  <c:v>120</c:v>
                </c:pt>
                <c:pt idx="3707">
                  <c:v>120</c:v>
                </c:pt>
                <c:pt idx="3708">
                  <c:v>120</c:v>
                </c:pt>
                <c:pt idx="3709">
                  <c:v>120</c:v>
                </c:pt>
                <c:pt idx="3710">
                  <c:v>120</c:v>
                </c:pt>
                <c:pt idx="3711">
                  <c:v>120</c:v>
                </c:pt>
                <c:pt idx="3712">
                  <c:v>120</c:v>
                </c:pt>
                <c:pt idx="3713">
                  <c:v>120</c:v>
                </c:pt>
                <c:pt idx="3714">
                  <c:v>120</c:v>
                </c:pt>
                <c:pt idx="3715">
                  <c:v>120</c:v>
                </c:pt>
                <c:pt idx="3716">
                  <c:v>120</c:v>
                </c:pt>
                <c:pt idx="3717">
                  <c:v>120</c:v>
                </c:pt>
                <c:pt idx="3718">
                  <c:v>120</c:v>
                </c:pt>
                <c:pt idx="3719">
                  <c:v>120</c:v>
                </c:pt>
                <c:pt idx="3720">
                  <c:v>120</c:v>
                </c:pt>
                <c:pt idx="3721">
                  <c:v>120</c:v>
                </c:pt>
                <c:pt idx="3722">
                  <c:v>120</c:v>
                </c:pt>
                <c:pt idx="3723">
                  <c:v>120</c:v>
                </c:pt>
                <c:pt idx="3724">
                  <c:v>120</c:v>
                </c:pt>
                <c:pt idx="3725">
                  <c:v>120</c:v>
                </c:pt>
                <c:pt idx="3726">
                  <c:v>120</c:v>
                </c:pt>
                <c:pt idx="3727">
                  <c:v>120</c:v>
                </c:pt>
                <c:pt idx="3728">
                  <c:v>120</c:v>
                </c:pt>
                <c:pt idx="3729">
                  <c:v>120</c:v>
                </c:pt>
                <c:pt idx="3730">
                  <c:v>120</c:v>
                </c:pt>
                <c:pt idx="3731">
                  <c:v>120</c:v>
                </c:pt>
                <c:pt idx="3732">
                  <c:v>120</c:v>
                </c:pt>
                <c:pt idx="3733">
                  <c:v>120</c:v>
                </c:pt>
                <c:pt idx="3734">
                  <c:v>120</c:v>
                </c:pt>
                <c:pt idx="3735">
                  <c:v>120</c:v>
                </c:pt>
                <c:pt idx="3736">
                  <c:v>120</c:v>
                </c:pt>
                <c:pt idx="3737">
                  <c:v>120</c:v>
                </c:pt>
                <c:pt idx="3738">
                  <c:v>120</c:v>
                </c:pt>
                <c:pt idx="3739">
                  <c:v>120</c:v>
                </c:pt>
                <c:pt idx="3740">
                  <c:v>120</c:v>
                </c:pt>
                <c:pt idx="3741">
                  <c:v>120</c:v>
                </c:pt>
                <c:pt idx="3742">
                  <c:v>120</c:v>
                </c:pt>
                <c:pt idx="3743">
                  <c:v>120</c:v>
                </c:pt>
                <c:pt idx="3744">
                  <c:v>120</c:v>
                </c:pt>
                <c:pt idx="3745">
                  <c:v>120</c:v>
                </c:pt>
                <c:pt idx="3746">
                  <c:v>120</c:v>
                </c:pt>
                <c:pt idx="3747">
                  <c:v>120</c:v>
                </c:pt>
                <c:pt idx="3748">
                  <c:v>120</c:v>
                </c:pt>
                <c:pt idx="3749">
                  <c:v>120</c:v>
                </c:pt>
                <c:pt idx="3750">
                  <c:v>120</c:v>
                </c:pt>
                <c:pt idx="3751">
                  <c:v>120</c:v>
                </c:pt>
                <c:pt idx="3752">
                  <c:v>120</c:v>
                </c:pt>
                <c:pt idx="3753">
                  <c:v>120</c:v>
                </c:pt>
                <c:pt idx="3754">
                  <c:v>120</c:v>
                </c:pt>
                <c:pt idx="3755">
                  <c:v>120</c:v>
                </c:pt>
                <c:pt idx="3756">
                  <c:v>120</c:v>
                </c:pt>
                <c:pt idx="3757">
                  <c:v>120</c:v>
                </c:pt>
                <c:pt idx="3758">
                  <c:v>120</c:v>
                </c:pt>
                <c:pt idx="3759">
                  <c:v>120</c:v>
                </c:pt>
                <c:pt idx="3760">
                  <c:v>120</c:v>
                </c:pt>
                <c:pt idx="3761">
                  <c:v>120</c:v>
                </c:pt>
                <c:pt idx="3762">
                  <c:v>120</c:v>
                </c:pt>
                <c:pt idx="3763">
                  <c:v>120</c:v>
                </c:pt>
                <c:pt idx="3764">
                  <c:v>120</c:v>
                </c:pt>
                <c:pt idx="3765">
                  <c:v>120</c:v>
                </c:pt>
                <c:pt idx="3766">
                  <c:v>120</c:v>
                </c:pt>
                <c:pt idx="3767">
                  <c:v>120</c:v>
                </c:pt>
                <c:pt idx="3768">
                  <c:v>120</c:v>
                </c:pt>
                <c:pt idx="3769">
                  <c:v>120</c:v>
                </c:pt>
                <c:pt idx="3770">
                  <c:v>120</c:v>
                </c:pt>
                <c:pt idx="3771">
                  <c:v>120</c:v>
                </c:pt>
                <c:pt idx="3772">
                  <c:v>120</c:v>
                </c:pt>
                <c:pt idx="3773">
                  <c:v>120</c:v>
                </c:pt>
                <c:pt idx="3774">
                  <c:v>120</c:v>
                </c:pt>
                <c:pt idx="3775">
                  <c:v>120</c:v>
                </c:pt>
                <c:pt idx="3776">
                  <c:v>120</c:v>
                </c:pt>
                <c:pt idx="3777">
                  <c:v>120</c:v>
                </c:pt>
                <c:pt idx="3778">
                  <c:v>120</c:v>
                </c:pt>
                <c:pt idx="3779">
                  <c:v>120</c:v>
                </c:pt>
                <c:pt idx="3780">
                  <c:v>120</c:v>
                </c:pt>
                <c:pt idx="3781">
                  <c:v>120</c:v>
                </c:pt>
                <c:pt idx="3782">
                  <c:v>120</c:v>
                </c:pt>
                <c:pt idx="3783">
                  <c:v>120</c:v>
                </c:pt>
                <c:pt idx="3784">
                  <c:v>120</c:v>
                </c:pt>
                <c:pt idx="3785">
                  <c:v>120</c:v>
                </c:pt>
                <c:pt idx="3786">
                  <c:v>120</c:v>
                </c:pt>
                <c:pt idx="3787">
                  <c:v>120</c:v>
                </c:pt>
                <c:pt idx="3788">
                  <c:v>120</c:v>
                </c:pt>
                <c:pt idx="3789">
                  <c:v>120</c:v>
                </c:pt>
                <c:pt idx="3790">
                  <c:v>120</c:v>
                </c:pt>
                <c:pt idx="3791">
                  <c:v>120</c:v>
                </c:pt>
                <c:pt idx="3792">
                  <c:v>120</c:v>
                </c:pt>
                <c:pt idx="3793">
                  <c:v>120</c:v>
                </c:pt>
                <c:pt idx="3794">
                  <c:v>120</c:v>
                </c:pt>
                <c:pt idx="3795">
                  <c:v>120</c:v>
                </c:pt>
                <c:pt idx="3796">
                  <c:v>120</c:v>
                </c:pt>
                <c:pt idx="3797">
                  <c:v>120</c:v>
                </c:pt>
                <c:pt idx="3798">
                  <c:v>120</c:v>
                </c:pt>
                <c:pt idx="3799">
                  <c:v>120</c:v>
                </c:pt>
                <c:pt idx="3800">
                  <c:v>120</c:v>
                </c:pt>
                <c:pt idx="3801">
                  <c:v>120</c:v>
                </c:pt>
                <c:pt idx="3802">
                  <c:v>120</c:v>
                </c:pt>
                <c:pt idx="3803">
                  <c:v>120</c:v>
                </c:pt>
                <c:pt idx="3804">
                  <c:v>120</c:v>
                </c:pt>
                <c:pt idx="3805">
                  <c:v>120</c:v>
                </c:pt>
                <c:pt idx="3806">
                  <c:v>120</c:v>
                </c:pt>
                <c:pt idx="3807">
                  <c:v>120</c:v>
                </c:pt>
                <c:pt idx="3808">
                  <c:v>120</c:v>
                </c:pt>
                <c:pt idx="3809">
                  <c:v>120</c:v>
                </c:pt>
                <c:pt idx="3810">
                  <c:v>120</c:v>
                </c:pt>
                <c:pt idx="3811">
                  <c:v>120</c:v>
                </c:pt>
                <c:pt idx="3812">
                  <c:v>120</c:v>
                </c:pt>
                <c:pt idx="3813">
                  <c:v>120</c:v>
                </c:pt>
                <c:pt idx="3814">
                  <c:v>120</c:v>
                </c:pt>
                <c:pt idx="3815">
                  <c:v>120</c:v>
                </c:pt>
                <c:pt idx="3816">
                  <c:v>120</c:v>
                </c:pt>
                <c:pt idx="3817">
                  <c:v>120</c:v>
                </c:pt>
                <c:pt idx="3818">
                  <c:v>120</c:v>
                </c:pt>
                <c:pt idx="3819">
                  <c:v>120</c:v>
                </c:pt>
                <c:pt idx="3820">
                  <c:v>120</c:v>
                </c:pt>
                <c:pt idx="3821">
                  <c:v>120</c:v>
                </c:pt>
                <c:pt idx="3822">
                  <c:v>120</c:v>
                </c:pt>
                <c:pt idx="3823">
                  <c:v>120</c:v>
                </c:pt>
                <c:pt idx="3824">
                  <c:v>120</c:v>
                </c:pt>
                <c:pt idx="3825">
                  <c:v>120</c:v>
                </c:pt>
                <c:pt idx="3826">
                  <c:v>120</c:v>
                </c:pt>
                <c:pt idx="3827">
                  <c:v>120</c:v>
                </c:pt>
                <c:pt idx="3828">
                  <c:v>120</c:v>
                </c:pt>
                <c:pt idx="3829">
                  <c:v>120</c:v>
                </c:pt>
                <c:pt idx="3830">
                  <c:v>120</c:v>
                </c:pt>
                <c:pt idx="3831">
                  <c:v>120</c:v>
                </c:pt>
                <c:pt idx="3832">
                  <c:v>120</c:v>
                </c:pt>
                <c:pt idx="3833">
                  <c:v>120</c:v>
                </c:pt>
                <c:pt idx="3834">
                  <c:v>120</c:v>
                </c:pt>
                <c:pt idx="3835">
                  <c:v>120</c:v>
                </c:pt>
                <c:pt idx="3836">
                  <c:v>120</c:v>
                </c:pt>
                <c:pt idx="3837">
                  <c:v>120</c:v>
                </c:pt>
                <c:pt idx="3838">
                  <c:v>120</c:v>
                </c:pt>
                <c:pt idx="3839">
                  <c:v>120</c:v>
                </c:pt>
                <c:pt idx="3840">
                  <c:v>120</c:v>
                </c:pt>
                <c:pt idx="3841">
                  <c:v>120</c:v>
                </c:pt>
                <c:pt idx="3842">
                  <c:v>120</c:v>
                </c:pt>
                <c:pt idx="3843">
                  <c:v>120</c:v>
                </c:pt>
                <c:pt idx="3844">
                  <c:v>120</c:v>
                </c:pt>
                <c:pt idx="3845">
                  <c:v>120</c:v>
                </c:pt>
                <c:pt idx="3846">
                  <c:v>120</c:v>
                </c:pt>
                <c:pt idx="3847">
                  <c:v>120</c:v>
                </c:pt>
                <c:pt idx="3848">
                  <c:v>120</c:v>
                </c:pt>
                <c:pt idx="3849">
                  <c:v>120</c:v>
                </c:pt>
                <c:pt idx="3850">
                  <c:v>120</c:v>
                </c:pt>
                <c:pt idx="3851">
                  <c:v>120</c:v>
                </c:pt>
                <c:pt idx="3852">
                  <c:v>120</c:v>
                </c:pt>
                <c:pt idx="3853">
                  <c:v>120</c:v>
                </c:pt>
                <c:pt idx="3854">
                  <c:v>120</c:v>
                </c:pt>
                <c:pt idx="3855">
                  <c:v>120</c:v>
                </c:pt>
                <c:pt idx="3856">
                  <c:v>120</c:v>
                </c:pt>
                <c:pt idx="3857">
                  <c:v>120</c:v>
                </c:pt>
                <c:pt idx="3858">
                  <c:v>120</c:v>
                </c:pt>
                <c:pt idx="3859">
                  <c:v>120</c:v>
                </c:pt>
                <c:pt idx="3860">
                  <c:v>120</c:v>
                </c:pt>
                <c:pt idx="3861">
                  <c:v>120</c:v>
                </c:pt>
                <c:pt idx="3862">
                  <c:v>120</c:v>
                </c:pt>
                <c:pt idx="3863">
                  <c:v>120</c:v>
                </c:pt>
                <c:pt idx="3864">
                  <c:v>120</c:v>
                </c:pt>
                <c:pt idx="3865">
                  <c:v>120</c:v>
                </c:pt>
                <c:pt idx="3866">
                  <c:v>120</c:v>
                </c:pt>
                <c:pt idx="3867">
                  <c:v>120</c:v>
                </c:pt>
                <c:pt idx="3868">
                  <c:v>120</c:v>
                </c:pt>
                <c:pt idx="3869">
                  <c:v>120</c:v>
                </c:pt>
                <c:pt idx="3870">
                  <c:v>120</c:v>
                </c:pt>
                <c:pt idx="3871">
                  <c:v>120</c:v>
                </c:pt>
                <c:pt idx="3872">
                  <c:v>120</c:v>
                </c:pt>
                <c:pt idx="3873">
                  <c:v>120</c:v>
                </c:pt>
                <c:pt idx="3874">
                  <c:v>120</c:v>
                </c:pt>
                <c:pt idx="3875">
                  <c:v>120</c:v>
                </c:pt>
                <c:pt idx="3876">
                  <c:v>120</c:v>
                </c:pt>
                <c:pt idx="3877">
                  <c:v>120</c:v>
                </c:pt>
                <c:pt idx="3878">
                  <c:v>120</c:v>
                </c:pt>
                <c:pt idx="3879">
                  <c:v>120</c:v>
                </c:pt>
                <c:pt idx="3880">
                  <c:v>120</c:v>
                </c:pt>
                <c:pt idx="3881">
                  <c:v>120</c:v>
                </c:pt>
                <c:pt idx="3882">
                  <c:v>120</c:v>
                </c:pt>
                <c:pt idx="3883">
                  <c:v>120</c:v>
                </c:pt>
                <c:pt idx="3884">
                  <c:v>120</c:v>
                </c:pt>
                <c:pt idx="3885">
                  <c:v>120</c:v>
                </c:pt>
                <c:pt idx="3886">
                  <c:v>120</c:v>
                </c:pt>
                <c:pt idx="3887">
                  <c:v>120</c:v>
                </c:pt>
                <c:pt idx="3888">
                  <c:v>120</c:v>
                </c:pt>
                <c:pt idx="3889">
                  <c:v>120</c:v>
                </c:pt>
                <c:pt idx="3890">
                  <c:v>120</c:v>
                </c:pt>
                <c:pt idx="3891">
                  <c:v>120</c:v>
                </c:pt>
                <c:pt idx="3892">
                  <c:v>120</c:v>
                </c:pt>
                <c:pt idx="3893">
                  <c:v>120</c:v>
                </c:pt>
                <c:pt idx="3894">
                  <c:v>120</c:v>
                </c:pt>
                <c:pt idx="3895">
                  <c:v>120</c:v>
                </c:pt>
                <c:pt idx="3896">
                  <c:v>120</c:v>
                </c:pt>
                <c:pt idx="3897">
                  <c:v>120</c:v>
                </c:pt>
                <c:pt idx="3898">
                  <c:v>120</c:v>
                </c:pt>
                <c:pt idx="3899">
                  <c:v>120</c:v>
                </c:pt>
                <c:pt idx="3900">
                  <c:v>120</c:v>
                </c:pt>
                <c:pt idx="3901">
                  <c:v>120</c:v>
                </c:pt>
                <c:pt idx="3902">
                  <c:v>120</c:v>
                </c:pt>
                <c:pt idx="3903">
                  <c:v>120</c:v>
                </c:pt>
                <c:pt idx="3904">
                  <c:v>120</c:v>
                </c:pt>
                <c:pt idx="3905">
                  <c:v>120</c:v>
                </c:pt>
                <c:pt idx="3906">
                  <c:v>120</c:v>
                </c:pt>
                <c:pt idx="3907">
                  <c:v>120</c:v>
                </c:pt>
                <c:pt idx="3908">
                  <c:v>120</c:v>
                </c:pt>
                <c:pt idx="3909">
                  <c:v>120</c:v>
                </c:pt>
                <c:pt idx="3910">
                  <c:v>120</c:v>
                </c:pt>
                <c:pt idx="3911">
                  <c:v>120</c:v>
                </c:pt>
                <c:pt idx="3912">
                  <c:v>120</c:v>
                </c:pt>
                <c:pt idx="3913">
                  <c:v>120</c:v>
                </c:pt>
                <c:pt idx="3914">
                  <c:v>120</c:v>
                </c:pt>
                <c:pt idx="3915">
                  <c:v>120</c:v>
                </c:pt>
                <c:pt idx="3916">
                  <c:v>120</c:v>
                </c:pt>
                <c:pt idx="3917">
                  <c:v>120</c:v>
                </c:pt>
                <c:pt idx="3918">
                  <c:v>120</c:v>
                </c:pt>
                <c:pt idx="3919">
                  <c:v>120</c:v>
                </c:pt>
                <c:pt idx="3920">
                  <c:v>120</c:v>
                </c:pt>
                <c:pt idx="3921">
                  <c:v>120</c:v>
                </c:pt>
                <c:pt idx="3922">
                  <c:v>120</c:v>
                </c:pt>
                <c:pt idx="3923">
                  <c:v>120</c:v>
                </c:pt>
                <c:pt idx="3924">
                  <c:v>120</c:v>
                </c:pt>
                <c:pt idx="3925">
                  <c:v>120</c:v>
                </c:pt>
                <c:pt idx="3926">
                  <c:v>120</c:v>
                </c:pt>
                <c:pt idx="3927">
                  <c:v>120</c:v>
                </c:pt>
                <c:pt idx="3928">
                  <c:v>120</c:v>
                </c:pt>
                <c:pt idx="3929">
                  <c:v>120</c:v>
                </c:pt>
                <c:pt idx="3930">
                  <c:v>120</c:v>
                </c:pt>
                <c:pt idx="3931">
                  <c:v>120</c:v>
                </c:pt>
                <c:pt idx="3932">
                  <c:v>120</c:v>
                </c:pt>
                <c:pt idx="3933">
                  <c:v>120</c:v>
                </c:pt>
                <c:pt idx="3934">
                  <c:v>120</c:v>
                </c:pt>
                <c:pt idx="3935">
                  <c:v>120</c:v>
                </c:pt>
                <c:pt idx="3936">
                  <c:v>120</c:v>
                </c:pt>
                <c:pt idx="3937">
                  <c:v>120</c:v>
                </c:pt>
                <c:pt idx="3938">
                  <c:v>120</c:v>
                </c:pt>
                <c:pt idx="3939">
                  <c:v>120</c:v>
                </c:pt>
                <c:pt idx="3940">
                  <c:v>120</c:v>
                </c:pt>
                <c:pt idx="3941">
                  <c:v>120</c:v>
                </c:pt>
                <c:pt idx="3942">
                  <c:v>120</c:v>
                </c:pt>
                <c:pt idx="3943">
                  <c:v>120</c:v>
                </c:pt>
                <c:pt idx="3944">
                  <c:v>120</c:v>
                </c:pt>
                <c:pt idx="3945">
                  <c:v>120</c:v>
                </c:pt>
                <c:pt idx="3946">
                  <c:v>120</c:v>
                </c:pt>
                <c:pt idx="3947">
                  <c:v>120</c:v>
                </c:pt>
                <c:pt idx="3948">
                  <c:v>120</c:v>
                </c:pt>
                <c:pt idx="3949">
                  <c:v>120</c:v>
                </c:pt>
                <c:pt idx="3950">
                  <c:v>120</c:v>
                </c:pt>
                <c:pt idx="3951">
                  <c:v>120</c:v>
                </c:pt>
                <c:pt idx="3952">
                  <c:v>120</c:v>
                </c:pt>
                <c:pt idx="3953">
                  <c:v>120</c:v>
                </c:pt>
                <c:pt idx="3954">
                  <c:v>120</c:v>
                </c:pt>
                <c:pt idx="3955">
                  <c:v>120</c:v>
                </c:pt>
                <c:pt idx="3956">
                  <c:v>120</c:v>
                </c:pt>
                <c:pt idx="3957">
                  <c:v>120</c:v>
                </c:pt>
                <c:pt idx="3958">
                  <c:v>120</c:v>
                </c:pt>
                <c:pt idx="3959">
                  <c:v>120</c:v>
                </c:pt>
                <c:pt idx="3960">
                  <c:v>120</c:v>
                </c:pt>
                <c:pt idx="3961">
                  <c:v>120</c:v>
                </c:pt>
                <c:pt idx="3962">
                  <c:v>120</c:v>
                </c:pt>
                <c:pt idx="3963">
                  <c:v>120</c:v>
                </c:pt>
                <c:pt idx="3964">
                  <c:v>120</c:v>
                </c:pt>
                <c:pt idx="3965">
                  <c:v>120</c:v>
                </c:pt>
                <c:pt idx="3966">
                  <c:v>120</c:v>
                </c:pt>
                <c:pt idx="3967">
                  <c:v>120</c:v>
                </c:pt>
                <c:pt idx="3968">
                  <c:v>120</c:v>
                </c:pt>
                <c:pt idx="3969">
                  <c:v>120</c:v>
                </c:pt>
                <c:pt idx="3970">
                  <c:v>120</c:v>
                </c:pt>
                <c:pt idx="3971">
                  <c:v>120</c:v>
                </c:pt>
                <c:pt idx="3972">
                  <c:v>120</c:v>
                </c:pt>
                <c:pt idx="3973">
                  <c:v>120</c:v>
                </c:pt>
                <c:pt idx="3974">
                  <c:v>120</c:v>
                </c:pt>
                <c:pt idx="3975">
                  <c:v>120</c:v>
                </c:pt>
                <c:pt idx="3976">
                  <c:v>120</c:v>
                </c:pt>
                <c:pt idx="3977">
                  <c:v>120</c:v>
                </c:pt>
                <c:pt idx="3978">
                  <c:v>120</c:v>
                </c:pt>
                <c:pt idx="3979">
                  <c:v>120</c:v>
                </c:pt>
                <c:pt idx="3980">
                  <c:v>120</c:v>
                </c:pt>
                <c:pt idx="3981">
                  <c:v>120</c:v>
                </c:pt>
                <c:pt idx="3982">
                  <c:v>120</c:v>
                </c:pt>
                <c:pt idx="3983">
                  <c:v>120</c:v>
                </c:pt>
                <c:pt idx="3984">
                  <c:v>120</c:v>
                </c:pt>
                <c:pt idx="3985">
                  <c:v>120</c:v>
                </c:pt>
                <c:pt idx="3986">
                  <c:v>120</c:v>
                </c:pt>
                <c:pt idx="3987">
                  <c:v>120</c:v>
                </c:pt>
                <c:pt idx="3988">
                  <c:v>120</c:v>
                </c:pt>
                <c:pt idx="3989">
                  <c:v>120</c:v>
                </c:pt>
                <c:pt idx="3990">
                  <c:v>120</c:v>
                </c:pt>
                <c:pt idx="3991">
                  <c:v>120</c:v>
                </c:pt>
                <c:pt idx="3992">
                  <c:v>120</c:v>
                </c:pt>
                <c:pt idx="3993">
                  <c:v>120</c:v>
                </c:pt>
                <c:pt idx="3994">
                  <c:v>120</c:v>
                </c:pt>
                <c:pt idx="3995">
                  <c:v>120</c:v>
                </c:pt>
                <c:pt idx="3996">
                  <c:v>120</c:v>
                </c:pt>
                <c:pt idx="3997">
                  <c:v>120</c:v>
                </c:pt>
                <c:pt idx="3998">
                  <c:v>120</c:v>
                </c:pt>
                <c:pt idx="3999">
                  <c:v>120</c:v>
                </c:pt>
                <c:pt idx="4000">
                  <c:v>120</c:v>
                </c:pt>
                <c:pt idx="4001">
                  <c:v>120</c:v>
                </c:pt>
                <c:pt idx="4002">
                  <c:v>120</c:v>
                </c:pt>
                <c:pt idx="4003">
                  <c:v>120</c:v>
                </c:pt>
                <c:pt idx="4004">
                  <c:v>120</c:v>
                </c:pt>
                <c:pt idx="4005">
                  <c:v>120</c:v>
                </c:pt>
                <c:pt idx="4006">
                  <c:v>120</c:v>
                </c:pt>
                <c:pt idx="4007">
                  <c:v>120</c:v>
                </c:pt>
                <c:pt idx="4008">
                  <c:v>120</c:v>
                </c:pt>
                <c:pt idx="4009">
                  <c:v>120</c:v>
                </c:pt>
                <c:pt idx="4010">
                  <c:v>120</c:v>
                </c:pt>
                <c:pt idx="4011">
                  <c:v>120</c:v>
                </c:pt>
                <c:pt idx="4012">
                  <c:v>120</c:v>
                </c:pt>
                <c:pt idx="4013">
                  <c:v>120</c:v>
                </c:pt>
                <c:pt idx="4014">
                  <c:v>120</c:v>
                </c:pt>
                <c:pt idx="4015">
                  <c:v>120</c:v>
                </c:pt>
                <c:pt idx="4016">
                  <c:v>120</c:v>
                </c:pt>
                <c:pt idx="4017">
                  <c:v>120</c:v>
                </c:pt>
                <c:pt idx="4018">
                  <c:v>120</c:v>
                </c:pt>
                <c:pt idx="4019">
                  <c:v>120</c:v>
                </c:pt>
                <c:pt idx="4020">
                  <c:v>120</c:v>
                </c:pt>
                <c:pt idx="4021">
                  <c:v>120</c:v>
                </c:pt>
                <c:pt idx="4022">
                  <c:v>120</c:v>
                </c:pt>
                <c:pt idx="4023">
                  <c:v>120</c:v>
                </c:pt>
                <c:pt idx="4024">
                  <c:v>120</c:v>
                </c:pt>
                <c:pt idx="4025">
                  <c:v>120</c:v>
                </c:pt>
                <c:pt idx="4026">
                  <c:v>120</c:v>
                </c:pt>
                <c:pt idx="4027">
                  <c:v>120</c:v>
                </c:pt>
                <c:pt idx="4028">
                  <c:v>120</c:v>
                </c:pt>
                <c:pt idx="4029">
                  <c:v>120</c:v>
                </c:pt>
                <c:pt idx="4030">
                  <c:v>120</c:v>
                </c:pt>
                <c:pt idx="4031">
                  <c:v>120</c:v>
                </c:pt>
                <c:pt idx="4032">
                  <c:v>120</c:v>
                </c:pt>
                <c:pt idx="4033">
                  <c:v>120</c:v>
                </c:pt>
                <c:pt idx="4034">
                  <c:v>120</c:v>
                </c:pt>
                <c:pt idx="4035">
                  <c:v>120</c:v>
                </c:pt>
                <c:pt idx="4036">
                  <c:v>120</c:v>
                </c:pt>
                <c:pt idx="4037">
                  <c:v>120</c:v>
                </c:pt>
                <c:pt idx="4038">
                  <c:v>120</c:v>
                </c:pt>
                <c:pt idx="4039">
                  <c:v>120</c:v>
                </c:pt>
                <c:pt idx="4040">
                  <c:v>120</c:v>
                </c:pt>
                <c:pt idx="4041">
                  <c:v>120</c:v>
                </c:pt>
                <c:pt idx="4042">
                  <c:v>120</c:v>
                </c:pt>
                <c:pt idx="4043">
                  <c:v>120</c:v>
                </c:pt>
                <c:pt idx="4044">
                  <c:v>120</c:v>
                </c:pt>
                <c:pt idx="4045">
                  <c:v>120</c:v>
                </c:pt>
                <c:pt idx="4046">
                  <c:v>120</c:v>
                </c:pt>
                <c:pt idx="4047">
                  <c:v>120</c:v>
                </c:pt>
                <c:pt idx="4048">
                  <c:v>120</c:v>
                </c:pt>
                <c:pt idx="4049">
                  <c:v>120</c:v>
                </c:pt>
                <c:pt idx="4050">
                  <c:v>120</c:v>
                </c:pt>
                <c:pt idx="4051">
                  <c:v>120</c:v>
                </c:pt>
                <c:pt idx="4052">
                  <c:v>120</c:v>
                </c:pt>
                <c:pt idx="4053">
                  <c:v>120</c:v>
                </c:pt>
                <c:pt idx="4054">
                  <c:v>120</c:v>
                </c:pt>
                <c:pt idx="4055">
                  <c:v>120</c:v>
                </c:pt>
                <c:pt idx="4056">
                  <c:v>120</c:v>
                </c:pt>
                <c:pt idx="4057">
                  <c:v>120</c:v>
                </c:pt>
                <c:pt idx="4058">
                  <c:v>120</c:v>
                </c:pt>
                <c:pt idx="4059">
                  <c:v>120</c:v>
                </c:pt>
                <c:pt idx="4060">
                  <c:v>120</c:v>
                </c:pt>
                <c:pt idx="4061">
                  <c:v>120</c:v>
                </c:pt>
                <c:pt idx="4062">
                  <c:v>120</c:v>
                </c:pt>
                <c:pt idx="4063">
                  <c:v>120</c:v>
                </c:pt>
                <c:pt idx="4064">
                  <c:v>120</c:v>
                </c:pt>
                <c:pt idx="4065">
                  <c:v>120</c:v>
                </c:pt>
                <c:pt idx="4066">
                  <c:v>120</c:v>
                </c:pt>
                <c:pt idx="4067">
                  <c:v>120</c:v>
                </c:pt>
                <c:pt idx="4068">
                  <c:v>120</c:v>
                </c:pt>
                <c:pt idx="4069">
                  <c:v>120</c:v>
                </c:pt>
                <c:pt idx="4070">
                  <c:v>120</c:v>
                </c:pt>
                <c:pt idx="4071">
                  <c:v>120</c:v>
                </c:pt>
                <c:pt idx="4072">
                  <c:v>120</c:v>
                </c:pt>
                <c:pt idx="4073">
                  <c:v>120</c:v>
                </c:pt>
                <c:pt idx="4074">
                  <c:v>120</c:v>
                </c:pt>
                <c:pt idx="4075">
                  <c:v>120</c:v>
                </c:pt>
                <c:pt idx="4076">
                  <c:v>120</c:v>
                </c:pt>
                <c:pt idx="4077">
                  <c:v>120</c:v>
                </c:pt>
                <c:pt idx="4078">
                  <c:v>120</c:v>
                </c:pt>
                <c:pt idx="4079">
                  <c:v>120</c:v>
                </c:pt>
                <c:pt idx="4080">
                  <c:v>120</c:v>
                </c:pt>
                <c:pt idx="4081">
                  <c:v>120</c:v>
                </c:pt>
                <c:pt idx="4082">
                  <c:v>120</c:v>
                </c:pt>
                <c:pt idx="4083">
                  <c:v>120</c:v>
                </c:pt>
                <c:pt idx="4084">
                  <c:v>120</c:v>
                </c:pt>
                <c:pt idx="4085">
                  <c:v>120</c:v>
                </c:pt>
                <c:pt idx="4086">
                  <c:v>120</c:v>
                </c:pt>
                <c:pt idx="4087">
                  <c:v>120</c:v>
                </c:pt>
                <c:pt idx="4088">
                  <c:v>120</c:v>
                </c:pt>
                <c:pt idx="4089">
                  <c:v>120</c:v>
                </c:pt>
                <c:pt idx="4090">
                  <c:v>120</c:v>
                </c:pt>
                <c:pt idx="4091">
                  <c:v>120</c:v>
                </c:pt>
                <c:pt idx="4092">
                  <c:v>120</c:v>
                </c:pt>
                <c:pt idx="4093">
                  <c:v>120</c:v>
                </c:pt>
                <c:pt idx="4094">
                  <c:v>120</c:v>
                </c:pt>
                <c:pt idx="4095">
                  <c:v>120</c:v>
                </c:pt>
                <c:pt idx="4096">
                  <c:v>120</c:v>
                </c:pt>
                <c:pt idx="4097">
                  <c:v>120</c:v>
                </c:pt>
                <c:pt idx="4098">
                  <c:v>120</c:v>
                </c:pt>
                <c:pt idx="4099">
                  <c:v>120</c:v>
                </c:pt>
                <c:pt idx="4100">
                  <c:v>120</c:v>
                </c:pt>
                <c:pt idx="4101">
                  <c:v>120</c:v>
                </c:pt>
                <c:pt idx="4102">
                  <c:v>120</c:v>
                </c:pt>
                <c:pt idx="4103">
                  <c:v>120</c:v>
                </c:pt>
                <c:pt idx="4104">
                  <c:v>120</c:v>
                </c:pt>
                <c:pt idx="4105">
                  <c:v>120</c:v>
                </c:pt>
                <c:pt idx="4106">
                  <c:v>120</c:v>
                </c:pt>
                <c:pt idx="4107">
                  <c:v>120</c:v>
                </c:pt>
                <c:pt idx="4108">
                  <c:v>120</c:v>
                </c:pt>
                <c:pt idx="4109">
                  <c:v>120</c:v>
                </c:pt>
                <c:pt idx="4110">
                  <c:v>120</c:v>
                </c:pt>
                <c:pt idx="4111">
                  <c:v>120</c:v>
                </c:pt>
                <c:pt idx="4112">
                  <c:v>120</c:v>
                </c:pt>
                <c:pt idx="4113">
                  <c:v>120</c:v>
                </c:pt>
                <c:pt idx="4114">
                  <c:v>120</c:v>
                </c:pt>
                <c:pt idx="4115">
                  <c:v>120</c:v>
                </c:pt>
                <c:pt idx="4116">
                  <c:v>120</c:v>
                </c:pt>
                <c:pt idx="4117">
                  <c:v>120</c:v>
                </c:pt>
                <c:pt idx="4118">
                  <c:v>120</c:v>
                </c:pt>
                <c:pt idx="4119">
                  <c:v>120</c:v>
                </c:pt>
                <c:pt idx="4120">
                  <c:v>120</c:v>
                </c:pt>
                <c:pt idx="4121">
                  <c:v>120</c:v>
                </c:pt>
                <c:pt idx="4122">
                  <c:v>120</c:v>
                </c:pt>
                <c:pt idx="4123">
                  <c:v>120</c:v>
                </c:pt>
                <c:pt idx="4124">
                  <c:v>120</c:v>
                </c:pt>
                <c:pt idx="4125">
                  <c:v>120</c:v>
                </c:pt>
                <c:pt idx="4126">
                  <c:v>120</c:v>
                </c:pt>
                <c:pt idx="4127">
                  <c:v>120</c:v>
                </c:pt>
                <c:pt idx="4128">
                  <c:v>120</c:v>
                </c:pt>
                <c:pt idx="4129">
                  <c:v>120</c:v>
                </c:pt>
                <c:pt idx="4130">
                  <c:v>120</c:v>
                </c:pt>
                <c:pt idx="4131">
                  <c:v>120</c:v>
                </c:pt>
                <c:pt idx="4132">
                  <c:v>120</c:v>
                </c:pt>
                <c:pt idx="4133">
                  <c:v>120</c:v>
                </c:pt>
                <c:pt idx="4134">
                  <c:v>120</c:v>
                </c:pt>
                <c:pt idx="4135">
                  <c:v>120</c:v>
                </c:pt>
                <c:pt idx="4136">
                  <c:v>120</c:v>
                </c:pt>
                <c:pt idx="4137">
                  <c:v>120</c:v>
                </c:pt>
                <c:pt idx="4138">
                  <c:v>120</c:v>
                </c:pt>
                <c:pt idx="4139">
                  <c:v>120</c:v>
                </c:pt>
                <c:pt idx="4140">
                  <c:v>120</c:v>
                </c:pt>
                <c:pt idx="4141">
                  <c:v>120</c:v>
                </c:pt>
                <c:pt idx="4142">
                  <c:v>120</c:v>
                </c:pt>
                <c:pt idx="4143">
                  <c:v>120</c:v>
                </c:pt>
                <c:pt idx="4144">
                  <c:v>120</c:v>
                </c:pt>
                <c:pt idx="4145">
                  <c:v>120</c:v>
                </c:pt>
                <c:pt idx="4146">
                  <c:v>120</c:v>
                </c:pt>
                <c:pt idx="4147">
                  <c:v>120</c:v>
                </c:pt>
                <c:pt idx="4148">
                  <c:v>120</c:v>
                </c:pt>
                <c:pt idx="4149">
                  <c:v>120</c:v>
                </c:pt>
                <c:pt idx="4150">
                  <c:v>120</c:v>
                </c:pt>
                <c:pt idx="4151">
                  <c:v>120</c:v>
                </c:pt>
                <c:pt idx="4152">
                  <c:v>120</c:v>
                </c:pt>
                <c:pt idx="4153">
                  <c:v>120</c:v>
                </c:pt>
                <c:pt idx="4154">
                  <c:v>120</c:v>
                </c:pt>
                <c:pt idx="4155">
                  <c:v>120</c:v>
                </c:pt>
                <c:pt idx="4156">
                  <c:v>120</c:v>
                </c:pt>
                <c:pt idx="4157">
                  <c:v>120</c:v>
                </c:pt>
                <c:pt idx="4158">
                  <c:v>120</c:v>
                </c:pt>
                <c:pt idx="4159">
                  <c:v>120</c:v>
                </c:pt>
                <c:pt idx="4160">
                  <c:v>120</c:v>
                </c:pt>
                <c:pt idx="4161">
                  <c:v>120</c:v>
                </c:pt>
                <c:pt idx="4162">
                  <c:v>120</c:v>
                </c:pt>
                <c:pt idx="4163">
                  <c:v>120</c:v>
                </c:pt>
                <c:pt idx="4164">
                  <c:v>120</c:v>
                </c:pt>
                <c:pt idx="4165">
                  <c:v>120</c:v>
                </c:pt>
                <c:pt idx="4166">
                  <c:v>120</c:v>
                </c:pt>
                <c:pt idx="4167">
                  <c:v>120</c:v>
                </c:pt>
                <c:pt idx="4168">
                  <c:v>120</c:v>
                </c:pt>
                <c:pt idx="4169">
                  <c:v>120</c:v>
                </c:pt>
                <c:pt idx="4170">
                  <c:v>120</c:v>
                </c:pt>
                <c:pt idx="4171">
                  <c:v>120</c:v>
                </c:pt>
                <c:pt idx="4172">
                  <c:v>120</c:v>
                </c:pt>
                <c:pt idx="4173">
                  <c:v>120</c:v>
                </c:pt>
                <c:pt idx="4174">
                  <c:v>120</c:v>
                </c:pt>
                <c:pt idx="4175">
                  <c:v>120</c:v>
                </c:pt>
                <c:pt idx="4176">
                  <c:v>100</c:v>
                </c:pt>
                <c:pt idx="4177">
                  <c:v>100</c:v>
                </c:pt>
                <c:pt idx="4178">
                  <c:v>100</c:v>
                </c:pt>
                <c:pt idx="4179">
                  <c:v>100</c:v>
                </c:pt>
                <c:pt idx="4180">
                  <c:v>100</c:v>
                </c:pt>
                <c:pt idx="4181">
                  <c:v>100</c:v>
                </c:pt>
                <c:pt idx="4182">
                  <c:v>100</c:v>
                </c:pt>
                <c:pt idx="4183">
                  <c:v>100</c:v>
                </c:pt>
                <c:pt idx="4184">
                  <c:v>100</c:v>
                </c:pt>
                <c:pt idx="4185">
                  <c:v>100</c:v>
                </c:pt>
                <c:pt idx="4186">
                  <c:v>100</c:v>
                </c:pt>
                <c:pt idx="4187">
                  <c:v>100</c:v>
                </c:pt>
                <c:pt idx="4188">
                  <c:v>100</c:v>
                </c:pt>
                <c:pt idx="4189">
                  <c:v>100</c:v>
                </c:pt>
                <c:pt idx="4190">
                  <c:v>100</c:v>
                </c:pt>
                <c:pt idx="4191">
                  <c:v>100</c:v>
                </c:pt>
                <c:pt idx="4192">
                  <c:v>100</c:v>
                </c:pt>
                <c:pt idx="4193">
                  <c:v>100</c:v>
                </c:pt>
                <c:pt idx="4194">
                  <c:v>100</c:v>
                </c:pt>
                <c:pt idx="4195">
                  <c:v>100</c:v>
                </c:pt>
                <c:pt idx="4196">
                  <c:v>100</c:v>
                </c:pt>
                <c:pt idx="4197">
                  <c:v>100</c:v>
                </c:pt>
                <c:pt idx="4198">
                  <c:v>100</c:v>
                </c:pt>
                <c:pt idx="4199">
                  <c:v>100</c:v>
                </c:pt>
                <c:pt idx="4200">
                  <c:v>100</c:v>
                </c:pt>
                <c:pt idx="4201">
                  <c:v>100</c:v>
                </c:pt>
                <c:pt idx="4202">
                  <c:v>100</c:v>
                </c:pt>
                <c:pt idx="4203">
                  <c:v>100</c:v>
                </c:pt>
                <c:pt idx="4204">
                  <c:v>100</c:v>
                </c:pt>
                <c:pt idx="4205">
                  <c:v>100</c:v>
                </c:pt>
                <c:pt idx="4206">
                  <c:v>100</c:v>
                </c:pt>
                <c:pt idx="4207">
                  <c:v>100</c:v>
                </c:pt>
                <c:pt idx="4208">
                  <c:v>100</c:v>
                </c:pt>
                <c:pt idx="4209">
                  <c:v>100</c:v>
                </c:pt>
                <c:pt idx="4210">
                  <c:v>100</c:v>
                </c:pt>
                <c:pt idx="4211">
                  <c:v>100</c:v>
                </c:pt>
                <c:pt idx="4212">
                  <c:v>120</c:v>
                </c:pt>
                <c:pt idx="4213">
                  <c:v>120</c:v>
                </c:pt>
                <c:pt idx="4214">
                  <c:v>120</c:v>
                </c:pt>
                <c:pt idx="4215">
                  <c:v>120</c:v>
                </c:pt>
                <c:pt idx="4216">
                  <c:v>120</c:v>
                </c:pt>
                <c:pt idx="4217">
                  <c:v>120</c:v>
                </c:pt>
                <c:pt idx="4218">
                  <c:v>120</c:v>
                </c:pt>
                <c:pt idx="4219">
                  <c:v>120</c:v>
                </c:pt>
                <c:pt idx="4220">
                  <c:v>120</c:v>
                </c:pt>
                <c:pt idx="4221">
                  <c:v>120</c:v>
                </c:pt>
                <c:pt idx="4222">
                  <c:v>120</c:v>
                </c:pt>
                <c:pt idx="4223">
                  <c:v>120</c:v>
                </c:pt>
                <c:pt idx="4224">
                  <c:v>120</c:v>
                </c:pt>
                <c:pt idx="4225">
                  <c:v>120</c:v>
                </c:pt>
                <c:pt idx="4226">
                  <c:v>120</c:v>
                </c:pt>
                <c:pt idx="4227">
                  <c:v>120</c:v>
                </c:pt>
                <c:pt idx="4228">
                  <c:v>120</c:v>
                </c:pt>
                <c:pt idx="4229">
                  <c:v>120</c:v>
                </c:pt>
                <c:pt idx="4230">
                  <c:v>120</c:v>
                </c:pt>
                <c:pt idx="4231">
                  <c:v>120</c:v>
                </c:pt>
                <c:pt idx="4232">
                  <c:v>120</c:v>
                </c:pt>
                <c:pt idx="4233">
                  <c:v>120</c:v>
                </c:pt>
                <c:pt idx="4234">
                  <c:v>120</c:v>
                </c:pt>
                <c:pt idx="4235">
                  <c:v>120</c:v>
                </c:pt>
                <c:pt idx="4236">
                  <c:v>120</c:v>
                </c:pt>
                <c:pt idx="4237">
                  <c:v>120</c:v>
                </c:pt>
                <c:pt idx="4238">
                  <c:v>120</c:v>
                </c:pt>
                <c:pt idx="4239">
                  <c:v>120</c:v>
                </c:pt>
                <c:pt idx="4240">
                  <c:v>120</c:v>
                </c:pt>
                <c:pt idx="4241">
                  <c:v>120</c:v>
                </c:pt>
                <c:pt idx="4242">
                  <c:v>120</c:v>
                </c:pt>
                <c:pt idx="4243">
                  <c:v>120</c:v>
                </c:pt>
                <c:pt idx="4244">
                  <c:v>120</c:v>
                </c:pt>
                <c:pt idx="4245">
                  <c:v>120</c:v>
                </c:pt>
                <c:pt idx="4246">
                  <c:v>120</c:v>
                </c:pt>
                <c:pt idx="4247">
                  <c:v>120</c:v>
                </c:pt>
                <c:pt idx="4248">
                  <c:v>120</c:v>
                </c:pt>
                <c:pt idx="4249">
                  <c:v>120</c:v>
                </c:pt>
                <c:pt idx="4250">
                  <c:v>120</c:v>
                </c:pt>
                <c:pt idx="4251">
                  <c:v>120</c:v>
                </c:pt>
                <c:pt idx="4252">
                  <c:v>120</c:v>
                </c:pt>
                <c:pt idx="4253">
                  <c:v>120</c:v>
                </c:pt>
                <c:pt idx="4254">
                  <c:v>120</c:v>
                </c:pt>
                <c:pt idx="4255">
                  <c:v>120</c:v>
                </c:pt>
                <c:pt idx="4256">
                  <c:v>120</c:v>
                </c:pt>
                <c:pt idx="4257">
                  <c:v>120</c:v>
                </c:pt>
                <c:pt idx="4258">
                  <c:v>120</c:v>
                </c:pt>
                <c:pt idx="4259">
                  <c:v>120</c:v>
                </c:pt>
                <c:pt idx="4260">
                  <c:v>120</c:v>
                </c:pt>
                <c:pt idx="4261">
                  <c:v>120</c:v>
                </c:pt>
                <c:pt idx="4262">
                  <c:v>120</c:v>
                </c:pt>
                <c:pt idx="4263">
                  <c:v>120</c:v>
                </c:pt>
                <c:pt idx="4264">
                  <c:v>120</c:v>
                </c:pt>
                <c:pt idx="4265">
                  <c:v>120</c:v>
                </c:pt>
                <c:pt idx="4266">
                  <c:v>120</c:v>
                </c:pt>
                <c:pt idx="4267">
                  <c:v>120</c:v>
                </c:pt>
                <c:pt idx="4268">
                  <c:v>120</c:v>
                </c:pt>
                <c:pt idx="4269">
                  <c:v>120</c:v>
                </c:pt>
                <c:pt idx="4270">
                  <c:v>120</c:v>
                </c:pt>
                <c:pt idx="4271">
                  <c:v>120</c:v>
                </c:pt>
                <c:pt idx="4272">
                  <c:v>120</c:v>
                </c:pt>
                <c:pt idx="4273">
                  <c:v>120</c:v>
                </c:pt>
                <c:pt idx="4274">
                  <c:v>120</c:v>
                </c:pt>
                <c:pt idx="4275">
                  <c:v>120</c:v>
                </c:pt>
                <c:pt idx="4276">
                  <c:v>120</c:v>
                </c:pt>
                <c:pt idx="4277">
                  <c:v>120</c:v>
                </c:pt>
                <c:pt idx="4278">
                  <c:v>120</c:v>
                </c:pt>
                <c:pt idx="4279">
                  <c:v>120</c:v>
                </c:pt>
                <c:pt idx="4280">
                  <c:v>120</c:v>
                </c:pt>
                <c:pt idx="4281">
                  <c:v>120</c:v>
                </c:pt>
                <c:pt idx="4282">
                  <c:v>120</c:v>
                </c:pt>
                <c:pt idx="4283">
                  <c:v>120</c:v>
                </c:pt>
                <c:pt idx="4284">
                  <c:v>120</c:v>
                </c:pt>
                <c:pt idx="4285">
                  <c:v>120</c:v>
                </c:pt>
                <c:pt idx="4286">
                  <c:v>120</c:v>
                </c:pt>
                <c:pt idx="4287">
                  <c:v>120</c:v>
                </c:pt>
                <c:pt idx="4288">
                  <c:v>120</c:v>
                </c:pt>
                <c:pt idx="4289">
                  <c:v>120</c:v>
                </c:pt>
                <c:pt idx="4290">
                  <c:v>120</c:v>
                </c:pt>
                <c:pt idx="4291">
                  <c:v>120</c:v>
                </c:pt>
                <c:pt idx="4292">
                  <c:v>120</c:v>
                </c:pt>
                <c:pt idx="4293">
                  <c:v>120</c:v>
                </c:pt>
                <c:pt idx="4294">
                  <c:v>120</c:v>
                </c:pt>
                <c:pt idx="4295">
                  <c:v>120</c:v>
                </c:pt>
                <c:pt idx="4296">
                  <c:v>120</c:v>
                </c:pt>
                <c:pt idx="4297">
                  <c:v>120</c:v>
                </c:pt>
                <c:pt idx="4298">
                  <c:v>120</c:v>
                </c:pt>
                <c:pt idx="4299">
                  <c:v>120</c:v>
                </c:pt>
                <c:pt idx="4300">
                  <c:v>120</c:v>
                </c:pt>
                <c:pt idx="4301">
                  <c:v>120</c:v>
                </c:pt>
                <c:pt idx="4302">
                  <c:v>120</c:v>
                </c:pt>
                <c:pt idx="4303">
                  <c:v>120</c:v>
                </c:pt>
                <c:pt idx="4304">
                  <c:v>120</c:v>
                </c:pt>
                <c:pt idx="4305">
                  <c:v>120</c:v>
                </c:pt>
                <c:pt idx="4306">
                  <c:v>120</c:v>
                </c:pt>
                <c:pt idx="4307">
                  <c:v>120</c:v>
                </c:pt>
                <c:pt idx="4308">
                  <c:v>120</c:v>
                </c:pt>
                <c:pt idx="4309">
                  <c:v>120</c:v>
                </c:pt>
                <c:pt idx="4310">
                  <c:v>120</c:v>
                </c:pt>
                <c:pt idx="4311">
                  <c:v>120</c:v>
                </c:pt>
                <c:pt idx="4312">
                  <c:v>120</c:v>
                </c:pt>
                <c:pt idx="4313">
                  <c:v>120</c:v>
                </c:pt>
                <c:pt idx="4314">
                  <c:v>120</c:v>
                </c:pt>
                <c:pt idx="4315">
                  <c:v>120</c:v>
                </c:pt>
                <c:pt idx="4316">
                  <c:v>120</c:v>
                </c:pt>
                <c:pt idx="4317">
                  <c:v>120</c:v>
                </c:pt>
                <c:pt idx="4318">
                  <c:v>120</c:v>
                </c:pt>
                <c:pt idx="4319">
                  <c:v>120</c:v>
                </c:pt>
                <c:pt idx="4320">
                  <c:v>120</c:v>
                </c:pt>
                <c:pt idx="4321">
                  <c:v>120</c:v>
                </c:pt>
                <c:pt idx="4322">
                  <c:v>120</c:v>
                </c:pt>
                <c:pt idx="4323">
                  <c:v>120</c:v>
                </c:pt>
                <c:pt idx="4324">
                  <c:v>120</c:v>
                </c:pt>
                <c:pt idx="4325">
                  <c:v>120</c:v>
                </c:pt>
                <c:pt idx="4326">
                  <c:v>120</c:v>
                </c:pt>
                <c:pt idx="4327">
                  <c:v>120</c:v>
                </c:pt>
                <c:pt idx="4328">
                  <c:v>120</c:v>
                </c:pt>
                <c:pt idx="4329">
                  <c:v>120</c:v>
                </c:pt>
                <c:pt idx="4330">
                  <c:v>120</c:v>
                </c:pt>
                <c:pt idx="4331">
                  <c:v>120</c:v>
                </c:pt>
                <c:pt idx="4332">
                  <c:v>120</c:v>
                </c:pt>
                <c:pt idx="4333">
                  <c:v>120</c:v>
                </c:pt>
                <c:pt idx="4334">
                  <c:v>120</c:v>
                </c:pt>
                <c:pt idx="4335">
                  <c:v>120</c:v>
                </c:pt>
                <c:pt idx="4336">
                  <c:v>120</c:v>
                </c:pt>
                <c:pt idx="4337">
                  <c:v>120</c:v>
                </c:pt>
                <c:pt idx="4338">
                  <c:v>120</c:v>
                </c:pt>
                <c:pt idx="4339">
                  <c:v>120</c:v>
                </c:pt>
                <c:pt idx="4340">
                  <c:v>120</c:v>
                </c:pt>
                <c:pt idx="4341">
                  <c:v>120</c:v>
                </c:pt>
                <c:pt idx="4342">
                  <c:v>120</c:v>
                </c:pt>
                <c:pt idx="4343">
                  <c:v>120</c:v>
                </c:pt>
                <c:pt idx="4344">
                  <c:v>120</c:v>
                </c:pt>
                <c:pt idx="4345">
                  <c:v>120</c:v>
                </c:pt>
                <c:pt idx="4346">
                  <c:v>120</c:v>
                </c:pt>
                <c:pt idx="4347">
                  <c:v>120</c:v>
                </c:pt>
                <c:pt idx="4348">
                  <c:v>120</c:v>
                </c:pt>
                <c:pt idx="4349">
                  <c:v>120</c:v>
                </c:pt>
                <c:pt idx="4350">
                  <c:v>120</c:v>
                </c:pt>
                <c:pt idx="4351">
                  <c:v>120</c:v>
                </c:pt>
                <c:pt idx="4352">
                  <c:v>120</c:v>
                </c:pt>
                <c:pt idx="4353">
                  <c:v>120</c:v>
                </c:pt>
                <c:pt idx="4354">
                  <c:v>120</c:v>
                </c:pt>
                <c:pt idx="4355">
                  <c:v>120</c:v>
                </c:pt>
                <c:pt idx="4356">
                  <c:v>120</c:v>
                </c:pt>
                <c:pt idx="4357">
                  <c:v>120</c:v>
                </c:pt>
                <c:pt idx="4358">
                  <c:v>120</c:v>
                </c:pt>
                <c:pt idx="4359">
                  <c:v>120</c:v>
                </c:pt>
                <c:pt idx="4360">
                  <c:v>120</c:v>
                </c:pt>
                <c:pt idx="4361">
                  <c:v>120</c:v>
                </c:pt>
                <c:pt idx="4362">
                  <c:v>120</c:v>
                </c:pt>
                <c:pt idx="4363">
                  <c:v>120</c:v>
                </c:pt>
                <c:pt idx="4364">
                  <c:v>120</c:v>
                </c:pt>
                <c:pt idx="4365">
                  <c:v>120</c:v>
                </c:pt>
                <c:pt idx="4366">
                  <c:v>120</c:v>
                </c:pt>
                <c:pt idx="4367">
                  <c:v>120</c:v>
                </c:pt>
                <c:pt idx="4368">
                  <c:v>120</c:v>
                </c:pt>
                <c:pt idx="4369">
                  <c:v>120</c:v>
                </c:pt>
                <c:pt idx="4370">
                  <c:v>120</c:v>
                </c:pt>
                <c:pt idx="4371">
                  <c:v>120</c:v>
                </c:pt>
                <c:pt idx="4372">
                  <c:v>120</c:v>
                </c:pt>
                <c:pt idx="4373">
                  <c:v>120</c:v>
                </c:pt>
                <c:pt idx="4374">
                  <c:v>120</c:v>
                </c:pt>
                <c:pt idx="4375">
                  <c:v>120</c:v>
                </c:pt>
                <c:pt idx="4376">
                  <c:v>120</c:v>
                </c:pt>
                <c:pt idx="4377">
                  <c:v>120</c:v>
                </c:pt>
                <c:pt idx="4378">
                  <c:v>120</c:v>
                </c:pt>
                <c:pt idx="4379">
                  <c:v>120</c:v>
                </c:pt>
                <c:pt idx="4380">
                  <c:v>120</c:v>
                </c:pt>
                <c:pt idx="4381">
                  <c:v>120</c:v>
                </c:pt>
                <c:pt idx="4382">
                  <c:v>120</c:v>
                </c:pt>
                <c:pt idx="4383">
                  <c:v>120</c:v>
                </c:pt>
                <c:pt idx="4384">
                  <c:v>120</c:v>
                </c:pt>
                <c:pt idx="4385">
                  <c:v>120</c:v>
                </c:pt>
                <c:pt idx="4386">
                  <c:v>120</c:v>
                </c:pt>
                <c:pt idx="4387">
                  <c:v>120</c:v>
                </c:pt>
                <c:pt idx="4388">
                  <c:v>120</c:v>
                </c:pt>
                <c:pt idx="4389">
                  <c:v>120</c:v>
                </c:pt>
                <c:pt idx="4390">
                  <c:v>120</c:v>
                </c:pt>
                <c:pt idx="4391">
                  <c:v>120</c:v>
                </c:pt>
                <c:pt idx="4392">
                  <c:v>120</c:v>
                </c:pt>
                <c:pt idx="4393">
                  <c:v>120</c:v>
                </c:pt>
                <c:pt idx="4394">
                  <c:v>120</c:v>
                </c:pt>
                <c:pt idx="4395">
                  <c:v>120</c:v>
                </c:pt>
                <c:pt idx="4396">
                  <c:v>120</c:v>
                </c:pt>
                <c:pt idx="4397">
                  <c:v>120</c:v>
                </c:pt>
                <c:pt idx="4398">
                  <c:v>120</c:v>
                </c:pt>
                <c:pt idx="4399">
                  <c:v>120</c:v>
                </c:pt>
                <c:pt idx="4400">
                  <c:v>120</c:v>
                </c:pt>
                <c:pt idx="4401">
                  <c:v>120</c:v>
                </c:pt>
                <c:pt idx="4402">
                  <c:v>120</c:v>
                </c:pt>
                <c:pt idx="4403">
                  <c:v>120</c:v>
                </c:pt>
                <c:pt idx="4404">
                  <c:v>120</c:v>
                </c:pt>
                <c:pt idx="4405">
                  <c:v>120</c:v>
                </c:pt>
                <c:pt idx="4406">
                  <c:v>120</c:v>
                </c:pt>
                <c:pt idx="4407">
                  <c:v>120</c:v>
                </c:pt>
                <c:pt idx="4408">
                  <c:v>120</c:v>
                </c:pt>
                <c:pt idx="4409">
                  <c:v>120</c:v>
                </c:pt>
                <c:pt idx="4410">
                  <c:v>120</c:v>
                </c:pt>
                <c:pt idx="4411">
                  <c:v>120</c:v>
                </c:pt>
                <c:pt idx="4412">
                  <c:v>120</c:v>
                </c:pt>
                <c:pt idx="4413">
                  <c:v>120</c:v>
                </c:pt>
                <c:pt idx="4414">
                  <c:v>120</c:v>
                </c:pt>
                <c:pt idx="4415">
                  <c:v>120</c:v>
                </c:pt>
                <c:pt idx="4416">
                  <c:v>120</c:v>
                </c:pt>
                <c:pt idx="4417">
                  <c:v>120</c:v>
                </c:pt>
                <c:pt idx="4418">
                  <c:v>120</c:v>
                </c:pt>
                <c:pt idx="4419">
                  <c:v>120</c:v>
                </c:pt>
                <c:pt idx="4420">
                  <c:v>120</c:v>
                </c:pt>
                <c:pt idx="4421">
                  <c:v>120</c:v>
                </c:pt>
                <c:pt idx="4422">
                  <c:v>120</c:v>
                </c:pt>
                <c:pt idx="4423">
                  <c:v>120</c:v>
                </c:pt>
                <c:pt idx="4424">
                  <c:v>120</c:v>
                </c:pt>
                <c:pt idx="4425">
                  <c:v>120</c:v>
                </c:pt>
                <c:pt idx="4426">
                  <c:v>120</c:v>
                </c:pt>
                <c:pt idx="4427">
                  <c:v>120</c:v>
                </c:pt>
                <c:pt idx="4428">
                  <c:v>120</c:v>
                </c:pt>
                <c:pt idx="4429">
                  <c:v>120</c:v>
                </c:pt>
                <c:pt idx="4430">
                  <c:v>120</c:v>
                </c:pt>
                <c:pt idx="4431">
                  <c:v>120</c:v>
                </c:pt>
                <c:pt idx="4432">
                  <c:v>120</c:v>
                </c:pt>
                <c:pt idx="4433">
                  <c:v>120</c:v>
                </c:pt>
                <c:pt idx="4434">
                  <c:v>120</c:v>
                </c:pt>
                <c:pt idx="4435">
                  <c:v>120</c:v>
                </c:pt>
                <c:pt idx="4436">
                  <c:v>120</c:v>
                </c:pt>
                <c:pt idx="4437">
                  <c:v>120</c:v>
                </c:pt>
                <c:pt idx="4438">
                  <c:v>120</c:v>
                </c:pt>
                <c:pt idx="4439">
                  <c:v>120</c:v>
                </c:pt>
                <c:pt idx="4440">
                  <c:v>120</c:v>
                </c:pt>
                <c:pt idx="4441">
                  <c:v>120</c:v>
                </c:pt>
                <c:pt idx="4442">
                  <c:v>120</c:v>
                </c:pt>
                <c:pt idx="4443">
                  <c:v>120</c:v>
                </c:pt>
                <c:pt idx="4444">
                  <c:v>120</c:v>
                </c:pt>
                <c:pt idx="4445">
                  <c:v>120</c:v>
                </c:pt>
                <c:pt idx="4446">
                  <c:v>120</c:v>
                </c:pt>
                <c:pt idx="4447">
                  <c:v>120</c:v>
                </c:pt>
                <c:pt idx="4448">
                  <c:v>120</c:v>
                </c:pt>
                <c:pt idx="4449">
                  <c:v>120</c:v>
                </c:pt>
                <c:pt idx="4450">
                  <c:v>120</c:v>
                </c:pt>
                <c:pt idx="4451">
                  <c:v>120</c:v>
                </c:pt>
                <c:pt idx="4452">
                  <c:v>120</c:v>
                </c:pt>
                <c:pt idx="4453">
                  <c:v>120</c:v>
                </c:pt>
                <c:pt idx="4454">
                  <c:v>120</c:v>
                </c:pt>
                <c:pt idx="4455">
                  <c:v>120</c:v>
                </c:pt>
                <c:pt idx="4456">
                  <c:v>120</c:v>
                </c:pt>
                <c:pt idx="4457">
                  <c:v>120</c:v>
                </c:pt>
                <c:pt idx="4458">
                  <c:v>120</c:v>
                </c:pt>
                <c:pt idx="4459">
                  <c:v>120</c:v>
                </c:pt>
                <c:pt idx="4460">
                  <c:v>120</c:v>
                </c:pt>
                <c:pt idx="4461">
                  <c:v>120</c:v>
                </c:pt>
                <c:pt idx="4462">
                  <c:v>120</c:v>
                </c:pt>
                <c:pt idx="4463">
                  <c:v>120</c:v>
                </c:pt>
                <c:pt idx="4464">
                  <c:v>120</c:v>
                </c:pt>
                <c:pt idx="4465">
                  <c:v>120</c:v>
                </c:pt>
                <c:pt idx="4466">
                  <c:v>120</c:v>
                </c:pt>
                <c:pt idx="4467">
                  <c:v>120</c:v>
                </c:pt>
                <c:pt idx="4468">
                  <c:v>120</c:v>
                </c:pt>
                <c:pt idx="4469">
                  <c:v>120</c:v>
                </c:pt>
                <c:pt idx="4470">
                  <c:v>120</c:v>
                </c:pt>
                <c:pt idx="4471">
                  <c:v>120</c:v>
                </c:pt>
                <c:pt idx="4472">
                  <c:v>120</c:v>
                </c:pt>
                <c:pt idx="4473">
                  <c:v>120</c:v>
                </c:pt>
                <c:pt idx="4474">
                  <c:v>120</c:v>
                </c:pt>
                <c:pt idx="4475">
                  <c:v>120</c:v>
                </c:pt>
                <c:pt idx="4476">
                  <c:v>120</c:v>
                </c:pt>
                <c:pt idx="4477">
                  <c:v>120</c:v>
                </c:pt>
                <c:pt idx="4478">
                  <c:v>120</c:v>
                </c:pt>
                <c:pt idx="4479">
                  <c:v>120</c:v>
                </c:pt>
                <c:pt idx="4480">
                  <c:v>120</c:v>
                </c:pt>
                <c:pt idx="4481">
                  <c:v>120</c:v>
                </c:pt>
                <c:pt idx="4482">
                  <c:v>120</c:v>
                </c:pt>
                <c:pt idx="4483">
                  <c:v>120</c:v>
                </c:pt>
                <c:pt idx="4484">
                  <c:v>120</c:v>
                </c:pt>
                <c:pt idx="4485">
                  <c:v>120</c:v>
                </c:pt>
                <c:pt idx="4486">
                  <c:v>120</c:v>
                </c:pt>
                <c:pt idx="4487">
                  <c:v>120</c:v>
                </c:pt>
                <c:pt idx="4488">
                  <c:v>120</c:v>
                </c:pt>
                <c:pt idx="4489">
                  <c:v>120</c:v>
                </c:pt>
                <c:pt idx="4490">
                  <c:v>120</c:v>
                </c:pt>
                <c:pt idx="4491">
                  <c:v>120</c:v>
                </c:pt>
                <c:pt idx="4492">
                  <c:v>120</c:v>
                </c:pt>
                <c:pt idx="4493">
                  <c:v>120</c:v>
                </c:pt>
                <c:pt idx="4494">
                  <c:v>120</c:v>
                </c:pt>
                <c:pt idx="4495">
                  <c:v>120</c:v>
                </c:pt>
                <c:pt idx="4496">
                  <c:v>120</c:v>
                </c:pt>
                <c:pt idx="4497">
                  <c:v>120</c:v>
                </c:pt>
                <c:pt idx="4498">
                  <c:v>120</c:v>
                </c:pt>
                <c:pt idx="4499">
                  <c:v>120</c:v>
                </c:pt>
                <c:pt idx="4500">
                  <c:v>120</c:v>
                </c:pt>
                <c:pt idx="4501">
                  <c:v>120</c:v>
                </c:pt>
                <c:pt idx="4502">
                  <c:v>120</c:v>
                </c:pt>
                <c:pt idx="4503">
                  <c:v>120</c:v>
                </c:pt>
                <c:pt idx="4504">
                  <c:v>120</c:v>
                </c:pt>
                <c:pt idx="4505">
                  <c:v>120</c:v>
                </c:pt>
                <c:pt idx="4506">
                  <c:v>120</c:v>
                </c:pt>
                <c:pt idx="4507">
                  <c:v>120</c:v>
                </c:pt>
                <c:pt idx="4508">
                  <c:v>120</c:v>
                </c:pt>
                <c:pt idx="4509">
                  <c:v>120</c:v>
                </c:pt>
                <c:pt idx="4510">
                  <c:v>120</c:v>
                </c:pt>
                <c:pt idx="4511">
                  <c:v>120</c:v>
                </c:pt>
                <c:pt idx="4512">
                  <c:v>120</c:v>
                </c:pt>
                <c:pt idx="4513">
                  <c:v>120</c:v>
                </c:pt>
                <c:pt idx="4514">
                  <c:v>120</c:v>
                </c:pt>
                <c:pt idx="4515">
                  <c:v>120</c:v>
                </c:pt>
                <c:pt idx="4516">
                  <c:v>120</c:v>
                </c:pt>
                <c:pt idx="4517">
                  <c:v>120</c:v>
                </c:pt>
                <c:pt idx="4518">
                  <c:v>120</c:v>
                </c:pt>
                <c:pt idx="4519">
                  <c:v>120</c:v>
                </c:pt>
                <c:pt idx="4520">
                  <c:v>120</c:v>
                </c:pt>
                <c:pt idx="4521">
                  <c:v>120</c:v>
                </c:pt>
                <c:pt idx="4522">
                  <c:v>120</c:v>
                </c:pt>
                <c:pt idx="4523">
                  <c:v>120</c:v>
                </c:pt>
                <c:pt idx="4524">
                  <c:v>120</c:v>
                </c:pt>
                <c:pt idx="4525">
                  <c:v>120</c:v>
                </c:pt>
                <c:pt idx="4526">
                  <c:v>120</c:v>
                </c:pt>
                <c:pt idx="4527">
                  <c:v>120</c:v>
                </c:pt>
                <c:pt idx="4528">
                  <c:v>120</c:v>
                </c:pt>
                <c:pt idx="4529">
                  <c:v>120</c:v>
                </c:pt>
                <c:pt idx="4530">
                  <c:v>120</c:v>
                </c:pt>
                <c:pt idx="4531">
                  <c:v>120</c:v>
                </c:pt>
                <c:pt idx="4532">
                  <c:v>120</c:v>
                </c:pt>
                <c:pt idx="4533">
                  <c:v>120</c:v>
                </c:pt>
                <c:pt idx="4534">
                  <c:v>120</c:v>
                </c:pt>
                <c:pt idx="4535">
                  <c:v>120</c:v>
                </c:pt>
                <c:pt idx="4536">
                  <c:v>120</c:v>
                </c:pt>
                <c:pt idx="4537">
                  <c:v>120</c:v>
                </c:pt>
                <c:pt idx="4538">
                  <c:v>120</c:v>
                </c:pt>
                <c:pt idx="4539">
                  <c:v>120</c:v>
                </c:pt>
                <c:pt idx="4540">
                  <c:v>120</c:v>
                </c:pt>
                <c:pt idx="4541">
                  <c:v>120</c:v>
                </c:pt>
                <c:pt idx="4542">
                  <c:v>120</c:v>
                </c:pt>
                <c:pt idx="4543">
                  <c:v>120</c:v>
                </c:pt>
                <c:pt idx="4544">
                  <c:v>120</c:v>
                </c:pt>
                <c:pt idx="4545">
                  <c:v>120</c:v>
                </c:pt>
                <c:pt idx="4546">
                  <c:v>120</c:v>
                </c:pt>
                <c:pt idx="4547">
                  <c:v>120</c:v>
                </c:pt>
                <c:pt idx="4548">
                  <c:v>120</c:v>
                </c:pt>
                <c:pt idx="4549">
                  <c:v>120</c:v>
                </c:pt>
                <c:pt idx="4550">
                  <c:v>120</c:v>
                </c:pt>
                <c:pt idx="4551">
                  <c:v>120</c:v>
                </c:pt>
                <c:pt idx="4552">
                  <c:v>120</c:v>
                </c:pt>
                <c:pt idx="4553">
                  <c:v>120</c:v>
                </c:pt>
                <c:pt idx="4554">
                  <c:v>120</c:v>
                </c:pt>
                <c:pt idx="4555">
                  <c:v>120</c:v>
                </c:pt>
                <c:pt idx="4556">
                  <c:v>120</c:v>
                </c:pt>
                <c:pt idx="4557">
                  <c:v>120</c:v>
                </c:pt>
                <c:pt idx="4558">
                  <c:v>120</c:v>
                </c:pt>
                <c:pt idx="4559">
                  <c:v>120</c:v>
                </c:pt>
                <c:pt idx="4560">
                  <c:v>120</c:v>
                </c:pt>
                <c:pt idx="4561">
                  <c:v>120</c:v>
                </c:pt>
                <c:pt idx="4562">
                  <c:v>120</c:v>
                </c:pt>
                <c:pt idx="4563">
                  <c:v>120</c:v>
                </c:pt>
                <c:pt idx="4564">
                  <c:v>120</c:v>
                </c:pt>
                <c:pt idx="4565">
                  <c:v>120</c:v>
                </c:pt>
                <c:pt idx="4566">
                  <c:v>120</c:v>
                </c:pt>
                <c:pt idx="4567">
                  <c:v>120</c:v>
                </c:pt>
                <c:pt idx="4568">
                  <c:v>120</c:v>
                </c:pt>
                <c:pt idx="4569">
                  <c:v>120</c:v>
                </c:pt>
                <c:pt idx="4570">
                  <c:v>120</c:v>
                </c:pt>
                <c:pt idx="4571">
                  <c:v>120</c:v>
                </c:pt>
                <c:pt idx="4572">
                  <c:v>120</c:v>
                </c:pt>
                <c:pt idx="4573">
                  <c:v>120</c:v>
                </c:pt>
                <c:pt idx="4574">
                  <c:v>120</c:v>
                </c:pt>
                <c:pt idx="4575">
                  <c:v>120</c:v>
                </c:pt>
                <c:pt idx="4576">
                  <c:v>120</c:v>
                </c:pt>
                <c:pt idx="4577">
                  <c:v>120</c:v>
                </c:pt>
                <c:pt idx="4578">
                  <c:v>120</c:v>
                </c:pt>
                <c:pt idx="4579">
                  <c:v>120</c:v>
                </c:pt>
                <c:pt idx="4580">
                  <c:v>120</c:v>
                </c:pt>
                <c:pt idx="4581">
                  <c:v>120</c:v>
                </c:pt>
                <c:pt idx="4582">
                  <c:v>120</c:v>
                </c:pt>
                <c:pt idx="4583">
                  <c:v>120</c:v>
                </c:pt>
                <c:pt idx="4584">
                  <c:v>120</c:v>
                </c:pt>
                <c:pt idx="4585">
                  <c:v>120</c:v>
                </c:pt>
                <c:pt idx="4586">
                  <c:v>120</c:v>
                </c:pt>
                <c:pt idx="4587">
                  <c:v>120</c:v>
                </c:pt>
                <c:pt idx="4588">
                  <c:v>120</c:v>
                </c:pt>
                <c:pt idx="4589">
                  <c:v>120</c:v>
                </c:pt>
                <c:pt idx="4590">
                  <c:v>120</c:v>
                </c:pt>
                <c:pt idx="4591">
                  <c:v>120</c:v>
                </c:pt>
                <c:pt idx="4592">
                  <c:v>120</c:v>
                </c:pt>
                <c:pt idx="4593">
                  <c:v>120</c:v>
                </c:pt>
                <c:pt idx="4594">
                  <c:v>120</c:v>
                </c:pt>
                <c:pt idx="4595">
                  <c:v>120</c:v>
                </c:pt>
                <c:pt idx="4596">
                  <c:v>120</c:v>
                </c:pt>
                <c:pt idx="4597">
                  <c:v>120</c:v>
                </c:pt>
                <c:pt idx="4598">
                  <c:v>120</c:v>
                </c:pt>
                <c:pt idx="4599">
                  <c:v>120</c:v>
                </c:pt>
                <c:pt idx="4600">
                  <c:v>120</c:v>
                </c:pt>
                <c:pt idx="4601">
                  <c:v>120</c:v>
                </c:pt>
                <c:pt idx="4602">
                  <c:v>120</c:v>
                </c:pt>
                <c:pt idx="4603">
                  <c:v>120</c:v>
                </c:pt>
                <c:pt idx="4604">
                  <c:v>120</c:v>
                </c:pt>
                <c:pt idx="4605">
                  <c:v>120</c:v>
                </c:pt>
                <c:pt idx="4606">
                  <c:v>120</c:v>
                </c:pt>
                <c:pt idx="4607">
                  <c:v>120</c:v>
                </c:pt>
                <c:pt idx="4608">
                  <c:v>120</c:v>
                </c:pt>
                <c:pt idx="4609">
                  <c:v>120</c:v>
                </c:pt>
                <c:pt idx="4610">
                  <c:v>120</c:v>
                </c:pt>
                <c:pt idx="4611">
                  <c:v>120</c:v>
                </c:pt>
                <c:pt idx="4612">
                  <c:v>120</c:v>
                </c:pt>
                <c:pt idx="4613">
                  <c:v>120</c:v>
                </c:pt>
                <c:pt idx="4614">
                  <c:v>120</c:v>
                </c:pt>
                <c:pt idx="4615">
                  <c:v>120</c:v>
                </c:pt>
                <c:pt idx="4616">
                  <c:v>120</c:v>
                </c:pt>
                <c:pt idx="4617">
                  <c:v>120</c:v>
                </c:pt>
                <c:pt idx="4618">
                  <c:v>120</c:v>
                </c:pt>
                <c:pt idx="4619">
                  <c:v>120</c:v>
                </c:pt>
                <c:pt idx="4620">
                  <c:v>120</c:v>
                </c:pt>
                <c:pt idx="4621">
                  <c:v>120</c:v>
                </c:pt>
                <c:pt idx="4622">
                  <c:v>120</c:v>
                </c:pt>
                <c:pt idx="4623">
                  <c:v>120</c:v>
                </c:pt>
                <c:pt idx="4624">
                  <c:v>120</c:v>
                </c:pt>
                <c:pt idx="4625">
                  <c:v>120</c:v>
                </c:pt>
                <c:pt idx="4626">
                  <c:v>120</c:v>
                </c:pt>
                <c:pt idx="4627">
                  <c:v>120</c:v>
                </c:pt>
                <c:pt idx="4628">
                  <c:v>120</c:v>
                </c:pt>
                <c:pt idx="4629">
                  <c:v>120</c:v>
                </c:pt>
                <c:pt idx="4630">
                  <c:v>120</c:v>
                </c:pt>
                <c:pt idx="4631">
                  <c:v>120</c:v>
                </c:pt>
                <c:pt idx="4632">
                  <c:v>120</c:v>
                </c:pt>
                <c:pt idx="4633">
                  <c:v>120</c:v>
                </c:pt>
                <c:pt idx="4634">
                  <c:v>120</c:v>
                </c:pt>
                <c:pt idx="4635">
                  <c:v>120</c:v>
                </c:pt>
                <c:pt idx="4636">
                  <c:v>120</c:v>
                </c:pt>
                <c:pt idx="4637">
                  <c:v>120</c:v>
                </c:pt>
                <c:pt idx="4638">
                  <c:v>120</c:v>
                </c:pt>
                <c:pt idx="4639">
                  <c:v>120</c:v>
                </c:pt>
                <c:pt idx="4640">
                  <c:v>120</c:v>
                </c:pt>
                <c:pt idx="4641">
                  <c:v>120</c:v>
                </c:pt>
                <c:pt idx="4642">
                  <c:v>120</c:v>
                </c:pt>
                <c:pt idx="4643">
                  <c:v>120</c:v>
                </c:pt>
                <c:pt idx="4644">
                  <c:v>120</c:v>
                </c:pt>
                <c:pt idx="4645">
                  <c:v>120</c:v>
                </c:pt>
                <c:pt idx="4646">
                  <c:v>120</c:v>
                </c:pt>
                <c:pt idx="4647">
                  <c:v>120</c:v>
                </c:pt>
                <c:pt idx="4648">
                  <c:v>120</c:v>
                </c:pt>
                <c:pt idx="4649">
                  <c:v>120</c:v>
                </c:pt>
                <c:pt idx="4650">
                  <c:v>120</c:v>
                </c:pt>
                <c:pt idx="4651">
                  <c:v>120</c:v>
                </c:pt>
                <c:pt idx="4652">
                  <c:v>120</c:v>
                </c:pt>
                <c:pt idx="4653">
                  <c:v>120</c:v>
                </c:pt>
                <c:pt idx="4654">
                  <c:v>120</c:v>
                </c:pt>
                <c:pt idx="4655">
                  <c:v>120</c:v>
                </c:pt>
                <c:pt idx="4656">
                  <c:v>120</c:v>
                </c:pt>
                <c:pt idx="4657">
                  <c:v>120</c:v>
                </c:pt>
                <c:pt idx="4658">
                  <c:v>120</c:v>
                </c:pt>
                <c:pt idx="4659">
                  <c:v>120</c:v>
                </c:pt>
                <c:pt idx="4660">
                  <c:v>120</c:v>
                </c:pt>
                <c:pt idx="4661">
                  <c:v>120</c:v>
                </c:pt>
                <c:pt idx="4662">
                  <c:v>120</c:v>
                </c:pt>
                <c:pt idx="4663">
                  <c:v>120</c:v>
                </c:pt>
                <c:pt idx="4664">
                  <c:v>120</c:v>
                </c:pt>
                <c:pt idx="4665">
                  <c:v>120</c:v>
                </c:pt>
                <c:pt idx="4666">
                  <c:v>120</c:v>
                </c:pt>
                <c:pt idx="4667">
                  <c:v>120</c:v>
                </c:pt>
                <c:pt idx="4668">
                  <c:v>120</c:v>
                </c:pt>
                <c:pt idx="4669">
                  <c:v>120</c:v>
                </c:pt>
                <c:pt idx="4670">
                  <c:v>120</c:v>
                </c:pt>
                <c:pt idx="4671">
                  <c:v>120</c:v>
                </c:pt>
                <c:pt idx="4672">
                  <c:v>120</c:v>
                </c:pt>
                <c:pt idx="4673">
                  <c:v>120</c:v>
                </c:pt>
                <c:pt idx="4674">
                  <c:v>120</c:v>
                </c:pt>
                <c:pt idx="4675">
                  <c:v>120</c:v>
                </c:pt>
                <c:pt idx="4676">
                  <c:v>120</c:v>
                </c:pt>
                <c:pt idx="4677">
                  <c:v>120</c:v>
                </c:pt>
                <c:pt idx="4678">
                  <c:v>120</c:v>
                </c:pt>
                <c:pt idx="4679">
                  <c:v>120</c:v>
                </c:pt>
                <c:pt idx="4680">
                  <c:v>120</c:v>
                </c:pt>
                <c:pt idx="4681">
                  <c:v>120</c:v>
                </c:pt>
                <c:pt idx="4682">
                  <c:v>120</c:v>
                </c:pt>
                <c:pt idx="4683">
                  <c:v>120</c:v>
                </c:pt>
                <c:pt idx="4684">
                  <c:v>120</c:v>
                </c:pt>
                <c:pt idx="4685">
                  <c:v>120</c:v>
                </c:pt>
                <c:pt idx="4686">
                  <c:v>120</c:v>
                </c:pt>
                <c:pt idx="4687">
                  <c:v>120</c:v>
                </c:pt>
                <c:pt idx="4688">
                  <c:v>120</c:v>
                </c:pt>
                <c:pt idx="4689">
                  <c:v>120</c:v>
                </c:pt>
                <c:pt idx="4690">
                  <c:v>120</c:v>
                </c:pt>
                <c:pt idx="4691">
                  <c:v>120</c:v>
                </c:pt>
                <c:pt idx="4692">
                  <c:v>120</c:v>
                </c:pt>
                <c:pt idx="4693">
                  <c:v>120</c:v>
                </c:pt>
                <c:pt idx="4694">
                  <c:v>120</c:v>
                </c:pt>
                <c:pt idx="4695">
                  <c:v>120</c:v>
                </c:pt>
                <c:pt idx="4696">
                  <c:v>120</c:v>
                </c:pt>
                <c:pt idx="4697">
                  <c:v>120</c:v>
                </c:pt>
                <c:pt idx="4698">
                  <c:v>120</c:v>
                </c:pt>
                <c:pt idx="4699">
                  <c:v>120</c:v>
                </c:pt>
                <c:pt idx="4700">
                  <c:v>120</c:v>
                </c:pt>
                <c:pt idx="4701">
                  <c:v>120</c:v>
                </c:pt>
                <c:pt idx="4702">
                  <c:v>120</c:v>
                </c:pt>
                <c:pt idx="4703">
                  <c:v>120</c:v>
                </c:pt>
                <c:pt idx="4704">
                  <c:v>120</c:v>
                </c:pt>
                <c:pt idx="4705">
                  <c:v>120</c:v>
                </c:pt>
                <c:pt idx="4706">
                  <c:v>120</c:v>
                </c:pt>
                <c:pt idx="4707">
                  <c:v>120</c:v>
                </c:pt>
                <c:pt idx="4708">
                  <c:v>120</c:v>
                </c:pt>
                <c:pt idx="4709">
                  <c:v>120</c:v>
                </c:pt>
                <c:pt idx="4710">
                  <c:v>120</c:v>
                </c:pt>
                <c:pt idx="4711">
                  <c:v>120</c:v>
                </c:pt>
                <c:pt idx="4712">
                  <c:v>120</c:v>
                </c:pt>
                <c:pt idx="4713">
                  <c:v>120</c:v>
                </c:pt>
                <c:pt idx="4714">
                  <c:v>120</c:v>
                </c:pt>
                <c:pt idx="4715">
                  <c:v>120</c:v>
                </c:pt>
                <c:pt idx="4716">
                  <c:v>120</c:v>
                </c:pt>
                <c:pt idx="4717">
                  <c:v>120</c:v>
                </c:pt>
                <c:pt idx="4718">
                  <c:v>120</c:v>
                </c:pt>
                <c:pt idx="4719">
                  <c:v>120</c:v>
                </c:pt>
                <c:pt idx="4720">
                  <c:v>120</c:v>
                </c:pt>
                <c:pt idx="4721">
                  <c:v>120</c:v>
                </c:pt>
                <c:pt idx="4722">
                  <c:v>120</c:v>
                </c:pt>
                <c:pt idx="4723">
                  <c:v>120</c:v>
                </c:pt>
                <c:pt idx="4724">
                  <c:v>120</c:v>
                </c:pt>
                <c:pt idx="4725">
                  <c:v>120</c:v>
                </c:pt>
                <c:pt idx="4726">
                  <c:v>120</c:v>
                </c:pt>
                <c:pt idx="4727">
                  <c:v>120</c:v>
                </c:pt>
                <c:pt idx="4728">
                  <c:v>120</c:v>
                </c:pt>
                <c:pt idx="4729">
                  <c:v>120</c:v>
                </c:pt>
                <c:pt idx="4730">
                  <c:v>120</c:v>
                </c:pt>
                <c:pt idx="4731">
                  <c:v>120</c:v>
                </c:pt>
                <c:pt idx="4732">
                  <c:v>120</c:v>
                </c:pt>
                <c:pt idx="4733">
                  <c:v>120</c:v>
                </c:pt>
                <c:pt idx="4734">
                  <c:v>120</c:v>
                </c:pt>
                <c:pt idx="4735">
                  <c:v>120</c:v>
                </c:pt>
                <c:pt idx="4736">
                  <c:v>120</c:v>
                </c:pt>
                <c:pt idx="4737">
                  <c:v>120</c:v>
                </c:pt>
                <c:pt idx="4738">
                  <c:v>120</c:v>
                </c:pt>
                <c:pt idx="4739">
                  <c:v>120</c:v>
                </c:pt>
                <c:pt idx="4740">
                  <c:v>120</c:v>
                </c:pt>
                <c:pt idx="4741">
                  <c:v>120</c:v>
                </c:pt>
                <c:pt idx="4742">
                  <c:v>120</c:v>
                </c:pt>
                <c:pt idx="4743">
                  <c:v>120</c:v>
                </c:pt>
                <c:pt idx="4744">
                  <c:v>120</c:v>
                </c:pt>
                <c:pt idx="4745">
                  <c:v>120</c:v>
                </c:pt>
                <c:pt idx="4746">
                  <c:v>120</c:v>
                </c:pt>
                <c:pt idx="4747">
                  <c:v>120</c:v>
                </c:pt>
                <c:pt idx="4748">
                  <c:v>120</c:v>
                </c:pt>
                <c:pt idx="4749">
                  <c:v>120</c:v>
                </c:pt>
                <c:pt idx="4750">
                  <c:v>120</c:v>
                </c:pt>
                <c:pt idx="4751">
                  <c:v>120</c:v>
                </c:pt>
                <c:pt idx="4752">
                  <c:v>120</c:v>
                </c:pt>
                <c:pt idx="4753">
                  <c:v>120</c:v>
                </c:pt>
                <c:pt idx="4754">
                  <c:v>120</c:v>
                </c:pt>
                <c:pt idx="4755">
                  <c:v>120</c:v>
                </c:pt>
                <c:pt idx="4756">
                  <c:v>120</c:v>
                </c:pt>
                <c:pt idx="4757">
                  <c:v>120</c:v>
                </c:pt>
                <c:pt idx="4758">
                  <c:v>120</c:v>
                </c:pt>
                <c:pt idx="4759">
                  <c:v>120</c:v>
                </c:pt>
                <c:pt idx="4760">
                  <c:v>120</c:v>
                </c:pt>
                <c:pt idx="4761">
                  <c:v>120</c:v>
                </c:pt>
                <c:pt idx="4762">
                  <c:v>120</c:v>
                </c:pt>
                <c:pt idx="4763">
                  <c:v>120</c:v>
                </c:pt>
                <c:pt idx="4764">
                  <c:v>120</c:v>
                </c:pt>
                <c:pt idx="4765">
                  <c:v>120</c:v>
                </c:pt>
                <c:pt idx="4766">
                  <c:v>120</c:v>
                </c:pt>
                <c:pt idx="4767">
                  <c:v>120</c:v>
                </c:pt>
                <c:pt idx="4768">
                  <c:v>120</c:v>
                </c:pt>
                <c:pt idx="4769">
                  <c:v>120</c:v>
                </c:pt>
                <c:pt idx="4770">
                  <c:v>120</c:v>
                </c:pt>
                <c:pt idx="4771">
                  <c:v>120</c:v>
                </c:pt>
                <c:pt idx="4772">
                  <c:v>120</c:v>
                </c:pt>
                <c:pt idx="4773">
                  <c:v>120</c:v>
                </c:pt>
                <c:pt idx="4774">
                  <c:v>120</c:v>
                </c:pt>
                <c:pt idx="4775">
                  <c:v>120</c:v>
                </c:pt>
                <c:pt idx="4776">
                  <c:v>120</c:v>
                </c:pt>
                <c:pt idx="4777">
                  <c:v>120</c:v>
                </c:pt>
                <c:pt idx="4778">
                  <c:v>120</c:v>
                </c:pt>
                <c:pt idx="4779">
                  <c:v>120</c:v>
                </c:pt>
                <c:pt idx="4780">
                  <c:v>120</c:v>
                </c:pt>
                <c:pt idx="4781">
                  <c:v>120</c:v>
                </c:pt>
                <c:pt idx="4782">
                  <c:v>120</c:v>
                </c:pt>
                <c:pt idx="4783">
                  <c:v>120</c:v>
                </c:pt>
                <c:pt idx="4784">
                  <c:v>120</c:v>
                </c:pt>
                <c:pt idx="4785">
                  <c:v>120</c:v>
                </c:pt>
                <c:pt idx="4786">
                  <c:v>120</c:v>
                </c:pt>
                <c:pt idx="4787">
                  <c:v>120</c:v>
                </c:pt>
                <c:pt idx="4788">
                  <c:v>120</c:v>
                </c:pt>
                <c:pt idx="4789">
                  <c:v>120</c:v>
                </c:pt>
                <c:pt idx="4790">
                  <c:v>120</c:v>
                </c:pt>
                <c:pt idx="4791">
                  <c:v>120</c:v>
                </c:pt>
                <c:pt idx="4792">
                  <c:v>120</c:v>
                </c:pt>
                <c:pt idx="4793">
                  <c:v>120</c:v>
                </c:pt>
                <c:pt idx="4794">
                  <c:v>120</c:v>
                </c:pt>
                <c:pt idx="4795">
                  <c:v>120</c:v>
                </c:pt>
                <c:pt idx="4796">
                  <c:v>120</c:v>
                </c:pt>
                <c:pt idx="4797">
                  <c:v>120</c:v>
                </c:pt>
                <c:pt idx="4798">
                  <c:v>120</c:v>
                </c:pt>
                <c:pt idx="4799">
                  <c:v>120</c:v>
                </c:pt>
                <c:pt idx="4800">
                  <c:v>120</c:v>
                </c:pt>
                <c:pt idx="4801">
                  <c:v>120</c:v>
                </c:pt>
                <c:pt idx="4802">
                  <c:v>120</c:v>
                </c:pt>
                <c:pt idx="4803">
                  <c:v>120</c:v>
                </c:pt>
                <c:pt idx="4804">
                  <c:v>120</c:v>
                </c:pt>
                <c:pt idx="4805">
                  <c:v>120</c:v>
                </c:pt>
                <c:pt idx="4806">
                  <c:v>120</c:v>
                </c:pt>
                <c:pt idx="4807">
                  <c:v>120</c:v>
                </c:pt>
                <c:pt idx="4808">
                  <c:v>120</c:v>
                </c:pt>
                <c:pt idx="4809">
                  <c:v>120</c:v>
                </c:pt>
                <c:pt idx="4810">
                  <c:v>120</c:v>
                </c:pt>
                <c:pt idx="4811">
                  <c:v>120</c:v>
                </c:pt>
                <c:pt idx="4812">
                  <c:v>120</c:v>
                </c:pt>
                <c:pt idx="4813">
                  <c:v>120</c:v>
                </c:pt>
                <c:pt idx="4814">
                  <c:v>120</c:v>
                </c:pt>
                <c:pt idx="4815">
                  <c:v>120</c:v>
                </c:pt>
                <c:pt idx="4816">
                  <c:v>120</c:v>
                </c:pt>
                <c:pt idx="4817">
                  <c:v>120</c:v>
                </c:pt>
                <c:pt idx="4818">
                  <c:v>120</c:v>
                </c:pt>
                <c:pt idx="4819">
                  <c:v>120</c:v>
                </c:pt>
                <c:pt idx="4820">
                  <c:v>120</c:v>
                </c:pt>
                <c:pt idx="4821">
                  <c:v>120</c:v>
                </c:pt>
                <c:pt idx="4822">
                  <c:v>120</c:v>
                </c:pt>
                <c:pt idx="4823">
                  <c:v>120</c:v>
                </c:pt>
                <c:pt idx="4824">
                  <c:v>120</c:v>
                </c:pt>
                <c:pt idx="4825">
                  <c:v>120</c:v>
                </c:pt>
                <c:pt idx="4826">
                  <c:v>120</c:v>
                </c:pt>
                <c:pt idx="4827">
                  <c:v>120</c:v>
                </c:pt>
                <c:pt idx="4828">
                  <c:v>120</c:v>
                </c:pt>
                <c:pt idx="4829">
                  <c:v>120</c:v>
                </c:pt>
                <c:pt idx="4830">
                  <c:v>120</c:v>
                </c:pt>
                <c:pt idx="4831">
                  <c:v>120</c:v>
                </c:pt>
                <c:pt idx="4832">
                  <c:v>120</c:v>
                </c:pt>
                <c:pt idx="4833">
                  <c:v>120</c:v>
                </c:pt>
                <c:pt idx="4834">
                  <c:v>120</c:v>
                </c:pt>
                <c:pt idx="4835">
                  <c:v>120</c:v>
                </c:pt>
                <c:pt idx="4836">
                  <c:v>120</c:v>
                </c:pt>
                <c:pt idx="4837">
                  <c:v>120</c:v>
                </c:pt>
                <c:pt idx="4838">
                  <c:v>120</c:v>
                </c:pt>
                <c:pt idx="4839">
                  <c:v>120</c:v>
                </c:pt>
                <c:pt idx="4840">
                  <c:v>120</c:v>
                </c:pt>
                <c:pt idx="4841">
                  <c:v>120</c:v>
                </c:pt>
                <c:pt idx="4842">
                  <c:v>120</c:v>
                </c:pt>
                <c:pt idx="4843">
                  <c:v>120</c:v>
                </c:pt>
                <c:pt idx="4844">
                  <c:v>120</c:v>
                </c:pt>
                <c:pt idx="4845">
                  <c:v>120</c:v>
                </c:pt>
                <c:pt idx="4846">
                  <c:v>120</c:v>
                </c:pt>
                <c:pt idx="4847">
                  <c:v>120</c:v>
                </c:pt>
                <c:pt idx="4848">
                  <c:v>120</c:v>
                </c:pt>
                <c:pt idx="4849">
                  <c:v>120</c:v>
                </c:pt>
                <c:pt idx="4850">
                  <c:v>120</c:v>
                </c:pt>
                <c:pt idx="4851">
                  <c:v>120</c:v>
                </c:pt>
                <c:pt idx="4852">
                  <c:v>120</c:v>
                </c:pt>
                <c:pt idx="4853">
                  <c:v>120</c:v>
                </c:pt>
                <c:pt idx="4854">
                  <c:v>120</c:v>
                </c:pt>
                <c:pt idx="4855">
                  <c:v>120</c:v>
                </c:pt>
                <c:pt idx="4856">
                  <c:v>120</c:v>
                </c:pt>
                <c:pt idx="4857">
                  <c:v>120</c:v>
                </c:pt>
                <c:pt idx="4858">
                  <c:v>120</c:v>
                </c:pt>
                <c:pt idx="4859">
                  <c:v>120</c:v>
                </c:pt>
                <c:pt idx="4860">
                  <c:v>120</c:v>
                </c:pt>
                <c:pt idx="4861">
                  <c:v>120</c:v>
                </c:pt>
                <c:pt idx="4862">
                  <c:v>120</c:v>
                </c:pt>
                <c:pt idx="4863">
                  <c:v>120</c:v>
                </c:pt>
                <c:pt idx="4864">
                  <c:v>120</c:v>
                </c:pt>
                <c:pt idx="4865">
                  <c:v>120</c:v>
                </c:pt>
                <c:pt idx="4866">
                  <c:v>120</c:v>
                </c:pt>
                <c:pt idx="4867">
                  <c:v>120</c:v>
                </c:pt>
                <c:pt idx="4868">
                  <c:v>120</c:v>
                </c:pt>
                <c:pt idx="4869">
                  <c:v>120</c:v>
                </c:pt>
                <c:pt idx="4870">
                  <c:v>120</c:v>
                </c:pt>
                <c:pt idx="4871">
                  <c:v>120</c:v>
                </c:pt>
                <c:pt idx="4872">
                  <c:v>120</c:v>
                </c:pt>
                <c:pt idx="4873">
                  <c:v>120</c:v>
                </c:pt>
                <c:pt idx="4874">
                  <c:v>120</c:v>
                </c:pt>
                <c:pt idx="4875">
                  <c:v>120</c:v>
                </c:pt>
                <c:pt idx="4876">
                  <c:v>120</c:v>
                </c:pt>
                <c:pt idx="4877">
                  <c:v>120</c:v>
                </c:pt>
                <c:pt idx="4878">
                  <c:v>120</c:v>
                </c:pt>
                <c:pt idx="4879">
                  <c:v>120</c:v>
                </c:pt>
                <c:pt idx="4880">
                  <c:v>120</c:v>
                </c:pt>
                <c:pt idx="4881">
                  <c:v>120</c:v>
                </c:pt>
                <c:pt idx="4882">
                  <c:v>120</c:v>
                </c:pt>
                <c:pt idx="4883">
                  <c:v>120</c:v>
                </c:pt>
                <c:pt idx="4884">
                  <c:v>120</c:v>
                </c:pt>
                <c:pt idx="4885">
                  <c:v>120</c:v>
                </c:pt>
                <c:pt idx="4886">
                  <c:v>120</c:v>
                </c:pt>
                <c:pt idx="4887">
                  <c:v>120</c:v>
                </c:pt>
                <c:pt idx="4888">
                  <c:v>120</c:v>
                </c:pt>
                <c:pt idx="4889">
                  <c:v>120</c:v>
                </c:pt>
                <c:pt idx="4890">
                  <c:v>120</c:v>
                </c:pt>
                <c:pt idx="4891">
                  <c:v>120</c:v>
                </c:pt>
                <c:pt idx="4892">
                  <c:v>120</c:v>
                </c:pt>
                <c:pt idx="4893">
                  <c:v>120</c:v>
                </c:pt>
                <c:pt idx="4894">
                  <c:v>120</c:v>
                </c:pt>
                <c:pt idx="4895">
                  <c:v>120</c:v>
                </c:pt>
                <c:pt idx="4896">
                  <c:v>120</c:v>
                </c:pt>
                <c:pt idx="4897">
                  <c:v>120</c:v>
                </c:pt>
                <c:pt idx="4898">
                  <c:v>120</c:v>
                </c:pt>
                <c:pt idx="4899">
                  <c:v>120</c:v>
                </c:pt>
                <c:pt idx="4900">
                  <c:v>120</c:v>
                </c:pt>
                <c:pt idx="4901">
                  <c:v>120</c:v>
                </c:pt>
                <c:pt idx="4902">
                  <c:v>120</c:v>
                </c:pt>
                <c:pt idx="4903">
                  <c:v>120</c:v>
                </c:pt>
                <c:pt idx="4904">
                  <c:v>120</c:v>
                </c:pt>
                <c:pt idx="4905">
                  <c:v>120</c:v>
                </c:pt>
                <c:pt idx="4906">
                  <c:v>120</c:v>
                </c:pt>
                <c:pt idx="4907">
                  <c:v>120</c:v>
                </c:pt>
                <c:pt idx="4908">
                  <c:v>120</c:v>
                </c:pt>
                <c:pt idx="4909">
                  <c:v>120</c:v>
                </c:pt>
                <c:pt idx="4910">
                  <c:v>120</c:v>
                </c:pt>
                <c:pt idx="4911">
                  <c:v>120</c:v>
                </c:pt>
                <c:pt idx="4912">
                  <c:v>120</c:v>
                </c:pt>
                <c:pt idx="4913">
                  <c:v>120</c:v>
                </c:pt>
                <c:pt idx="4914">
                  <c:v>120</c:v>
                </c:pt>
                <c:pt idx="4915">
                  <c:v>120</c:v>
                </c:pt>
                <c:pt idx="4916">
                  <c:v>120</c:v>
                </c:pt>
                <c:pt idx="4917">
                  <c:v>120</c:v>
                </c:pt>
                <c:pt idx="4918">
                  <c:v>120</c:v>
                </c:pt>
                <c:pt idx="4919">
                  <c:v>120</c:v>
                </c:pt>
                <c:pt idx="4920">
                  <c:v>120</c:v>
                </c:pt>
                <c:pt idx="4921">
                  <c:v>120</c:v>
                </c:pt>
                <c:pt idx="4922">
                  <c:v>120</c:v>
                </c:pt>
                <c:pt idx="4923">
                  <c:v>120</c:v>
                </c:pt>
                <c:pt idx="4924">
                  <c:v>120</c:v>
                </c:pt>
                <c:pt idx="4925">
                  <c:v>120</c:v>
                </c:pt>
                <c:pt idx="4926">
                  <c:v>120</c:v>
                </c:pt>
                <c:pt idx="4927">
                  <c:v>120</c:v>
                </c:pt>
                <c:pt idx="4928">
                  <c:v>120</c:v>
                </c:pt>
                <c:pt idx="4929">
                  <c:v>120</c:v>
                </c:pt>
                <c:pt idx="4930">
                  <c:v>120</c:v>
                </c:pt>
                <c:pt idx="4931">
                  <c:v>120</c:v>
                </c:pt>
                <c:pt idx="4932">
                  <c:v>120</c:v>
                </c:pt>
                <c:pt idx="4933">
                  <c:v>120</c:v>
                </c:pt>
                <c:pt idx="4934">
                  <c:v>120</c:v>
                </c:pt>
                <c:pt idx="4935">
                  <c:v>120</c:v>
                </c:pt>
                <c:pt idx="4936">
                  <c:v>120</c:v>
                </c:pt>
                <c:pt idx="4937">
                  <c:v>120</c:v>
                </c:pt>
                <c:pt idx="4938">
                  <c:v>120</c:v>
                </c:pt>
                <c:pt idx="4939">
                  <c:v>120</c:v>
                </c:pt>
                <c:pt idx="4940">
                  <c:v>120</c:v>
                </c:pt>
                <c:pt idx="4941">
                  <c:v>120</c:v>
                </c:pt>
                <c:pt idx="4942">
                  <c:v>120</c:v>
                </c:pt>
                <c:pt idx="4943">
                  <c:v>120</c:v>
                </c:pt>
                <c:pt idx="4944">
                  <c:v>120</c:v>
                </c:pt>
                <c:pt idx="4945">
                  <c:v>120</c:v>
                </c:pt>
                <c:pt idx="4946">
                  <c:v>120</c:v>
                </c:pt>
                <c:pt idx="4947">
                  <c:v>120</c:v>
                </c:pt>
                <c:pt idx="4948">
                  <c:v>120</c:v>
                </c:pt>
                <c:pt idx="4949">
                  <c:v>120</c:v>
                </c:pt>
                <c:pt idx="4950">
                  <c:v>120</c:v>
                </c:pt>
                <c:pt idx="4951">
                  <c:v>120</c:v>
                </c:pt>
                <c:pt idx="4952">
                  <c:v>120</c:v>
                </c:pt>
                <c:pt idx="4953">
                  <c:v>120</c:v>
                </c:pt>
                <c:pt idx="4954">
                  <c:v>120</c:v>
                </c:pt>
                <c:pt idx="4955">
                  <c:v>120</c:v>
                </c:pt>
                <c:pt idx="4956">
                  <c:v>120</c:v>
                </c:pt>
                <c:pt idx="4957">
                  <c:v>120</c:v>
                </c:pt>
                <c:pt idx="4958">
                  <c:v>120</c:v>
                </c:pt>
                <c:pt idx="4959">
                  <c:v>120</c:v>
                </c:pt>
                <c:pt idx="4960">
                  <c:v>120</c:v>
                </c:pt>
                <c:pt idx="4961">
                  <c:v>120</c:v>
                </c:pt>
                <c:pt idx="4962">
                  <c:v>120</c:v>
                </c:pt>
                <c:pt idx="4963">
                  <c:v>120</c:v>
                </c:pt>
                <c:pt idx="4964">
                  <c:v>120</c:v>
                </c:pt>
                <c:pt idx="4965">
                  <c:v>120</c:v>
                </c:pt>
                <c:pt idx="4966">
                  <c:v>120</c:v>
                </c:pt>
                <c:pt idx="4967">
                  <c:v>120</c:v>
                </c:pt>
                <c:pt idx="4968">
                  <c:v>120</c:v>
                </c:pt>
                <c:pt idx="4969">
                  <c:v>120</c:v>
                </c:pt>
                <c:pt idx="4970">
                  <c:v>120</c:v>
                </c:pt>
                <c:pt idx="4971">
                  <c:v>120</c:v>
                </c:pt>
                <c:pt idx="4972">
                  <c:v>120</c:v>
                </c:pt>
                <c:pt idx="4973">
                  <c:v>120</c:v>
                </c:pt>
                <c:pt idx="4974">
                  <c:v>120</c:v>
                </c:pt>
                <c:pt idx="4975">
                  <c:v>120</c:v>
                </c:pt>
                <c:pt idx="4976">
                  <c:v>120</c:v>
                </c:pt>
                <c:pt idx="4977">
                  <c:v>120</c:v>
                </c:pt>
                <c:pt idx="4978">
                  <c:v>120</c:v>
                </c:pt>
                <c:pt idx="4979">
                  <c:v>120</c:v>
                </c:pt>
                <c:pt idx="4980">
                  <c:v>120</c:v>
                </c:pt>
                <c:pt idx="4981">
                  <c:v>120</c:v>
                </c:pt>
                <c:pt idx="4982">
                  <c:v>120</c:v>
                </c:pt>
                <c:pt idx="4983">
                  <c:v>120</c:v>
                </c:pt>
                <c:pt idx="4984">
                  <c:v>120</c:v>
                </c:pt>
                <c:pt idx="4985">
                  <c:v>120</c:v>
                </c:pt>
                <c:pt idx="4986">
                  <c:v>120</c:v>
                </c:pt>
                <c:pt idx="4987">
                  <c:v>120</c:v>
                </c:pt>
                <c:pt idx="4988">
                  <c:v>120</c:v>
                </c:pt>
                <c:pt idx="4989">
                  <c:v>120</c:v>
                </c:pt>
                <c:pt idx="4990">
                  <c:v>120</c:v>
                </c:pt>
                <c:pt idx="4991">
                  <c:v>120</c:v>
                </c:pt>
                <c:pt idx="4992">
                  <c:v>120</c:v>
                </c:pt>
                <c:pt idx="4993">
                  <c:v>120</c:v>
                </c:pt>
                <c:pt idx="4994">
                  <c:v>120</c:v>
                </c:pt>
                <c:pt idx="4995">
                  <c:v>120</c:v>
                </c:pt>
                <c:pt idx="4996">
                  <c:v>120</c:v>
                </c:pt>
                <c:pt idx="4997">
                  <c:v>120</c:v>
                </c:pt>
                <c:pt idx="4998">
                  <c:v>120</c:v>
                </c:pt>
                <c:pt idx="4999">
                  <c:v>120</c:v>
                </c:pt>
                <c:pt idx="5000">
                  <c:v>120</c:v>
                </c:pt>
                <c:pt idx="5001">
                  <c:v>120</c:v>
                </c:pt>
                <c:pt idx="5002">
                  <c:v>120</c:v>
                </c:pt>
                <c:pt idx="5003">
                  <c:v>120</c:v>
                </c:pt>
                <c:pt idx="5004">
                  <c:v>120</c:v>
                </c:pt>
                <c:pt idx="5005">
                  <c:v>120</c:v>
                </c:pt>
                <c:pt idx="5006">
                  <c:v>120</c:v>
                </c:pt>
                <c:pt idx="5007">
                  <c:v>120</c:v>
                </c:pt>
                <c:pt idx="5008">
                  <c:v>120</c:v>
                </c:pt>
                <c:pt idx="5009">
                  <c:v>120</c:v>
                </c:pt>
                <c:pt idx="5010">
                  <c:v>120</c:v>
                </c:pt>
                <c:pt idx="5011">
                  <c:v>120</c:v>
                </c:pt>
                <c:pt idx="5012">
                  <c:v>120</c:v>
                </c:pt>
                <c:pt idx="5013">
                  <c:v>120</c:v>
                </c:pt>
                <c:pt idx="5014">
                  <c:v>120</c:v>
                </c:pt>
                <c:pt idx="5015">
                  <c:v>120</c:v>
                </c:pt>
                <c:pt idx="5016">
                  <c:v>120</c:v>
                </c:pt>
                <c:pt idx="5017">
                  <c:v>120</c:v>
                </c:pt>
                <c:pt idx="5018">
                  <c:v>120</c:v>
                </c:pt>
                <c:pt idx="5019">
                  <c:v>120</c:v>
                </c:pt>
                <c:pt idx="5020">
                  <c:v>100</c:v>
                </c:pt>
                <c:pt idx="5021">
                  <c:v>100</c:v>
                </c:pt>
                <c:pt idx="5022">
                  <c:v>100</c:v>
                </c:pt>
                <c:pt idx="5023">
                  <c:v>100</c:v>
                </c:pt>
                <c:pt idx="5024">
                  <c:v>100</c:v>
                </c:pt>
                <c:pt idx="5025">
                  <c:v>100</c:v>
                </c:pt>
                <c:pt idx="5026">
                  <c:v>100</c:v>
                </c:pt>
                <c:pt idx="5027">
                  <c:v>100</c:v>
                </c:pt>
                <c:pt idx="5028">
                  <c:v>100</c:v>
                </c:pt>
                <c:pt idx="5029">
                  <c:v>100</c:v>
                </c:pt>
                <c:pt idx="5030">
                  <c:v>100</c:v>
                </c:pt>
                <c:pt idx="5031">
                  <c:v>100</c:v>
                </c:pt>
                <c:pt idx="5032">
                  <c:v>100</c:v>
                </c:pt>
                <c:pt idx="5033">
                  <c:v>100</c:v>
                </c:pt>
                <c:pt idx="5034">
                  <c:v>100</c:v>
                </c:pt>
                <c:pt idx="5035">
                  <c:v>100</c:v>
                </c:pt>
                <c:pt idx="5036">
                  <c:v>100</c:v>
                </c:pt>
                <c:pt idx="5037">
                  <c:v>100</c:v>
                </c:pt>
                <c:pt idx="5038">
                  <c:v>100</c:v>
                </c:pt>
                <c:pt idx="5039">
                  <c:v>100</c:v>
                </c:pt>
                <c:pt idx="5040">
                  <c:v>100</c:v>
                </c:pt>
                <c:pt idx="5041">
                  <c:v>100</c:v>
                </c:pt>
                <c:pt idx="5042">
                  <c:v>100</c:v>
                </c:pt>
                <c:pt idx="5043">
                  <c:v>100</c:v>
                </c:pt>
                <c:pt idx="5044">
                  <c:v>100</c:v>
                </c:pt>
                <c:pt idx="5045">
                  <c:v>100</c:v>
                </c:pt>
                <c:pt idx="5046">
                  <c:v>100</c:v>
                </c:pt>
                <c:pt idx="5047">
                  <c:v>100</c:v>
                </c:pt>
                <c:pt idx="5048">
                  <c:v>100</c:v>
                </c:pt>
                <c:pt idx="5049">
                  <c:v>100</c:v>
                </c:pt>
                <c:pt idx="5050">
                  <c:v>100</c:v>
                </c:pt>
                <c:pt idx="5051">
                  <c:v>100</c:v>
                </c:pt>
                <c:pt idx="5052">
                  <c:v>100</c:v>
                </c:pt>
                <c:pt idx="5053">
                  <c:v>100</c:v>
                </c:pt>
                <c:pt idx="5054">
                  <c:v>100</c:v>
                </c:pt>
                <c:pt idx="5055">
                  <c:v>100</c:v>
                </c:pt>
                <c:pt idx="5056">
                  <c:v>100</c:v>
                </c:pt>
                <c:pt idx="5057">
                  <c:v>100</c:v>
                </c:pt>
                <c:pt idx="5058">
                  <c:v>100</c:v>
                </c:pt>
                <c:pt idx="5059">
                  <c:v>100</c:v>
                </c:pt>
                <c:pt idx="5060">
                  <c:v>100</c:v>
                </c:pt>
                <c:pt idx="5061">
                  <c:v>100</c:v>
                </c:pt>
                <c:pt idx="5062">
                  <c:v>100</c:v>
                </c:pt>
                <c:pt idx="5063">
                  <c:v>100</c:v>
                </c:pt>
                <c:pt idx="5064">
                  <c:v>100</c:v>
                </c:pt>
                <c:pt idx="5065">
                  <c:v>100</c:v>
                </c:pt>
                <c:pt idx="5066">
                  <c:v>100</c:v>
                </c:pt>
                <c:pt idx="5067">
                  <c:v>100</c:v>
                </c:pt>
                <c:pt idx="5068">
                  <c:v>100</c:v>
                </c:pt>
                <c:pt idx="5069">
                  <c:v>100</c:v>
                </c:pt>
                <c:pt idx="5070">
                  <c:v>100</c:v>
                </c:pt>
                <c:pt idx="5071">
                  <c:v>100</c:v>
                </c:pt>
                <c:pt idx="5072">
                  <c:v>100</c:v>
                </c:pt>
                <c:pt idx="5073">
                  <c:v>100</c:v>
                </c:pt>
                <c:pt idx="5074">
                  <c:v>100</c:v>
                </c:pt>
                <c:pt idx="5075">
                  <c:v>100</c:v>
                </c:pt>
                <c:pt idx="5076">
                  <c:v>100</c:v>
                </c:pt>
                <c:pt idx="5077">
                  <c:v>100</c:v>
                </c:pt>
                <c:pt idx="5078">
                  <c:v>100</c:v>
                </c:pt>
                <c:pt idx="5079">
                  <c:v>100</c:v>
                </c:pt>
                <c:pt idx="5080">
                  <c:v>100</c:v>
                </c:pt>
                <c:pt idx="5081">
                  <c:v>100</c:v>
                </c:pt>
                <c:pt idx="5082">
                  <c:v>100</c:v>
                </c:pt>
                <c:pt idx="5083">
                  <c:v>100</c:v>
                </c:pt>
                <c:pt idx="5084">
                  <c:v>100</c:v>
                </c:pt>
                <c:pt idx="5085">
                  <c:v>100</c:v>
                </c:pt>
                <c:pt idx="5086">
                  <c:v>100</c:v>
                </c:pt>
                <c:pt idx="5087">
                  <c:v>100</c:v>
                </c:pt>
                <c:pt idx="5088">
                  <c:v>100</c:v>
                </c:pt>
                <c:pt idx="5089">
                  <c:v>100</c:v>
                </c:pt>
                <c:pt idx="5090">
                  <c:v>100</c:v>
                </c:pt>
                <c:pt idx="5091">
                  <c:v>100</c:v>
                </c:pt>
                <c:pt idx="5092">
                  <c:v>100</c:v>
                </c:pt>
                <c:pt idx="5093">
                  <c:v>100</c:v>
                </c:pt>
                <c:pt idx="5094">
                  <c:v>100</c:v>
                </c:pt>
                <c:pt idx="5095">
                  <c:v>100</c:v>
                </c:pt>
                <c:pt idx="5096">
                  <c:v>100</c:v>
                </c:pt>
                <c:pt idx="5097">
                  <c:v>100</c:v>
                </c:pt>
                <c:pt idx="5098">
                  <c:v>100</c:v>
                </c:pt>
                <c:pt idx="5099">
                  <c:v>100</c:v>
                </c:pt>
                <c:pt idx="5100">
                  <c:v>100</c:v>
                </c:pt>
                <c:pt idx="5101">
                  <c:v>100</c:v>
                </c:pt>
                <c:pt idx="5102">
                  <c:v>100</c:v>
                </c:pt>
                <c:pt idx="5103">
                  <c:v>100</c:v>
                </c:pt>
                <c:pt idx="5104">
                  <c:v>100</c:v>
                </c:pt>
                <c:pt idx="5105">
                  <c:v>100</c:v>
                </c:pt>
                <c:pt idx="5106">
                  <c:v>100</c:v>
                </c:pt>
                <c:pt idx="5107">
                  <c:v>100</c:v>
                </c:pt>
                <c:pt idx="5108">
                  <c:v>100</c:v>
                </c:pt>
                <c:pt idx="5109">
                  <c:v>100</c:v>
                </c:pt>
                <c:pt idx="5110">
                  <c:v>100</c:v>
                </c:pt>
                <c:pt idx="5111">
                  <c:v>100</c:v>
                </c:pt>
                <c:pt idx="5112">
                  <c:v>100</c:v>
                </c:pt>
                <c:pt idx="5113">
                  <c:v>100</c:v>
                </c:pt>
                <c:pt idx="5114">
                  <c:v>100</c:v>
                </c:pt>
                <c:pt idx="5115">
                  <c:v>100</c:v>
                </c:pt>
                <c:pt idx="5116">
                  <c:v>100</c:v>
                </c:pt>
                <c:pt idx="5117">
                  <c:v>100</c:v>
                </c:pt>
                <c:pt idx="5118">
                  <c:v>100</c:v>
                </c:pt>
                <c:pt idx="5119">
                  <c:v>100</c:v>
                </c:pt>
                <c:pt idx="5120">
                  <c:v>100</c:v>
                </c:pt>
                <c:pt idx="5121">
                  <c:v>100</c:v>
                </c:pt>
                <c:pt idx="5122">
                  <c:v>100</c:v>
                </c:pt>
                <c:pt idx="5123">
                  <c:v>100</c:v>
                </c:pt>
                <c:pt idx="5124">
                  <c:v>100</c:v>
                </c:pt>
                <c:pt idx="5125">
                  <c:v>100</c:v>
                </c:pt>
                <c:pt idx="5126">
                  <c:v>100</c:v>
                </c:pt>
                <c:pt idx="5127">
                  <c:v>80</c:v>
                </c:pt>
                <c:pt idx="5128">
                  <c:v>80</c:v>
                </c:pt>
                <c:pt idx="5129">
                  <c:v>80</c:v>
                </c:pt>
                <c:pt idx="5130">
                  <c:v>80</c:v>
                </c:pt>
                <c:pt idx="5131">
                  <c:v>80</c:v>
                </c:pt>
                <c:pt idx="5132">
                  <c:v>80</c:v>
                </c:pt>
                <c:pt idx="5133">
                  <c:v>80</c:v>
                </c:pt>
                <c:pt idx="5134">
                  <c:v>80</c:v>
                </c:pt>
                <c:pt idx="5135">
                  <c:v>80</c:v>
                </c:pt>
                <c:pt idx="5136">
                  <c:v>80</c:v>
                </c:pt>
                <c:pt idx="5137">
                  <c:v>80</c:v>
                </c:pt>
                <c:pt idx="5138">
                  <c:v>80</c:v>
                </c:pt>
                <c:pt idx="5139">
                  <c:v>80</c:v>
                </c:pt>
                <c:pt idx="5140">
                  <c:v>80</c:v>
                </c:pt>
                <c:pt idx="5141">
                  <c:v>80</c:v>
                </c:pt>
                <c:pt idx="5142">
                  <c:v>80</c:v>
                </c:pt>
                <c:pt idx="5143">
                  <c:v>80</c:v>
                </c:pt>
                <c:pt idx="5144">
                  <c:v>80</c:v>
                </c:pt>
                <c:pt idx="5145">
                  <c:v>80</c:v>
                </c:pt>
                <c:pt idx="5146">
                  <c:v>80</c:v>
                </c:pt>
                <c:pt idx="5147">
                  <c:v>80</c:v>
                </c:pt>
                <c:pt idx="5148">
                  <c:v>80</c:v>
                </c:pt>
                <c:pt idx="5149">
                  <c:v>80</c:v>
                </c:pt>
                <c:pt idx="5150">
                  <c:v>80</c:v>
                </c:pt>
                <c:pt idx="5151">
                  <c:v>80</c:v>
                </c:pt>
                <c:pt idx="5152">
                  <c:v>80</c:v>
                </c:pt>
                <c:pt idx="5153">
                  <c:v>80</c:v>
                </c:pt>
                <c:pt idx="5154">
                  <c:v>80</c:v>
                </c:pt>
                <c:pt idx="5155">
                  <c:v>80</c:v>
                </c:pt>
                <c:pt idx="5156">
                  <c:v>80</c:v>
                </c:pt>
                <c:pt idx="5157">
                  <c:v>80</c:v>
                </c:pt>
                <c:pt idx="5158">
                  <c:v>80</c:v>
                </c:pt>
                <c:pt idx="5159">
                  <c:v>80</c:v>
                </c:pt>
                <c:pt idx="5160">
                  <c:v>80</c:v>
                </c:pt>
                <c:pt idx="5161">
                  <c:v>80</c:v>
                </c:pt>
                <c:pt idx="5162">
                  <c:v>80</c:v>
                </c:pt>
                <c:pt idx="5163">
                  <c:v>80</c:v>
                </c:pt>
                <c:pt idx="5164">
                  <c:v>80</c:v>
                </c:pt>
                <c:pt idx="5165">
                  <c:v>80</c:v>
                </c:pt>
                <c:pt idx="5166">
                  <c:v>80</c:v>
                </c:pt>
                <c:pt idx="5167">
                  <c:v>80</c:v>
                </c:pt>
                <c:pt idx="5168">
                  <c:v>80</c:v>
                </c:pt>
                <c:pt idx="5169">
                  <c:v>80</c:v>
                </c:pt>
                <c:pt idx="5170">
                  <c:v>80</c:v>
                </c:pt>
                <c:pt idx="5171">
                  <c:v>80</c:v>
                </c:pt>
                <c:pt idx="5172">
                  <c:v>80</c:v>
                </c:pt>
                <c:pt idx="5173">
                  <c:v>80</c:v>
                </c:pt>
                <c:pt idx="5174">
                  <c:v>80</c:v>
                </c:pt>
                <c:pt idx="5175">
                  <c:v>80</c:v>
                </c:pt>
                <c:pt idx="5176">
                  <c:v>80</c:v>
                </c:pt>
                <c:pt idx="5177">
                  <c:v>80</c:v>
                </c:pt>
                <c:pt idx="5178">
                  <c:v>80</c:v>
                </c:pt>
                <c:pt idx="5179">
                  <c:v>80</c:v>
                </c:pt>
                <c:pt idx="5180">
                  <c:v>80</c:v>
                </c:pt>
                <c:pt idx="5181">
                  <c:v>80</c:v>
                </c:pt>
                <c:pt idx="5182">
                  <c:v>80</c:v>
                </c:pt>
                <c:pt idx="5183">
                  <c:v>80</c:v>
                </c:pt>
                <c:pt idx="5184">
                  <c:v>80</c:v>
                </c:pt>
                <c:pt idx="5185">
                  <c:v>80</c:v>
                </c:pt>
                <c:pt idx="5186">
                  <c:v>80</c:v>
                </c:pt>
                <c:pt idx="5187">
                  <c:v>80</c:v>
                </c:pt>
                <c:pt idx="5188">
                  <c:v>80</c:v>
                </c:pt>
                <c:pt idx="5189">
                  <c:v>80</c:v>
                </c:pt>
                <c:pt idx="5190">
                  <c:v>80</c:v>
                </c:pt>
                <c:pt idx="5191">
                  <c:v>80</c:v>
                </c:pt>
                <c:pt idx="5192">
                  <c:v>80</c:v>
                </c:pt>
                <c:pt idx="5193">
                  <c:v>80</c:v>
                </c:pt>
                <c:pt idx="5194">
                  <c:v>80</c:v>
                </c:pt>
                <c:pt idx="5195">
                  <c:v>80</c:v>
                </c:pt>
                <c:pt idx="5196">
                  <c:v>80</c:v>
                </c:pt>
                <c:pt idx="5197">
                  <c:v>80</c:v>
                </c:pt>
                <c:pt idx="5198">
                  <c:v>80</c:v>
                </c:pt>
                <c:pt idx="5199">
                  <c:v>80</c:v>
                </c:pt>
                <c:pt idx="5200">
                  <c:v>80</c:v>
                </c:pt>
                <c:pt idx="5201">
                  <c:v>80</c:v>
                </c:pt>
                <c:pt idx="5202">
                  <c:v>80</c:v>
                </c:pt>
                <c:pt idx="5203">
                  <c:v>80</c:v>
                </c:pt>
                <c:pt idx="5204">
                  <c:v>80</c:v>
                </c:pt>
                <c:pt idx="5205">
                  <c:v>80</c:v>
                </c:pt>
                <c:pt idx="5206">
                  <c:v>80</c:v>
                </c:pt>
                <c:pt idx="5207">
                  <c:v>80</c:v>
                </c:pt>
                <c:pt idx="5208">
                  <c:v>80</c:v>
                </c:pt>
                <c:pt idx="5209">
                  <c:v>80</c:v>
                </c:pt>
                <c:pt idx="5210">
                  <c:v>80</c:v>
                </c:pt>
                <c:pt idx="5211">
                  <c:v>80</c:v>
                </c:pt>
                <c:pt idx="5212">
                  <c:v>80</c:v>
                </c:pt>
                <c:pt idx="5213">
                  <c:v>80</c:v>
                </c:pt>
                <c:pt idx="5214">
                  <c:v>80</c:v>
                </c:pt>
                <c:pt idx="5215">
                  <c:v>80</c:v>
                </c:pt>
                <c:pt idx="5216">
                  <c:v>80</c:v>
                </c:pt>
                <c:pt idx="5217">
                  <c:v>80</c:v>
                </c:pt>
                <c:pt idx="5218">
                  <c:v>80</c:v>
                </c:pt>
                <c:pt idx="5219">
                  <c:v>80</c:v>
                </c:pt>
                <c:pt idx="5220">
                  <c:v>80</c:v>
                </c:pt>
                <c:pt idx="5221">
                  <c:v>80</c:v>
                </c:pt>
                <c:pt idx="5222">
                  <c:v>80</c:v>
                </c:pt>
                <c:pt idx="5223">
                  <c:v>80</c:v>
                </c:pt>
                <c:pt idx="5224">
                  <c:v>80</c:v>
                </c:pt>
                <c:pt idx="5225">
                  <c:v>80</c:v>
                </c:pt>
                <c:pt idx="5226">
                  <c:v>80</c:v>
                </c:pt>
                <c:pt idx="5227">
                  <c:v>80</c:v>
                </c:pt>
                <c:pt idx="5228">
                  <c:v>80</c:v>
                </c:pt>
                <c:pt idx="5229">
                  <c:v>80</c:v>
                </c:pt>
                <c:pt idx="5230">
                  <c:v>80</c:v>
                </c:pt>
                <c:pt idx="5231">
                  <c:v>80</c:v>
                </c:pt>
                <c:pt idx="5232">
                  <c:v>80</c:v>
                </c:pt>
                <c:pt idx="5233">
                  <c:v>80</c:v>
                </c:pt>
                <c:pt idx="5234">
                  <c:v>80</c:v>
                </c:pt>
                <c:pt idx="5235">
                  <c:v>80</c:v>
                </c:pt>
                <c:pt idx="5236">
                  <c:v>80</c:v>
                </c:pt>
                <c:pt idx="5237">
                  <c:v>80</c:v>
                </c:pt>
                <c:pt idx="5238">
                  <c:v>80</c:v>
                </c:pt>
                <c:pt idx="5239">
                  <c:v>80</c:v>
                </c:pt>
                <c:pt idx="5240">
                  <c:v>80</c:v>
                </c:pt>
                <c:pt idx="5241">
                  <c:v>80</c:v>
                </c:pt>
                <c:pt idx="5242">
                  <c:v>80</c:v>
                </c:pt>
                <c:pt idx="5243">
                  <c:v>80</c:v>
                </c:pt>
                <c:pt idx="5244">
                  <c:v>80</c:v>
                </c:pt>
                <c:pt idx="5245">
                  <c:v>80</c:v>
                </c:pt>
                <c:pt idx="5246">
                  <c:v>80</c:v>
                </c:pt>
                <c:pt idx="5247">
                  <c:v>80</c:v>
                </c:pt>
                <c:pt idx="5248">
                  <c:v>80</c:v>
                </c:pt>
                <c:pt idx="5249">
                  <c:v>80</c:v>
                </c:pt>
                <c:pt idx="5250">
                  <c:v>80</c:v>
                </c:pt>
                <c:pt idx="5251">
                  <c:v>80</c:v>
                </c:pt>
                <c:pt idx="5252">
                  <c:v>80</c:v>
                </c:pt>
                <c:pt idx="5253">
                  <c:v>80</c:v>
                </c:pt>
                <c:pt idx="5254">
                  <c:v>80</c:v>
                </c:pt>
                <c:pt idx="5255">
                  <c:v>80</c:v>
                </c:pt>
                <c:pt idx="5256">
                  <c:v>80</c:v>
                </c:pt>
                <c:pt idx="5257">
                  <c:v>80</c:v>
                </c:pt>
                <c:pt idx="5258">
                  <c:v>80</c:v>
                </c:pt>
                <c:pt idx="5259">
                  <c:v>80</c:v>
                </c:pt>
                <c:pt idx="5260">
                  <c:v>80</c:v>
                </c:pt>
                <c:pt idx="5261">
                  <c:v>80</c:v>
                </c:pt>
                <c:pt idx="5262">
                  <c:v>80</c:v>
                </c:pt>
                <c:pt idx="5263">
                  <c:v>80</c:v>
                </c:pt>
                <c:pt idx="5264">
                  <c:v>80</c:v>
                </c:pt>
                <c:pt idx="5265">
                  <c:v>80</c:v>
                </c:pt>
                <c:pt idx="5266">
                  <c:v>80</c:v>
                </c:pt>
                <c:pt idx="5267">
                  <c:v>80</c:v>
                </c:pt>
                <c:pt idx="5268">
                  <c:v>80</c:v>
                </c:pt>
                <c:pt idx="5269">
                  <c:v>80</c:v>
                </c:pt>
                <c:pt idx="5270">
                  <c:v>80</c:v>
                </c:pt>
                <c:pt idx="5271">
                  <c:v>80</c:v>
                </c:pt>
                <c:pt idx="5272">
                  <c:v>80</c:v>
                </c:pt>
                <c:pt idx="5273">
                  <c:v>80</c:v>
                </c:pt>
                <c:pt idx="5274">
                  <c:v>80</c:v>
                </c:pt>
                <c:pt idx="5275">
                  <c:v>80</c:v>
                </c:pt>
                <c:pt idx="5276">
                  <c:v>80</c:v>
                </c:pt>
                <c:pt idx="5277">
                  <c:v>80</c:v>
                </c:pt>
                <c:pt idx="5278">
                  <c:v>80</c:v>
                </c:pt>
                <c:pt idx="5279">
                  <c:v>80</c:v>
                </c:pt>
                <c:pt idx="5280">
                  <c:v>80</c:v>
                </c:pt>
                <c:pt idx="5281">
                  <c:v>80</c:v>
                </c:pt>
                <c:pt idx="5282">
                  <c:v>80</c:v>
                </c:pt>
                <c:pt idx="5283">
                  <c:v>80</c:v>
                </c:pt>
                <c:pt idx="5284">
                  <c:v>80</c:v>
                </c:pt>
                <c:pt idx="5285">
                  <c:v>80</c:v>
                </c:pt>
                <c:pt idx="5286">
                  <c:v>80</c:v>
                </c:pt>
                <c:pt idx="5287">
                  <c:v>80</c:v>
                </c:pt>
                <c:pt idx="5288">
                  <c:v>80</c:v>
                </c:pt>
                <c:pt idx="5289">
                  <c:v>80</c:v>
                </c:pt>
                <c:pt idx="5290">
                  <c:v>80</c:v>
                </c:pt>
                <c:pt idx="5291">
                  <c:v>80</c:v>
                </c:pt>
                <c:pt idx="5292">
                  <c:v>80</c:v>
                </c:pt>
                <c:pt idx="5293">
                  <c:v>80</c:v>
                </c:pt>
                <c:pt idx="5294">
                  <c:v>80</c:v>
                </c:pt>
                <c:pt idx="5295">
                  <c:v>80</c:v>
                </c:pt>
                <c:pt idx="5296">
                  <c:v>80</c:v>
                </c:pt>
                <c:pt idx="5297">
                  <c:v>80</c:v>
                </c:pt>
                <c:pt idx="5298">
                  <c:v>80</c:v>
                </c:pt>
                <c:pt idx="5299">
                  <c:v>80</c:v>
                </c:pt>
                <c:pt idx="5300">
                  <c:v>80</c:v>
                </c:pt>
                <c:pt idx="5301">
                  <c:v>80</c:v>
                </c:pt>
                <c:pt idx="5302">
                  <c:v>80</c:v>
                </c:pt>
                <c:pt idx="5303">
                  <c:v>80</c:v>
                </c:pt>
                <c:pt idx="5304">
                  <c:v>80</c:v>
                </c:pt>
                <c:pt idx="5305">
                  <c:v>80</c:v>
                </c:pt>
                <c:pt idx="5306">
                  <c:v>80</c:v>
                </c:pt>
                <c:pt idx="5307">
                  <c:v>80</c:v>
                </c:pt>
                <c:pt idx="5308">
                  <c:v>80</c:v>
                </c:pt>
                <c:pt idx="5309">
                  <c:v>80</c:v>
                </c:pt>
                <c:pt idx="5310">
                  <c:v>80</c:v>
                </c:pt>
                <c:pt idx="5311">
                  <c:v>80</c:v>
                </c:pt>
                <c:pt idx="5312">
                  <c:v>80</c:v>
                </c:pt>
                <c:pt idx="5313">
                  <c:v>80</c:v>
                </c:pt>
                <c:pt idx="5314">
                  <c:v>80</c:v>
                </c:pt>
                <c:pt idx="5315">
                  <c:v>80</c:v>
                </c:pt>
                <c:pt idx="5316">
                  <c:v>80</c:v>
                </c:pt>
                <c:pt idx="5317">
                  <c:v>80</c:v>
                </c:pt>
                <c:pt idx="5318">
                  <c:v>80</c:v>
                </c:pt>
                <c:pt idx="5319">
                  <c:v>80</c:v>
                </c:pt>
                <c:pt idx="5320">
                  <c:v>80</c:v>
                </c:pt>
                <c:pt idx="5321">
                  <c:v>80</c:v>
                </c:pt>
                <c:pt idx="5322">
                  <c:v>80</c:v>
                </c:pt>
                <c:pt idx="5323">
                  <c:v>80</c:v>
                </c:pt>
                <c:pt idx="5324">
                  <c:v>80</c:v>
                </c:pt>
                <c:pt idx="5325">
                  <c:v>80</c:v>
                </c:pt>
                <c:pt idx="5326">
                  <c:v>80</c:v>
                </c:pt>
                <c:pt idx="5327">
                  <c:v>80</c:v>
                </c:pt>
                <c:pt idx="5328">
                  <c:v>80</c:v>
                </c:pt>
                <c:pt idx="5329">
                  <c:v>80</c:v>
                </c:pt>
                <c:pt idx="5330">
                  <c:v>80</c:v>
                </c:pt>
                <c:pt idx="5331">
                  <c:v>80</c:v>
                </c:pt>
                <c:pt idx="5332">
                  <c:v>80</c:v>
                </c:pt>
                <c:pt idx="5333">
                  <c:v>80</c:v>
                </c:pt>
                <c:pt idx="5334">
                  <c:v>80</c:v>
                </c:pt>
                <c:pt idx="5335">
                  <c:v>80</c:v>
                </c:pt>
                <c:pt idx="5336">
                  <c:v>80</c:v>
                </c:pt>
                <c:pt idx="5337">
                  <c:v>80</c:v>
                </c:pt>
                <c:pt idx="5338">
                  <c:v>80</c:v>
                </c:pt>
                <c:pt idx="5339">
                  <c:v>80</c:v>
                </c:pt>
                <c:pt idx="5340">
                  <c:v>80</c:v>
                </c:pt>
                <c:pt idx="5341">
                  <c:v>80</c:v>
                </c:pt>
                <c:pt idx="5342">
                  <c:v>80</c:v>
                </c:pt>
                <c:pt idx="5343">
                  <c:v>80</c:v>
                </c:pt>
                <c:pt idx="5344">
                  <c:v>80</c:v>
                </c:pt>
                <c:pt idx="5345">
                  <c:v>80</c:v>
                </c:pt>
                <c:pt idx="5346">
                  <c:v>80</c:v>
                </c:pt>
                <c:pt idx="5347">
                  <c:v>80</c:v>
                </c:pt>
                <c:pt idx="5348">
                  <c:v>80</c:v>
                </c:pt>
                <c:pt idx="5349">
                  <c:v>80</c:v>
                </c:pt>
                <c:pt idx="5350">
                  <c:v>80</c:v>
                </c:pt>
                <c:pt idx="5351">
                  <c:v>80</c:v>
                </c:pt>
                <c:pt idx="5352">
                  <c:v>80</c:v>
                </c:pt>
                <c:pt idx="5353">
                  <c:v>80</c:v>
                </c:pt>
                <c:pt idx="5354">
                  <c:v>80</c:v>
                </c:pt>
                <c:pt idx="5355">
                  <c:v>80</c:v>
                </c:pt>
                <c:pt idx="5356">
                  <c:v>80</c:v>
                </c:pt>
                <c:pt idx="5357">
                  <c:v>80</c:v>
                </c:pt>
                <c:pt idx="5358">
                  <c:v>80</c:v>
                </c:pt>
                <c:pt idx="5359">
                  <c:v>80</c:v>
                </c:pt>
                <c:pt idx="5360">
                  <c:v>80</c:v>
                </c:pt>
                <c:pt idx="5361">
                  <c:v>80</c:v>
                </c:pt>
                <c:pt idx="5362">
                  <c:v>80</c:v>
                </c:pt>
                <c:pt idx="5363">
                  <c:v>80</c:v>
                </c:pt>
                <c:pt idx="5364">
                  <c:v>80</c:v>
                </c:pt>
                <c:pt idx="5365">
                  <c:v>80</c:v>
                </c:pt>
                <c:pt idx="5366">
                  <c:v>80</c:v>
                </c:pt>
                <c:pt idx="5367">
                  <c:v>80</c:v>
                </c:pt>
                <c:pt idx="5368">
                  <c:v>80</c:v>
                </c:pt>
                <c:pt idx="5369">
                  <c:v>80</c:v>
                </c:pt>
                <c:pt idx="5370">
                  <c:v>80</c:v>
                </c:pt>
                <c:pt idx="5371">
                  <c:v>80</c:v>
                </c:pt>
                <c:pt idx="5372">
                  <c:v>80</c:v>
                </c:pt>
                <c:pt idx="5373">
                  <c:v>80</c:v>
                </c:pt>
                <c:pt idx="5374">
                  <c:v>80</c:v>
                </c:pt>
                <c:pt idx="5375">
                  <c:v>80</c:v>
                </c:pt>
                <c:pt idx="5376">
                  <c:v>80</c:v>
                </c:pt>
                <c:pt idx="5377">
                  <c:v>80</c:v>
                </c:pt>
                <c:pt idx="5378">
                  <c:v>80</c:v>
                </c:pt>
                <c:pt idx="5379">
                  <c:v>80</c:v>
                </c:pt>
                <c:pt idx="5380">
                  <c:v>80</c:v>
                </c:pt>
                <c:pt idx="5381">
                  <c:v>80</c:v>
                </c:pt>
                <c:pt idx="5382">
                  <c:v>80</c:v>
                </c:pt>
                <c:pt idx="5383">
                  <c:v>80</c:v>
                </c:pt>
                <c:pt idx="5384">
                  <c:v>80</c:v>
                </c:pt>
                <c:pt idx="5385">
                  <c:v>80</c:v>
                </c:pt>
                <c:pt idx="5386">
                  <c:v>80</c:v>
                </c:pt>
                <c:pt idx="5387">
                  <c:v>80</c:v>
                </c:pt>
                <c:pt idx="5388">
                  <c:v>80</c:v>
                </c:pt>
                <c:pt idx="5389">
                  <c:v>80</c:v>
                </c:pt>
                <c:pt idx="5390">
                  <c:v>80</c:v>
                </c:pt>
                <c:pt idx="5391">
                  <c:v>80</c:v>
                </c:pt>
                <c:pt idx="5392">
                  <c:v>80</c:v>
                </c:pt>
                <c:pt idx="5393">
                  <c:v>80</c:v>
                </c:pt>
                <c:pt idx="5394">
                  <c:v>80</c:v>
                </c:pt>
                <c:pt idx="5395">
                  <c:v>80</c:v>
                </c:pt>
                <c:pt idx="5396">
                  <c:v>80</c:v>
                </c:pt>
                <c:pt idx="5397">
                  <c:v>80</c:v>
                </c:pt>
                <c:pt idx="5398">
                  <c:v>80</c:v>
                </c:pt>
                <c:pt idx="5399">
                  <c:v>80</c:v>
                </c:pt>
                <c:pt idx="5400">
                  <c:v>80</c:v>
                </c:pt>
                <c:pt idx="5401">
                  <c:v>80</c:v>
                </c:pt>
                <c:pt idx="5402">
                  <c:v>80</c:v>
                </c:pt>
                <c:pt idx="5403">
                  <c:v>80</c:v>
                </c:pt>
                <c:pt idx="5404">
                  <c:v>80</c:v>
                </c:pt>
                <c:pt idx="5405">
                  <c:v>80</c:v>
                </c:pt>
                <c:pt idx="5406">
                  <c:v>80</c:v>
                </c:pt>
                <c:pt idx="5407">
                  <c:v>80</c:v>
                </c:pt>
                <c:pt idx="5408">
                  <c:v>80</c:v>
                </c:pt>
                <c:pt idx="5409">
                  <c:v>80</c:v>
                </c:pt>
                <c:pt idx="5410">
                  <c:v>80</c:v>
                </c:pt>
                <c:pt idx="5411">
                  <c:v>80</c:v>
                </c:pt>
                <c:pt idx="5412">
                  <c:v>80</c:v>
                </c:pt>
                <c:pt idx="5413">
                  <c:v>80</c:v>
                </c:pt>
                <c:pt idx="5414">
                  <c:v>80</c:v>
                </c:pt>
                <c:pt idx="5415">
                  <c:v>80</c:v>
                </c:pt>
                <c:pt idx="5416">
                  <c:v>80</c:v>
                </c:pt>
                <c:pt idx="5417">
                  <c:v>80</c:v>
                </c:pt>
                <c:pt idx="5418">
                  <c:v>80</c:v>
                </c:pt>
                <c:pt idx="5419">
                  <c:v>80</c:v>
                </c:pt>
                <c:pt idx="5420">
                  <c:v>80</c:v>
                </c:pt>
                <c:pt idx="5421">
                  <c:v>80</c:v>
                </c:pt>
                <c:pt idx="5422">
                  <c:v>80</c:v>
                </c:pt>
                <c:pt idx="5423">
                  <c:v>80</c:v>
                </c:pt>
                <c:pt idx="5424">
                  <c:v>80</c:v>
                </c:pt>
                <c:pt idx="5425">
                  <c:v>80</c:v>
                </c:pt>
                <c:pt idx="5426">
                  <c:v>80</c:v>
                </c:pt>
                <c:pt idx="5427">
                  <c:v>80</c:v>
                </c:pt>
                <c:pt idx="5428">
                  <c:v>80</c:v>
                </c:pt>
                <c:pt idx="5429">
                  <c:v>80</c:v>
                </c:pt>
                <c:pt idx="5430">
                  <c:v>80</c:v>
                </c:pt>
                <c:pt idx="5431">
                  <c:v>80</c:v>
                </c:pt>
                <c:pt idx="5432">
                  <c:v>80</c:v>
                </c:pt>
                <c:pt idx="5433">
                  <c:v>80</c:v>
                </c:pt>
                <c:pt idx="5434">
                  <c:v>80</c:v>
                </c:pt>
                <c:pt idx="5435">
                  <c:v>80</c:v>
                </c:pt>
                <c:pt idx="5436">
                  <c:v>80</c:v>
                </c:pt>
                <c:pt idx="5437">
                  <c:v>80</c:v>
                </c:pt>
                <c:pt idx="5438">
                  <c:v>80</c:v>
                </c:pt>
                <c:pt idx="5439">
                  <c:v>80</c:v>
                </c:pt>
                <c:pt idx="5440">
                  <c:v>80</c:v>
                </c:pt>
                <c:pt idx="5441">
                  <c:v>80</c:v>
                </c:pt>
                <c:pt idx="5442">
                  <c:v>80</c:v>
                </c:pt>
                <c:pt idx="5443">
                  <c:v>80</c:v>
                </c:pt>
                <c:pt idx="5444">
                  <c:v>80</c:v>
                </c:pt>
                <c:pt idx="5445">
                  <c:v>80</c:v>
                </c:pt>
                <c:pt idx="5446">
                  <c:v>80</c:v>
                </c:pt>
                <c:pt idx="5447">
                  <c:v>80</c:v>
                </c:pt>
                <c:pt idx="5448">
                  <c:v>80</c:v>
                </c:pt>
                <c:pt idx="5449">
                  <c:v>80</c:v>
                </c:pt>
                <c:pt idx="5450">
                  <c:v>80</c:v>
                </c:pt>
                <c:pt idx="5451">
                  <c:v>80</c:v>
                </c:pt>
                <c:pt idx="5452">
                  <c:v>80</c:v>
                </c:pt>
                <c:pt idx="5453">
                  <c:v>80</c:v>
                </c:pt>
                <c:pt idx="5454">
                  <c:v>80</c:v>
                </c:pt>
                <c:pt idx="5455">
                  <c:v>80</c:v>
                </c:pt>
                <c:pt idx="5456">
                  <c:v>80</c:v>
                </c:pt>
                <c:pt idx="5457">
                  <c:v>80</c:v>
                </c:pt>
                <c:pt idx="5458">
                  <c:v>80</c:v>
                </c:pt>
                <c:pt idx="5459">
                  <c:v>80</c:v>
                </c:pt>
                <c:pt idx="5460">
                  <c:v>80</c:v>
                </c:pt>
                <c:pt idx="5461">
                  <c:v>80</c:v>
                </c:pt>
                <c:pt idx="5462">
                  <c:v>80</c:v>
                </c:pt>
                <c:pt idx="5463">
                  <c:v>80</c:v>
                </c:pt>
                <c:pt idx="5464">
                  <c:v>80</c:v>
                </c:pt>
                <c:pt idx="5465">
                  <c:v>80</c:v>
                </c:pt>
                <c:pt idx="5466">
                  <c:v>80</c:v>
                </c:pt>
                <c:pt idx="5467">
                  <c:v>80</c:v>
                </c:pt>
                <c:pt idx="5468">
                  <c:v>80</c:v>
                </c:pt>
                <c:pt idx="5469">
                  <c:v>80</c:v>
                </c:pt>
                <c:pt idx="5470">
                  <c:v>80</c:v>
                </c:pt>
                <c:pt idx="5471">
                  <c:v>80</c:v>
                </c:pt>
                <c:pt idx="5472">
                  <c:v>80</c:v>
                </c:pt>
                <c:pt idx="5473">
                  <c:v>80</c:v>
                </c:pt>
                <c:pt idx="5474">
                  <c:v>80</c:v>
                </c:pt>
                <c:pt idx="5475">
                  <c:v>80</c:v>
                </c:pt>
                <c:pt idx="5476">
                  <c:v>80</c:v>
                </c:pt>
                <c:pt idx="5477">
                  <c:v>80</c:v>
                </c:pt>
                <c:pt idx="5478">
                  <c:v>80</c:v>
                </c:pt>
                <c:pt idx="5479">
                  <c:v>80</c:v>
                </c:pt>
                <c:pt idx="5480">
                  <c:v>80</c:v>
                </c:pt>
                <c:pt idx="5481">
                  <c:v>80</c:v>
                </c:pt>
                <c:pt idx="5482">
                  <c:v>80</c:v>
                </c:pt>
                <c:pt idx="5483">
                  <c:v>80</c:v>
                </c:pt>
                <c:pt idx="5484">
                  <c:v>80</c:v>
                </c:pt>
                <c:pt idx="5485">
                  <c:v>80</c:v>
                </c:pt>
                <c:pt idx="5486">
                  <c:v>80</c:v>
                </c:pt>
                <c:pt idx="5487">
                  <c:v>80</c:v>
                </c:pt>
                <c:pt idx="5488">
                  <c:v>80</c:v>
                </c:pt>
                <c:pt idx="5489">
                  <c:v>80</c:v>
                </c:pt>
                <c:pt idx="5490">
                  <c:v>80</c:v>
                </c:pt>
                <c:pt idx="5491">
                  <c:v>80</c:v>
                </c:pt>
                <c:pt idx="5492">
                  <c:v>80</c:v>
                </c:pt>
                <c:pt idx="5493">
                  <c:v>80</c:v>
                </c:pt>
                <c:pt idx="5494">
                  <c:v>80</c:v>
                </c:pt>
                <c:pt idx="5495">
                  <c:v>80</c:v>
                </c:pt>
                <c:pt idx="5496">
                  <c:v>80</c:v>
                </c:pt>
                <c:pt idx="5497">
                  <c:v>80</c:v>
                </c:pt>
                <c:pt idx="5498">
                  <c:v>80</c:v>
                </c:pt>
                <c:pt idx="5499">
                  <c:v>80</c:v>
                </c:pt>
                <c:pt idx="5500">
                  <c:v>80</c:v>
                </c:pt>
                <c:pt idx="5501">
                  <c:v>80</c:v>
                </c:pt>
                <c:pt idx="5502">
                  <c:v>80</c:v>
                </c:pt>
                <c:pt idx="5503">
                  <c:v>80</c:v>
                </c:pt>
                <c:pt idx="5504">
                  <c:v>80</c:v>
                </c:pt>
                <c:pt idx="5505">
                  <c:v>80</c:v>
                </c:pt>
                <c:pt idx="5506">
                  <c:v>80</c:v>
                </c:pt>
                <c:pt idx="5507">
                  <c:v>80</c:v>
                </c:pt>
                <c:pt idx="5508">
                  <c:v>80</c:v>
                </c:pt>
                <c:pt idx="5509">
                  <c:v>80</c:v>
                </c:pt>
                <c:pt idx="5510">
                  <c:v>80</c:v>
                </c:pt>
                <c:pt idx="5511">
                  <c:v>80</c:v>
                </c:pt>
                <c:pt idx="5512">
                  <c:v>80</c:v>
                </c:pt>
                <c:pt idx="5513">
                  <c:v>80</c:v>
                </c:pt>
                <c:pt idx="5514">
                  <c:v>80</c:v>
                </c:pt>
                <c:pt idx="5515">
                  <c:v>80</c:v>
                </c:pt>
                <c:pt idx="5516">
                  <c:v>80</c:v>
                </c:pt>
                <c:pt idx="5517">
                  <c:v>80</c:v>
                </c:pt>
                <c:pt idx="5518">
                  <c:v>80</c:v>
                </c:pt>
                <c:pt idx="5519">
                  <c:v>80</c:v>
                </c:pt>
                <c:pt idx="5520">
                  <c:v>80</c:v>
                </c:pt>
                <c:pt idx="5521">
                  <c:v>80</c:v>
                </c:pt>
                <c:pt idx="5522">
                  <c:v>80</c:v>
                </c:pt>
                <c:pt idx="5523">
                  <c:v>80</c:v>
                </c:pt>
                <c:pt idx="5524">
                  <c:v>80</c:v>
                </c:pt>
                <c:pt idx="5525">
                  <c:v>80</c:v>
                </c:pt>
                <c:pt idx="5526">
                  <c:v>80</c:v>
                </c:pt>
                <c:pt idx="5527">
                  <c:v>80</c:v>
                </c:pt>
                <c:pt idx="5528">
                  <c:v>80</c:v>
                </c:pt>
                <c:pt idx="5529">
                  <c:v>80</c:v>
                </c:pt>
                <c:pt idx="5530">
                  <c:v>80</c:v>
                </c:pt>
                <c:pt idx="5531">
                  <c:v>80</c:v>
                </c:pt>
                <c:pt idx="5532">
                  <c:v>80</c:v>
                </c:pt>
                <c:pt idx="5533">
                  <c:v>80</c:v>
                </c:pt>
                <c:pt idx="5534">
                  <c:v>80</c:v>
                </c:pt>
                <c:pt idx="5535">
                  <c:v>80</c:v>
                </c:pt>
                <c:pt idx="5536">
                  <c:v>80</c:v>
                </c:pt>
                <c:pt idx="5537">
                  <c:v>80</c:v>
                </c:pt>
                <c:pt idx="5538">
                  <c:v>80</c:v>
                </c:pt>
                <c:pt idx="5539">
                  <c:v>80</c:v>
                </c:pt>
                <c:pt idx="5540">
                  <c:v>80</c:v>
                </c:pt>
                <c:pt idx="5541">
                  <c:v>80</c:v>
                </c:pt>
                <c:pt idx="5542">
                  <c:v>80</c:v>
                </c:pt>
                <c:pt idx="5543">
                  <c:v>80</c:v>
                </c:pt>
                <c:pt idx="5544">
                  <c:v>80</c:v>
                </c:pt>
                <c:pt idx="5545">
                  <c:v>80</c:v>
                </c:pt>
                <c:pt idx="5546">
                  <c:v>80</c:v>
                </c:pt>
                <c:pt idx="5547">
                  <c:v>80</c:v>
                </c:pt>
                <c:pt idx="5548">
                  <c:v>80</c:v>
                </c:pt>
                <c:pt idx="5549">
                  <c:v>80</c:v>
                </c:pt>
                <c:pt idx="5550">
                  <c:v>80</c:v>
                </c:pt>
                <c:pt idx="5551">
                  <c:v>80</c:v>
                </c:pt>
                <c:pt idx="5552">
                  <c:v>80</c:v>
                </c:pt>
                <c:pt idx="5553">
                  <c:v>80</c:v>
                </c:pt>
                <c:pt idx="5554">
                  <c:v>80</c:v>
                </c:pt>
                <c:pt idx="5555">
                  <c:v>80</c:v>
                </c:pt>
                <c:pt idx="5556">
                  <c:v>80</c:v>
                </c:pt>
                <c:pt idx="5557">
                  <c:v>80</c:v>
                </c:pt>
                <c:pt idx="5558">
                  <c:v>80</c:v>
                </c:pt>
                <c:pt idx="5559">
                  <c:v>80</c:v>
                </c:pt>
                <c:pt idx="5560">
                  <c:v>80</c:v>
                </c:pt>
                <c:pt idx="5561">
                  <c:v>80</c:v>
                </c:pt>
                <c:pt idx="5562">
                  <c:v>80</c:v>
                </c:pt>
                <c:pt idx="5563">
                  <c:v>80</c:v>
                </c:pt>
                <c:pt idx="5564">
                  <c:v>80</c:v>
                </c:pt>
                <c:pt idx="5565">
                  <c:v>80</c:v>
                </c:pt>
                <c:pt idx="5566">
                  <c:v>80</c:v>
                </c:pt>
                <c:pt idx="5567">
                  <c:v>80</c:v>
                </c:pt>
                <c:pt idx="5568">
                  <c:v>80</c:v>
                </c:pt>
                <c:pt idx="5569">
                  <c:v>80</c:v>
                </c:pt>
                <c:pt idx="5570">
                  <c:v>80</c:v>
                </c:pt>
                <c:pt idx="5571">
                  <c:v>80</c:v>
                </c:pt>
                <c:pt idx="5572">
                  <c:v>80</c:v>
                </c:pt>
                <c:pt idx="5573">
                  <c:v>80</c:v>
                </c:pt>
                <c:pt idx="5574">
                  <c:v>80</c:v>
                </c:pt>
                <c:pt idx="5575">
                  <c:v>80</c:v>
                </c:pt>
                <c:pt idx="5576">
                  <c:v>80</c:v>
                </c:pt>
                <c:pt idx="5577">
                  <c:v>80</c:v>
                </c:pt>
                <c:pt idx="5578">
                  <c:v>80</c:v>
                </c:pt>
                <c:pt idx="5579">
                  <c:v>80</c:v>
                </c:pt>
                <c:pt idx="5580">
                  <c:v>80</c:v>
                </c:pt>
                <c:pt idx="5581">
                  <c:v>80</c:v>
                </c:pt>
                <c:pt idx="5582">
                  <c:v>80</c:v>
                </c:pt>
                <c:pt idx="5583">
                  <c:v>80</c:v>
                </c:pt>
                <c:pt idx="5584">
                  <c:v>80</c:v>
                </c:pt>
                <c:pt idx="5585">
                  <c:v>80</c:v>
                </c:pt>
                <c:pt idx="5586">
                  <c:v>80</c:v>
                </c:pt>
                <c:pt idx="5587">
                  <c:v>80</c:v>
                </c:pt>
                <c:pt idx="5588">
                  <c:v>80</c:v>
                </c:pt>
                <c:pt idx="5589">
                  <c:v>80</c:v>
                </c:pt>
                <c:pt idx="5590">
                  <c:v>80</c:v>
                </c:pt>
                <c:pt idx="5591">
                  <c:v>80</c:v>
                </c:pt>
                <c:pt idx="5592">
                  <c:v>80</c:v>
                </c:pt>
                <c:pt idx="5593">
                  <c:v>80</c:v>
                </c:pt>
                <c:pt idx="5594">
                  <c:v>80</c:v>
                </c:pt>
                <c:pt idx="5595">
                  <c:v>80</c:v>
                </c:pt>
                <c:pt idx="5596">
                  <c:v>80</c:v>
                </c:pt>
                <c:pt idx="5597">
                  <c:v>80</c:v>
                </c:pt>
                <c:pt idx="5598">
                  <c:v>80</c:v>
                </c:pt>
                <c:pt idx="5599">
                  <c:v>80</c:v>
                </c:pt>
                <c:pt idx="5600">
                  <c:v>80</c:v>
                </c:pt>
                <c:pt idx="5601">
                  <c:v>80</c:v>
                </c:pt>
                <c:pt idx="5602">
                  <c:v>80</c:v>
                </c:pt>
                <c:pt idx="5603">
                  <c:v>80</c:v>
                </c:pt>
                <c:pt idx="5604">
                  <c:v>80</c:v>
                </c:pt>
                <c:pt idx="5605">
                  <c:v>80</c:v>
                </c:pt>
                <c:pt idx="5606">
                  <c:v>80</c:v>
                </c:pt>
                <c:pt idx="5607">
                  <c:v>80</c:v>
                </c:pt>
                <c:pt idx="5608">
                  <c:v>80</c:v>
                </c:pt>
                <c:pt idx="5609">
                  <c:v>80</c:v>
                </c:pt>
                <c:pt idx="5610">
                  <c:v>80</c:v>
                </c:pt>
                <c:pt idx="5611">
                  <c:v>80</c:v>
                </c:pt>
                <c:pt idx="5612">
                  <c:v>80</c:v>
                </c:pt>
                <c:pt idx="5613">
                  <c:v>80</c:v>
                </c:pt>
                <c:pt idx="5614">
                  <c:v>80</c:v>
                </c:pt>
                <c:pt idx="5615">
                  <c:v>80</c:v>
                </c:pt>
                <c:pt idx="5616">
                  <c:v>80</c:v>
                </c:pt>
                <c:pt idx="5617">
                  <c:v>80</c:v>
                </c:pt>
                <c:pt idx="5618">
                  <c:v>80</c:v>
                </c:pt>
                <c:pt idx="5619">
                  <c:v>80</c:v>
                </c:pt>
                <c:pt idx="5620">
                  <c:v>80</c:v>
                </c:pt>
                <c:pt idx="5621">
                  <c:v>80</c:v>
                </c:pt>
                <c:pt idx="5622">
                  <c:v>80</c:v>
                </c:pt>
                <c:pt idx="5623">
                  <c:v>80</c:v>
                </c:pt>
                <c:pt idx="5624">
                  <c:v>80</c:v>
                </c:pt>
                <c:pt idx="5625">
                  <c:v>80</c:v>
                </c:pt>
                <c:pt idx="5626">
                  <c:v>80</c:v>
                </c:pt>
                <c:pt idx="5627">
                  <c:v>80</c:v>
                </c:pt>
                <c:pt idx="5628">
                  <c:v>80</c:v>
                </c:pt>
                <c:pt idx="5629">
                  <c:v>80</c:v>
                </c:pt>
                <c:pt idx="5630">
                  <c:v>80</c:v>
                </c:pt>
                <c:pt idx="5631">
                  <c:v>80</c:v>
                </c:pt>
                <c:pt idx="5632">
                  <c:v>80</c:v>
                </c:pt>
                <c:pt idx="5633">
                  <c:v>80</c:v>
                </c:pt>
                <c:pt idx="5634">
                  <c:v>80</c:v>
                </c:pt>
                <c:pt idx="5635">
                  <c:v>80</c:v>
                </c:pt>
                <c:pt idx="5636">
                  <c:v>80</c:v>
                </c:pt>
                <c:pt idx="5637">
                  <c:v>80</c:v>
                </c:pt>
                <c:pt idx="5638">
                  <c:v>80</c:v>
                </c:pt>
                <c:pt idx="5639">
                  <c:v>80</c:v>
                </c:pt>
                <c:pt idx="5640">
                  <c:v>80</c:v>
                </c:pt>
                <c:pt idx="5641">
                  <c:v>80</c:v>
                </c:pt>
                <c:pt idx="5642">
                  <c:v>80</c:v>
                </c:pt>
                <c:pt idx="5643">
                  <c:v>80</c:v>
                </c:pt>
                <c:pt idx="5644">
                  <c:v>80</c:v>
                </c:pt>
                <c:pt idx="5645">
                  <c:v>80</c:v>
                </c:pt>
                <c:pt idx="5646">
                  <c:v>80</c:v>
                </c:pt>
                <c:pt idx="5647">
                  <c:v>80</c:v>
                </c:pt>
                <c:pt idx="5648">
                  <c:v>80</c:v>
                </c:pt>
                <c:pt idx="5649">
                  <c:v>80</c:v>
                </c:pt>
                <c:pt idx="5650">
                  <c:v>80</c:v>
                </c:pt>
                <c:pt idx="5651">
                  <c:v>80</c:v>
                </c:pt>
                <c:pt idx="5652">
                  <c:v>80</c:v>
                </c:pt>
                <c:pt idx="5653">
                  <c:v>80</c:v>
                </c:pt>
                <c:pt idx="5654">
                  <c:v>80</c:v>
                </c:pt>
                <c:pt idx="5655">
                  <c:v>80</c:v>
                </c:pt>
                <c:pt idx="5656">
                  <c:v>80</c:v>
                </c:pt>
                <c:pt idx="5657">
                  <c:v>80</c:v>
                </c:pt>
                <c:pt idx="5658">
                  <c:v>80</c:v>
                </c:pt>
                <c:pt idx="5659">
                  <c:v>80</c:v>
                </c:pt>
                <c:pt idx="5660">
                  <c:v>80</c:v>
                </c:pt>
                <c:pt idx="5661">
                  <c:v>80</c:v>
                </c:pt>
                <c:pt idx="5662">
                  <c:v>80</c:v>
                </c:pt>
                <c:pt idx="5663">
                  <c:v>80</c:v>
                </c:pt>
                <c:pt idx="5664">
                  <c:v>80</c:v>
                </c:pt>
                <c:pt idx="5665">
                  <c:v>80</c:v>
                </c:pt>
                <c:pt idx="5666">
                  <c:v>80</c:v>
                </c:pt>
                <c:pt idx="5667">
                  <c:v>80</c:v>
                </c:pt>
                <c:pt idx="5668">
                  <c:v>80</c:v>
                </c:pt>
                <c:pt idx="5669">
                  <c:v>80</c:v>
                </c:pt>
                <c:pt idx="5670">
                  <c:v>80</c:v>
                </c:pt>
                <c:pt idx="5671">
                  <c:v>80</c:v>
                </c:pt>
                <c:pt idx="5672">
                  <c:v>80</c:v>
                </c:pt>
                <c:pt idx="5673">
                  <c:v>80</c:v>
                </c:pt>
                <c:pt idx="5674">
                  <c:v>80</c:v>
                </c:pt>
                <c:pt idx="5675">
                  <c:v>80</c:v>
                </c:pt>
                <c:pt idx="5676">
                  <c:v>80</c:v>
                </c:pt>
                <c:pt idx="5677">
                  <c:v>100</c:v>
                </c:pt>
                <c:pt idx="5678">
                  <c:v>100</c:v>
                </c:pt>
                <c:pt idx="5679">
                  <c:v>100</c:v>
                </c:pt>
                <c:pt idx="5680">
                  <c:v>100</c:v>
                </c:pt>
                <c:pt idx="5681">
                  <c:v>100</c:v>
                </c:pt>
                <c:pt idx="5682">
                  <c:v>100</c:v>
                </c:pt>
                <c:pt idx="5683">
                  <c:v>100</c:v>
                </c:pt>
                <c:pt idx="5684">
                  <c:v>100</c:v>
                </c:pt>
                <c:pt idx="5685">
                  <c:v>100</c:v>
                </c:pt>
                <c:pt idx="5686">
                  <c:v>100</c:v>
                </c:pt>
                <c:pt idx="5687">
                  <c:v>100</c:v>
                </c:pt>
                <c:pt idx="5688">
                  <c:v>100</c:v>
                </c:pt>
                <c:pt idx="5689">
                  <c:v>100</c:v>
                </c:pt>
                <c:pt idx="5690">
                  <c:v>100</c:v>
                </c:pt>
                <c:pt idx="5691">
                  <c:v>100</c:v>
                </c:pt>
                <c:pt idx="5692">
                  <c:v>100</c:v>
                </c:pt>
                <c:pt idx="5693">
                  <c:v>100</c:v>
                </c:pt>
                <c:pt idx="5694">
                  <c:v>100</c:v>
                </c:pt>
                <c:pt idx="5695">
                  <c:v>100</c:v>
                </c:pt>
                <c:pt idx="5696">
                  <c:v>100</c:v>
                </c:pt>
                <c:pt idx="5697">
                  <c:v>100</c:v>
                </c:pt>
                <c:pt idx="5698">
                  <c:v>100</c:v>
                </c:pt>
                <c:pt idx="5699">
                  <c:v>100</c:v>
                </c:pt>
                <c:pt idx="5700">
                  <c:v>100</c:v>
                </c:pt>
                <c:pt idx="5701">
                  <c:v>100</c:v>
                </c:pt>
                <c:pt idx="5702">
                  <c:v>100</c:v>
                </c:pt>
                <c:pt idx="5703">
                  <c:v>100</c:v>
                </c:pt>
                <c:pt idx="5704">
                  <c:v>100</c:v>
                </c:pt>
                <c:pt idx="5705">
                  <c:v>100</c:v>
                </c:pt>
                <c:pt idx="5706">
                  <c:v>100</c:v>
                </c:pt>
                <c:pt idx="5707">
                  <c:v>100</c:v>
                </c:pt>
                <c:pt idx="5708">
                  <c:v>100</c:v>
                </c:pt>
                <c:pt idx="5709">
                  <c:v>100</c:v>
                </c:pt>
                <c:pt idx="5710">
                  <c:v>100</c:v>
                </c:pt>
                <c:pt idx="5711">
                  <c:v>100</c:v>
                </c:pt>
                <c:pt idx="5712">
                  <c:v>100</c:v>
                </c:pt>
                <c:pt idx="5713">
                  <c:v>100</c:v>
                </c:pt>
                <c:pt idx="5714">
                  <c:v>100</c:v>
                </c:pt>
                <c:pt idx="5715">
                  <c:v>100</c:v>
                </c:pt>
                <c:pt idx="5716">
                  <c:v>100</c:v>
                </c:pt>
                <c:pt idx="5717">
                  <c:v>100</c:v>
                </c:pt>
                <c:pt idx="5718">
                  <c:v>100</c:v>
                </c:pt>
                <c:pt idx="5719">
                  <c:v>100</c:v>
                </c:pt>
                <c:pt idx="5720">
                  <c:v>100</c:v>
                </c:pt>
                <c:pt idx="5721">
                  <c:v>100</c:v>
                </c:pt>
                <c:pt idx="5722">
                  <c:v>100</c:v>
                </c:pt>
                <c:pt idx="5723">
                  <c:v>100</c:v>
                </c:pt>
                <c:pt idx="5724">
                  <c:v>100</c:v>
                </c:pt>
                <c:pt idx="5725">
                  <c:v>100</c:v>
                </c:pt>
                <c:pt idx="5726">
                  <c:v>100</c:v>
                </c:pt>
                <c:pt idx="5727">
                  <c:v>100</c:v>
                </c:pt>
                <c:pt idx="5728">
                  <c:v>100</c:v>
                </c:pt>
                <c:pt idx="5729">
                  <c:v>100</c:v>
                </c:pt>
                <c:pt idx="5730">
                  <c:v>100</c:v>
                </c:pt>
                <c:pt idx="5731">
                  <c:v>100</c:v>
                </c:pt>
                <c:pt idx="5732">
                  <c:v>100</c:v>
                </c:pt>
                <c:pt idx="5733">
                  <c:v>100</c:v>
                </c:pt>
                <c:pt idx="5734">
                  <c:v>100</c:v>
                </c:pt>
                <c:pt idx="5735">
                  <c:v>100</c:v>
                </c:pt>
                <c:pt idx="5736">
                  <c:v>100</c:v>
                </c:pt>
                <c:pt idx="5737">
                  <c:v>100</c:v>
                </c:pt>
                <c:pt idx="5738">
                  <c:v>100</c:v>
                </c:pt>
                <c:pt idx="5739">
                  <c:v>100</c:v>
                </c:pt>
                <c:pt idx="5740">
                  <c:v>100</c:v>
                </c:pt>
                <c:pt idx="5741">
                  <c:v>100</c:v>
                </c:pt>
                <c:pt idx="5742">
                  <c:v>100</c:v>
                </c:pt>
                <c:pt idx="5743">
                  <c:v>100</c:v>
                </c:pt>
                <c:pt idx="5744">
                  <c:v>100</c:v>
                </c:pt>
                <c:pt idx="5745">
                  <c:v>100</c:v>
                </c:pt>
                <c:pt idx="5746">
                  <c:v>100</c:v>
                </c:pt>
                <c:pt idx="5747">
                  <c:v>100</c:v>
                </c:pt>
                <c:pt idx="5748">
                  <c:v>100</c:v>
                </c:pt>
                <c:pt idx="5749">
                  <c:v>100</c:v>
                </c:pt>
                <c:pt idx="5750">
                  <c:v>100</c:v>
                </c:pt>
                <c:pt idx="5751">
                  <c:v>100</c:v>
                </c:pt>
                <c:pt idx="5752">
                  <c:v>100</c:v>
                </c:pt>
                <c:pt idx="5753">
                  <c:v>100</c:v>
                </c:pt>
                <c:pt idx="5754">
                  <c:v>100</c:v>
                </c:pt>
                <c:pt idx="5755">
                  <c:v>100</c:v>
                </c:pt>
                <c:pt idx="5756">
                  <c:v>100</c:v>
                </c:pt>
                <c:pt idx="5757">
                  <c:v>100</c:v>
                </c:pt>
                <c:pt idx="5758">
                  <c:v>100</c:v>
                </c:pt>
                <c:pt idx="5759">
                  <c:v>100</c:v>
                </c:pt>
                <c:pt idx="5760">
                  <c:v>100</c:v>
                </c:pt>
                <c:pt idx="5761">
                  <c:v>100</c:v>
                </c:pt>
                <c:pt idx="5762">
                  <c:v>100</c:v>
                </c:pt>
                <c:pt idx="5763">
                  <c:v>100</c:v>
                </c:pt>
                <c:pt idx="5764">
                  <c:v>100</c:v>
                </c:pt>
                <c:pt idx="5765">
                  <c:v>100</c:v>
                </c:pt>
                <c:pt idx="5766">
                  <c:v>100</c:v>
                </c:pt>
                <c:pt idx="5767">
                  <c:v>100</c:v>
                </c:pt>
                <c:pt idx="5768">
                  <c:v>100</c:v>
                </c:pt>
                <c:pt idx="5769">
                  <c:v>100</c:v>
                </c:pt>
                <c:pt idx="5770">
                  <c:v>100</c:v>
                </c:pt>
                <c:pt idx="5771">
                  <c:v>100</c:v>
                </c:pt>
                <c:pt idx="5772">
                  <c:v>100</c:v>
                </c:pt>
                <c:pt idx="5773">
                  <c:v>100</c:v>
                </c:pt>
                <c:pt idx="5774">
                  <c:v>100</c:v>
                </c:pt>
                <c:pt idx="5775">
                  <c:v>100</c:v>
                </c:pt>
                <c:pt idx="5776">
                  <c:v>100</c:v>
                </c:pt>
                <c:pt idx="5777">
                  <c:v>100</c:v>
                </c:pt>
                <c:pt idx="5778">
                  <c:v>100</c:v>
                </c:pt>
                <c:pt idx="5779">
                  <c:v>100</c:v>
                </c:pt>
                <c:pt idx="5780">
                  <c:v>100</c:v>
                </c:pt>
                <c:pt idx="5781">
                  <c:v>100</c:v>
                </c:pt>
                <c:pt idx="5782">
                  <c:v>100</c:v>
                </c:pt>
                <c:pt idx="5783">
                  <c:v>100</c:v>
                </c:pt>
                <c:pt idx="5784">
                  <c:v>100</c:v>
                </c:pt>
                <c:pt idx="5785">
                  <c:v>100</c:v>
                </c:pt>
                <c:pt idx="5786">
                  <c:v>100</c:v>
                </c:pt>
                <c:pt idx="5787">
                  <c:v>100</c:v>
                </c:pt>
                <c:pt idx="5788">
                  <c:v>100</c:v>
                </c:pt>
                <c:pt idx="5789">
                  <c:v>100</c:v>
                </c:pt>
                <c:pt idx="5790">
                  <c:v>100</c:v>
                </c:pt>
                <c:pt idx="5791">
                  <c:v>100</c:v>
                </c:pt>
                <c:pt idx="5792">
                  <c:v>100</c:v>
                </c:pt>
                <c:pt idx="5793">
                  <c:v>100</c:v>
                </c:pt>
                <c:pt idx="5794">
                  <c:v>100</c:v>
                </c:pt>
                <c:pt idx="5795">
                  <c:v>100</c:v>
                </c:pt>
                <c:pt idx="5796">
                  <c:v>100</c:v>
                </c:pt>
                <c:pt idx="5797">
                  <c:v>100</c:v>
                </c:pt>
                <c:pt idx="5798">
                  <c:v>100</c:v>
                </c:pt>
                <c:pt idx="5799">
                  <c:v>100</c:v>
                </c:pt>
                <c:pt idx="5800">
                  <c:v>100</c:v>
                </c:pt>
                <c:pt idx="5801">
                  <c:v>100</c:v>
                </c:pt>
                <c:pt idx="5802">
                  <c:v>100</c:v>
                </c:pt>
                <c:pt idx="5803">
                  <c:v>100</c:v>
                </c:pt>
                <c:pt idx="5804">
                  <c:v>100</c:v>
                </c:pt>
                <c:pt idx="5805">
                  <c:v>100</c:v>
                </c:pt>
                <c:pt idx="5806">
                  <c:v>100</c:v>
                </c:pt>
                <c:pt idx="5807">
                  <c:v>100</c:v>
                </c:pt>
                <c:pt idx="5808">
                  <c:v>100</c:v>
                </c:pt>
                <c:pt idx="5809">
                  <c:v>100</c:v>
                </c:pt>
                <c:pt idx="5810">
                  <c:v>100</c:v>
                </c:pt>
                <c:pt idx="5811">
                  <c:v>100</c:v>
                </c:pt>
                <c:pt idx="5812">
                  <c:v>100</c:v>
                </c:pt>
                <c:pt idx="5813">
                  <c:v>100</c:v>
                </c:pt>
                <c:pt idx="5814">
                  <c:v>100</c:v>
                </c:pt>
                <c:pt idx="5815">
                  <c:v>100</c:v>
                </c:pt>
                <c:pt idx="5816">
                  <c:v>100</c:v>
                </c:pt>
                <c:pt idx="5817">
                  <c:v>100</c:v>
                </c:pt>
                <c:pt idx="5818">
                  <c:v>100</c:v>
                </c:pt>
                <c:pt idx="5819">
                  <c:v>100</c:v>
                </c:pt>
                <c:pt idx="5820">
                  <c:v>100</c:v>
                </c:pt>
                <c:pt idx="5821">
                  <c:v>100</c:v>
                </c:pt>
                <c:pt idx="5822">
                  <c:v>100</c:v>
                </c:pt>
                <c:pt idx="5823">
                  <c:v>100</c:v>
                </c:pt>
                <c:pt idx="5824">
                  <c:v>100</c:v>
                </c:pt>
                <c:pt idx="5825">
                  <c:v>100</c:v>
                </c:pt>
                <c:pt idx="5826">
                  <c:v>100</c:v>
                </c:pt>
                <c:pt idx="5827">
                  <c:v>100</c:v>
                </c:pt>
                <c:pt idx="5828">
                  <c:v>100</c:v>
                </c:pt>
                <c:pt idx="5829">
                  <c:v>100</c:v>
                </c:pt>
                <c:pt idx="5830">
                  <c:v>100</c:v>
                </c:pt>
                <c:pt idx="5831">
                  <c:v>100</c:v>
                </c:pt>
                <c:pt idx="5832">
                  <c:v>100</c:v>
                </c:pt>
                <c:pt idx="5833">
                  <c:v>100</c:v>
                </c:pt>
                <c:pt idx="5834">
                  <c:v>100</c:v>
                </c:pt>
                <c:pt idx="5835">
                  <c:v>100</c:v>
                </c:pt>
                <c:pt idx="5836">
                  <c:v>100</c:v>
                </c:pt>
                <c:pt idx="5837">
                  <c:v>100</c:v>
                </c:pt>
                <c:pt idx="5838">
                  <c:v>100</c:v>
                </c:pt>
                <c:pt idx="5839">
                  <c:v>100</c:v>
                </c:pt>
                <c:pt idx="5840">
                  <c:v>100</c:v>
                </c:pt>
                <c:pt idx="5841">
                  <c:v>100</c:v>
                </c:pt>
                <c:pt idx="5842">
                  <c:v>100</c:v>
                </c:pt>
                <c:pt idx="5843">
                  <c:v>100</c:v>
                </c:pt>
                <c:pt idx="5844">
                  <c:v>100</c:v>
                </c:pt>
                <c:pt idx="5845">
                  <c:v>100</c:v>
                </c:pt>
                <c:pt idx="5846">
                  <c:v>100</c:v>
                </c:pt>
                <c:pt idx="5847">
                  <c:v>100</c:v>
                </c:pt>
                <c:pt idx="5848">
                  <c:v>100</c:v>
                </c:pt>
                <c:pt idx="5849">
                  <c:v>100</c:v>
                </c:pt>
                <c:pt idx="5850">
                  <c:v>100</c:v>
                </c:pt>
                <c:pt idx="5851">
                  <c:v>100</c:v>
                </c:pt>
                <c:pt idx="5852">
                  <c:v>100</c:v>
                </c:pt>
                <c:pt idx="5853">
                  <c:v>100</c:v>
                </c:pt>
                <c:pt idx="5854">
                  <c:v>100</c:v>
                </c:pt>
                <c:pt idx="5855">
                  <c:v>100</c:v>
                </c:pt>
                <c:pt idx="5856">
                  <c:v>100</c:v>
                </c:pt>
                <c:pt idx="5857">
                  <c:v>100</c:v>
                </c:pt>
                <c:pt idx="5858">
                  <c:v>100</c:v>
                </c:pt>
                <c:pt idx="5859">
                  <c:v>100</c:v>
                </c:pt>
                <c:pt idx="5860">
                  <c:v>100</c:v>
                </c:pt>
                <c:pt idx="5861">
                  <c:v>100</c:v>
                </c:pt>
                <c:pt idx="5862">
                  <c:v>100</c:v>
                </c:pt>
                <c:pt idx="5863">
                  <c:v>100</c:v>
                </c:pt>
                <c:pt idx="5864">
                  <c:v>100</c:v>
                </c:pt>
                <c:pt idx="5865">
                  <c:v>100</c:v>
                </c:pt>
                <c:pt idx="5866">
                  <c:v>100</c:v>
                </c:pt>
                <c:pt idx="5867">
                  <c:v>100</c:v>
                </c:pt>
                <c:pt idx="5868">
                  <c:v>100</c:v>
                </c:pt>
                <c:pt idx="5869">
                  <c:v>100</c:v>
                </c:pt>
                <c:pt idx="5870">
                  <c:v>100</c:v>
                </c:pt>
                <c:pt idx="5871">
                  <c:v>100</c:v>
                </c:pt>
                <c:pt idx="5872">
                  <c:v>100</c:v>
                </c:pt>
                <c:pt idx="5873">
                  <c:v>100</c:v>
                </c:pt>
                <c:pt idx="5874">
                  <c:v>100</c:v>
                </c:pt>
                <c:pt idx="5875">
                  <c:v>100</c:v>
                </c:pt>
                <c:pt idx="5876">
                  <c:v>100</c:v>
                </c:pt>
                <c:pt idx="5877">
                  <c:v>100</c:v>
                </c:pt>
                <c:pt idx="5878">
                  <c:v>100</c:v>
                </c:pt>
                <c:pt idx="5879">
                  <c:v>100</c:v>
                </c:pt>
                <c:pt idx="5880">
                  <c:v>100</c:v>
                </c:pt>
                <c:pt idx="5881">
                  <c:v>100</c:v>
                </c:pt>
                <c:pt idx="5882">
                  <c:v>100</c:v>
                </c:pt>
                <c:pt idx="5883">
                  <c:v>100</c:v>
                </c:pt>
                <c:pt idx="5884">
                  <c:v>100</c:v>
                </c:pt>
                <c:pt idx="5885">
                  <c:v>100</c:v>
                </c:pt>
                <c:pt idx="5886">
                  <c:v>100</c:v>
                </c:pt>
                <c:pt idx="5887">
                  <c:v>100</c:v>
                </c:pt>
                <c:pt idx="5888">
                  <c:v>100</c:v>
                </c:pt>
                <c:pt idx="5889">
                  <c:v>100</c:v>
                </c:pt>
                <c:pt idx="5890">
                  <c:v>100</c:v>
                </c:pt>
                <c:pt idx="5891">
                  <c:v>100</c:v>
                </c:pt>
                <c:pt idx="5892">
                  <c:v>100</c:v>
                </c:pt>
                <c:pt idx="5893">
                  <c:v>100</c:v>
                </c:pt>
                <c:pt idx="5894">
                  <c:v>100</c:v>
                </c:pt>
                <c:pt idx="5895">
                  <c:v>100</c:v>
                </c:pt>
                <c:pt idx="5896">
                  <c:v>100</c:v>
                </c:pt>
                <c:pt idx="5897">
                  <c:v>100</c:v>
                </c:pt>
                <c:pt idx="5898">
                  <c:v>100</c:v>
                </c:pt>
                <c:pt idx="5899">
                  <c:v>100</c:v>
                </c:pt>
                <c:pt idx="5900">
                  <c:v>100</c:v>
                </c:pt>
                <c:pt idx="5901">
                  <c:v>100</c:v>
                </c:pt>
                <c:pt idx="5902">
                  <c:v>100</c:v>
                </c:pt>
                <c:pt idx="5903">
                  <c:v>100</c:v>
                </c:pt>
                <c:pt idx="5904">
                  <c:v>100</c:v>
                </c:pt>
                <c:pt idx="5905">
                  <c:v>100</c:v>
                </c:pt>
                <c:pt idx="5906">
                  <c:v>100</c:v>
                </c:pt>
                <c:pt idx="5907">
                  <c:v>100</c:v>
                </c:pt>
                <c:pt idx="5908">
                  <c:v>100</c:v>
                </c:pt>
                <c:pt idx="5909">
                  <c:v>100</c:v>
                </c:pt>
                <c:pt idx="5910">
                  <c:v>100</c:v>
                </c:pt>
                <c:pt idx="5911">
                  <c:v>100</c:v>
                </c:pt>
                <c:pt idx="5912">
                  <c:v>100</c:v>
                </c:pt>
                <c:pt idx="5913">
                  <c:v>100</c:v>
                </c:pt>
                <c:pt idx="5914">
                  <c:v>100</c:v>
                </c:pt>
                <c:pt idx="5915">
                  <c:v>100</c:v>
                </c:pt>
                <c:pt idx="5916">
                  <c:v>100</c:v>
                </c:pt>
                <c:pt idx="5917">
                  <c:v>100</c:v>
                </c:pt>
                <c:pt idx="5918">
                  <c:v>100</c:v>
                </c:pt>
                <c:pt idx="5919">
                  <c:v>100</c:v>
                </c:pt>
                <c:pt idx="5920">
                  <c:v>100</c:v>
                </c:pt>
                <c:pt idx="5921">
                  <c:v>100</c:v>
                </c:pt>
                <c:pt idx="5922">
                  <c:v>100</c:v>
                </c:pt>
                <c:pt idx="5923">
                  <c:v>100</c:v>
                </c:pt>
                <c:pt idx="5924">
                  <c:v>100</c:v>
                </c:pt>
                <c:pt idx="5925">
                  <c:v>100</c:v>
                </c:pt>
                <c:pt idx="5926">
                  <c:v>100</c:v>
                </c:pt>
                <c:pt idx="5927">
                  <c:v>100</c:v>
                </c:pt>
                <c:pt idx="5928">
                  <c:v>100</c:v>
                </c:pt>
                <c:pt idx="5929">
                  <c:v>100</c:v>
                </c:pt>
                <c:pt idx="5930">
                  <c:v>100</c:v>
                </c:pt>
                <c:pt idx="5931">
                  <c:v>100</c:v>
                </c:pt>
                <c:pt idx="5932">
                  <c:v>100</c:v>
                </c:pt>
                <c:pt idx="5933">
                  <c:v>100</c:v>
                </c:pt>
                <c:pt idx="5934">
                  <c:v>100</c:v>
                </c:pt>
                <c:pt idx="5935">
                  <c:v>100</c:v>
                </c:pt>
                <c:pt idx="5936">
                  <c:v>100</c:v>
                </c:pt>
                <c:pt idx="5937">
                  <c:v>100</c:v>
                </c:pt>
                <c:pt idx="5938">
                  <c:v>100</c:v>
                </c:pt>
                <c:pt idx="5939">
                  <c:v>100</c:v>
                </c:pt>
                <c:pt idx="5940">
                  <c:v>100</c:v>
                </c:pt>
                <c:pt idx="5941">
                  <c:v>100</c:v>
                </c:pt>
                <c:pt idx="5942">
                  <c:v>100</c:v>
                </c:pt>
                <c:pt idx="5943">
                  <c:v>100</c:v>
                </c:pt>
                <c:pt idx="5944">
                  <c:v>100</c:v>
                </c:pt>
                <c:pt idx="5945">
                  <c:v>100</c:v>
                </c:pt>
                <c:pt idx="5946">
                  <c:v>100</c:v>
                </c:pt>
                <c:pt idx="5947">
                  <c:v>100</c:v>
                </c:pt>
                <c:pt idx="5948">
                  <c:v>100</c:v>
                </c:pt>
                <c:pt idx="5949">
                  <c:v>100</c:v>
                </c:pt>
                <c:pt idx="5950">
                  <c:v>100</c:v>
                </c:pt>
                <c:pt idx="5951">
                  <c:v>100</c:v>
                </c:pt>
                <c:pt idx="5952">
                  <c:v>100</c:v>
                </c:pt>
                <c:pt idx="5953">
                  <c:v>100</c:v>
                </c:pt>
                <c:pt idx="5954">
                  <c:v>100</c:v>
                </c:pt>
                <c:pt idx="5955">
                  <c:v>100</c:v>
                </c:pt>
                <c:pt idx="5956">
                  <c:v>100</c:v>
                </c:pt>
                <c:pt idx="5957">
                  <c:v>100</c:v>
                </c:pt>
                <c:pt idx="5958">
                  <c:v>100</c:v>
                </c:pt>
                <c:pt idx="5959">
                  <c:v>100</c:v>
                </c:pt>
                <c:pt idx="5960">
                  <c:v>100</c:v>
                </c:pt>
                <c:pt idx="5961">
                  <c:v>100</c:v>
                </c:pt>
                <c:pt idx="5962">
                  <c:v>100</c:v>
                </c:pt>
                <c:pt idx="5963">
                  <c:v>100</c:v>
                </c:pt>
                <c:pt idx="5964">
                  <c:v>100</c:v>
                </c:pt>
                <c:pt idx="5965">
                  <c:v>100</c:v>
                </c:pt>
                <c:pt idx="5966">
                  <c:v>100</c:v>
                </c:pt>
                <c:pt idx="5967">
                  <c:v>100</c:v>
                </c:pt>
                <c:pt idx="5968">
                  <c:v>100</c:v>
                </c:pt>
                <c:pt idx="5969">
                  <c:v>100</c:v>
                </c:pt>
                <c:pt idx="5970">
                  <c:v>100</c:v>
                </c:pt>
                <c:pt idx="5971">
                  <c:v>100</c:v>
                </c:pt>
                <c:pt idx="5972">
                  <c:v>100</c:v>
                </c:pt>
                <c:pt idx="5973">
                  <c:v>100</c:v>
                </c:pt>
                <c:pt idx="5974">
                  <c:v>100</c:v>
                </c:pt>
                <c:pt idx="5975">
                  <c:v>100</c:v>
                </c:pt>
                <c:pt idx="5976">
                  <c:v>100</c:v>
                </c:pt>
                <c:pt idx="5977">
                  <c:v>100</c:v>
                </c:pt>
                <c:pt idx="5978">
                  <c:v>100</c:v>
                </c:pt>
                <c:pt idx="5979">
                  <c:v>100</c:v>
                </c:pt>
                <c:pt idx="5980">
                  <c:v>100</c:v>
                </c:pt>
                <c:pt idx="5981">
                  <c:v>100</c:v>
                </c:pt>
                <c:pt idx="5982">
                  <c:v>100</c:v>
                </c:pt>
                <c:pt idx="5983">
                  <c:v>100</c:v>
                </c:pt>
                <c:pt idx="5984">
                  <c:v>100</c:v>
                </c:pt>
                <c:pt idx="5985">
                  <c:v>100</c:v>
                </c:pt>
                <c:pt idx="5986">
                  <c:v>100</c:v>
                </c:pt>
                <c:pt idx="5987">
                  <c:v>100</c:v>
                </c:pt>
                <c:pt idx="5988">
                  <c:v>100</c:v>
                </c:pt>
                <c:pt idx="5989">
                  <c:v>100</c:v>
                </c:pt>
                <c:pt idx="5990">
                  <c:v>100</c:v>
                </c:pt>
                <c:pt idx="5991">
                  <c:v>100</c:v>
                </c:pt>
                <c:pt idx="5992">
                  <c:v>100</c:v>
                </c:pt>
                <c:pt idx="5993">
                  <c:v>100</c:v>
                </c:pt>
                <c:pt idx="5994">
                  <c:v>100</c:v>
                </c:pt>
                <c:pt idx="5995">
                  <c:v>100</c:v>
                </c:pt>
                <c:pt idx="5996">
                  <c:v>100</c:v>
                </c:pt>
                <c:pt idx="5997">
                  <c:v>100</c:v>
                </c:pt>
                <c:pt idx="5998">
                  <c:v>100</c:v>
                </c:pt>
                <c:pt idx="5999">
                  <c:v>100</c:v>
                </c:pt>
                <c:pt idx="6000">
                  <c:v>100</c:v>
                </c:pt>
                <c:pt idx="6001">
                  <c:v>100</c:v>
                </c:pt>
                <c:pt idx="6002">
                  <c:v>100</c:v>
                </c:pt>
                <c:pt idx="6003">
                  <c:v>100</c:v>
                </c:pt>
                <c:pt idx="6004">
                  <c:v>100</c:v>
                </c:pt>
                <c:pt idx="6005">
                  <c:v>100</c:v>
                </c:pt>
                <c:pt idx="6006">
                  <c:v>100</c:v>
                </c:pt>
                <c:pt idx="6007">
                  <c:v>100</c:v>
                </c:pt>
                <c:pt idx="6008">
                  <c:v>100</c:v>
                </c:pt>
                <c:pt idx="6009">
                  <c:v>100</c:v>
                </c:pt>
                <c:pt idx="6010">
                  <c:v>100</c:v>
                </c:pt>
                <c:pt idx="6011">
                  <c:v>100</c:v>
                </c:pt>
                <c:pt idx="6012">
                  <c:v>100</c:v>
                </c:pt>
                <c:pt idx="6013">
                  <c:v>100</c:v>
                </c:pt>
                <c:pt idx="6014">
                  <c:v>100</c:v>
                </c:pt>
                <c:pt idx="6015">
                  <c:v>120</c:v>
                </c:pt>
                <c:pt idx="6016">
                  <c:v>120</c:v>
                </c:pt>
                <c:pt idx="6017">
                  <c:v>120</c:v>
                </c:pt>
                <c:pt idx="6018">
                  <c:v>120</c:v>
                </c:pt>
                <c:pt idx="6019">
                  <c:v>120</c:v>
                </c:pt>
                <c:pt idx="6020">
                  <c:v>120</c:v>
                </c:pt>
                <c:pt idx="6021">
                  <c:v>120</c:v>
                </c:pt>
                <c:pt idx="6022">
                  <c:v>120</c:v>
                </c:pt>
                <c:pt idx="6023">
                  <c:v>120</c:v>
                </c:pt>
                <c:pt idx="6024">
                  <c:v>120</c:v>
                </c:pt>
                <c:pt idx="6025">
                  <c:v>120</c:v>
                </c:pt>
                <c:pt idx="6026">
                  <c:v>120</c:v>
                </c:pt>
                <c:pt idx="6027">
                  <c:v>120</c:v>
                </c:pt>
                <c:pt idx="6028">
                  <c:v>120</c:v>
                </c:pt>
                <c:pt idx="6029">
                  <c:v>120</c:v>
                </c:pt>
                <c:pt idx="6030">
                  <c:v>120</c:v>
                </c:pt>
                <c:pt idx="6031">
                  <c:v>120</c:v>
                </c:pt>
                <c:pt idx="6032">
                  <c:v>120</c:v>
                </c:pt>
                <c:pt idx="6033">
                  <c:v>120</c:v>
                </c:pt>
                <c:pt idx="6034">
                  <c:v>120</c:v>
                </c:pt>
                <c:pt idx="6035">
                  <c:v>120</c:v>
                </c:pt>
                <c:pt idx="6036">
                  <c:v>120</c:v>
                </c:pt>
                <c:pt idx="6037">
                  <c:v>120</c:v>
                </c:pt>
                <c:pt idx="6038">
                  <c:v>120</c:v>
                </c:pt>
                <c:pt idx="6039">
                  <c:v>120</c:v>
                </c:pt>
                <c:pt idx="6040">
                  <c:v>120</c:v>
                </c:pt>
                <c:pt idx="6041">
                  <c:v>120</c:v>
                </c:pt>
                <c:pt idx="6042">
                  <c:v>120</c:v>
                </c:pt>
                <c:pt idx="6043">
                  <c:v>120</c:v>
                </c:pt>
                <c:pt idx="6044">
                  <c:v>120</c:v>
                </c:pt>
                <c:pt idx="6045">
                  <c:v>120</c:v>
                </c:pt>
                <c:pt idx="6046">
                  <c:v>120</c:v>
                </c:pt>
                <c:pt idx="6047">
                  <c:v>120</c:v>
                </c:pt>
                <c:pt idx="6048">
                  <c:v>120</c:v>
                </c:pt>
                <c:pt idx="6049">
                  <c:v>120</c:v>
                </c:pt>
                <c:pt idx="6050">
                  <c:v>120</c:v>
                </c:pt>
                <c:pt idx="6051">
                  <c:v>120</c:v>
                </c:pt>
                <c:pt idx="6052">
                  <c:v>120</c:v>
                </c:pt>
                <c:pt idx="6053">
                  <c:v>120</c:v>
                </c:pt>
                <c:pt idx="6054">
                  <c:v>120</c:v>
                </c:pt>
                <c:pt idx="6055">
                  <c:v>120</c:v>
                </c:pt>
                <c:pt idx="6056">
                  <c:v>120</c:v>
                </c:pt>
                <c:pt idx="6057">
                  <c:v>120</c:v>
                </c:pt>
                <c:pt idx="6058">
                  <c:v>120</c:v>
                </c:pt>
                <c:pt idx="6059">
                  <c:v>120</c:v>
                </c:pt>
                <c:pt idx="6060">
                  <c:v>120</c:v>
                </c:pt>
                <c:pt idx="6061">
                  <c:v>120</c:v>
                </c:pt>
                <c:pt idx="6062">
                  <c:v>120</c:v>
                </c:pt>
                <c:pt idx="6063">
                  <c:v>120</c:v>
                </c:pt>
                <c:pt idx="6064">
                  <c:v>120</c:v>
                </c:pt>
                <c:pt idx="6065">
                  <c:v>120</c:v>
                </c:pt>
                <c:pt idx="6066">
                  <c:v>120</c:v>
                </c:pt>
                <c:pt idx="6067">
                  <c:v>120</c:v>
                </c:pt>
                <c:pt idx="6068">
                  <c:v>120</c:v>
                </c:pt>
                <c:pt idx="6069">
                  <c:v>120</c:v>
                </c:pt>
                <c:pt idx="6070">
                  <c:v>120</c:v>
                </c:pt>
                <c:pt idx="6071">
                  <c:v>120</c:v>
                </c:pt>
                <c:pt idx="6072">
                  <c:v>120</c:v>
                </c:pt>
                <c:pt idx="6073">
                  <c:v>120</c:v>
                </c:pt>
                <c:pt idx="6074">
                  <c:v>120</c:v>
                </c:pt>
                <c:pt idx="6075">
                  <c:v>120</c:v>
                </c:pt>
                <c:pt idx="6076">
                  <c:v>120</c:v>
                </c:pt>
                <c:pt idx="6077">
                  <c:v>120</c:v>
                </c:pt>
                <c:pt idx="6078">
                  <c:v>120</c:v>
                </c:pt>
                <c:pt idx="6079">
                  <c:v>120</c:v>
                </c:pt>
                <c:pt idx="6080">
                  <c:v>120</c:v>
                </c:pt>
                <c:pt idx="6081">
                  <c:v>120</c:v>
                </c:pt>
                <c:pt idx="6082">
                  <c:v>120</c:v>
                </c:pt>
                <c:pt idx="6083">
                  <c:v>120</c:v>
                </c:pt>
                <c:pt idx="6084">
                  <c:v>120</c:v>
                </c:pt>
                <c:pt idx="6085">
                  <c:v>120</c:v>
                </c:pt>
                <c:pt idx="6086">
                  <c:v>120</c:v>
                </c:pt>
                <c:pt idx="6087">
                  <c:v>120</c:v>
                </c:pt>
                <c:pt idx="6088">
                  <c:v>120</c:v>
                </c:pt>
                <c:pt idx="6089">
                  <c:v>120</c:v>
                </c:pt>
                <c:pt idx="6090">
                  <c:v>120</c:v>
                </c:pt>
                <c:pt idx="6091">
                  <c:v>120</c:v>
                </c:pt>
                <c:pt idx="6092">
                  <c:v>120</c:v>
                </c:pt>
                <c:pt idx="6093">
                  <c:v>120</c:v>
                </c:pt>
                <c:pt idx="6094">
                  <c:v>120</c:v>
                </c:pt>
                <c:pt idx="6095">
                  <c:v>120</c:v>
                </c:pt>
                <c:pt idx="6096">
                  <c:v>120</c:v>
                </c:pt>
                <c:pt idx="6097">
                  <c:v>120</c:v>
                </c:pt>
                <c:pt idx="6098">
                  <c:v>120</c:v>
                </c:pt>
                <c:pt idx="6099">
                  <c:v>120</c:v>
                </c:pt>
                <c:pt idx="6100">
                  <c:v>120</c:v>
                </c:pt>
                <c:pt idx="6101">
                  <c:v>120</c:v>
                </c:pt>
                <c:pt idx="6102">
                  <c:v>120</c:v>
                </c:pt>
                <c:pt idx="6103">
                  <c:v>120</c:v>
                </c:pt>
                <c:pt idx="6104">
                  <c:v>120</c:v>
                </c:pt>
                <c:pt idx="6105">
                  <c:v>120</c:v>
                </c:pt>
                <c:pt idx="6106">
                  <c:v>120</c:v>
                </c:pt>
                <c:pt idx="6107">
                  <c:v>120</c:v>
                </c:pt>
                <c:pt idx="6108">
                  <c:v>120</c:v>
                </c:pt>
                <c:pt idx="6109">
                  <c:v>120</c:v>
                </c:pt>
                <c:pt idx="6110">
                  <c:v>120</c:v>
                </c:pt>
                <c:pt idx="6111">
                  <c:v>120</c:v>
                </c:pt>
                <c:pt idx="6112">
                  <c:v>120</c:v>
                </c:pt>
                <c:pt idx="6113">
                  <c:v>120</c:v>
                </c:pt>
                <c:pt idx="6114">
                  <c:v>120</c:v>
                </c:pt>
                <c:pt idx="6115">
                  <c:v>120</c:v>
                </c:pt>
                <c:pt idx="6116">
                  <c:v>120</c:v>
                </c:pt>
                <c:pt idx="6117">
                  <c:v>120</c:v>
                </c:pt>
                <c:pt idx="6118">
                  <c:v>120</c:v>
                </c:pt>
                <c:pt idx="6119">
                  <c:v>120</c:v>
                </c:pt>
                <c:pt idx="6120">
                  <c:v>120</c:v>
                </c:pt>
                <c:pt idx="6121">
                  <c:v>120</c:v>
                </c:pt>
                <c:pt idx="6122">
                  <c:v>120</c:v>
                </c:pt>
                <c:pt idx="6123">
                  <c:v>120</c:v>
                </c:pt>
                <c:pt idx="6124">
                  <c:v>120</c:v>
                </c:pt>
                <c:pt idx="6125">
                  <c:v>120</c:v>
                </c:pt>
                <c:pt idx="6126">
                  <c:v>120</c:v>
                </c:pt>
                <c:pt idx="6127">
                  <c:v>120</c:v>
                </c:pt>
                <c:pt idx="6128">
                  <c:v>120</c:v>
                </c:pt>
                <c:pt idx="6129">
                  <c:v>120</c:v>
                </c:pt>
                <c:pt idx="6130">
                  <c:v>120</c:v>
                </c:pt>
                <c:pt idx="6131">
                  <c:v>120</c:v>
                </c:pt>
                <c:pt idx="6132">
                  <c:v>120</c:v>
                </c:pt>
                <c:pt idx="6133">
                  <c:v>120</c:v>
                </c:pt>
                <c:pt idx="6134">
                  <c:v>120</c:v>
                </c:pt>
                <c:pt idx="6135">
                  <c:v>120</c:v>
                </c:pt>
                <c:pt idx="6136">
                  <c:v>120</c:v>
                </c:pt>
                <c:pt idx="6137">
                  <c:v>120</c:v>
                </c:pt>
                <c:pt idx="6138">
                  <c:v>120</c:v>
                </c:pt>
                <c:pt idx="6139">
                  <c:v>120</c:v>
                </c:pt>
                <c:pt idx="6140">
                  <c:v>120</c:v>
                </c:pt>
                <c:pt idx="6141">
                  <c:v>120</c:v>
                </c:pt>
                <c:pt idx="6142">
                  <c:v>120</c:v>
                </c:pt>
                <c:pt idx="6143">
                  <c:v>120</c:v>
                </c:pt>
                <c:pt idx="6144">
                  <c:v>120</c:v>
                </c:pt>
                <c:pt idx="6145">
                  <c:v>120</c:v>
                </c:pt>
                <c:pt idx="6146">
                  <c:v>120</c:v>
                </c:pt>
                <c:pt idx="6147">
                  <c:v>120</c:v>
                </c:pt>
                <c:pt idx="6148">
                  <c:v>120</c:v>
                </c:pt>
                <c:pt idx="6149">
                  <c:v>120</c:v>
                </c:pt>
                <c:pt idx="6150">
                  <c:v>120</c:v>
                </c:pt>
                <c:pt idx="6151">
                  <c:v>120</c:v>
                </c:pt>
                <c:pt idx="6152">
                  <c:v>120</c:v>
                </c:pt>
                <c:pt idx="6153">
                  <c:v>120</c:v>
                </c:pt>
                <c:pt idx="6154">
                  <c:v>120</c:v>
                </c:pt>
                <c:pt idx="6155">
                  <c:v>120</c:v>
                </c:pt>
                <c:pt idx="6156">
                  <c:v>120</c:v>
                </c:pt>
                <c:pt idx="6157">
                  <c:v>120</c:v>
                </c:pt>
                <c:pt idx="6158">
                  <c:v>120</c:v>
                </c:pt>
                <c:pt idx="6159">
                  <c:v>120</c:v>
                </c:pt>
                <c:pt idx="6160">
                  <c:v>120</c:v>
                </c:pt>
                <c:pt idx="6161">
                  <c:v>120</c:v>
                </c:pt>
                <c:pt idx="6162">
                  <c:v>120</c:v>
                </c:pt>
                <c:pt idx="6163">
                  <c:v>120</c:v>
                </c:pt>
                <c:pt idx="6164">
                  <c:v>120</c:v>
                </c:pt>
                <c:pt idx="6165">
                  <c:v>120</c:v>
                </c:pt>
                <c:pt idx="6166">
                  <c:v>120</c:v>
                </c:pt>
                <c:pt idx="6167">
                  <c:v>120</c:v>
                </c:pt>
                <c:pt idx="6168">
                  <c:v>120</c:v>
                </c:pt>
                <c:pt idx="6169">
                  <c:v>120</c:v>
                </c:pt>
                <c:pt idx="6170">
                  <c:v>120</c:v>
                </c:pt>
                <c:pt idx="6171">
                  <c:v>120</c:v>
                </c:pt>
                <c:pt idx="6172">
                  <c:v>120</c:v>
                </c:pt>
                <c:pt idx="6173">
                  <c:v>120</c:v>
                </c:pt>
                <c:pt idx="6174">
                  <c:v>120</c:v>
                </c:pt>
                <c:pt idx="6175">
                  <c:v>120</c:v>
                </c:pt>
                <c:pt idx="6176">
                  <c:v>120</c:v>
                </c:pt>
                <c:pt idx="6177">
                  <c:v>120</c:v>
                </c:pt>
                <c:pt idx="6178">
                  <c:v>120</c:v>
                </c:pt>
                <c:pt idx="6179">
                  <c:v>120</c:v>
                </c:pt>
                <c:pt idx="6180">
                  <c:v>120</c:v>
                </c:pt>
                <c:pt idx="6181">
                  <c:v>120</c:v>
                </c:pt>
                <c:pt idx="6182">
                  <c:v>120</c:v>
                </c:pt>
                <c:pt idx="6183">
                  <c:v>120</c:v>
                </c:pt>
                <c:pt idx="6184">
                  <c:v>120</c:v>
                </c:pt>
                <c:pt idx="6185">
                  <c:v>120</c:v>
                </c:pt>
                <c:pt idx="6186">
                  <c:v>120</c:v>
                </c:pt>
                <c:pt idx="6187">
                  <c:v>120</c:v>
                </c:pt>
                <c:pt idx="6188">
                  <c:v>120</c:v>
                </c:pt>
                <c:pt idx="6189">
                  <c:v>120</c:v>
                </c:pt>
                <c:pt idx="6190">
                  <c:v>120</c:v>
                </c:pt>
                <c:pt idx="6191">
                  <c:v>120</c:v>
                </c:pt>
                <c:pt idx="6192">
                  <c:v>120</c:v>
                </c:pt>
                <c:pt idx="6193">
                  <c:v>120</c:v>
                </c:pt>
                <c:pt idx="6194">
                  <c:v>120</c:v>
                </c:pt>
                <c:pt idx="6195">
                  <c:v>120</c:v>
                </c:pt>
                <c:pt idx="6196">
                  <c:v>120</c:v>
                </c:pt>
                <c:pt idx="6197">
                  <c:v>120</c:v>
                </c:pt>
                <c:pt idx="6198">
                  <c:v>120</c:v>
                </c:pt>
                <c:pt idx="6199">
                  <c:v>120</c:v>
                </c:pt>
                <c:pt idx="6200">
                  <c:v>120</c:v>
                </c:pt>
                <c:pt idx="6201">
                  <c:v>120</c:v>
                </c:pt>
                <c:pt idx="6202">
                  <c:v>120</c:v>
                </c:pt>
                <c:pt idx="6203">
                  <c:v>120</c:v>
                </c:pt>
                <c:pt idx="6204">
                  <c:v>120</c:v>
                </c:pt>
                <c:pt idx="6205">
                  <c:v>120</c:v>
                </c:pt>
                <c:pt idx="6206">
                  <c:v>120</c:v>
                </c:pt>
                <c:pt idx="6207">
                  <c:v>120</c:v>
                </c:pt>
                <c:pt idx="6208">
                  <c:v>120</c:v>
                </c:pt>
                <c:pt idx="6209">
                  <c:v>120</c:v>
                </c:pt>
                <c:pt idx="6210">
                  <c:v>120</c:v>
                </c:pt>
                <c:pt idx="6211">
                  <c:v>120</c:v>
                </c:pt>
                <c:pt idx="6212">
                  <c:v>120</c:v>
                </c:pt>
                <c:pt idx="6213">
                  <c:v>120</c:v>
                </c:pt>
                <c:pt idx="6214">
                  <c:v>120</c:v>
                </c:pt>
                <c:pt idx="6215">
                  <c:v>120</c:v>
                </c:pt>
                <c:pt idx="6216">
                  <c:v>120</c:v>
                </c:pt>
                <c:pt idx="6217">
                  <c:v>120</c:v>
                </c:pt>
                <c:pt idx="6218">
                  <c:v>120</c:v>
                </c:pt>
                <c:pt idx="6219">
                  <c:v>120</c:v>
                </c:pt>
                <c:pt idx="6220">
                  <c:v>120</c:v>
                </c:pt>
                <c:pt idx="6221">
                  <c:v>120</c:v>
                </c:pt>
                <c:pt idx="6222">
                  <c:v>120</c:v>
                </c:pt>
                <c:pt idx="6223">
                  <c:v>120</c:v>
                </c:pt>
                <c:pt idx="6224">
                  <c:v>120</c:v>
                </c:pt>
                <c:pt idx="6225">
                  <c:v>120</c:v>
                </c:pt>
                <c:pt idx="6226">
                  <c:v>120</c:v>
                </c:pt>
                <c:pt idx="6227">
                  <c:v>120</c:v>
                </c:pt>
                <c:pt idx="6228">
                  <c:v>120</c:v>
                </c:pt>
                <c:pt idx="6229">
                  <c:v>120</c:v>
                </c:pt>
                <c:pt idx="6230">
                  <c:v>120</c:v>
                </c:pt>
                <c:pt idx="6231">
                  <c:v>120</c:v>
                </c:pt>
                <c:pt idx="6232">
                  <c:v>120</c:v>
                </c:pt>
                <c:pt idx="6233">
                  <c:v>120</c:v>
                </c:pt>
                <c:pt idx="6234">
                  <c:v>120</c:v>
                </c:pt>
                <c:pt idx="6235">
                  <c:v>120</c:v>
                </c:pt>
                <c:pt idx="6236">
                  <c:v>120</c:v>
                </c:pt>
                <c:pt idx="6237">
                  <c:v>120</c:v>
                </c:pt>
                <c:pt idx="6238">
                  <c:v>120</c:v>
                </c:pt>
                <c:pt idx="6239">
                  <c:v>120</c:v>
                </c:pt>
                <c:pt idx="6240">
                  <c:v>120</c:v>
                </c:pt>
                <c:pt idx="6241">
                  <c:v>120</c:v>
                </c:pt>
                <c:pt idx="6242">
                  <c:v>120</c:v>
                </c:pt>
                <c:pt idx="6243">
                  <c:v>120</c:v>
                </c:pt>
                <c:pt idx="6244">
                  <c:v>120</c:v>
                </c:pt>
                <c:pt idx="6245">
                  <c:v>120</c:v>
                </c:pt>
                <c:pt idx="6246">
                  <c:v>120</c:v>
                </c:pt>
                <c:pt idx="6247">
                  <c:v>120</c:v>
                </c:pt>
                <c:pt idx="6248">
                  <c:v>120</c:v>
                </c:pt>
                <c:pt idx="6249">
                  <c:v>120</c:v>
                </c:pt>
                <c:pt idx="6250">
                  <c:v>120</c:v>
                </c:pt>
                <c:pt idx="6251">
                  <c:v>120</c:v>
                </c:pt>
                <c:pt idx="6252">
                  <c:v>120</c:v>
                </c:pt>
                <c:pt idx="6253">
                  <c:v>120</c:v>
                </c:pt>
                <c:pt idx="6254">
                  <c:v>120</c:v>
                </c:pt>
                <c:pt idx="6255">
                  <c:v>120</c:v>
                </c:pt>
                <c:pt idx="6256">
                  <c:v>120</c:v>
                </c:pt>
                <c:pt idx="6257">
                  <c:v>120</c:v>
                </c:pt>
                <c:pt idx="6258">
                  <c:v>120</c:v>
                </c:pt>
                <c:pt idx="6259">
                  <c:v>120</c:v>
                </c:pt>
                <c:pt idx="6260">
                  <c:v>120</c:v>
                </c:pt>
                <c:pt idx="6261">
                  <c:v>120</c:v>
                </c:pt>
                <c:pt idx="6262">
                  <c:v>120</c:v>
                </c:pt>
                <c:pt idx="6263">
                  <c:v>120</c:v>
                </c:pt>
                <c:pt idx="6264">
                  <c:v>120</c:v>
                </c:pt>
                <c:pt idx="6265">
                  <c:v>120</c:v>
                </c:pt>
                <c:pt idx="6266">
                  <c:v>120</c:v>
                </c:pt>
                <c:pt idx="6267">
                  <c:v>120</c:v>
                </c:pt>
                <c:pt idx="6268">
                  <c:v>120</c:v>
                </c:pt>
                <c:pt idx="6269">
                  <c:v>120</c:v>
                </c:pt>
                <c:pt idx="6270">
                  <c:v>120</c:v>
                </c:pt>
                <c:pt idx="6271">
                  <c:v>120</c:v>
                </c:pt>
                <c:pt idx="6272">
                  <c:v>120</c:v>
                </c:pt>
                <c:pt idx="6273">
                  <c:v>120</c:v>
                </c:pt>
                <c:pt idx="6274">
                  <c:v>120</c:v>
                </c:pt>
                <c:pt idx="6275">
                  <c:v>120</c:v>
                </c:pt>
                <c:pt idx="6276">
                  <c:v>120</c:v>
                </c:pt>
                <c:pt idx="6277">
                  <c:v>120</c:v>
                </c:pt>
                <c:pt idx="6278">
                  <c:v>120</c:v>
                </c:pt>
                <c:pt idx="6279">
                  <c:v>120</c:v>
                </c:pt>
                <c:pt idx="6280">
                  <c:v>120</c:v>
                </c:pt>
                <c:pt idx="6281">
                  <c:v>120</c:v>
                </c:pt>
                <c:pt idx="6282">
                  <c:v>120</c:v>
                </c:pt>
                <c:pt idx="6283">
                  <c:v>120</c:v>
                </c:pt>
                <c:pt idx="6284">
                  <c:v>120</c:v>
                </c:pt>
                <c:pt idx="6285">
                  <c:v>120</c:v>
                </c:pt>
                <c:pt idx="6286">
                  <c:v>120</c:v>
                </c:pt>
                <c:pt idx="6287">
                  <c:v>120</c:v>
                </c:pt>
                <c:pt idx="6288">
                  <c:v>120</c:v>
                </c:pt>
                <c:pt idx="6289">
                  <c:v>120</c:v>
                </c:pt>
                <c:pt idx="6290">
                  <c:v>120</c:v>
                </c:pt>
                <c:pt idx="6291">
                  <c:v>120</c:v>
                </c:pt>
                <c:pt idx="6292">
                  <c:v>120</c:v>
                </c:pt>
                <c:pt idx="6293">
                  <c:v>120</c:v>
                </c:pt>
                <c:pt idx="6294">
                  <c:v>120</c:v>
                </c:pt>
                <c:pt idx="6295">
                  <c:v>120</c:v>
                </c:pt>
                <c:pt idx="6296">
                  <c:v>120</c:v>
                </c:pt>
                <c:pt idx="6297">
                  <c:v>120</c:v>
                </c:pt>
                <c:pt idx="6298">
                  <c:v>120</c:v>
                </c:pt>
                <c:pt idx="6299">
                  <c:v>120</c:v>
                </c:pt>
                <c:pt idx="6300">
                  <c:v>120</c:v>
                </c:pt>
                <c:pt idx="6301">
                  <c:v>120</c:v>
                </c:pt>
                <c:pt idx="6302">
                  <c:v>120</c:v>
                </c:pt>
                <c:pt idx="6303">
                  <c:v>120</c:v>
                </c:pt>
                <c:pt idx="6304">
                  <c:v>120</c:v>
                </c:pt>
                <c:pt idx="6305">
                  <c:v>120</c:v>
                </c:pt>
                <c:pt idx="6306">
                  <c:v>120</c:v>
                </c:pt>
                <c:pt idx="6307">
                  <c:v>120</c:v>
                </c:pt>
                <c:pt idx="6308">
                  <c:v>120</c:v>
                </c:pt>
                <c:pt idx="6309">
                  <c:v>120</c:v>
                </c:pt>
                <c:pt idx="6310">
                  <c:v>120</c:v>
                </c:pt>
                <c:pt idx="6311">
                  <c:v>120</c:v>
                </c:pt>
                <c:pt idx="6312">
                  <c:v>120</c:v>
                </c:pt>
                <c:pt idx="6313">
                  <c:v>120</c:v>
                </c:pt>
                <c:pt idx="6314">
                  <c:v>120</c:v>
                </c:pt>
                <c:pt idx="6315">
                  <c:v>120</c:v>
                </c:pt>
                <c:pt idx="6316">
                  <c:v>120</c:v>
                </c:pt>
                <c:pt idx="6317">
                  <c:v>120</c:v>
                </c:pt>
                <c:pt idx="6318">
                  <c:v>120</c:v>
                </c:pt>
                <c:pt idx="6319">
                  <c:v>120</c:v>
                </c:pt>
                <c:pt idx="6320">
                  <c:v>120</c:v>
                </c:pt>
                <c:pt idx="6321">
                  <c:v>120</c:v>
                </c:pt>
                <c:pt idx="6322">
                  <c:v>120</c:v>
                </c:pt>
                <c:pt idx="6323">
                  <c:v>120</c:v>
                </c:pt>
                <c:pt idx="6324">
                  <c:v>120</c:v>
                </c:pt>
                <c:pt idx="6325">
                  <c:v>120</c:v>
                </c:pt>
                <c:pt idx="6326">
                  <c:v>120</c:v>
                </c:pt>
                <c:pt idx="6327">
                  <c:v>120</c:v>
                </c:pt>
                <c:pt idx="6328">
                  <c:v>120</c:v>
                </c:pt>
                <c:pt idx="6329">
                  <c:v>120</c:v>
                </c:pt>
                <c:pt idx="6330">
                  <c:v>120</c:v>
                </c:pt>
                <c:pt idx="6331">
                  <c:v>120</c:v>
                </c:pt>
                <c:pt idx="6332">
                  <c:v>120</c:v>
                </c:pt>
                <c:pt idx="6333">
                  <c:v>120</c:v>
                </c:pt>
                <c:pt idx="6334">
                  <c:v>120</c:v>
                </c:pt>
                <c:pt idx="6335">
                  <c:v>120</c:v>
                </c:pt>
                <c:pt idx="6336">
                  <c:v>120</c:v>
                </c:pt>
                <c:pt idx="6337">
                  <c:v>120</c:v>
                </c:pt>
                <c:pt idx="6338">
                  <c:v>120</c:v>
                </c:pt>
                <c:pt idx="6339">
                  <c:v>120</c:v>
                </c:pt>
                <c:pt idx="6340">
                  <c:v>120</c:v>
                </c:pt>
                <c:pt idx="6341">
                  <c:v>120</c:v>
                </c:pt>
                <c:pt idx="6342">
                  <c:v>120</c:v>
                </c:pt>
                <c:pt idx="6343">
                  <c:v>120</c:v>
                </c:pt>
                <c:pt idx="6344">
                  <c:v>120</c:v>
                </c:pt>
                <c:pt idx="6345">
                  <c:v>120</c:v>
                </c:pt>
                <c:pt idx="6346">
                  <c:v>120</c:v>
                </c:pt>
                <c:pt idx="6347">
                  <c:v>120</c:v>
                </c:pt>
                <c:pt idx="6348">
                  <c:v>120</c:v>
                </c:pt>
                <c:pt idx="6349">
                  <c:v>120</c:v>
                </c:pt>
                <c:pt idx="6350">
                  <c:v>120</c:v>
                </c:pt>
                <c:pt idx="6351">
                  <c:v>120</c:v>
                </c:pt>
                <c:pt idx="6352">
                  <c:v>120</c:v>
                </c:pt>
                <c:pt idx="6353">
                  <c:v>120</c:v>
                </c:pt>
                <c:pt idx="6354">
                  <c:v>120</c:v>
                </c:pt>
                <c:pt idx="6355">
                  <c:v>120</c:v>
                </c:pt>
                <c:pt idx="6356">
                  <c:v>120</c:v>
                </c:pt>
                <c:pt idx="6357">
                  <c:v>120</c:v>
                </c:pt>
                <c:pt idx="6358">
                  <c:v>120</c:v>
                </c:pt>
                <c:pt idx="6359">
                  <c:v>120</c:v>
                </c:pt>
                <c:pt idx="6360">
                  <c:v>120</c:v>
                </c:pt>
                <c:pt idx="6361">
                  <c:v>120</c:v>
                </c:pt>
                <c:pt idx="6362">
                  <c:v>120</c:v>
                </c:pt>
                <c:pt idx="6363">
                  <c:v>120</c:v>
                </c:pt>
                <c:pt idx="6364">
                  <c:v>120</c:v>
                </c:pt>
                <c:pt idx="6365">
                  <c:v>120</c:v>
                </c:pt>
                <c:pt idx="6366">
                  <c:v>120</c:v>
                </c:pt>
                <c:pt idx="6367">
                  <c:v>120</c:v>
                </c:pt>
                <c:pt idx="6368">
                  <c:v>120</c:v>
                </c:pt>
                <c:pt idx="6369">
                  <c:v>120</c:v>
                </c:pt>
                <c:pt idx="6370">
                  <c:v>120</c:v>
                </c:pt>
                <c:pt idx="6371">
                  <c:v>120</c:v>
                </c:pt>
                <c:pt idx="6372">
                  <c:v>120</c:v>
                </c:pt>
                <c:pt idx="6373">
                  <c:v>120</c:v>
                </c:pt>
                <c:pt idx="6374">
                  <c:v>120</c:v>
                </c:pt>
                <c:pt idx="6375">
                  <c:v>120</c:v>
                </c:pt>
                <c:pt idx="6376">
                  <c:v>120</c:v>
                </c:pt>
                <c:pt idx="6377">
                  <c:v>120</c:v>
                </c:pt>
                <c:pt idx="6378">
                  <c:v>120</c:v>
                </c:pt>
                <c:pt idx="6379">
                  <c:v>120</c:v>
                </c:pt>
                <c:pt idx="6380">
                  <c:v>120</c:v>
                </c:pt>
                <c:pt idx="6381">
                  <c:v>120</c:v>
                </c:pt>
                <c:pt idx="6382">
                  <c:v>120</c:v>
                </c:pt>
                <c:pt idx="6383">
                  <c:v>120</c:v>
                </c:pt>
                <c:pt idx="6384">
                  <c:v>120</c:v>
                </c:pt>
                <c:pt idx="6385">
                  <c:v>120</c:v>
                </c:pt>
                <c:pt idx="6386">
                  <c:v>120</c:v>
                </c:pt>
                <c:pt idx="6387">
                  <c:v>120</c:v>
                </c:pt>
                <c:pt idx="6388">
                  <c:v>120</c:v>
                </c:pt>
                <c:pt idx="6389">
                  <c:v>120</c:v>
                </c:pt>
                <c:pt idx="6390">
                  <c:v>120</c:v>
                </c:pt>
                <c:pt idx="6391">
                  <c:v>120</c:v>
                </c:pt>
                <c:pt idx="6392">
                  <c:v>120</c:v>
                </c:pt>
                <c:pt idx="6393">
                  <c:v>120</c:v>
                </c:pt>
                <c:pt idx="6394">
                  <c:v>120</c:v>
                </c:pt>
                <c:pt idx="6395">
                  <c:v>120</c:v>
                </c:pt>
                <c:pt idx="6396">
                  <c:v>120</c:v>
                </c:pt>
                <c:pt idx="6397">
                  <c:v>120</c:v>
                </c:pt>
                <c:pt idx="6398">
                  <c:v>120</c:v>
                </c:pt>
                <c:pt idx="6399">
                  <c:v>120</c:v>
                </c:pt>
                <c:pt idx="6400">
                  <c:v>120</c:v>
                </c:pt>
                <c:pt idx="6401">
                  <c:v>120</c:v>
                </c:pt>
                <c:pt idx="6402">
                  <c:v>120</c:v>
                </c:pt>
                <c:pt idx="6403">
                  <c:v>120</c:v>
                </c:pt>
                <c:pt idx="6404">
                  <c:v>120</c:v>
                </c:pt>
                <c:pt idx="6405">
                  <c:v>120</c:v>
                </c:pt>
                <c:pt idx="6406">
                  <c:v>120</c:v>
                </c:pt>
                <c:pt idx="6407">
                  <c:v>120</c:v>
                </c:pt>
                <c:pt idx="6408">
                  <c:v>120</c:v>
                </c:pt>
                <c:pt idx="6409">
                  <c:v>120</c:v>
                </c:pt>
                <c:pt idx="6410">
                  <c:v>120</c:v>
                </c:pt>
                <c:pt idx="6411">
                  <c:v>120</c:v>
                </c:pt>
                <c:pt idx="6412">
                  <c:v>120</c:v>
                </c:pt>
                <c:pt idx="6413">
                  <c:v>120</c:v>
                </c:pt>
                <c:pt idx="6414">
                  <c:v>120</c:v>
                </c:pt>
                <c:pt idx="6415">
                  <c:v>120</c:v>
                </c:pt>
                <c:pt idx="6416">
                  <c:v>120</c:v>
                </c:pt>
                <c:pt idx="6417">
                  <c:v>120</c:v>
                </c:pt>
                <c:pt idx="6418">
                  <c:v>120</c:v>
                </c:pt>
                <c:pt idx="6419">
                  <c:v>120</c:v>
                </c:pt>
                <c:pt idx="6420">
                  <c:v>120</c:v>
                </c:pt>
                <c:pt idx="6421">
                  <c:v>120</c:v>
                </c:pt>
                <c:pt idx="6422">
                  <c:v>120</c:v>
                </c:pt>
                <c:pt idx="6423">
                  <c:v>120</c:v>
                </c:pt>
                <c:pt idx="6424">
                  <c:v>120</c:v>
                </c:pt>
                <c:pt idx="6425">
                  <c:v>120</c:v>
                </c:pt>
                <c:pt idx="6426">
                  <c:v>120</c:v>
                </c:pt>
                <c:pt idx="6427">
                  <c:v>120</c:v>
                </c:pt>
                <c:pt idx="6428">
                  <c:v>120</c:v>
                </c:pt>
                <c:pt idx="6429">
                  <c:v>120</c:v>
                </c:pt>
                <c:pt idx="6430">
                  <c:v>120</c:v>
                </c:pt>
                <c:pt idx="6431">
                  <c:v>120</c:v>
                </c:pt>
                <c:pt idx="6432">
                  <c:v>120</c:v>
                </c:pt>
                <c:pt idx="6433">
                  <c:v>120</c:v>
                </c:pt>
                <c:pt idx="6434">
                  <c:v>120</c:v>
                </c:pt>
                <c:pt idx="6435">
                  <c:v>120</c:v>
                </c:pt>
                <c:pt idx="6436">
                  <c:v>120</c:v>
                </c:pt>
                <c:pt idx="6437">
                  <c:v>120</c:v>
                </c:pt>
                <c:pt idx="6438">
                  <c:v>120</c:v>
                </c:pt>
                <c:pt idx="6439">
                  <c:v>120</c:v>
                </c:pt>
                <c:pt idx="6440">
                  <c:v>120</c:v>
                </c:pt>
                <c:pt idx="6441">
                  <c:v>120</c:v>
                </c:pt>
                <c:pt idx="6442">
                  <c:v>120</c:v>
                </c:pt>
                <c:pt idx="6443">
                  <c:v>120</c:v>
                </c:pt>
                <c:pt idx="6444">
                  <c:v>120</c:v>
                </c:pt>
                <c:pt idx="6445">
                  <c:v>120</c:v>
                </c:pt>
                <c:pt idx="6446">
                  <c:v>120</c:v>
                </c:pt>
                <c:pt idx="6447">
                  <c:v>120</c:v>
                </c:pt>
                <c:pt idx="6448">
                  <c:v>120</c:v>
                </c:pt>
                <c:pt idx="6449">
                  <c:v>120</c:v>
                </c:pt>
                <c:pt idx="6450">
                  <c:v>120</c:v>
                </c:pt>
                <c:pt idx="6451">
                  <c:v>120</c:v>
                </c:pt>
                <c:pt idx="6452">
                  <c:v>120</c:v>
                </c:pt>
                <c:pt idx="6453">
                  <c:v>120</c:v>
                </c:pt>
                <c:pt idx="6454">
                  <c:v>120</c:v>
                </c:pt>
                <c:pt idx="6455">
                  <c:v>120</c:v>
                </c:pt>
                <c:pt idx="6456">
                  <c:v>120</c:v>
                </c:pt>
                <c:pt idx="6457">
                  <c:v>120</c:v>
                </c:pt>
                <c:pt idx="6458">
                  <c:v>120</c:v>
                </c:pt>
                <c:pt idx="6459">
                  <c:v>120</c:v>
                </c:pt>
                <c:pt idx="6460">
                  <c:v>120</c:v>
                </c:pt>
                <c:pt idx="6461">
                  <c:v>120</c:v>
                </c:pt>
                <c:pt idx="6462">
                  <c:v>120</c:v>
                </c:pt>
                <c:pt idx="6463">
                  <c:v>120</c:v>
                </c:pt>
                <c:pt idx="6464">
                  <c:v>120</c:v>
                </c:pt>
                <c:pt idx="6465">
                  <c:v>120</c:v>
                </c:pt>
                <c:pt idx="6466">
                  <c:v>120</c:v>
                </c:pt>
                <c:pt idx="6467">
                  <c:v>120</c:v>
                </c:pt>
                <c:pt idx="6468">
                  <c:v>120</c:v>
                </c:pt>
                <c:pt idx="6469">
                  <c:v>120</c:v>
                </c:pt>
                <c:pt idx="6470">
                  <c:v>120</c:v>
                </c:pt>
                <c:pt idx="6471">
                  <c:v>120</c:v>
                </c:pt>
                <c:pt idx="6472">
                  <c:v>120</c:v>
                </c:pt>
                <c:pt idx="6473">
                  <c:v>120</c:v>
                </c:pt>
                <c:pt idx="6474">
                  <c:v>120</c:v>
                </c:pt>
                <c:pt idx="6475">
                  <c:v>120</c:v>
                </c:pt>
                <c:pt idx="6476">
                  <c:v>120</c:v>
                </c:pt>
                <c:pt idx="6477">
                  <c:v>120</c:v>
                </c:pt>
                <c:pt idx="6478">
                  <c:v>120</c:v>
                </c:pt>
                <c:pt idx="6479">
                  <c:v>120</c:v>
                </c:pt>
                <c:pt idx="6480">
                  <c:v>120</c:v>
                </c:pt>
                <c:pt idx="6481">
                  <c:v>120</c:v>
                </c:pt>
                <c:pt idx="6482">
                  <c:v>120</c:v>
                </c:pt>
                <c:pt idx="6483">
                  <c:v>120</c:v>
                </c:pt>
                <c:pt idx="6484">
                  <c:v>120</c:v>
                </c:pt>
                <c:pt idx="6485">
                  <c:v>120</c:v>
                </c:pt>
                <c:pt idx="6486">
                  <c:v>120</c:v>
                </c:pt>
                <c:pt idx="6487">
                  <c:v>120</c:v>
                </c:pt>
                <c:pt idx="6488">
                  <c:v>120</c:v>
                </c:pt>
                <c:pt idx="6489">
                  <c:v>120</c:v>
                </c:pt>
                <c:pt idx="6490">
                  <c:v>120</c:v>
                </c:pt>
                <c:pt idx="6491">
                  <c:v>120</c:v>
                </c:pt>
                <c:pt idx="6492">
                  <c:v>120</c:v>
                </c:pt>
                <c:pt idx="6493">
                  <c:v>120</c:v>
                </c:pt>
                <c:pt idx="6494">
                  <c:v>120</c:v>
                </c:pt>
                <c:pt idx="6495">
                  <c:v>120</c:v>
                </c:pt>
                <c:pt idx="6496">
                  <c:v>120</c:v>
                </c:pt>
                <c:pt idx="6497">
                  <c:v>120</c:v>
                </c:pt>
                <c:pt idx="6498">
                  <c:v>120</c:v>
                </c:pt>
                <c:pt idx="6499">
                  <c:v>120</c:v>
                </c:pt>
                <c:pt idx="6500">
                  <c:v>120</c:v>
                </c:pt>
                <c:pt idx="6501">
                  <c:v>120</c:v>
                </c:pt>
                <c:pt idx="6502">
                  <c:v>120</c:v>
                </c:pt>
                <c:pt idx="6503">
                  <c:v>120</c:v>
                </c:pt>
                <c:pt idx="6504">
                  <c:v>120</c:v>
                </c:pt>
                <c:pt idx="6505">
                  <c:v>120</c:v>
                </c:pt>
                <c:pt idx="6506">
                  <c:v>120</c:v>
                </c:pt>
                <c:pt idx="6507">
                  <c:v>120</c:v>
                </c:pt>
                <c:pt idx="6508">
                  <c:v>120</c:v>
                </c:pt>
                <c:pt idx="6509">
                  <c:v>120</c:v>
                </c:pt>
                <c:pt idx="6510">
                  <c:v>120</c:v>
                </c:pt>
                <c:pt idx="6511">
                  <c:v>120</c:v>
                </c:pt>
                <c:pt idx="6512">
                  <c:v>120</c:v>
                </c:pt>
                <c:pt idx="6513">
                  <c:v>120</c:v>
                </c:pt>
                <c:pt idx="6514">
                  <c:v>120</c:v>
                </c:pt>
                <c:pt idx="6515">
                  <c:v>120</c:v>
                </c:pt>
                <c:pt idx="6516">
                  <c:v>120</c:v>
                </c:pt>
                <c:pt idx="6517">
                  <c:v>120</c:v>
                </c:pt>
                <c:pt idx="6518">
                  <c:v>120</c:v>
                </c:pt>
                <c:pt idx="6519">
                  <c:v>120</c:v>
                </c:pt>
                <c:pt idx="6520">
                  <c:v>120</c:v>
                </c:pt>
                <c:pt idx="6521">
                  <c:v>120</c:v>
                </c:pt>
                <c:pt idx="6522">
                  <c:v>120</c:v>
                </c:pt>
                <c:pt idx="6523">
                  <c:v>120</c:v>
                </c:pt>
                <c:pt idx="6524">
                  <c:v>120</c:v>
                </c:pt>
                <c:pt idx="6525">
                  <c:v>120</c:v>
                </c:pt>
                <c:pt idx="6526">
                  <c:v>120</c:v>
                </c:pt>
                <c:pt idx="6527">
                  <c:v>120</c:v>
                </c:pt>
                <c:pt idx="6528">
                  <c:v>120</c:v>
                </c:pt>
                <c:pt idx="6529">
                  <c:v>120</c:v>
                </c:pt>
                <c:pt idx="6530">
                  <c:v>120</c:v>
                </c:pt>
                <c:pt idx="6531">
                  <c:v>120</c:v>
                </c:pt>
                <c:pt idx="6532">
                  <c:v>120</c:v>
                </c:pt>
                <c:pt idx="6533">
                  <c:v>120</c:v>
                </c:pt>
                <c:pt idx="6534">
                  <c:v>120</c:v>
                </c:pt>
                <c:pt idx="6535">
                  <c:v>120</c:v>
                </c:pt>
                <c:pt idx="6536">
                  <c:v>120</c:v>
                </c:pt>
                <c:pt idx="6537">
                  <c:v>120</c:v>
                </c:pt>
                <c:pt idx="6538">
                  <c:v>120</c:v>
                </c:pt>
                <c:pt idx="6539">
                  <c:v>120</c:v>
                </c:pt>
                <c:pt idx="6540">
                  <c:v>120</c:v>
                </c:pt>
                <c:pt idx="6541">
                  <c:v>120</c:v>
                </c:pt>
                <c:pt idx="6542">
                  <c:v>120</c:v>
                </c:pt>
                <c:pt idx="6543">
                  <c:v>120</c:v>
                </c:pt>
                <c:pt idx="6544">
                  <c:v>120</c:v>
                </c:pt>
                <c:pt idx="6545">
                  <c:v>120</c:v>
                </c:pt>
                <c:pt idx="6546">
                  <c:v>120</c:v>
                </c:pt>
                <c:pt idx="6547">
                  <c:v>120</c:v>
                </c:pt>
                <c:pt idx="6548">
                  <c:v>120</c:v>
                </c:pt>
                <c:pt idx="6549">
                  <c:v>120</c:v>
                </c:pt>
                <c:pt idx="6550">
                  <c:v>120</c:v>
                </c:pt>
                <c:pt idx="6551">
                  <c:v>120</c:v>
                </c:pt>
                <c:pt idx="6552">
                  <c:v>120</c:v>
                </c:pt>
                <c:pt idx="6553">
                  <c:v>120</c:v>
                </c:pt>
                <c:pt idx="6554">
                  <c:v>120</c:v>
                </c:pt>
                <c:pt idx="6555">
                  <c:v>120</c:v>
                </c:pt>
                <c:pt idx="6556">
                  <c:v>120</c:v>
                </c:pt>
                <c:pt idx="6557">
                  <c:v>120</c:v>
                </c:pt>
                <c:pt idx="6558">
                  <c:v>120</c:v>
                </c:pt>
                <c:pt idx="6559">
                  <c:v>120</c:v>
                </c:pt>
                <c:pt idx="6560">
                  <c:v>120</c:v>
                </c:pt>
                <c:pt idx="6561">
                  <c:v>120</c:v>
                </c:pt>
                <c:pt idx="6562">
                  <c:v>120</c:v>
                </c:pt>
                <c:pt idx="6563">
                  <c:v>120</c:v>
                </c:pt>
                <c:pt idx="6564">
                  <c:v>120</c:v>
                </c:pt>
                <c:pt idx="6565">
                  <c:v>120</c:v>
                </c:pt>
                <c:pt idx="6566">
                  <c:v>120</c:v>
                </c:pt>
                <c:pt idx="6567">
                  <c:v>120</c:v>
                </c:pt>
                <c:pt idx="6568">
                  <c:v>120</c:v>
                </c:pt>
                <c:pt idx="6569">
                  <c:v>120</c:v>
                </c:pt>
                <c:pt idx="6570">
                  <c:v>120</c:v>
                </c:pt>
                <c:pt idx="6571">
                  <c:v>120</c:v>
                </c:pt>
                <c:pt idx="6572">
                  <c:v>120</c:v>
                </c:pt>
                <c:pt idx="6573">
                  <c:v>120</c:v>
                </c:pt>
                <c:pt idx="6574">
                  <c:v>120</c:v>
                </c:pt>
                <c:pt idx="6575">
                  <c:v>120</c:v>
                </c:pt>
                <c:pt idx="6576">
                  <c:v>120</c:v>
                </c:pt>
                <c:pt idx="6577">
                  <c:v>120</c:v>
                </c:pt>
                <c:pt idx="6578">
                  <c:v>120</c:v>
                </c:pt>
                <c:pt idx="6579">
                  <c:v>120</c:v>
                </c:pt>
                <c:pt idx="6580">
                  <c:v>120</c:v>
                </c:pt>
                <c:pt idx="6581">
                  <c:v>120</c:v>
                </c:pt>
                <c:pt idx="6582">
                  <c:v>120</c:v>
                </c:pt>
                <c:pt idx="6583">
                  <c:v>120</c:v>
                </c:pt>
                <c:pt idx="6584">
                  <c:v>120</c:v>
                </c:pt>
                <c:pt idx="6585">
                  <c:v>120</c:v>
                </c:pt>
                <c:pt idx="6586">
                  <c:v>120</c:v>
                </c:pt>
                <c:pt idx="6587">
                  <c:v>120</c:v>
                </c:pt>
                <c:pt idx="6588">
                  <c:v>120</c:v>
                </c:pt>
                <c:pt idx="6589">
                  <c:v>120</c:v>
                </c:pt>
                <c:pt idx="6590">
                  <c:v>120</c:v>
                </c:pt>
                <c:pt idx="6591">
                  <c:v>120</c:v>
                </c:pt>
                <c:pt idx="6592">
                  <c:v>120</c:v>
                </c:pt>
                <c:pt idx="6593">
                  <c:v>120</c:v>
                </c:pt>
                <c:pt idx="6594">
                  <c:v>120</c:v>
                </c:pt>
                <c:pt idx="6595">
                  <c:v>120</c:v>
                </c:pt>
                <c:pt idx="6596">
                  <c:v>120</c:v>
                </c:pt>
                <c:pt idx="6597">
                  <c:v>120</c:v>
                </c:pt>
                <c:pt idx="6598">
                  <c:v>120</c:v>
                </c:pt>
                <c:pt idx="6599">
                  <c:v>120</c:v>
                </c:pt>
                <c:pt idx="6600">
                  <c:v>120</c:v>
                </c:pt>
                <c:pt idx="6601">
                  <c:v>120</c:v>
                </c:pt>
                <c:pt idx="6602">
                  <c:v>120</c:v>
                </c:pt>
                <c:pt idx="6603">
                  <c:v>120</c:v>
                </c:pt>
                <c:pt idx="6604">
                  <c:v>120</c:v>
                </c:pt>
                <c:pt idx="6605">
                  <c:v>120</c:v>
                </c:pt>
                <c:pt idx="6606">
                  <c:v>120</c:v>
                </c:pt>
                <c:pt idx="6607">
                  <c:v>120</c:v>
                </c:pt>
                <c:pt idx="6608">
                  <c:v>120</c:v>
                </c:pt>
                <c:pt idx="6609">
                  <c:v>120</c:v>
                </c:pt>
                <c:pt idx="6610">
                  <c:v>120</c:v>
                </c:pt>
                <c:pt idx="6611">
                  <c:v>120</c:v>
                </c:pt>
                <c:pt idx="6612">
                  <c:v>120</c:v>
                </c:pt>
                <c:pt idx="6613">
                  <c:v>120</c:v>
                </c:pt>
                <c:pt idx="6614">
                  <c:v>120</c:v>
                </c:pt>
                <c:pt idx="6615">
                  <c:v>120</c:v>
                </c:pt>
                <c:pt idx="6616">
                  <c:v>120</c:v>
                </c:pt>
                <c:pt idx="6617">
                  <c:v>120</c:v>
                </c:pt>
                <c:pt idx="6618">
                  <c:v>120</c:v>
                </c:pt>
                <c:pt idx="6619">
                  <c:v>120</c:v>
                </c:pt>
                <c:pt idx="6620">
                  <c:v>120</c:v>
                </c:pt>
                <c:pt idx="6621">
                  <c:v>120</c:v>
                </c:pt>
                <c:pt idx="6622">
                  <c:v>120</c:v>
                </c:pt>
                <c:pt idx="6623">
                  <c:v>120</c:v>
                </c:pt>
                <c:pt idx="6624">
                  <c:v>120</c:v>
                </c:pt>
                <c:pt idx="6625">
                  <c:v>120</c:v>
                </c:pt>
                <c:pt idx="6626">
                  <c:v>120</c:v>
                </c:pt>
                <c:pt idx="6627">
                  <c:v>120</c:v>
                </c:pt>
                <c:pt idx="6628">
                  <c:v>120</c:v>
                </c:pt>
                <c:pt idx="6629">
                  <c:v>120</c:v>
                </c:pt>
                <c:pt idx="6630">
                  <c:v>120</c:v>
                </c:pt>
                <c:pt idx="6631">
                  <c:v>120</c:v>
                </c:pt>
                <c:pt idx="6632">
                  <c:v>120</c:v>
                </c:pt>
                <c:pt idx="6633">
                  <c:v>120</c:v>
                </c:pt>
                <c:pt idx="6634">
                  <c:v>120</c:v>
                </c:pt>
                <c:pt idx="6635">
                  <c:v>120</c:v>
                </c:pt>
                <c:pt idx="6636">
                  <c:v>120</c:v>
                </c:pt>
                <c:pt idx="6637">
                  <c:v>120</c:v>
                </c:pt>
                <c:pt idx="6638">
                  <c:v>120</c:v>
                </c:pt>
                <c:pt idx="6639">
                  <c:v>120</c:v>
                </c:pt>
                <c:pt idx="6640">
                  <c:v>120</c:v>
                </c:pt>
                <c:pt idx="6641">
                  <c:v>120</c:v>
                </c:pt>
                <c:pt idx="6642">
                  <c:v>120</c:v>
                </c:pt>
                <c:pt idx="6643">
                  <c:v>120</c:v>
                </c:pt>
                <c:pt idx="6644">
                  <c:v>120</c:v>
                </c:pt>
                <c:pt idx="6645">
                  <c:v>120</c:v>
                </c:pt>
                <c:pt idx="6646">
                  <c:v>120</c:v>
                </c:pt>
                <c:pt idx="6647">
                  <c:v>120</c:v>
                </c:pt>
                <c:pt idx="6648">
                  <c:v>120</c:v>
                </c:pt>
                <c:pt idx="6649">
                  <c:v>120</c:v>
                </c:pt>
                <c:pt idx="6650">
                  <c:v>120</c:v>
                </c:pt>
                <c:pt idx="6651">
                  <c:v>120</c:v>
                </c:pt>
                <c:pt idx="6652">
                  <c:v>120</c:v>
                </c:pt>
                <c:pt idx="6653">
                  <c:v>120</c:v>
                </c:pt>
                <c:pt idx="6654">
                  <c:v>120</c:v>
                </c:pt>
                <c:pt idx="6655">
                  <c:v>120</c:v>
                </c:pt>
                <c:pt idx="6656">
                  <c:v>120</c:v>
                </c:pt>
                <c:pt idx="6657">
                  <c:v>120</c:v>
                </c:pt>
                <c:pt idx="6658">
                  <c:v>120</c:v>
                </c:pt>
                <c:pt idx="6659">
                  <c:v>120</c:v>
                </c:pt>
                <c:pt idx="6660">
                  <c:v>120</c:v>
                </c:pt>
                <c:pt idx="6661">
                  <c:v>120</c:v>
                </c:pt>
                <c:pt idx="6662">
                  <c:v>120</c:v>
                </c:pt>
                <c:pt idx="6663">
                  <c:v>120</c:v>
                </c:pt>
                <c:pt idx="6664">
                  <c:v>120</c:v>
                </c:pt>
                <c:pt idx="6665">
                  <c:v>120</c:v>
                </c:pt>
                <c:pt idx="6666">
                  <c:v>120</c:v>
                </c:pt>
                <c:pt idx="6667">
                  <c:v>120</c:v>
                </c:pt>
                <c:pt idx="6668">
                  <c:v>120</c:v>
                </c:pt>
                <c:pt idx="6669">
                  <c:v>120</c:v>
                </c:pt>
                <c:pt idx="6670">
                  <c:v>120</c:v>
                </c:pt>
                <c:pt idx="6671">
                  <c:v>120</c:v>
                </c:pt>
                <c:pt idx="6672">
                  <c:v>120</c:v>
                </c:pt>
                <c:pt idx="6673">
                  <c:v>120</c:v>
                </c:pt>
                <c:pt idx="6674">
                  <c:v>120</c:v>
                </c:pt>
                <c:pt idx="6675">
                  <c:v>120</c:v>
                </c:pt>
                <c:pt idx="6676">
                  <c:v>120</c:v>
                </c:pt>
                <c:pt idx="6677">
                  <c:v>120</c:v>
                </c:pt>
                <c:pt idx="6678">
                  <c:v>120</c:v>
                </c:pt>
                <c:pt idx="6679">
                  <c:v>120</c:v>
                </c:pt>
                <c:pt idx="6680">
                  <c:v>120</c:v>
                </c:pt>
                <c:pt idx="6681">
                  <c:v>120</c:v>
                </c:pt>
                <c:pt idx="6682">
                  <c:v>120</c:v>
                </c:pt>
                <c:pt idx="6683">
                  <c:v>120</c:v>
                </c:pt>
                <c:pt idx="6684">
                  <c:v>120</c:v>
                </c:pt>
                <c:pt idx="6685">
                  <c:v>120</c:v>
                </c:pt>
                <c:pt idx="6686">
                  <c:v>120</c:v>
                </c:pt>
                <c:pt idx="6687">
                  <c:v>120</c:v>
                </c:pt>
                <c:pt idx="6688">
                  <c:v>120</c:v>
                </c:pt>
                <c:pt idx="6689">
                  <c:v>120</c:v>
                </c:pt>
                <c:pt idx="6690">
                  <c:v>120</c:v>
                </c:pt>
                <c:pt idx="6691">
                  <c:v>120</c:v>
                </c:pt>
                <c:pt idx="6692">
                  <c:v>120</c:v>
                </c:pt>
                <c:pt idx="6693">
                  <c:v>120</c:v>
                </c:pt>
                <c:pt idx="6694">
                  <c:v>120</c:v>
                </c:pt>
                <c:pt idx="6695">
                  <c:v>120</c:v>
                </c:pt>
                <c:pt idx="6696">
                  <c:v>120</c:v>
                </c:pt>
                <c:pt idx="6697">
                  <c:v>120</c:v>
                </c:pt>
                <c:pt idx="6698">
                  <c:v>120</c:v>
                </c:pt>
                <c:pt idx="6699">
                  <c:v>120</c:v>
                </c:pt>
                <c:pt idx="6700">
                  <c:v>120</c:v>
                </c:pt>
                <c:pt idx="6701">
                  <c:v>120</c:v>
                </c:pt>
                <c:pt idx="6702">
                  <c:v>120</c:v>
                </c:pt>
                <c:pt idx="6703">
                  <c:v>120</c:v>
                </c:pt>
                <c:pt idx="6704">
                  <c:v>120</c:v>
                </c:pt>
                <c:pt idx="6705">
                  <c:v>120</c:v>
                </c:pt>
                <c:pt idx="6706">
                  <c:v>120</c:v>
                </c:pt>
                <c:pt idx="6707">
                  <c:v>120</c:v>
                </c:pt>
                <c:pt idx="6708">
                  <c:v>120</c:v>
                </c:pt>
                <c:pt idx="6709">
                  <c:v>120</c:v>
                </c:pt>
                <c:pt idx="6710">
                  <c:v>120</c:v>
                </c:pt>
                <c:pt idx="6711">
                  <c:v>120</c:v>
                </c:pt>
                <c:pt idx="6712">
                  <c:v>120</c:v>
                </c:pt>
                <c:pt idx="6713">
                  <c:v>120</c:v>
                </c:pt>
                <c:pt idx="6714">
                  <c:v>120</c:v>
                </c:pt>
                <c:pt idx="6715">
                  <c:v>120</c:v>
                </c:pt>
                <c:pt idx="6716">
                  <c:v>120</c:v>
                </c:pt>
                <c:pt idx="6717">
                  <c:v>120</c:v>
                </c:pt>
                <c:pt idx="6718">
                  <c:v>120</c:v>
                </c:pt>
                <c:pt idx="6719">
                  <c:v>120</c:v>
                </c:pt>
                <c:pt idx="6720">
                  <c:v>120</c:v>
                </c:pt>
                <c:pt idx="6721">
                  <c:v>120</c:v>
                </c:pt>
                <c:pt idx="6722">
                  <c:v>120</c:v>
                </c:pt>
                <c:pt idx="6723">
                  <c:v>120</c:v>
                </c:pt>
                <c:pt idx="6724">
                  <c:v>120</c:v>
                </c:pt>
                <c:pt idx="6725">
                  <c:v>120</c:v>
                </c:pt>
                <c:pt idx="6726">
                  <c:v>120</c:v>
                </c:pt>
                <c:pt idx="6727">
                  <c:v>120</c:v>
                </c:pt>
                <c:pt idx="6728">
                  <c:v>120</c:v>
                </c:pt>
                <c:pt idx="6729">
                  <c:v>120</c:v>
                </c:pt>
                <c:pt idx="6730">
                  <c:v>120</c:v>
                </c:pt>
                <c:pt idx="6731">
                  <c:v>120</c:v>
                </c:pt>
                <c:pt idx="6732">
                  <c:v>120</c:v>
                </c:pt>
                <c:pt idx="6733">
                  <c:v>120</c:v>
                </c:pt>
                <c:pt idx="6734">
                  <c:v>120</c:v>
                </c:pt>
                <c:pt idx="6735">
                  <c:v>120</c:v>
                </c:pt>
                <c:pt idx="6736">
                  <c:v>120</c:v>
                </c:pt>
                <c:pt idx="6737">
                  <c:v>120</c:v>
                </c:pt>
                <c:pt idx="6738">
                  <c:v>120</c:v>
                </c:pt>
                <c:pt idx="6739">
                  <c:v>120</c:v>
                </c:pt>
                <c:pt idx="6740">
                  <c:v>120</c:v>
                </c:pt>
                <c:pt idx="6741">
                  <c:v>120</c:v>
                </c:pt>
                <c:pt idx="6742">
                  <c:v>120</c:v>
                </c:pt>
                <c:pt idx="6743">
                  <c:v>120</c:v>
                </c:pt>
                <c:pt idx="6744">
                  <c:v>120</c:v>
                </c:pt>
                <c:pt idx="6745">
                  <c:v>120</c:v>
                </c:pt>
                <c:pt idx="6746">
                  <c:v>120</c:v>
                </c:pt>
                <c:pt idx="6747">
                  <c:v>120</c:v>
                </c:pt>
                <c:pt idx="6748">
                  <c:v>120</c:v>
                </c:pt>
                <c:pt idx="6749">
                  <c:v>120</c:v>
                </c:pt>
                <c:pt idx="6750">
                  <c:v>120</c:v>
                </c:pt>
                <c:pt idx="6751">
                  <c:v>120</c:v>
                </c:pt>
                <c:pt idx="6752">
                  <c:v>120</c:v>
                </c:pt>
                <c:pt idx="6753">
                  <c:v>120</c:v>
                </c:pt>
                <c:pt idx="6754">
                  <c:v>120</c:v>
                </c:pt>
                <c:pt idx="6755">
                  <c:v>120</c:v>
                </c:pt>
                <c:pt idx="6756">
                  <c:v>120</c:v>
                </c:pt>
                <c:pt idx="6757">
                  <c:v>120</c:v>
                </c:pt>
                <c:pt idx="6758">
                  <c:v>120</c:v>
                </c:pt>
                <c:pt idx="6759">
                  <c:v>120</c:v>
                </c:pt>
                <c:pt idx="6760">
                  <c:v>120</c:v>
                </c:pt>
                <c:pt idx="6761">
                  <c:v>120</c:v>
                </c:pt>
                <c:pt idx="6762">
                  <c:v>120</c:v>
                </c:pt>
                <c:pt idx="6763">
                  <c:v>120</c:v>
                </c:pt>
                <c:pt idx="6764">
                  <c:v>120</c:v>
                </c:pt>
                <c:pt idx="6765">
                  <c:v>120</c:v>
                </c:pt>
                <c:pt idx="6766">
                  <c:v>120</c:v>
                </c:pt>
                <c:pt idx="6767">
                  <c:v>120</c:v>
                </c:pt>
                <c:pt idx="6768">
                  <c:v>120</c:v>
                </c:pt>
                <c:pt idx="6769">
                  <c:v>120</c:v>
                </c:pt>
                <c:pt idx="6770">
                  <c:v>120</c:v>
                </c:pt>
                <c:pt idx="6771">
                  <c:v>120</c:v>
                </c:pt>
                <c:pt idx="6772">
                  <c:v>120</c:v>
                </c:pt>
                <c:pt idx="6773">
                  <c:v>120</c:v>
                </c:pt>
                <c:pt idx="6774">
                  <c:v>120</c:v>
                </c:pt>
                <c:pt idx="6775">
                  <c:v>120</c:v>
                </c:pt>
                <c:pt idx="6776">
                  <c:v>120</c:v>
                </c:pt>
                <c:pt idx="6777">
                  <c:v>120</c:v>
                </c:pt>
                <c:pt idx="6778">
                  <c:v>120</c:v>
                </c:pt>
                <c:pt idx="6779">
                  <c:v>120</c:v>
                </c:pt>
                <c:pt idx="6780">
                  <c:v>120</c:v>
                </c:pt>
                <c:pt idx="6781">
                  <c:v>120</c:v>
                </c:pt>
                <c:pt idx="6782">
                  <c:v>120</c:v>
                </c:pt>
                <c:pt idx="6783">
                  <c:v>120</c:v>
                </c:pt>
                <c:pt idx="6784">
                  <c:v>120</c:v>
                </c:pt>
                <c:pt idx="6785">
                  <c:v>120</c:v>
                </c:pt>
                <c:pt idx="6786">
                  <c:v>120</c:v>
                </c:pt>
                <c:pt idx="6787">
                  <c:v>120</c:v>
                </c:pt>
                <c:pt idx="6788">
                  <c:v>120</c:v>
                </c:pt>
                <c:pt idx="6789">
                  <c:v>120</c:v>
                </c:pt>
                <c:pt idx="6790">
                  <c:v>120</c:v>
                </c:pt>
                <c:pt idx="6791">
                  <c:v>120</c:v>
                </c:pt>
                <c:pt idx="6792">
                  <c:v>120</c:v>
                </c:pt>
                <c:pt idx="6793">
                  <c:v>120</c:v>
                </c:pt>
                <c:pt idx="6794">
                  <c:v>120</c:v>
                </c:pt>
                <c:pt idx="6795">
                  <c:v>120</c:v>
                </c:pt>
                <c:pt idx="6796">
                  <c:v>120</c:v>
                </c:pt>
                <c:pt idx="6797">
                  <c:v>120</c:v>
                </c:pt>
                <c:pt idx="6798">
                  <c:v>120</c:v>
                </c:pt>
                <c:pt idx="6799">
                  <c:v>120</c:v>
                </c:pt>
                <c:pt idx="6800">
                  <c:v>120</c:v>
                </c:pt>
                <c:pt idx="6801">
                  <c:v>120</c:v>
                </c:pt>
                <c:pt idx="6802">
                  <c:v>120</c:v>
                </c:pt>
                <c:pt idx="6803">
                  <c:v>120</c:v>
                </c:pt>
                <c:pt idx="6804">
                  <c:v>120</c:v>
                </c:pt>
                <c:pt idx="6805">
                  <c:v>120</c:v>
                </c:pt>
                <c:pt idx="6806">
                  <c:v>120</c:v>
                </c:pt>
                <c:pt idx="6807">
                  <c:v>120</c:v>
                </c:pt>
                <c:pt idx="6808">
                  <c:v>120</c:v>
                </c:pt>
                <c:pt idx="6809">
                  <c:v>120</c:v>
                </c:pt>
                <c:pt idx="6810">
                  <c:v>120</c:v>
                </c:pt>
                <c:pt idx="6811">
                  <c:v>120</c:v>
                </c:pt>
                <c:pt idx="6812">
                  <c:v>120</c:v>
                </c:pt>
                <c:pt idx="6813">
                  <c:v>120</c:v>
                </c:pt>
                <c:pt idx="6814">
                  <c:v>120</c:v>
                </c:pt>
                <c:pt idx="6815">
                  <c:v>120</c:v>
                </c:pt>
                <c:pt idx="6816">
                  <c:v>120</c:v>
                </c:pt>
                <c:pt idx="6817">
                  <c:v>120</c:v>
                </c:pt>
                <c:pt idx="6818">
                  <c:v>120</c:v>
                </c:pt>
                <c:pt idx="6819">
                  <c:v>120</c:v>
                </c:pt>
                <c:pt idx="6820">
                  <c:v>120</c:v>
                </c:pt>
                <c:pt idx="6821">
                  <c:v>120</c:v>
                </c:pt>
                <c:pt idx="6822">
                  <c:v>120</c:v>
                </c:pt>
                <c:pt idx="6823">
                  <c:v>120</c:v>
                </c:pt>
                <c:pt idx="6824">
                  <c:v>120</c:v>
                </c:pt>
                <c:pt idx="6825">
                  <c:v>120</c:v>
                </c:pt>
                <c:pt idx="6826">
                  <c:v>120</c:v>
                </c:pt>
                <c:pt idx="6827">
                  <c:v>120</c:v>
                </c:pt>
                <c:pt idx="6828">
                  <c:v>120</c:v>
                </c:pt>
                <c:pt idx="6829">
                  <c:v>120</c:v>
                </c:pt>
                <c:pt idx="6830">
                  <c:v>120</c:v>
                </c:pt>
                <c:pt idx="6831">
                  <c:v>120</c:v>
                </c:pt>
                <c:pt idx="6832">
                  <c:v>120</c:v>
                </c:pt>
                <c:pt idx="6833">
                  <c:v>120</c:v>
                </c:pt>
                <c:pt idx="6834">
                  <c:v>120</c:v>
                </c:pt>
                <c:pt idx="6835">
                  <c:v>120</c:v>
                </c:pt>
                <c:pt idx="6836">
                  <c:v>120</c:v>
                </c:pt>
                <c:pt idx="6837">
                  <c:v>120</c:v>
                </c:pt>
                <c:pt idx="6838">
                  <c:v>120</c:v>
                </c:pt>
                <c:pt idx="6839">
                  <c:v>120</c:v>
                </c:pt>
                <c:pt idx="6840">
                  <c:v>120</c:v>
                </c:pt>
                <c:pt idx="6841">
                  <c:v>120</c:v>
                </c:pt>
                <c:pt idx="6842">
                  <c:v>120</c:v>
                </c:pt>
                <c:pt idx="6843">
                  <c:v>120</c:v>
                </c:pt>
                <c:pt idx="6844">
                  <c:v>120</c:v>
                </c:pt>
                <c:pt idx="6845">
                  <c:v>120</c:v>
                </c:pt>
                <c:pt idx="6846">
                  <c:v>120</c:v>
                </c:pt>
                <c:pt idx="6847">
                  <c:v>120</c:v>
                </c:pt>
                <c:pt idx="6848">
                  <c:v>120</c:v>
                </c:pt>
                <c:pt idx="6849">
                  <c:v>120</c:v>
                </c:pt>
                <c:pt idx="6850">
                  <c:v>120</c:v>
                </c:pt>
                <c:pt idx="6851">
                  <c:v>120</c:v>
                </c:pt>
                <c:pt idx="6852">
                  <c:v>120</c:v>
                </c:pt>
                <c:pt idx="6853">
                  <c:v>120</c:v>
                </c:pt>
                <c:pt idx="6854">
                  <c:v>120</c:v>
                </c:pt>
                <c:pt idx="6855">
                  <c:v>120</c:v>
                </c:pt>
                <c:pt idx="6856">
                  <c:v>120</c:v>
                </c:pt>
                <c:pt idx="6857">
                  <c:v>120</c:v>
                </c:pt>
                <c:pt idx="6858">
                  <c:v>120</c:v>
                </c:pt>
                <c:pt idx="6859">
                  <c:v>120</c:v>
                </c:pt>
                <c:pt idx="6860">
                  <c:v>120</c:v>
                </c:pt>
                <c:pt idx="6861">
                  <c:v>120</c:v>
                </c:pt>
                <c:pt idx="6862">
                  <c:v>120</c:v>
                </c:pt>
                <c:pt idx="6863">
                  <c:v>120</c:v>
                </c:pt>
                <c:pt idx="6864">
                  <c:v>120</c:v>
                </c:pt>
                <c:pt idx="6865">
                  <c:v>120</c:v>
                </c:pt>
                <c:pt idx="6866">
                  <c:v>120</c:v>
                </c:pt>
                <c:pt idx="6867">
                  <c:v>120</c:v>
                </c:pt>
                <c:pt idx="6868">
                  <c:v>120</c:v>
                </c:pt>
                <c:pt idx="6869">
                  <c:v>120</c:v>
                </c:pt>
                <c:pt idx="6870">
                  <c:v>120</c:v>
                </c:pt>
                <c:pt idx="6871">
                  <c:v>120</c:v>
                </c:pt>
                <c:pt idx="6872">
                  <c:v>120</c:v>
                </c:pt>
                <c:pt idx="6873">
                  <c:v>120</c:v>
                </c:pt>
                <c:pt idx="6874">
                  <c:v>120</c:v>
                </c:pt>
                <c:pt idx="6875">
                  <c:v>120</c:v>
                </c:pt>
                <c:pt idx="6876">
                  <c:v>120</c:v>
                </c:pt>
                <c:pt idx="6877">
                  <c:v>120</c:v>
                </c:pt>
                <c:pt idx="6878">
                  <c:v>120</c:v>
                </c:pt>
                <c:pt idx="6879">
                  <c:v>120</c:v>
                </c:pt>
                <c:pt idx="6880">
                  <c:v>120</c:v>
                </c:pt>
                <c:pt idx="6881">
                  <c:v>120</c:v>
                </c:pt>
                <c:pt idx="6882">
                  <c:v>120</c:v>
                </c:pt>
                <c:pt idx="6883">
                  <c:v>120</c:v>
                </c:pt>
                <c:pt idx="6884">
                  <c:v>120</c:v>
                </c:pt>
                <c:pt idx="6885">
                  <c:v>120</c:v>
                </c:pt>
                <c:pt idx="6886">
                  <c:v>120</c:v>
                </c:pt>
                <c:pt idx="6887">
                  <c:v>120</c:v>
                </c:pt>
                <c:pt idx="6888">
                  <c:v>120</c:v>
                </c:pt>
                <c:pt idx="6889">
                  <c:v>120</c:v>
                </c:pt>
                <c:pt idx="6890">
                  <c:v>120</c:v>
                </c:pt>
                <c:pt idx="6891">
                  <c:v>120</c:v>
                </c:pt>
                <c:pt idx="6892">
                  <c:v>120</c:v>
                </c:pt>
                <c:pt idx="6893">
                  <c:v>120</c:v>
                </c:pt>
                <c:pt idx="6894">
                  <c:v>120</c:v>
                </c:pt>
                <c:pt idx="6895">
                  <c:v>120</c:v>
                </c:pt>
                <c:pt idx="6896">
                  <c:v>120</c:v>
                </c:pt>
                <c:pt idx="6897">
                  <c:v>120</c:v>
                </c:pt>
                <c:pt idx="6898">
                  <c:v>120</c:v>
                </c:pt>
                <c:pt idx="6899">
                  <c:v>120</c:v>
                </c:pt>
                <c:pt idx="6900">
                  <c:v>120</c:v>
                </c:pt>
                <c:pt idx="6901">
                  <c:v>120</c:v>
                </c:pt>
                <c:pt idx="6902">
                  <c:v>120</c:v>
                </c:pt>
                <c:pt idx="6903">
                  <c:v>120</c:v>
                </c:pt>
                <c:pt idx="6904">
                  <c:v>120</c:v>
                </c:pt>
                <c:pt idx="6905">
                  <c:v>120</c:v>
                </c:pt>
                <c:pt idx="6906">
                  <c:v>120</c:v>
                </c:pt>
                <c:pt idx="6907">
                  <c:v>120</c:v>
                </c:pt>
                <c:pt idx="6908">
                  <c:v>120</c:v>
                </c:pt>
                <c:pt idx="6909">
                  <c:v>120</c:v>
                </c:pt>
                <c:pt idx="6910">
                  <c:v>120</c:v>
                </c:pt>
                <c:pt idx="6911">
                  <c:v>120</c:v>
                </c:pt>
                <c:pt idx="6912">
                  <c:v>120</c:v>
                </c:pt>
                <c:pt idx="6913">
                  <c:v>120</c:v>
                </c:pt>
                <c:pt idx="6914">
                  <c:v>120</c:v>
                </c:pt>
                <c:pt idx="6915">
                  <c:v>120</c:v>
                </c:pt>
                <c:pt idx="6916">
                  <c:v>120</c:v>
                </c:pt>
                <c:pt idx="6917">
                  <c:v>120</c:v>
                </c:pt>
                <c:pt idx="6918">
                  <c:v>120</c:v>
                </c:pt>
                <c:pt idx="6919">
                  <c:v>120</c:v>
                </c:pt>
                <c:pt idx="6920">
                  <c:v>120</c:v>
                </c:pt>
                <c:pt idx="6921">
                  <c:v>120</c:v>
                </c:pt>
                <c:pt idx="6922">
                  <c:v>120</c:v>
                </c:pt>
                <c:pt idx="6923">
                  <c:v>120</c:v>
                </c:pt>
                <c:pt idx="6924">
                  <c:v>120</c:v>
                </c:pt>
                <c:pt idx="6925">
                  <c:v>120</c:v>
                </c:pt>
                <c:pt idx="6926">
                  <c:v>120</c:v>
                </c:pt>
                <c:pt idx="6927">
                  <c:v>120</c:v>
                </c:pt>
                <c:pt idx="6928">
                  <c:v>120</c:v>
                </c:pt>
                <c:pt idx="6929">
                  <c:v>120</c:v>
                </c:pt>
                <c:pt idx="6930">
                  <c:v>120</c:v>
                </c:pt>
                <c:pt idx="6931">
                  <c:v>120</c:v>
                </c:pt>
                <c:pt idx="6932">
                  <c:v>120</c:v>
                </c:pt>
                <c:pt idx="6933">
                  <c:v>120</c:v>
                </c:pt>
                <c:pt idx="6934">
                  <c:v>120</c:v>
                </c:pt>
                <c:pt idx="6935">
                  <c:v>120</c:v>
                </c:pt>
                <c:pt idx="6936">
                  <c:v>120</c:v>
                </c:pt>
                <c:pt idx="6937">
                  <c:v>120</c:v>
                </c:pt>
                <c:pt idx="6938">
                  <c:v>120</c:v>
                </c:pt>
                <c:pt idx="6939">
                  <c:v>120</c:v>
                </c:pt>
                <c:pt idx="6940">
                  <c:v>120</c:v>
                </c:pt>
                <c:pt idx="6941">
                  <c:v>120</c:v>
                </c:pt>
                <c:pt idx="6942">
                  <c:v>120</c:v>
                </c:pt>
                <c:pt idx="6943">
                  <c:v>120</c:v>
                </c:pt>
                <c:pt idx="6944">
                  <c:v>120</c:v>
                </c:pt>
                <c:pt idx="6945">
                  <c:v>120</c:v>
                </c:pt>
                <c:pt idx="6946">
                  <c:v>120</c:v>
                </c:pt>
                <c:pt idx="6947">
                  <c:v>120</c:v>
                </c:pt>
                <c:pt idx="6948">
                  <c:v>120</c:v>
                </c:pt>
                <c:pt idx="6949">
                  <c:v>120</c:v>
                </c:pt>
                <c:pt idx="6950">
                  <c:v>120</c:v>
                </c:pt>
                <c:pt idx="6951">
                  <c:v>120</c:v>
                </c:pt>
                <c:pt idx="6952">
                  <c:v>120</c:v>
                </c:pt>
                <c:pt idx="6953">
                  <c:v>120</c:v>
                </c:pt>
                <c:pt idx="6954">
                  <c:v>120</c:v>
                </c:pt>
                <c:pt idx="6955">
                  <c:v>120</c:v>
                </c:pt>
                <c:pt idx="6956">
                  <c:v>120</c:v>
                </c:pt>
                <c:pt idx="6957">
                  <c:v>120</c:v>
                </c:pt>
                <c:pt idx="6958">
                  <c:v>120</c:v>
                </c:pt>
                <c:pt idx="6959">
                  <c:v>120</c:v>
                </c:pt>
                <c:pt idx="6960">
                  <c:v>120</c:v>
                </c:pt>
                <c:pt idx="6961">
                  <c:v>120</c:v>
                </c:pt>
                <c:pt idx="6962">
                  <c:v>120</c:v>
                </c:pt>
                <c:pt idx="6963">
                  <c:v>120</c:v>
                </c:pt>
                <c:pt idx="6964">
                  <c:v>120</c:v>
                </c:pt>
                <c:pt idx="6965">
                  <c:v>120</c:v>
                </c:pt>
                <c:pt idx="6966">
                  <c:v>120</c:v>
                </c:pt>
                <c:pt idx="6967">
                  <c:v>120</c:v>
                </c:pt>
                <c:pt idx="6968">
                  <c:v>120</c:v>
                </c:pt>
                <c:pt idx="6969">
                  <c:v>120</c:v>
                </c:pt>
                <c:pt idx="6970">
                  <c:v>120</c:v>
                </c:pt>
                <c:pt idx="6971">
                  <c:v>120</c:v>
                </c:pt>
                <c:pt idx="6972">
                  <c:v>120</c:v>
                </c:pt>
                <c:pt idx="6973">
                  <c:v>120</c:v>
                </c:pt>
                <c:pt idx="6974">
                  <c:v>120</c:v>
                </c:pt>
                <c:pt idx="6975">
                  <c:v>120</c:v>
                </c:pt>
                <c:pt idx="6976">
                  <c:v>120</c:v>
                </c:pt>
                <c:pt idx="6977">
                  <c:v>120</c:v>
                </c:pt>
                <c:pt idx="6978">
                  <c:v>120</c:v>
                </c:pt>
                <c:pt idx="6979">
                  <c:v>120</c:v>
                </c:pt>
                <c:pt idx="6980">
                  <c:v>120</c:v>
                </c:pt>
                <c:pt idx="6981">
                  <c:v>120</c:v>
                </c:pt>
                <c:pt idx="6982">
                  <c:v>120</c:v>
                </c:pt>
                <c:pt idx="6983">
                  <c:v>120</c:v>
                </c:pt>
                <c:pt idx="6984">
                  <c:v>120</c:v>
                </c:pt>
                <c:pt idx="6985">
                  <c:v>120</c:v>
                </c:pt>
                <c:pt idx="6986">
                  <c:v>120</c:v>
                </c:pt>
                <c:pt idx="6987">
                  <c:v>120</c:v>
                </c:pt>
                <c:pt idx="6988">
                  <c:v>120</c:v>
                </c:pt>
                <c:pt idx="6989">
                  <c:v>120</c:v>
                </c:pt>
                <c:pt idx="6990">
                  <c:v>120</c:v>
                </c:pt>
                <c:pt idx="6991">
                  <c:v>120</c:v>
                </c:pt>
                <c:pt idx="6992">
                  <c:v>120</c:v>
                </c:pt>
                <c:pt idx="6993">
                  <c:v>120</c:v>
                </c:pt>
                <c:pt idx="6994">
                  <c:v>120</c:v>
                </c:pt>
                <c:pt idx="6995">
                  <c:v>120</c:v>
                </c:pt>
                <c:pt idx="6996">
                  <c:v>120</c:v>
                </c:pt>
                <c:pt idx="6997">
                  <c:v>120</c:v>
                </c:pt>
                <c:pt idx="6998">
                  <c:v>120</c:v>
                </c:pt>
                <c:pt idx="6999">
                  <c:v>120</c:v>
                </c:pt>
                <c:pt idx="7000">
                  <c:v>120</c:v>
                </c:pt>
                <c:pt idx="7001">
                  <c:v>120</c:v>
                </c:pt>
                <c:pt idx="7002">
                  <c:v>120</c:v>
                </c:pt>
                <c:pt idx="7003">
                  <c:v>120</c:v>
                </c:pt>
                <c:pt idx="7004">
                  <c:v>120</c:v>
                </c:pt>
                <c:pt idx="7005">
                  <c:v>120</c:v>
                </c:pt>
                <c:pt idx="7006">
                  <c:v>120</c:v>
                </c:pt>
                <c:pt idx="7007">
                  <c:v>120</c:v>
                </c:pt>
                <c:pt idx="7008">
                  <c:v>120</c:v>
                </c:pt>
                <c:pt idx="7009">
                  <c:v>120</c:v>
                </c:pt>
                <c:pt idx="7010">
                  <c:v>120</c:v>
                </c:pt>
                <c:pt idx="7011">
                  <c:v>120</c:v>
                </c:pt>
                <c:pt idx="7012">
                  <c:v>120</c:v>
                </c:pt>
                <c:pt idx="7013">
                  <c:v>120</c:v>
                </c:pt>
                <c:pt idx="7014">
                  <c:v>120</c:v>
                </c:pt>
                <c:pt idx="7015">
                  <c:v>120</c:v>
                </c:pt>
                <c:pt idx="7016">
                  <c:v>120</c:v>
                </c:pt>
                <c:pt idx="7017">
                  <c:v>120</c:v>
                </c:pt>
                <c:pt idx="7018">
                  <c:v>120</c:v>
                </c:pt>
                <c:pt idx="7019">
                  <c:v>120</c:v>
                </c:pt>
                <c:pt idx="7020">
                  <c:v>120</c:v>
                </c:pt>
                <c:pt idx="7021">
                  <c:v>120</c:v>
                </c:pt>
                <c:pt idx="7022">
                  <c:v>120</c:v>
                </c:pt>
                <c:pt idx="7023">
                  <c:v>120</c:v>
                </c:pt>
                <c:pt idx="7024">
                  <c:v>120</c:v>
                </c:pt>
                <c:pt idx="7025">
                  <c:v>120</c:v>
                </c:pt>
                <c:pt idx="7026">
                  <c:v>120</c:v>
                </c:pt>
                <c:pt idx="7027">
                  <c:v>120</c:v>
                </c:pt>
                <c:pt idx="7028">
                  <c:v>120</c:v>
                </c:pt>
                <c:pt idx="7029">
                  <c:v>120</c:v>
                </c:pt>
                <c:pt idx="7030">
                  <c:v>120</c:v>
                </c:pt>
                <c:pt idx="7031">
                  <c:v>120</c:v>
                </c:pt>
                <c:pt idx="7032">
                  <c:v>120</c:v>
                </c:pt>
                <c:pt idx="7033">
                  <c:v>120</c:v>
                </c:pt>
                <c:pt idx="7034">
                  <c:v>120</c:v>
                </c:pt>
                <c:pt idx="7035">
                  <c:v>120</c:v>
                </c:pt>
                <c:pt idx="7036">
                  <c:v>120</c:v>
                </c:pt>
                <c:pt idx="7037">
                  <c:v>120</c:v>
                </c:pt>
                <c:pt idx="7038">
                  <c:v>120</c:v>
                </c:pt>
                <c:pt idx="7039">
                  <c:v>120</c:v>
                </c:pt>
                <c:pt idx="7040">
                  <c:v>120</c:v>
                </c:pt>
                <c:pt idx="7041">
                  <c:v>120</c:v>
                </c:pt>
                <c:pt idx="7042">
                  <c:v>120</c:v>
                </c:pt>
                <c:pt idx="7043">
                  <c:v>120</c:v>
                </c:pt>
                <c:pt idx="7044">
                  <c:v>120</c:v>
                </c:pt>
                <c:pt idx="7045">
                  <c:v>120</c:v>
                </c:pt>
                <c:pt idx="7046">
                  <c:v>120</c:v>
                </c:pt>
                <c:pt idx="7047">
                  <c:v>120</c:v>
                </c:pt>
                <c:pt idx="7048">
                  <c:v>120</c:v>
                </c:pt>
                <c:pt idx="7049">
                  <c:v>120</c:v>
                </c:pt>
                <c:pt idx="7050">
                  <c:v>120</c:v>
                </c:pt>
                <c:pt idx="7051">
                  <c:v>120</c:v>
                </c:pt>
                <c:pt idx="7052">
                  <c:v>120</c:v>
                </c:pt>
                <c:pt idx="7053">
                  <c:v>120</c:v>
                </c:pt>
                <c:pt idx="7054">
                  <c:v>120</c:v>
                </c:pt>
                <c:pt idx="7055">
                  <c:v>120</c:v>
                </c:pt>
                <c:pt idx="7056">
                  <c:v>120</c:v>
                </c:pt>
                <c:pt idx="7057">
                  <c:v>120</c:v>
                </c:pt>
                <c:pt idx="7058">
                  <c:v>120</c:v>
                </c:pt>
                <c:pt idx="7059">
                  <c:v>120</c:v>
                </c:pt>
                <c:pt idx="7060">
                  <c:v>120</c:v>
                </c:pt>
                <c:pt idx="7061">
                  <c:v>120</c:v>
                </c:pt>
                <c:pt idx="7062">
                  <c:v>120</c:v>
                </c:pt>
                <c:pt idx="7063">
                  <c:v>120</c:v>
                </c:pt>
                <c:pt idx="7064">
                  <c:v>120</c:v>
                </c:pt>
                <c:pt idx="7065">
                  <c:v>120</c:v>
                </c:pt>
                <c:pt idx="7066">
                  <c:v>120</c:v>
                </c:pt>
                <c:pt idx="7067">
                  <c:v>120</c:v>
                </c:pt>
                <c:pt idx="7068">
                  <c:v>120</c:v>
                </c:pt>
                <c:pt idx="7069">
                  <c:v>120</c:v>
                </c:pt>
                <c:pt idx="7070">
                  <c:v>120</c:v>
                </c:pt>
                <c:pt idx="7071">
                  <c:v>120</c:v>
                </c:pt>
                <c:pt idx="7072">
                  <c:v>120</c:v>
                </c:pt>
                <c:pt idx="7073">
                  <c:v>120</c:v>
                </c:pt>
                <c:pt idx="7074">
                  <c:v>120</c:v>
                </c:pt>
                <c:pt idx="7075">
                  <c:v>120</c:v>
                </c:pt>
                <c:pt idx="7076">
                  <c:v>120</c:v>
                </c:pt>
                <c:pt idx="7077">
                  <c:v>120</c:v>
                </c:pt>
                <c:pt idx="7078">
                  <c:v>120</c:v>
                </c:pt>
                <c:pt idx="7079">
                  <c:v>120</c:v>
                </c:pt>
                <c:pt idx="7080">
                  <c:v>120</c:v>
                </c:pt>
                <c:pt idx="7081">
                  <c:v>120</c:v>
                </c:pt>
                <c:pt idx="7082">
                  <c:v>120</c:v>
                </c:pt>
                <c:pt idx="7083">
                  <c:v>120</c:v>
                </c:pt>
                <c:pt idx="7084">
                  <c:v>120</c:v>
                </c:pt>
                <c:pt idx="7085">
                  <c:v>120</c:v>
                </c:pt>
                <c:pt idx="7086">
                  <c:v>120</c:v>
                </c:pt>
                <c:pt idx="7087">
                  <c:v>120</c:v>
                </c:pt>
                <c:pt idx="7088">
                  <c:v>120</c:v>
                </c:pt>
                <c:pt idx="7089">
                  <c:v>120</c:v>
                </c:pt>
                <c:pt idx="7090">
                  <c:v>120</c:v>
                </c:pt>
                <c:pt idx="7091">
                  <c:v>120</c:v>
                </c:pt>
                <c:pt idx="7092">
                  <c:v>120</c:v>
                </c:pt>
                <c:pt idx="7093">
                  <c:v>120</c:v>
                </c:pt>
                <c:pt idx="7094">
                  <c:v>120</c:v>
                </c:pt>
                <c:pt idx="7095">
                  <c:v>120</c:v>
                </c:pt>
                <c:pt idx="7096">
                  <c:v>120</c:v>
                </c:pt>
                <c:pt idx="7097">
                  <c:v>120</c:v>
                </c:pt>
                <c:pt idx="7098">
                  <c:v>120</c:v>
                </c:pt>
                <c:pt idx="7099">
                  <c:v>120</c:v>
                </c:pt>
                <c:pt idx="7100">
                  <c:v>120</c:v>
                </c:pt>
                <c:pt idx="7101">
                  <c:v>120</c:v>
                </c:pt>
                <c:pt idx="7102">
                  <c:v>120</c:v>
                </c:pt>
                <c:pt idx="7103">
                  <c:v>120</c:v>
                </c:pt>
                <c:pt idx="7104">
                  <c:v>120</c:v>
                </c:pt>
                <c:pt idx="7105">
                  <c:v>120</c:v>
                </c:pt>
                <c:pt idx="7106">
                  <c:v>120</c:v>
                </c:pt>
                <c:pt idx="7107">
                  <c:v>120</c:v>
                </c:pt>
                <c:pt idx="7108">
                  <c:v>120</c:v>
                </c:pt>
                <c:pt idx="7109">
                  <c:v>120</c:v>
                </c:pt>
                <c:pt idx="7110">
                  <c:v>120</c:v>
                </c:pt>
                <c:pt idx="7111">
                  <c:v>120</c:v>
                </c:pt>
                <c:pt idx="7112">
                  <c:v>120</c:v>
                </c:pt>
                <c:pt idx="7113">
                  <c:v>120</c:v>
                </c:pt>
                <c:pt idx="7114">
                  <c:v>120</c:v>
                </c:pt>
                <c:pt idx="7115">
                  <c:v>120</c:v>
                </c:pt>
                <c:pt idx="7116">
                  <c:v>120</c:v>
                </c:pt>
                <c:pt idx="7117">
                  <c:v>120</c:v>
                </c:pt>
                <c:pt idx="7118">
                  <c:v>120</c:v>
                </c:pt>
                <c:pt idx="7119">
                  <c:v>120</c:v>
                </c:pt>
                <c:pt idx="7120">
                  <c:v>120</c:v>
                </c:pt>
                <c:pt idx="7121">
                  <c:v>120</c:v>
                </c:pt>
                <c:pt idx="7122">
                  <c:v>120</c:v>
                </c:pt>
                <c:pt idx="7123">
                  <c:v>120</c:v>
                </c:pt>
                <c:pt idx="7124">
                  <c:v>120</c:v>
                </c:pt>
                <c:pt idx="7125">
                  <c:v>120</c:v>
                </c:pt>
                <c:pt idx="7126">
                  <c:v>120</c:v>
                </c:pt>
                <c:pt idx="7127">
                  <c:v>120</c:v>
                </c:pt>
                <c:pt idx="7128">
                  <c:v>120</c:v>
                </c:pt>
                <c:pt idx="7129">
                  <c:v>120</c:v>
                </c:pt>
                <c:pt idx="7130">
                  <c:v>120</c:v>
                </c:pt>
                <c:pt idx="7131">
                  <c:v>120</c:v>
                </c:pt>
                <c:pt idx="7132">
                  <c:v>120</c:v>
                </c:pt>
                <c:pt idx="7133">
                  <c:v>120</c:v>
                </c:pt>
                <c:pt idx="7134">
                  <c:v>120</c:v>
                </c:pt>
                <c:pt idx="7135">
                  <c:v>120</c:v>
                </c:pt>
                <c:pt idx="7136">
                  <c:v>120</c:v>
                </c:pt>
                <c:pt idx="7137">
                  <c:v>120</c:v>
                </c:pt>
                <c:pt idx="7138">
                  <c:v>120</c:v>
                </c:pt>
                <c:pt idx="7139">
                  <c:v>120</c:v>
                </c:pt>
                <c:pt idx="7140">
                  <c:v>120</c:v>
                </c:pt>
                <c:pt idx="7141">
                  <c:v>120</c:v>
                </c:pt>
                <c:pt idx="7142">
                  <c:v>120</c:v>
                </c:pt>
                <c:pt idx="7143">
                  <c:v>120</c:v>
                </c:pt>
                <c:pt idx="7144">
                  <c:v>120</c:v>
                </c:pt>
                <c:pt idx="7145">
                  <c:v>120</c:v>
                </c:pt>
                <c:pt idx="7146">
                  <c:v>120</c:v>
                </c:pt>
                <c:pt idx="7147">
                  <c:v>120</c:v>
                </c:pt>
                <c:pt idx="7148">
                  <c:v>120</c:v>
                </c:pt>
                <c:pt idx="7149">
                  <c:v>120</c:v>
                </c:pt>
                <c:pt idx="7150">
                  <c:v>120</c:v>
                </c:pt>
                <c:pt idx="7151">
                  <c:v>120</c:v>
                </c:pt>
                <c:pt idx="7152">
                  <c:v>120</c:v>
                </c:pt>
                <c:pt idx="7153">
                  <c:v>120</c:v>
                </c:pt>
                <c:pt idx="7154">
                  <c:v>120</c:v>
                </c:pt>
                <c:pt idx="7155">
                  <c:v>120</c:v>
                </c:pt>
                <c:pt idx="7156">
                  <c:v>120</c:v>
                </c:pt>
                <c:pt idx="7157">
                  <c:v>120</c:v>
                </c:pt>
                <c:pt idx="7158">
                  <c:v>120</c:v>
                </c:pt>
                <c:pt idx="7159">
                  <c:v>120</c:v>
                </c:pt>
                <c:pt idx="7160">
                  <c:v>120</c:v>
                </c:pt>
                <c:pt idx="7161">
                  <c:v>120</c:v>
                </c:pt>
                <c:pt idx="7162">
                  <c:v>120</c:v>
                </c:pt>
                <c:pt idx="7163">
                  <c:v>120</c:v>
                </c:pt>
                <c:pt idx="7164">
                  <c:v>120</c:v>
                </c:pt>
                <c:pt idx="7165">
                  <c:v>120</c:v>
                </c:pt>
                <c:pt idx="7166">
                  <c:v>120</c:v>
                </c:pt>
                <c:pt idx="7167">
                  <c:v>120</c:v>
                </c:pt>
                <c:pt idx="7168">
                  <c:v>120</c:v>
                </c:pt>
                <c:pt idx="7169">
                  <c:v>120</c:v>
                </c:pt>
                <c:pt idx="7170">
                  <c:v>120</c:v>
                </c:pt>
                <c:pt idx="7171">
                  <c:v>120</c:v>
                </c:pt>
                <c:pt idx="7172">
                  <c:v>120</c:v>
                </c:pt>
                <c:pt idx="7173">
                  <c:v>120</c:v>
                </c:pt>
                <c:pt idx="7174">
                  <c:v>120</c:v>
                </c:pt>
                <c:pt idx="7175">
                  <c:v>120</c:v>
                </c:pt>
                <c:pt idx="7176">
                  <c:v>120</c:v>
                </c:pt>
                <c:pt idx="7177">
                  <c:v>120</c:v>
                </c:pt>
                <c:pt idx="7178">
                  <c:v>120</c:v>
                </c:pt>
                <c:pt idx="7179">
                  <c:v>120</c:v>
                </c:pt>
                <c:pt idx="7180">
                  <c:v>120</c:v>
                </c:pt>
                <c:pt idx="7181">
                  <c:v>120</c:v>
                </c:pt>
                <c:pt idx="7182">
                  <c:v>120</c:v>
                </c:pt>
                <c:pt idx="7183">
                  <c:v>120</c:v>
                </c:pt>
                <c:pt idx="7184">
                  <c:v>120</c:v>
                </c:pt>
                <c:pt idx="7185">
                  <c:v>120</c:v>
                </c:pt>
                <c:pt idx="7186">
                  <c:v>120</c:v>
                </c:pt>
                <c:pt idx="7187">
                  <c:v>120</c:v>
                </c:pt>
                <c:pt idx="7188">
                  <c:v>120</c:v>
                </c:pt>
                <c:pt idx="7189">
                  <c:v>120</c:v>
                </c:pt>
                <c:pt idx="7190">
                  <c:v>120</c:v>
                </c:pt>
                <c:pt idx="7191">
                  <c:v>120</c:v>
                </c:pt>
                <c:pt idx="7192">
                  <c:v>120</c:v>
                </c:pt>
                <c:pt idx="7193">
                  <c:v>120</c:v>
                </c:pt>
                <c:pt idx="7194">
                  <c:v>120</c:v>
                </c:pt>
                <c:pt idx="7195">
                  <c:v>120</c:v>
                </c:pt>
                <c:pt idx="7196">
                  <c:v>120</c:v>
                </c:pt>
                <c:pt idx="7197">
                  <c:v>120</c:v>
                </c:pt>
                <c:pt idx="7198">
                  <c:v>120</c:v>
                </c:pt>
                <c:pt idx="7199">
                  <c:v>120</c:v>
                </c:pt>
                <c:pt idx="7200">
                  <c:v>120</c:v>
                </c:pt>
                <c:pt idx="7201">
                  <c:v>120</c:v>
                </c:pt>
                <c:pt idx="7202">
                  <c:v>120</c:v>
                </c:pt>
                <c:pt idx="7203">
                  <c:v>120</c:v>
                </c:pt>
                <c:pt idx="7204">
                  <c:v>120</c:v>
                </c:pt>
                <c:pt idx="7205">
                  <c:v>120</c:v>
                </c:pt>
                <c:pt idx="7206">
                  <c:v>120</c:v>
                </c:pt>
                <c:pt idx="7207">
                  <c:v>120</c:v>
                </c:pt>
                <c:pt idx="7208">
                  <c:v>120</c:v>
                </c:pt>
                <c:pt idx="7209">
                  <c:v>120</c:v>
                </c:pt>
                <c:pt idx="7210">
                  <c:v>120</c:v>
                </c:pt>
                <c:pt idx="7211">
                  <c:v>120</c:v>
                </c:pt>
                <c:pt idx="7212">
                  <c:v>120</c:v>
                </c:pt>
                <c:pt idx="7213">
                  <c:v>120</c:v>
                </c:pt>
                <c:pt idx="7214">
                  <c:v>120</c:v>
                </c:pt>
                <c:pt idx="7215">
                  <c:v>120</c:v>
                </c:pt>
                <c:pt idx="7216">
                  <c:v>120</c:v>
                </c:pt>
                <c:pt idx="7217">
                  <c:v>120</c:v>
                </c:pt>
                <c:pt idx="7218">
                  <c:v>120</c:v>
                </c:pt>
                <c:pt idx="7219">
                  <c:v>120</c:v>
                </c:pt>
                <c:pt idx="7220">
                  <c:v>120</c:v>
                </c:pt>
                <c:pt idx="7221">
                  <c:v>120</c:v>
                </c:pt>
                <c:pt idx="7222">
                  <c:v>120</c:v>
                </c:pt>
                <c:pt idx="7223">
                  <c:v>120</c:v>
                </c:pt>
                <c:pt idx="7224">
                  <c:v>120</c:v>
                </c:pt>
                <c:pt idx="7225">
                  <c:v>120</c:v>
                </c:pt>
                <c:pt idx="7226">
                  <c:v>120</c:v>
                </c:pt>
                <c:pt idx="7227">
                  <c:v>120</c:v>
                </c:pt>
                <c:pt idx="7228">
                  <c:v>120</c:v>
                </c:pt>
                <c:pt idx="7229">
                  <c:v>120</c:v>
                </c:pt>
                <c:pt idx="7230">
                  <c:v>120</c:v>
                </c:pt>
                <c:pt idx="7231">
                  <c:v>120</c:v>
                </c:pt>
                <c:pt idx="7232">
                  <c:v>120</c:v>
                </c:pt>
                <c:pt idx="7233">
                  <c:v>120</c:v>
                </c:pt>
                <c:pt idx="7234">
                  <c:v>120</c:v>
                </c:pt>
                <c:pt idx="7235">
                  <c:v>120</c:v>
                </c:pt>
                <c:pt idx="7236">
                  <c:v>120</c:v>
                </c:pt>
                <c:pt idx="7237">
                  <c:v>120</c:v>
                </c:pt>
                <c:pt idx="7238">
                  <c:v>120</c:v>
                </c:pt>
                <c:pt idx="7239">
                  <c:v>120</c:v>
                </c:pt>
                <c:pt idx="7240">
                  <c:v>120</c:v>
                </c:pt>
                <c:pt idx="7241">
                  <c:v>120</c:v>
                </c:pt>
                <c:pt idx="7242">
                  <c:v>120</c:v>
                </c:pt>
                <c:pt idx="7243">
                  <c:v>120</c:v>
                </c:pt>
                <c:pt idx="7244">
                  <c:v>120</c:v>
                </c:pt>
                <c:pt idx="7245">
                  <c:v>120</c:v>
                </c:pt>
                <c:pt idx="7246">
                  <c:v>120</c:v>
                </c:pt>
                <c:pt idx="7247">
                  <c:v>120</c:v>
                </c:pt>
                <c:pt idx="7248">
                  <c:v>120</c:v>
                </c:pt>
                <c:pt idx="7249">
                  <c:v>120</c:v>
                </c:pt>
                <c:pt idx="7250">
                  <c:v>120</c:v>
                </c:pt>
                <c:pt idx="7251">
                  <c:v>120</c:v>
                </c:pt>
                <c:pt idx="7252">
                  <c:v>120</c:v>
                </c:pt>
                <c:pt idx="7253">
                  <c:v>120</c:v>
                </c:pt>
                <c:pt idx="7254">
                  <c:v>120</c:v>
                </c:pt>
                <c:pt idx="7255">
                  <c:v>120</c:v>
                </c:pt>
                <c:pt idx="7256">
                  <c:v>120</c:v>
                </c:pt>
                <c:pt idx="7257">
                  <c:v>120</c:v>
                </c:pt>
                <c:pt idx="7258">
                  <c:v>120</c:v>
                </c:pt>
                <c:pt idx="7259">
                  <c:v>120</c:v>
                </c:pt>
                <c:pt idx="7260">
                  <c:v>120</c:v>
                </c:pt>
                <c:pt idx="7261">
                  <c:v>120</c:v>
                </c:pt>
                <c:pt idx="7262">
                  <c:v>120</c:v>
                </c:pt>
                <c:pt idx="7263">
                  <c:v>120</c:v>
                </c:pt>
                <c:pt idx="7264">
                  <c:v>120</c:v>
                </c:pt>
                <c:pt idx="7265">
                  <c:v>120</c:v>
                </c:pt>
                <c:pt idx="7266">
                  <c:v>120</c:v>
                </c:pt>
                <c:pt idx="7267">
                  <c:v>120</c:v>
                </c:pt>
                <c:pt idx="7268">
                  <c:v>120</c:v>
                </c:pt>
                <c:pt idx="7269">
                  <c:v>120</c:v>
                </c:pt>
                <c:pt idx="7270">
                  <c:v>120</c:v>
                </c:pt>
                <c:pt idx="7271">
                  <c:v>120</c:v>
                </c:pt>
                <c:pt idx="7272">
                  <c:v>120</c:v>
                </c:pt>
                <c:pt idx="7273">
                  <c:v>120</c:v>
                </c:pt>
                <c:pt idx="7274">
                  <c:v>120</c:v>
                </c:pt>
                <c:pt idx="7275">
                  <c:v>120</c:v>
                </c:pt>
                <c:pt idx="7276">
                  <c:v>120</c:v>
                </c:pt>
                <c:pt idx="7277">
                  <c:v>120</c:v>
                </c:pt>
                <c:pt idx="7278">
                  <c:v>120</c:v>
                </c:pt>
                <c:pt idx="7279">
                  <c:v>120</c:v>
                </c:pt>
                <c:pt idx="7280">
                  <c:v>120</c:v>
                </c:pt>
                <c:pt idx="7281">
                  <c:v>120</c:v>
                </c:pt>
                <c:pt idx="7282">
                  <c:v>120</c:v>
                </c:pt>
                <c:pt idx="7283">
                  <c:v>120</c:v>
                </c:pt>
                <c:pt idx="7284">
                  <c:v>120</c:v>
                </c:pt>
                <c:pt idx="7285">
                  <c:v>120</c:v>
                </c:pt>
                <c:pt idx="7286">
                  <c:v>120</c:v>
                </c:pt>
                <c:pt idx="7287">
                  <c:v>120</c:v>
                </c:pt>
                <c:pt idx="7288">
                  <c:v>120</c:v>
                </c:pt>
                <c:pt idx="7289">
                  <c:v>120</c:v>
                </c:pt>
                <c:pt idx="7290">
                  <c:v>120</c:v>
                </c:pt>
                <c:pt idx="7291">
                  <c:v>120</c:v>
                </c:pt>
                <c:pt idx="7292">
                  <c:v>120</c:v>
                </c:pt>
                <c:pt idx="7293">
                  <c:v>120</c:v>
                </c:pt>
                <c:pt idx="7294">
                  <c:v>120</c:v>
                </c:pt>
                <c:pt idx="7295">
                  <c:v>120</c:v>
                </c:pt>
                <c:pt idx="7296">
                  <c:v>120</c:v>
                </c:pt>
                <c:pt idx="7297">
                  <c:v>120</c:v>
                </c:pt>
                <c:pt idx="7298">
                  <c:v>120</c:v>
                </c:pt>
                <c:pt idx="7299">
                  <c:v>120</c:v>
                </c:pt>
                <c:pt idx="7300">
                  <c:v>120</c:v>
                </c:pt>
                <c:pt idx="7301">
                  <c:v>120</c:v>
                </c:pt>
                <c:pt idx="7302">
                  <c:v>120</c:v>
                </c:pt>
                <c:pt idx="7303">
                  <c:v>120</c:v>
                </c:pt>
                <c:pt idx="7304">
                  <c:v>120</c:v>
                </c:pt>
                <c:pt idx="7305">
                  <c:v>120</c:v>
                </c:pt>
                <c:pt idx="7306">
                  <c:v>120</c:v>
                </c:pt>
                <c:pt idx="7307">
                  <c:v>120</c:v>
                </c:pt>
                <c:pt idx="7308">
                  <c:v>120</c:v>
                </c:pt>
                <c:pt idx="7309">
                  <c:v>120</c:v>
                </c:pt>
                <c:pt idx="7310">
                  <c:v>120</c:v>
                </c:pt>
                <c:pt idx="7311">
                  <c:v>120</c:v>
                </c:pt>
                <c:pt idx="7312">
                  <c:v>120</c:v>
                </c:pt>
                <c:pt idx="7313">
                  <c:v>120</c:v>
                </c:pt>
                <c:pt idx="7314">
                  <c:v>120</c:v>
                </c:pt>
                <c:pt idx="7315">
                  <c:v>120</c:v>
                </c:pt>
                <c:pt idx="7316">
                  <c:v>120</c:v>
                </c:pt>
                <c:pt idx="7317">
                  <c:v>120</c:v>
                </c:pt>
                <c:pt idx="7318">
                  <c:v>120</c:v>
                </c:pt>
                <c:pt idx="7319">
                  <c:v>120</c:v>
                </c:pt>
                <c:pt idx="7320">
                  <c:v>120</c:v>
                </c:pt>
                <c:pt idx="7321">
                  <c:v>120</c:v>
                </c:pt>
                <c:pt idx="7322">
                  <c:v>120</c:v>
                </c:pt>
                <c:pt idx="7323">
                  <c:v>120</c:v>
                </c:pt>
                <c:pt idx="7324">
                  <c:v>120</c:v>
                </c:pt>
                <c:pt idx="7325">
                  <c:v>120</c:v>
                </c:pt>
                <c:pt idx="7326">
                  <c:v>120</c:v>
                </c:pt>
                <c:pt idx="7327">
                  <c:v>120</c:v>
                </c:pt>
                <c:pt idx="7328">
                  <c:v>120</c:v>
                </c:pt>
                <c:pt idx="7329">
                  <c:v>120</c:v>
                </c:pt>
                <c:pt idx="7330">
                  <c:v>120</c:v>
                </c:pt>
                <c:pt idx="7331">
                  <c:v>120</c:v>
                </c:pt>
                <c:pt idx="7332">
                  <c:v>120</c:v>
                </c:pt>
                <c:pt idx="7333">
                  <c:v>120</c:v>
                </c:pt>
                <c:pt idx="7334">
                  <c:v>120</c:v>
                </c:pt>
                <c:pt idx="7335">
                  <c:v>120</c:v>
                </c:pt>
                <c:pt idx="7336">
                  <c:v>120</c:v>
                </c:pt>
                <c:pt idx="7337">
                  <c:v>120</c:v>
                </c:pt>
                <c:pt idx="7338">
                  <c:v>120</c:v>
                </c:pt>
                <c:pt idx="7339">
                  <c:v>120</c:v>
                </c:pt>
                <c:pt idx="7340">
                  <c:v>120</c:v>
                </c:pt>
                <c:pt idx="7341">
                  <c:v>120</c:v>
                </c:pt>
                <c:pt idx="7342">
                  <c:v>120</c:v>
                </c:pt>
                <c:pt idx="7343">
                  <c:v>120</c:v>
                </c:pt>
                <c:pt idx="7344">
                  <c:v>120</c:v>
                </c:pt>
                <c:pt idx="7345">
                  <c:v>120</c:v>
                </c:pt>
                <c:pt idx="7346">
                  <c:v>120</c:v>
                </c:pt>
                <c:pt idx="7347">
                  <c:v>120</c:v>
                </c:pt>
                <c:pt idx="7348">
                  <c:v>120</c:v>
                </c:pt>
                <c:pt idx="7349">
                  <c:v>120</c:v>
                </c:pt>
                <c:pt idx="7350">
                  <c:v>120</c:v>
                </c:pt>
                <c:pt idx="7351">
                  <c:v>120</c:v>
                </c:pt>
                <c:pt idx="7352">
                  <c:v>120</c:v>
                </c:pt>
                <c:pt idx="7353">
                  <c:v>120</c:v>
                </c:pt>
                <c:pt idx="7354">
                  <c:v>120</c:v>
                </c:pt>
                <c:pt idx="7355">
                  <c:v>120</c:v>
                </c:pt>
                <c:pt idx="7356">
                  <c:v>120</c:v>
                </c:pt>
                <c:pt idx="7357">
                  <c:v>120</c:v>
                </c:pt>
                <c:pt idx="7358">
                  <c:v>120</c:v>
                </c:pt>
                <c:pt idx="7359">
                  <c:v>120</c:v>
                </c:pt>
                <c:pt idx="7360">
                  <c:v>120</c:v>
                </c:pt>
                <c:pt idx="7361">
                  <c:v>120</c:v>
                </c:pt>
                <c:pt idx="7362">
                  <c:v>120</c:v>
                </c:pt>
                <c:pt idx="7363">
                  <c:v>120</c:v>
                </c:pt>
                <c:pt idx="7364">
                  <c:v>120</c:v>
                </c:pt>
                <c:pt idx="7365">
                  <c:v>120</c:v>
                </c:pt>
                <c:pt idx="7366">
                  <c:v>120</c:v>
                </c:pt>
                <c:pt idx="7367">
                  <c:v>120</c:v>
                </c:pt>
                <c:pt idx="7368">
                  <c:v>120</c:v>
                </c:pt>
                <c:pt idx="7369">
                  <c:v>120</c:v>
                </c:pt>
                <c:pt idx="7370">
                  <c:v>120</c:v>
                </c:pt>
                <c:pt idx="7371">
                  <c:v>120</c:v>
                </c:pt>
                <c:pt idx="7372">
                  <c:v>120</c:v>
                </c:pt>
                <c:pt idx="7373">
                  <c:v>120</c:v>
                </c:pt>
                <c:pt idx="7374">
                  <c:v>120</c:v>
                </c:pt>
                <c:pt idx="7375">
                  <c:v>120</c:v>
                </c:pt>
                <c:pt idx="7376">
                  <c:v>120</c:v>
                </c:pt>
                <c:pt idx="7377">
                  <c:v>120</c:v>
                </c:pt>
                <c:pt idx="7378">
                  <c:v>120</c:v>
                </c:pt>
                <c:pt idx="7379">
                  <c:v>120</c:v>
                </c:pt>
                <c:pt idx="7380">
                  <c:v>120</c:v>
                </c:pt>
                <c:pt idx="7381">
                  <c:v>120</c:v>
                </c:pt>
                <c:pt idx="7382">
                  <c:v>120</c:v>
                </c:pt>
                <c:pt idx="7383">
                  <c:v>120</c:v>
                </c:pt>
                <c:pt idx="7384">
                  <c:v>120</c:v>
                </c:pt>
                <c:pt idx="7385">
                  <c:v>120</c:v>
                </c:pt>
                <c:pt idx="7386">
                  <c:v>120</c:v>
                </c:pt>
                <c:pt idx="7387">
                  <c:v>120</c:v>
                </c:pt>
                <c:pt idx="7388">
                  <c:v>120</c:v>
                </c:pt>
                <c:pt idx="7389">
                  <c:v>120</c:v>
                </c:pt>
                <c:pt idx="7390">
                  <c:v>120</c:v>
                </c:pt>
                <c:pt idx="7391">
                  <c:v>120</c:v>
                </c:pt>
                <c:pt idx="7392">
                  <c:v>120</c:v>
                </c:pt>
                <c:pt idx="7393">
                  <c:v>120</c:v>
                </c:pt>
                <c:pt idx="7394">
                  <c:v>120</c:v>
                </c:pt>
                <c:pt idx="7395">
                  <c:v>120</c:v>
                </c:pt>
                <c:pt idx="7396">
                  <c:v>120</c:v>
                </c:pt>
                <c:pt idx="7397">
                  <c:v>120</c:v>
                </c:pt>
                <c:pt idx="7398">
                  <c:v>120</c:v>
                </c:pt>
                <c:pt idx="7399">
                  <c:v>120</c:v>
                </c:pt>
                <c:pt idx="7400">
                  <c:v>120</c:v>
                </c:pt>
                <c:pt idx="7401">
                  <c:v>120</c:v>
                </c:pt>
                <c:pt idx="7402">
                  <c:v>120</c:v>
                </c:pt>
                <c:pt idx="7403">
                  <c:v>120</c:v>
                </c:pt>
                <c:pt idx="7404">
                  <c:v>120</c:v>
                </c:pt>
                <c:pt idx="7405">
                  <c:v>120</c:v>
                </c:pt>
                <c:pt idx="7406">
                  <c:v>120</c:v>
                </c:pt>
                <c:pt idx="7407">
                  <c:v>120</c:v>
                </c:pt>
                <c:pt idx="7408">
                  <c:v>120</c:v>
                </c:pt>
                <c:pt idx="7409">
                  <c:v>120</c:v>
                </c:pt>
                <c:pt idx="7410">
                  <c:v>120</c:v>
                </c:pt>
                <c:pt idx="7411">
                  <c:v>120</c:v>
                </c:pt>
                <c:pt idx="7412">
                  <c:v>120</c:v>
                </c:pt>
                <c:pt idx="7413">
                  <c:v>120</c:v>
                </c:pt>
                <c:pt idx="7414">
                  <c:v>120</c:v>
                </c:pt>
                <c:pt idx="7415">
                  <c:v>120</c:v>
                </c:pt>
                <c:pt idx="7416">
                  <c:v>120</c:v>
                </c:pt>
                <c:pt idx="7417">
                  <c:v>120</c:v>
                </c:pt>
                <c:pt idx="7418">
                  <c:v>120</c:v>
                </c:pt>
                <c:pt idx="7419">
                  <c:v>120</c:v>
                </c:pt>
                <c:pt idx="7420">
                  <c:v>120</c:v>
                </c:pt>
                <c:pt idx="7421">
                  <c:v>120</c:v>
                </c:pt>
                <c:pt idx="7422">
                  <c:v>120</c:v>
                </c:pt>
                <c:pt idx="7423">
                  <c:v>120</c:v>
                </c:pt>
                <c:pt idx="7424">
                  <c:v>120</c:v>
                </c:pt>
                <c:pt idx="7425">
                  <c:v>120</c:v>
                </c:pt>
                <c:pt idx="7426">
                  <c:v>120</c:v>
                </c:pt>
                <c:pt idx="7427">
                  <c:v>120</c:v>
                </c:pt>
                <c:pt idx="7428">
                  <c:v>120</c:v>
                </c:pt>
                <c:pt idx="7429">
                  <c:v>120</c:v>
                </c:pt>
                <c:pt idx="7430">
                  <c:v>120</c:v>
                </c:pt>
                <c:pt idx="7431">
                  <c:v>120</c:v>
                </c:pt>
                <c:pt idx="7432">
                  <c:v>120</c:v>
                </c:pt>
                <c:pt idx="7433">
                  <c:v>120</c:v>
                </c:pt>
                <c:pt idx="7434">
                  <c:v>120</c:v>
                </c:pt>
                <c:pt idx="7435">
                  <c:v>120</c:v>
                </c:pt>
                <c:pt idx="7436">
                  <c:v>120</c:v>
                </c:pt>
                <c:pt idx="7437">
                  <c:v>120</c:v>
                </c:pt>
                <c:pt idx="7438">
                  <c:v>120</c:v>
                </c:pt>
                <c:pt idx="7439">
                  <c:v>120</c:v>
                </c:pt>
                <c:pt idx="7440">
                  <c:v>120</c:v>
                </c:pt>
                <c:pt idx="7441">
                  <c:v>120</c:v>
                </c:pt>
                <c:pt idx="7442">
                  <c:v>120</c:v>
                </c:pt>
                <c:pt idx="7443">
                  <c:v>120</c:v>
                </c:pt>
                <c:pt idx="7444">
                  <c:v>120</c:v>
                </c:pt>
                <c:pt idx="7445">
                  <c:v>120</c:v>
                </c:pt>
                <c:pt idx="7446">
                  <c:v>120</c:v>
                </c:pt>
                <c:pt idx="7447">
                  <c:v>120</c:v>
                </c:pt>
                <c:pt idx="7448">
                  <c:v>120</c:v>
                </c:pt>
                <c:pt idx="7449">
                  <c:v>120</c:v>
                </c:pt>
                <c:pt idx="7450">
                  <c:v>120</c:v>
                </c:pt>
                <c:pt idx="7451">
                  <c:v>120</c:v>
                </c:pt>
                <c:pt idx="7452">
                  <c:v>120</c:v>
                </c:pt>
                <c:pt idx="7453">
                  <c:v>120</c:v>
                </c:pt>
                <c:pt idx="7454">
                  <c:v>120</c:v>
                </c:pt>
                <c:pt idx="7455">
                  <c:v>120</c:v>
                </c:pt>
                <c:pt idx="7456">
                  <c:v>120</c:v>
                </c:pt>
                <c:pt idx="7457">
                  <c:v>120</c:v>
                </c:pt>
                <c:pt idx="7458">
                  <c:v>120</c:v>
                </c:pt>
                <c:pt idx="7459">
                  <c:v>120</c:v>
                </c:pt>
                <c:pt idx="7460">
                  <c:v>120</c:v>
                </c:pt>
                <c:pt idx="7461">
                  <c:v>120</c:v>
                </c:pt>
                <c:pt idx="7462">
                  <c:v>120</c:v>
                </c:pt>
                <c:pt idx="7463">
                  <c:v>120</c:v>
                </c:pt>
                <c:pt idx="7464">
                  <c:v>120</c:v>
                </c:pt>
                <c:pt idx="7465">
                  <c:v>120</c:v>
                </c:pt>
                <c:pt idx="7466">
                  <c:v>120</c:v>
                </c:pt>
                <c:pt idx="7467">
                  <c:v>120</c:v>
                </c:pt>
                <c:pt idx="7468">
                  <c:v>120</c:v>
                </c:pt>
                <c:pt idx="7469">
                  <c:v>120</c:v>
                </c:pt>
                <c:pt idx="7470">
                  <c:v>120</c:v>
                </c:pt>
                <c:pt idx="7471">
                  <c:v>120</c:v>
                </c:pt>
                <c:pt idx="7472">
                  <c:v>120</c:v>
                </c:pt>
                <c:pt idx="7473">
                  <c:v>120</c:v>
                </c:pt>
                <c:pt idx="7474">
                  <c:v>120</c:v>
                </c:pt>
                <c:pt idx="7475">
                  <c:v>120</c:v>
                </c:pt>
                <c:pt idx="7476">
                  <c:v>120</c:v>
                </c:pt>
                <c:pt idx="7477">
                  <c:v>120</c:v>
                </c:pt>
                <c:pt idx="7478">
                  <c:v>120</c:v>
                </c:pt>
                <c:pt idx="7479">
                  <c:v>120</c:v>
                </c:pt>
                <c:pt idx="7480">
                  <c:v>120</c:v>
                </c:pt>
                <c:pt idx="7481">
                  <c:v>120</c:v>
                </c:pt>
                <c:pt idx="7482">
                  <c:v>120</c:v>
                </c:pt>
                <c:pt idx="7483">
                  <c:v>120</c:v>
                </c:pt>
                <c:pt idx="7484">
                  <c:v>120</c:v>
                </c:pt>
                <c:pt idx="7485">
                  <c:v>120</c:v>
                </c:pt>
                <c:pt idx="7486">
                  <c:v>120</c:v>
                </c:pt>
                <c:pt idx="7487">
                  <c:v>120</c:v>
                </c:pt>
                <c:pt idx="7488">
                  <c:v>120</c:v>
                </c:pt>
                <c:pt idx="7489">
                  <c:v>120</c:v>
                </c:pt>
                <c:pt idx="7490">
                  <c:v>120</c:v>
                </c:pt>
                <c:pt idx="7491">
                  <c:v>120</c:v>
                </c:pt>
                <c:pt idx="7492">
                  <c:v>120</c:v>
                </c:pt>
                <c:pt idx="7493">
                  <c:v>120</c:v>
                </c:pt>
                <c:pt idx="7494">
                  <c:v>120</c:v>
                </c:pt>
                <c:pt idx="7495">
                  <c:v>120</c:v>
                </c:pt>
                <c:pt idx="7496">
                  <c:v>120</c:v>
                </c:pt>
                <c:pt idx="7497">
                  <c:v>120</c:v>
                </c:pt>
                <c:pt idx="7498">
                  <c:v>120</c:v>
                </c:pt>
                <c:pt idx="7499">
                  <c:v>120</c:v>
                </c:pt>
                <c:pt idx="7500">
                  <c:v>120</c:v>
                </c:pt>
                <c:pt idx="7501">
                  <c:v>120</c:v>
                </c:pt>
                <c:pt idx="7502">
                  <c:v>120</c:v>
                </c:pt>
                <c:pt idx="7503">
                  <c:v>120</c:v>
                </c:pt>
                <c:pt idx="7504">
                  <c:v>120</c:v>
                </c:pt>
                <c:pt idx="7505">
                  <c:v>120</c:v>
                </c:pt>
                <c:pt idx="7506">
                  <c:v>120</c:v>
                </c:pt>
                <c:pt idx="7507">
                  <c:v>120</c:v>
                </c:pt>
                <c:pt idx="7508">
                  <c:v>120</c:v>
                </c:pt>
                <c:pt idx="7509">
                  <c:v>120</c:v>
                </c:pt>
                <c:pt idx="7510">
                  <c:v>120</c:v>
                </c:pt>
                <c:pt idx="7511">
                  <c:v>120</c:v>
                </c:pt>
                <c:pt idx="7512">
                  <c:v>120</c:v>
                </c:pt>
                <c:pt idx="7513">
                  <c:v>120</c:v>
                </c:pt>
                <c:pt idx="7514">
                  <c:v>120</c:v>
                </c:pt>
                <c:pt idx="7515">
                  <c:v>120</c:v>
                </c:pt>
                <c:pt idx="7516">
                  <c:v>120</c:v>
                </c:pt>
                <c:pt idx="7517">
                  <c:v>120</c:v>
                </c:pt>
                <c:pt idx="7518">
                  <c:v>120</c:v>
                </c:pt>
                <c:pt idx="7519">
                  <c:v>120</c:v>
                </c:pt>
                <c:pt idx="7520">
                  <c:v>120</c:v>
                </c:pt>
                <c:pt idx="7521">
                  <c:v>120</c:v>
                </c:pt>
                <c:pt idx="7522">
                  <c:v>120</c:v>
                </c:pt>
                <c:pt idx="7523">
                  <c:v>120</c:v>
                </c:pt>
                <c:pt idx="7524">
                  <c:v>120</c:v>
                </c:pt>
                <c:pt idx="7525">
                  <c:v>120</c:v>
                </c:pt>
                <c:pt idx="7526">
                  <c:v>120</c:v>
                </c:pt>
                <c:pt idx="7527">
                  <c:v>120</c:v>
                </c:pt>
                <c:pt idx="7528">
                  <c:v>120</c:v>
                </c:pt>
                <c:pt idx="7529">
                  <c:v>120</c:v>
                </c:pt>
                <c:pt idx="7530">
                  <c:v>120</c:v>
                </c:pt>
                <c:pt idx="7531">
                  <c:v>120</c:v>
                </c:pt>
                <c:pt idx="7532">
                  <c:v>120</c:v>
                </c:pt>
                <c:pt idx="7533">
                  <c:v>120</c:v>
                </c:pt>
                <c:pt idx="7534">
                  <c:v>120</c:v>
                </c:pt>
                <c:pt idx="7535">
                  <c:v>120</c:v>
                </c:pt>
                <c:pt idx="7536">
                  <c:v>120</c:v>
                </c:pt>
                <c:pt idx="7537">
                  <c:v>120</c:v>
                </c:pt>
                <c:pt idx="7538">
                  <c:v>100</c:v>
                </c:pt>
                <c:pt idx="7539">
                  <c:v>100</c:v>
                </c:pt>
                <c:pt idx="7540">
                  <c:v>100</c:v>
                </c:pt>
                <c:pt idx="7541">
                  <c:v>100</c:v>
                </c:pt>
                <c:pt idx="7542">
                  <c:v>100</c:v>
                </c:pt>
                <c:pt idx="7543">
                  <c:v>100</c:v>
                </c:pt>
                <c:pt idx="7544">
                  <c:v>100</c:v>
                </c:pt>
                <c:pt idx="7545">
                  <c:v>100</c:v>
                </c:pt>
                <c:pt idx="7546">
                  <c:v>100</c:v>
                </c:pt>
                <c:pt idx="7547">
                  <c:v>100</c:v>
                </c:pt>
                <c:pt idx="7548">
                  <c:v>100</c:v>
                </c:pt>
                <c:pt idx="7549">
                  <c:v>100</c:v>
                </c:pt>
                <c:pt idx="7550">
                  <c:v>100</c:v>
                </c:pt>
                <c:pt idx="7551">
                  <c:v>100</c:v>
                </c:pt>
                <c:pt idx="7552">
                  <c:v>100</c:v>
                </c:pt>
                <c:pt idx="7553">
                  <c:v>100</c:v>
                </c:pt>
                <c:pt idx="7554">
                  <c:v>100</c:v>
                </c:pt>
                <c:pt idx="7555">
                  <c:v>100</c:v>
                </c:pt>
                <c:pt idx="7556">
                  <c:v>100</c:v>
                </c:pt>
                <c:pt idx="7557">
                  <c:v>100</c:v>
                </c:pt>
                <c:pt idx="7558">
                  <c:v>100</c:v>
                </c:pt>
                <c:pt idx="7559">
                  <c:v>100</c:v>
                </c:pt>
                <c:pt idx="7560">
                  <c:v>100</c:v>
                </c:pt>
                <c:pt idx="7561">
                  <c:v>100</c:v>
                </c:pt>
                <c:pt idx="7562">
                  <c:v>100</c:v>
                </c:pt>
                <c:pt idx="7563">
                  <c:v>100</c:v>
                </c:pt>
                <c:pt idx="7564">
                  <c:v>100</c:v>
                </c:pt>
                <c:pt idx="7565">
                  <c:v>100</c:v>
                </c:pt>
                <c:pt idx="7566">
                  <c:v>100</c:v>
                </c:pt>
                <c:pt idx="7567">
                  <c:v>100</c:v>
                </c:pt>
                <c:pt idx="7568">
                  <c:v>100</c:v>
                </c:pt>
                <c:pt idx="7569">
                  <c:v>100</c:v>
                </c:pt>
                <c:pt idx="7570">
                  <c:v>100</c:v>
                </c:pt>
                <c:pt idx="7571">
                  <c:v>100</c:v>
                </c:pt>
                <c:pt idx="7572">
                  <c:v>100</c:v>
                </c:pt>
                <c:pt idx="7573">
                  <c:v>100</c:v>
                </c:pt>
                <c:pt idx="7574">
                  <c:v>100</c:v>
                </c:pt>
                <c:pt idx="7575">
                  <c:v>100</c:v>
                </c:pt>
                <c:pt idx="7576">
                  <c:v>100</c:v>
                </c:pt>
                <c:pt idx="7577">
                  <c:v>100</c:v>
                </c:pt>
                <c:pt idx="7578">
                  <c:v>100</c:v>
                </c:pt>
                <c:pt idx="7579">
                  <c:v>100</c:v>
                </c:pt>
                <c:pt idx="7580">
                  <c:v>100</c:v>
                </c:pt>
                <c:pt idx="7581">
                  <c:v>100</c:v>
                </c:pt>
                <c:pt idx="7582">
                  <c:v>100</c:v>
                </c:pt>
                <c:pt idx="7583">
                  <c:v>100</c:v>
                </c:pt>
                <c:pt idx="7584">
                  <c:v>100</c:v>
                </c:pt>
                <c:pt idx="7585">
                  <c:v>100</c:v>
                </c:pt>
                <c:pt idx="7586">
                  <c:v>100</c:v>
                </c:pt>
                <c:pt idx="7587">
                  <c:v>100</c:v>
                </c:pt>
                <c:pt idx="7588">
                  <c:v>100</c:v>
                </c:pt>
                <c:pt idx="7589">
                  <c:v>100</c:v>
                </c:pt>
                <c:pt idx="7590">
                  <c:v>100</c:v>
                </c:pt>
                <c:pt idx="7591">
                  <c:v>100</c:v>
                </c:pt>
                <c:pt idx="7592">
                  <c:v>100</c:v>
                </c:pt>
                <c:pt idx="7593">
                  <c:v>100</c:v>
                </c:pt>
                <c:pt idx="7594">
                  <c:v>100</c:v>
                </c:pt>
                <c:pt idx="7595">
                  <c:v>100</c:v>
                </c:pt>
                <c:pt idx="7596">
                  <c:v>100</c:v>
                </c:pt>
                <c:pt idx="7597">
                  <c:v>100</c:v>
                </c:pt>
                <c:pt idx="7598">
                  <c:v>100</c:v>
                </c:pt>
                <c:pt idx="7599">
                  <c:v>100</c:v>
                </c:pt>
                <c:pt idx="7600">
                  <c:v>100</c:v>
                </c:pt>
                <c:pt idx="7601">
                  <c:v>100</c:v>
                </c:pt>
                <c:pt idx="7602">
                  <c:v>100</c:v>
                </c:pt>
                <c:pt idx="7603">
                  <c:v>100</c:v>
                </c:pt>
                <c:pt idx="7604">
                  <c:v>100</c:v>
                </c:pt>
                <c:pt idx="7605">
                  <c:v>100</c:v>
                </c:pt>
                <c:pt idx="7606">
                  <c:v>100</c:v>
                </c:pt>
                <c:pt idx="7607">
                  <c:v>100</c:v>
                </c:pt>
                <c:pt idx="7608">
                  <c:v>100</c:v>
                </c:pt>
                <c:pt idx="7609">
                  <c:v>100</c:v>
                </c:pt>
                <c:pt idx="7610">
                  <c:v>100</c:v>
                </c:pt>
                <c:pt idx="7611">
                  <c:v>100</c:v>
                </c:pt>
                <c:pt idx="7612">
                  <c:v>100</c:v>
                </c:pt>
                <c:pt idx="7613">
                  <c:v>100</c:v>
                </c:pt>
                <c:pt idx="7614">
                  <c:v>100</c:v>
                </c:pt>
                <c:pt idx="7615">
                  <c:v>100</c:v>
                </c:pt>
                <c:pt idx="7616">
                  <c:v>100</c:v>
                </c:pt>
                <c:pt idx="7617">
                  <c:v>100</c:v>
                </c:pt>
                <c:pt idx="7618">
                  <c:v>100</c:v>
                </c:pt>
                <c:pt idx="7619">
                  <c:v>100</c:v>
                </c:pt>
                <c:pt idx="7620">
                  <c:v>100</c:v>
                </c:pt>
                <c:pt idx="7621">
                  <c:v>100</c:v>
                </c:pt>
                <c:pt idx="7622">
                  <c:v>100</c:v>
                </c:pt>
                <c:pt idx="7623">
                  <c:v>100</c:v>
                </c:pt>
                <c:pt idx="7624">
                  <c:v>100</c:v>
                </c:pt>
                <c:pt idx="7625">
                  <c:v>100</c:v>
                </c:pt>
                <c:pt idx="7626">
                  <c:v>100</c:v>
                </c:pt>
                <c:pt idx="7627">
                  <c:v>100</c:v>
                </c:pt>
                <c:pt idx="7628">
                  <c:v>100</c:v>
                </c:pt>
                <c:pt idx="7629">
                  <c:v>100</c:v>
                </c:pt>
                <c:pt idx="7630">
                  <c:v>100</c:v>
                </c:pt>
                <c:pt idx="7631">
                  <c:v>100</c:v>
                </c:pt>
                <c:pt idx="7632">
                  <c:v>100</c:v>
                </c:pt>
                <c:pt idx="7633">
                  <c:v>100</c:v>
                </c:pt>
                <c:pt idx="7634">
                  <c:v>100</c:v>
                </c:pt>
                <c:pt idx="7635">
                  <c:v>100</c:v>
                </c:pt>
                <c:pt idx="7636">
                  <c:v>100</c:v>
                </c:pt>
                <c:pt idx="7637">
                  <c:v>100</c:v>
                </c:pt>
                <c:pt idx="7638">
                  <c:v>100</c:v>
                </c:pt>
                <c:pt idx="7639">
                  <c:v>100</c:v>
                </c:pt>
                <c:pt idx="7640">
                  <c:v>100</c:v>
                </c:pt>
                <c:pt idx="7641">
                  <c:v>100</c:v>
                </c:pt>
                <c:pt idx="7642">
                  <c:v>100</c:v>
                </c:pt>
                <c:pt idx="7643">
                  <c:v>100</c:v>
                </c:pt>
                <c:pt idx="7644">
                  <c:v>100</c:v>
                </c:pt>
                <c:pt idx="7645">
                  <c:v>100</c:v>
                </c:pt>
                <c:pt idx="7646">
                  <c:v>100</c:v>
                </c:pt>
                <c:pt idx="7647">
                  <c:v>100</c:v>
                </c:pt>
                <c:pt idx="7648">
                  <c:v>100</c:v>
                </c:pt>
                <c:pt idx="7649">
                  <c:v>100</c:v>
                </c:pt>
                <c:pt idx="7650">
                  <c:v>100</c:v>
                </c:pt>
                <c:pt idx="7651">
                  <c:v>100</c:v>
                </c:pt>
                <c:pt idx="7652">
                  <c:v>100</c:v>
                </c:pt>
                <c:pt idx="7653">
                  <c:v>100</c:v>
                </c:pt>
                <c:pt idx="7654">
                  <c:v>100</c:v>
                </c:pt>
                <c:pt idx="7655">
                  <c:v>100</c:v>
                </c:pt>
                <c:pt idx="7656">
                  <c:v>100</c:v>
                </c:pt>
                <c:pt idx="7657">
                  <c:v>100</c:v>
                </c:pt>
                <c:pt idx="7658">
                  <c:v>100</c:v>
                </c:pt>
                <c:pt idx="7659">
                  <c:v>100</c:v>
                </c:pt>
                <c:pt idx="7660">
                  <c:v>100</c:v>
                </c:pt>
                <c:pt idx="7661">
                  <c:v>100</c:v>
                </c:pt>
                <c:pt idx="7662">
                  <c:v>100</c:v>
                </c:pt>
                <c:pt idx="7663">
                  <c:v>100</c:v>
                </c:pt>
                <c:pt idx="7664">
                  <c:v>100</c:v>
                </c:pt>
                <c:pt idx="7665">
                  <c:v>100</c:v>
                </c:pt>
                <c:pt idx="7666">
                  <c:v>100</c:v>
                </c:pt>
                <c:pt idx="7667">
                  <c:v>100</c:v>
                </c:pt>
                <c:pt idx="7668">
                  <c:v>100</c:v>
                </c:pt>
                <c:pt idx="7669">
                  <c:v>100</c:v>
                </c:pt>
                <c:pt idx="7670">
                  <c:v>100</c:v>
                </c:pt>
                <c:pt idx="7671">
                  <c:v>100</c:v>
                </c:pt>
                <c:pt idx="7672">
                  <c:v>100</c:v>
                </c:pt>
                <c:pt idx="7673">
                  <c:v>100</c:v>
                </c:pt>
                <c:pt idx="7674">
                  <c:v>100</c:v>
                </c:pt>
                <c:pt idx="7675">
                  <c:v>100</c:v>
                </c:pt>
                <c:pt idx="7676">
                  <c:v>100</c:v>
                </c:pt>
                <c:pt idx="7677">
                  <c:v>100</c:v>
                </c:pt>
                <c:pt idx="7678">
                  <c:v>100</c:v>
                </c:pt>
                <c:pt idx="7679">
                  <c:v>100</c:v>
                </c:pt>
                <c:pt idx="7680">
                  <c:v>100</c:v>
                </c:pt>
                <c:pt idx="7681">
                  <c:v>100</c:v>
                </c:pt>
                <c:pt idx="7682">
                  <c:v>100</c:v>
                </c:pt>
                <c:pt idx="7683">
                  <c:v>100</c:v>
                </c:pt>
                <c:pt idx="7684">
                  <c:v>100</c:v>
                </c:pt>
                <c:pt idx="7685">
                  <c:v>100</c:v>
                </c:pt>
                <c:pt idx="7686">
                  <c:v>100</c:v>
                </c:pt>
                <c:pt idx="7687">
                  <c:v>100</c:v>
                </c:pt>
                <c:pt idx="7688">
                  <c:v>100</c:v>
                </c:pt>
                <c:pt idx="7689">
                  <c:v>100</c:v>
                </c:pt>
                <c:pt idx="7690">
                  <c:v>100</c:v>
                </c:pt>
                <c:pt idx="7691">
                  <c:v>100</c:v>
                </c:pt>
                <c:pt idx="7692">
                  <c:v>100</c:v>
                </c:pt>
                <c:pt idx="7693">
                  <c:v>100</c:v>
                </c:pt>
                <c:pt idx="7694">
                  <c:v>100</c:v>
                </c:pt>
                <c:pt idx="7695">
                  <c:v>100</c:v>
                </c:pt>
                <c:pt idx="7696">
                  <c:v>100</c:v>
                </c:pt>
                <c:pt idx="7697">
                  <c:v>100</c:v>
                </c:pt>
                <c:pt idx="7698">
                  <c:v>100</c:v>
                </c:pt>
                <c:pt idx="7699">
                  <c:v>100</c:v>
                </c:pt>
                <c:pt idx="7700">
                  <c:v>100</c:v>
                </c:pt>
                <c:pt idx="7701">
                  <c:v>100</c:v>
                </c:pt>
                <c:pt idx="7702">
                  <c:v>100</c:v>
                </c:pt>
                <c:pt idx="7703">
                  <c:v>100</c:v>
                </c:pt>
                <c:pt idx="7704">
                  <c:v>100</c:v>
                </c:pt>
                <c:pt idx="7705">
                  <c:v>100</c:v>
                </c:pt>
                <c:pt idx="7706">
                  <c:v>100</c:v>
                </c:pt>
                <c:pt idx="7707">
                  <c:v>100</c:v>
                </c:pt>
                <c:pt idx="7708">
                  <c:v>100</c:v>
                </c:pt>
                <c:pt idx="7709">
                  <c:v>100</c:v>
                </c:pt>
                <c:pt idx="7710">
                  <c:v>100</c:v>
                </c:pt>
                <c:pt idx="7711">
                  <c:v>100</c:v>
                </c:pt>
                <c:pt idx="7712">
                  <c:v>100</c:v>
                </c:pt>
                <c:pt idx="7713">
                  <c:v>100</c:v>
                </c:pt>
                <c:pt idx="7714">
                  <c:v>100</c:v>
                </c:pt>
                <c:pt idx="7715">
                  <c:v>100</c:v>
                </c:pt>
                <c:pt idx="7716">
                  <c:v>100</c:v>
                </c:pt>
                <c:pt idx="7717">
                  <c:v>100</c:v>
                </c:pt>
                <c:pt idx="7718">
                  <c:v>100</c:v>
                </c:pt>
                <c:pt idx="7719">
                  <c:v>100</c:v>
                </c:pt>
                <c:pt idx="7720">
                  <c:v>100</c:v>
                </c:pt>
                <c:pt idx="7721">
                  <c:v>100</c:v>
                </c:pt>
                <c:pt idx="7722">
                  <c:v>100</c:v>
                </c:pt>
                <c:pt idx="7723">
                  <c:v>100</c:v>
                </c:pt>
                <c:pt idx="7724">
                  <c:v>100</c:v>
                </c:pt>
                <c:pt idx="7725">
                  <c:v>100</c:v>
                </c:pt>
                <c:pt idx="7726">
                  <c:v>100</c:v>
                </c:pt>
                <c:pt idx="7727">
                  <c:v>100</c:v>
                </c:pt>
                <c:pt idx="7728">
                  <c:v>100</c:v>
                </c:pt>
                <c:pt idx="7729">
                  <c:v>100</c:v>
                </c:pt>
                <c:pt idx="7730">
                  <c:v>100</c:v>
                </c:pt>
                <c:pt idx="7731">
                  <c:v>100</c:v>
                </c:pt>
                <c:pt idx="7732">
                  <c:v>100</c:v>
                </c:pt>
                <c:pt idx="7733">
                  <c:v>100</c:v>
                </c:pt>
                <c:pt idx="7734">
                  <c:v>100</c:v>
                </c:pt>
                <c:pt idx="7735">
                  <c:v>100</c:v>
                </c:pt>
                <c:pt idx="7736">
                  <c:v>100</c:v>
                </c:pt>
                <c:pt idx="7737">
                  <c:v>100</c:v>
                </c:pt>
                <c:pt idx="7738">
                  <c:v>100</c:v>
                </c:pt>
                <c:pt idx="7739">
                  <c:v>100</c:v>
                </c:pt>
                <c:pt idx="7740">
                  <c:v>100</c:v>
                </c:pt>
                <c:pt idx="7741">
                  <c:v>100</c:v>
                </c:pt>
                <c:pt idx="7742">
                  <c:v>100</c:v>
                </c:pt>
                <c:pt idx="7743">
                  <c:v>100</c:v>
                </c:pt>
                <c:pt idx="7744">
                  <c:v>100</c:v>
                </c:pt>
                <c:pt idx="7745">
                  <c:v>100</c:v>
                </c:pt>
                <c:pt idx="7746">
                  <c:v>100</c:v>
                </c:pt>
                <c:pt idx="7747">
                  <c:v>100</c:v>
                </c:pt>
                <c:pt idx="7748">
                  <c:v>100</c:v>
                </c:pt>
                <c:pt idx="7749">
                  <c:v>100</c:v>
                </c:pt>
                <c:pt idx="7750">
                  <c:v>100</c:v>
                </c:pt>
                <c:pt idx="7751">
                  <c:v>100</c:v>
                </c:pt>
                <c:pt idx="7752">
                  <c:v>100</c:v>
                </c:pt>
                <c:pt idx="7753">
                  <c:v>100</c:v>
                </c:pt>
                <c:pt idx="7754">
                  <c:v>100</c:v>
                </c:pt>
                <c:pt idx="7755">
                  <c:v>100</c:v>
                </c:pt>
                <c:pt idx="7756">
                  <c:v>100</c:v>
                </c:pt>
                <c:pt idx="7757">
                  <c:v>100</c:v>
                </c:pt>
                <c:pt idx="7758">
                  <c:v>100</c:v>
                </c:pt>
                <c:pt idx="7759">
                  <c:v>100</c:v>
                </c:pt>
                <c:pt idx="7760">
                  <c:v>100</c:v>
                </c:pt>
                <c:pt idx="7761">
                  <c:v>100</c:v>
                </c:pt>
                <c:pt idx="7762">
                  <c:v>100</c:v>
                </c:pt>
                <c:pt idx="7763">
                  <c:v>100</c:v>
                </c:pt>
                <c:pt idx="7764">
                  <c:v>100</c:v>
                </c:pt>
                <c:pt idx="7765">
                  <c:v>100</c:v>
                </c:pt>
                <c:pt idx="7766">
                  <c:v>100</c:v>
                </c:pt>
                <c:pt idx="7767">
                  <c:v>100</c:v>
                </c:pt>
                <c:pt idx="7768">
                  <c:v>100</c:v>
                </c:pt>
                <c:pt idx="7769">
                  <c:v>100</c:v>
                </c:pt>
                <c:pt idx="7770">
                  <c:v>100</c:v>
                </c:pt>
                <c:pt idx="7771">
                  <c:v>100</c:v>
                </c:pt>
                <c:pt idx="7772">
                  <c:v>100</c:v>
                </c:pt>
                <c:pt idx="7773">
                  <c:v>100</c:v>
                </c:pt>
                <c:pt idx="7774">
                  <c:v>100</c:v>
                </c:pt>
                <c:pt idx="7775">
                  <c:v>100</c:v>
                </c:pt>
                <c:pt idx="7776">
                  <c:v>100</c:v>
                </c:pt>
                <c:pt idx="7777">
                  <c:v>100</c:v>
                </c:pt>
                <c:pt idx="7778">
                  <c:v>100</c:v>
                </c:pt>
                <c:pt idx="7779">
                  <c:v>100</c:v>
                </c:pt>
                <c:pt idx="7780">
                  <c:v>100</c:v>
                </c:pt>
                <c:pt idx="7781">
                  <c:v>100</c:v>
                </c:pt>
                <c:pt idx="7782">
                  <c:v>100</c:v>
                </c:pt>
                <c:pt idx="7783">
                  <c:v>100</c:v>
                </c:pt>
                <c:pt idx="7784">
                  <c:v>100</c:v>
                </c:pt>
                <c:pt idx="7785">
                  <c:v>100</c:v>
                </c:pt>
                <c:pt idx="7786">
                  <c:v>100</c:v>
                </c:pt>
                <c:pt idx="7787">
                  <c:v>100</c:v>
                </c:pt>
                <c:pt idx="7788">
                  <c:v>100</c:v>
                </c:pt>
                <c:pt idx="7789">
                  <c:v>100</c:v>
                </c:pt>
                <c:pt idx="7790">
                  <c:v>100</c:v>
                </c:pt>
                <c:pt idx="7791">
                  <c:v>100</c:v>
                </c:pt>
                <c:pt idx="7792">
                  <c:v>100</c:v>
                </c:pt>
                <c:pt idx="7793">
                  <c:v>100</c:v>
                </c:pt>
                <c:pt idx="7794">
                  <c:v>100</c:v>
                </c:pt>
                <c:pt idx="7795">
                  <c:v>100</c:v>
                </c:pt>
                <c:pt idx="7796">
                  <c:v>100</c:v>
                </c:pt>
                <c:pt idx="7797">
                  <c:v>100</c:v>
                </c:pt>
                <c:pt idx="7798">
                  <c:v>100</c:v>
                </c:pt>
                <c:pt idx="7799">
                  <c:v>100</c:v>
                </c:pt>
                <c:pt idx="7800">
                  <c:v>100</c:v>
                </c:pt>
                <c:pt idx="7801">
                  <c:v>100</c:v>
                </c:pt>
                <c:pt idx="7802">
                  <c:v>100</c:v>
                </c:pt>
                <c:pt idx="7803">
                  <c:v>100</c:v>
                </c:pt>
                <c:pt idx="7804">
                  <c:v>100</c:v>
                </c:pt>
                <c:pt idx="7805">
                  <c:v>100</c:v>
                </c:pt>
                <c:pt idx="7806">
                  <c:v>100</c:v>
                </c:pt>
                <c:pt idx="7807">
                  <c:v>100</c:v>
                </c:pt>
                <c:pt idx="7808">
                  <c:v>100</c:v>
                </c:pt>
                <c:pt idx="7809">
                  <c:v>100</c:v>
                </c:pt>
                <c:pt idx="7810">
                  <c:v>100</c:v>
                </c:pt>
                <c:pt idx="7811">
                  <c:v>100</c:v>
                </c:pt>
                <c:pt idx="7812">
                  <c:v>100</c:v>
                </c:pt>
                <c:pt idx="7813">
                  <c:v>100</c:v>
                </c:pt>
                <c:pt idx="7814">
                  <c:v>100</c:v>
                </c:pt>
                <c:pt idx="7815">
                  <c:v>100</c:v>
                </c:pt>
                <c:pt idx="7816">
                  <c:v>100</c:v>
                </c:pt>
                <c:pt idx="7817">
                  <c:v>100</c:v>
                </c:pt>
                <c:pt idx="7818">
                  <c:v>100</c:v>
                </c:pt>
                <c:pt idx="7819">
                  <c:v>100</c:v>
                </c:pt>
                <c:pt idx="7820">
                  <c:v>100</c:v>
                </c:pt>
                <c:pt idx="7821">
                  <c:v>100</c:v>
                </c:pt>
                <c:pt idx="7822">
                  <c:v>100</c:v>
                </c:pt>
                <c:pt idx="7823">
                  <c:v>100</c:v>
                </c:pt>
                <c:pt idx="7824">
                  <c:v>100</c:v>
                </c:pt>
                <c:pt idx="7825">
                  <c:v>100</c:v>
                </c:pt>
                <c:pt idx="7826">
                  <c:v>100</c:v>
                </c:pt>
                <c:pt idx="7827">
                  <c:v>100</c:v>
                </c:pt>
                <c:pt idx="7828">
                  <c:v>100</c:v>
                </c:pt>
                <c:pt idx="7829">
                  <c:v>100</c:v>
                </c:pt>
                <c:pt idx="7830">
                  <c:v>100</c:v>
                </c:pt>
                <c:pt idx="7831">
                  <c:v>100</c:v>
                </c:pt>
                <c:pt idx="7832">
                  <c:v>100</c:v>
                </c:pt>
                <c:pt idx="7833">
                  <c:v>100</c:v>
                </c:pt>
                <c:pt idx="7834">
                  <c:v>100</c:v>
                </c:pt>
                <c:pt idx="7835">
                  <c:v>100</c:v>
                </c:pt>
                <c:pt idx="7836">
                  <c:v>100</c:v>
                </c:pt>
                <c:pt idx="7837">
                  <c:v>100</c:v>
                </c:pt>
                <c:pt idx="7838">
                  <c:v>100</c:v>
                </c:pt>
                <c:pt idx="7839">
                  <c:v>100</c:v>
                </c:pt>
                <c:pt idx="7840">
                  <c:v>100</c:v>
                </c:pt>
                <c:pt idx="7841">
                  <c:v>100</c:v>
                </c:pt>
                <c:pt idx="7842">
                  <c:v>100</c:v>
                </c:pt>
                <c:pt idx="7843">
                  <c:v>100</c:v>
                </c:pt>
                <c:pt idx="7844">
                  <c:v>100</c:v>
                </c:pt>
                <c:pt idx="7845">
                  <c:v>100</c:v>
                </c:pt>
                <c:pt idx="7846">
                  <c:v>100</c:v>
                </c:pt>
                <c:pt idx="7847">
                  <c:v>100</c:v>
                </c:pt>
                <c:pt idx="7848">
                  <c:v>100</c:v>
                </c:pt>
                <c:pt idx="7849">
                  <c:v>100</c:v>
                </c:pt>
                <c:pt idx="7850">
                  <c:v>100</c:v>
                </c:pt>
                <c:pt idx="7851">
                  <c:v>100</c:v>
                </c:pt>
                <c:pt idx="7852">
                  <c:v>100</c:v>
                </c:pt>
                <c:pt idx="7853">
                  <c:v>100</c:v>
                </c:pt>
                <c:pt idx="7854">
                  <c:v>100</c:v>
                </c:pt>
                <c:pt idx="7855">
                  <c:v>100</c:v>
                </c:pt>
                <c:pt idx="7856">
                  <c:v>100</c:v>
                </c:pt>
                <c:pt idx="7857">
                  <c:v>100</c:v>
                </c:pt>
                <c:pt idx="7858">
                  <c:v>100</c:v>
                </c:pt>
                <c:pt idx="7859">
                  <c:v>100</c:v>
                </c:pt>
                <c:pt idx="7860">
                  <c:v>100</c:v>
                </c:pt>
                <c:pt idx="7861">
                  <c:v>100</c:v>
                </c:pt>
                <c:pt idx="7862">
                  <c:v>100</c:v>
                </c:pt>
                <c:pt idx="7863">
                  <c:v>100</c:v>
                </c:pt>
                <c:pt idx="7864">
                  <c:v>100</c:v>
                </c:pt>
                <c:pt idx="7865">
                  <c:v>100</c:v>
                </c:pt>
                <c:pt idx="7866">
                  <c:v>100</c:v>
                </c:pt>
                <c:pt idx="7867">
                  <c:v>100</c:v>
                </c:pt>
                <c:pt idx="7868">
                  <c:v>100</c:v>
                </c:pt>
                <c:pt idx="7869">
                  <c:v>100</c:v>
                </c:pt>
                <c:pt idx="7870">
                  <c:v>100</c:v>
                </c:pt>
                <c:pt idx="7871">
                  <c:v>100</c:v>
                </c:pt>
                <c:pt idx="7872">
                  <c:v>100</c:v>
                </c:pt>
                <c:pt idx="7873">
                  <c:v>100</c:v>
                </c:pt>
                <c:pt idx="7874">
                  <c:v>100</c:v>
                </c:pt>
                <c:pt idx="7875">
                  <c:v>100</c:v>
                </c:pt>
                <c:pt idx="7876">
                  <c:v>100</c:v>
                </c:pt>
                <c:pt idx="7877">
                  <c:v>100</c:v>
                </c:pt>
                <c:pt idx="7878">
                  <c:v>100</c:v>
                </c:pt>
                <c:pt idx="7879">
                  <c:v>100</c:v>
                </c:pt>
                <c:pt idx="7880">
                  <c:v>100</c:v>
                </c:pt>
                <c:pt idx="7881">
                  <c:v>100</c:v>
                </c:pt>
                <c:pt idx="7882">
                  <c:v>100</c:v>
                </c:pt>
                <c:pt idx="7883">
                  <c:v>100</c:v>
                </c:pt>
                <c:pt idx="7884">
                  <c:v>100</c:v>
                </c:pt>
                <c:pt idx="7885">
                  <c:v>100</c:v>
                </c:pt>
                <c:pt idx="7886">
                  <c:v>100</c:v>
                </c:pt>
                <c:pt idx="7887">
                  <c:v>100</c:v>
                </c:pt>
                <c:pt idx="7888">
                  <c:v>100</c:v>
                </c:pt>
                <c:pt idx="7889">
                  <c:v>100</c:v>
                </c:pt>
                <c:pt idx="7890">
                  <c:v>100</c:v>
                </c:pt>
                <c:pt idx="7891">
                  <c:v>100</c:v>
                </c:pt>
                <c:pt idx="7892">
                  <c:v>100</c:v>
                </c:pt>
                <c:pt idx="7893">
                  <c:v>100</c:v>
                </c:pt>
                <c:pt idx="7894">
                  <c:v>100</c:v>
                </c:pt>
                <c:pt idx="7895">
                  <c:v>100</c:v>
                </c:pt>
                <c:pt idx="7896">
                  <c:v>100</c:v>
                </c:pt>
                <c:pt idx="7897">
                  <c:v>100</c:v>
                </c:pt>
                <c:pt idx="7898">
                  <c:v>100</c:v>
                </c:pt>
                <c:pt idx="7899">
                  <c:v>100</c:v>
                </c:pt>
                <c:pt idx="7900">
                  <c:v>100</c:v>
                </c:pt>
                <c:pt idx="7901">
                  <c:v>100</c:v>
                </c:pt>
                <c:pt idx="7902">
                  <c:v>100</c:v>
                </c:pt>
                <c:pt idx="7903">
                  <c:v>100</c:v>
                </c:pt>
                <c:pt idx="7904">
                  <c:v>100</c:v>
                </c:pt>
                <c:pt idx="7905">
                  <c:v>100</c:v>
                </c:pt>
                <c:pt idx="7906">
                  <c:v>100</c:v>
                </c:pt>
                <c:pt idx="7907">
                  <c:v>100</c:v>
                </c:pt>
                <c:pt idx="7908">
                  <c:v>100</c:v>
                </c:pt>
                <c:pt idx="7909">
                  <c:v>100</c:v>
                </c:pt>
                <c:pt idx="7910">
                  <c:v>100</c:v>
                </c:pt>
                <c:pt idx="7911">
                  <c:v>100</c:v>
                </c:pt>
                <c:pt idx="7912">
                  <c:v>100</c:v>
                </c:pt>
                <c:pt idx="7913">
                  <c:v>100</c:v>
                </c:pt>
                <c:pt idx="7914">
                  <c:v>100</c:v>
                </c:pt>
                <c:pt idx="7915">
                  <c:v>100</c:v>
                </c:pt>
                <c:pt idx="7916">
                  <c:v>100</c:v>
                </c:pt>
                <c:pt idx="7917">
                  <c:v>100</c:v>
                </c:pt>
                <c:pt idx="7918">
                  <c:v>100</c:v>
                </c:pt>
                <c:pt idx="7919">
                  <c:v>100</c:v>
                </c:pt>
                <c:pt idx="7920">
                  <c:v>100</c:v>
                </c:pt>
                <c:pt idx="7921">
                  <c:v>100</c:v>
                </c:pt>
                <c:pt idx="7922">
                  <c:v>100</c:v>
                </c:pt>
                <c:pt idx="7923">
                  <c:v>100</c:v>
                </c:pt>
                <c:pt idx="7924">
                  <c:v>100</c:v>
                </c:pt>
                <c:pt idx="7925">
                  <c:v>100</c:v>
                </c:pt>
                <c:pt idx="7926">
                  <c:v>100</c:v>
                </c:pt>
                <c:pt idx="7927">
                  <c:v>100</c:v>
                </c:pt>
                <c:pt idx="7928">
                  <c:v>100</c:v>
                </c:pt>
                <c:pt idx="7929">
                  <c:v>100</c:v>
                </c:pt>
                <c:pt idx="7930">
                  <c:v>100</c:v>
                </c:pt>
                <c:pt idx="7931">
                  <c:v>100</c:v>
                </c:pt>
                <c:pt idx="7932">
                  <c:v>100</c:v>
                </c:pt>
                <c:pt idx="7933">
                  <c:v>100</c:v>
                </c:pt>
                <c:pt idx="7934">
                  <c:v>100</c:v>
                </c:pt>
                <c:pt idx="7935">
                  <c:v>100</c:v>
                </c:pt>
                <c:pt idx="7936">
                  <c:v>100</c:v>
                </c:pt>
                <c:pt idx="7937">
                  <c:v>100</c:v>
                </c:pt>
                <c:pt idx="7938">
                  <c:v>100</c:v>
                </c:pt>
                <c:pt idx="7939">
                  <c:v>100</c:v>
                </c:pt>
                <c:pt idx="7940">
                  <c:v>100</c:v>
                </c:pt>
                <c:pt idx="7941">
                  <c:v>100</c:v>
                </c:pt>
                <c:pt idx="7942">
                  <c:v>100</c:v>
                </c:pt>
                <c:pt idx="7943">
                  <c:v>100</c:v>
                </c:pt>
                <c:pt idx="7944">
                  <c:v>100</c:v>
                </c:pt>
                <c:pt idx="7945">
                  <c:v>100</c:v>
                </c:pt>
                <c:pt idx="7946">
                  <c:v>100</c:v>
                </c:pt>
                <c:pt idx="7947">
                  <c:v>100</c:v>
                </c:pt>
                <c:pt idx="7948">
                  <c:v>100</c:v>
                </c:pt>
                <c:pt idx="7949">
                  <c:v>100</c:v>
                </c:pt>
                <c:pt idx="7950">
                  <c:v>100</c:v>
                </c:pt>
                <c:pt idx="7951">
                  <c:v>100</c:v>
                </c:pt>
                <c:pt idx="7952">
                  <c:v>100</c:v>
                </c:pt>
                <c:pt idx="7953">
                  <c:v>100</c:v>
                </c:pt>
                <c:pt idx="7954">
                  <c:v>100</c:v>
                </c:pt>
                <c:pt idx="7955">
                  <c:v>100</c:v>
                </c:pt>
                <c:pt idx="7956">
                  <c:v>100</c:v>
                </c:pt>
                <c:pt idx="7957">
                  <c:v>100</c:v>
                </c:pt>
                <c:pt idx="7958">
                  <c:v>100</c:v>
                </c:pt>
                <c:pt idx="7959">
                  <c:v>100</c:v>
                </c:pt>
                <c:pt idx="7960">
                  <c:v>100</c:v>
                </c:pt>
                <c:pt idx="7961">
                  <c:v>100</c:v>
                </c:pt>
                <c:pt idx="7962">
                  <c:v>100</c:v>
                </c:pt>
                <c:pt idx="7963">
                  <c:v>100</c:v>
                </c:pt>
                <c:pt idx="7964">
                  <c:v>100</c:v>
                </c:pt>
                <c:pt idx="7965">
                  <c:v>100</c:v>
                </c:pt>
                <c:pt idx="7966">
                  <c:v>100</c:v>
                </c:pt>
                <c:pt idx="7967">
                  <c:v>100</c:v>
                </c:pt>
                <c:pt idx="7968">
                  <c:v>100</c:v>
                </c:pt>
                <c:pt idx="7969">
                  <c:v>100</c:v>
                </c:pt>
                <c:pt idx="7970">
                  <c:v>100</c:v>
                </c:pt>
                <c:pt idx="7971">
                  <c:v>100</c:v>
                </c:pt>
                <c:pt idx="7972">
                  <c:v>100</c:v>
                </c:pt>
                <c:pt idx="7973">
                  <c:v>100</c:v>
                </c:pt>
                <c:pt idx="7974">
                  <c:v>100</c:v>
                </c:pt>
                <c:pt idx="7975">
                  <c:v>100</c:v>
                </c:pt>
                <c:pt idx="7976">
                  <c:v>100</c:v>
                </c:pt>
                <c:pt idx="7977">
                  <c:v>100</c:v>
                </c:pt>
                <c:pt idx="7978">
                  <c:v>100</c:v>
                </c:pt>
                <c:pt idx="7979">
                  <c:v>100</c:v>
                </c:pt>
                <c:pt idx="7980">
                  <c:v>100</c:v>
                </c:pt>
                <c:pt idx="7981">
                  <c:v>100</c:v>
                </c:pt>
                <c:pt idx="7982">
                  <c:v>100</c:v>
                </c:pt>
                <c:pt idx="7983">
                  <c:v>100</c:v>
                </c:pt>
                <c:pt idx="7984">
                  <c:v>100</c:v>
                </c:pt>
                <c:pt idx="7985">
                  <c:v>100</c:v>
                </c:pt>
                <c:pt idx="7986">
                  <c:v>100</c:v>
                </c:pt>
                <c:pt idx="7987">
                  <c:v>100</c:v>
                </c:pt>
                <c:pt idx="7988">
                  <c:v>100</c:v>
                </c:pt>
                <c:pt idx="7989">
                  <c:v>100</c:v>
                </c:pt>
                <c:pt idx="7990">
                  <c:v>100</c:v>
                </c:pt>
                <c:pt idx="7991">
                  <c:v>100</c:v>
                </c:pt>
                <c:pt idx="7992">
                  <c:v>100</c:v>
                </c:pt>
                <c:pt idx="7993">
                  <c:v>100</c:v>
                </c:pt>
                <c:pt idx="7994">
                  <c:v>100</c:v>
                </c:pt>
                <c:pt idx="7995">
                  <c:v>100</c:v>
                </c:pt>
                <c:pt idx="7996">
                  <c:v>100</c:v>
                </c:pt>
                <c:pt idx="7997">
                  <c:v>100</c:v>
                </c:pt>
                <c:pt idx="7998">
                  <c:v>100</c:v>
                </c:pt>
                <c:pt idx="7999">
                  <c:v>100</c:v>
                </c:pt>
                <c:pt idx="8000">
                  <c:v>100</c:v>
                </c:pt>
                <c:pt idx="8001">
                  <c:v>100</c:v>
                </c:pt>
                <c:pt idx="8002">
                  <c:v>100</c:v>
                </c:pt>
                <c:pt idx="8003">
                  <c:v>100</c:v>
                </c:pt>
                <c:pt idx="8004">
                  <c:v>100</c:v>
                </c:pt>
                <c:pt idx="8005">
                  <c:v>100</c:v>
                </c:pt>
                <c:pt idx="8006">
                  <c:v>100</c:v>
                </c:pt>
                <c:pt idx="8007">
                  <c:v>100</c:v>
                </c:pt>
                <c:pt idx="8008">
                  <c:v>100</c:v>
                </c:pt>
                <c:pt idx="8009">
                  <c:v>100</c:v>
                </c:pt>
                <c:pt idx="8010">
                  <c:v>100</c:v>
                </c:pt>
                <c:pt idx="8011">
                  <c:v>100</c:v>
                </c:pt>
                <c:pt idx="8012">
                  <c:v>100</c:v>
                </c:pt>
                <c:pt idx="8013">
                  <c:v>100</c:v>
                </c:pt>
                <c:pt idx="8014">
                  <c:v>100</c:v>
                </c:pt>
                <c:pt idx="8015">
                  <c:v>100</c:v>
                </c:pt>
                <c:pt idx="8016">
                  <c:v>100</c:v>
                </c:pt>
                <c:pt idx="8017">
                  <c:v>100</c:v>
                </c:pt>
                <c:pt idx="8018">
                  <c:v>100</c:v>
                </c:pt>
                <c:pt idx="8019">
                  <c:v>100</c:v>
                </c:pt>
                <c:pt idx="8020">
                  <c:v>100</c:v>
                </c:pt>
                <c:pt idx="8021">
                  <c:v>100</c:v>
                </c:pt>
                <c:pt idx="8022">
                  <c:v>100</c:v>
                </c:pt>
                <c:pt idx="8023">
                  <c:v>100</c:v>
                </c:pt>
                <c:pt idx="8024">
                  <c:v>100</c:v>
                </c:pt>
                <c:pt idx="8025">
                  <c:v>100</c:v>
                </c:pt>
                <c:pt idx="8026">
                  <c:v>100</c:v>
                </c:pt>
                <c:pt idx="8027">
                  <c:v>100</c:v>
                </c:pt>
                <c:pt idx="8028">
                  <c:v>100</c:v>
                </c:pt>
                <c:pt idx="8029">
                  <c:v>100</c:v>
                </c:pt>
                <c:pt idx="8030">
                  <c:v>100</c:v>
                </c:pt>
                <c:pt idx="8031">
                  <c:v>100</c:v>
                </c:pt>
                <c:pt idx="8032">
                  <c:v>100</c:v>
                </c:pt>
                <c:pt idx="8033">
                  <c:v>100</c:v>
                </c:pt>
                <c:pt idx="8034">
                  <c:v>100</c:v>
                </c:pt>
                <c:pt idx="8035">
                  <c:v>100</c:v>
                </c:pt>
                <c:pt idx="8036">
                  <c:v>100</c:v>
                </c:pt>
                <c:pt idx="8037">
                  <c:v>100</c:v>
                </c:pt>
                <c:pt idx="8038">
                  <c:v>100</c:v>
                </c:pt>
                <c:pt idx="8039">
                  <c:v>100</c:v>
                </c:pt>
                <c:pt idx="8040">
                  <c:v>100</c:v>
                </c:pt>
                <c:pt idx="8041">
                  <c:v>100</c:v>
                </c:pt>
                <c:pt idx="8042">
                  <c:v>100</c:v>
                </c:pt>
                <c:pt idx="8043">
                  <c:v>100</c:v>
                </c:pt>
                <c:pt idx="8044">
                  <c:v>100</c:v>
                </c:pt>
                <c:pt idx="8045">
                  <c:v>100</c:v>
                </c:pt>
                <c:pt idx="8046">
                  <c:v>100</c:v>
                </c:pt>
                <c:pt idx="8047">
                  <c:v>100</c:v>
                </c:pt>
                <c:pt idx="8048">
                  <c:v>100</c:v>
                </c:pt>
                <c:pt idx="8049">
                  <c:v>100</c:v>
                </c:pt>
                <c:pt idx="8050">
                  <c:v>100</c:v>
                </c:pt>
                <c:pt idx="8051">
                  <c:v>100</c:v>
                </c:pt>
                <c:pt idx="8052">
                  <c:v>100</c:v>
                </c:pt>
                <c:pt idx="8053">
                  <c:v>100</c:v>
                </c:pt>
                <c:pt idx="8054">
                  <c:v>100</c:v>
                </c:pt>
                <c:pt idx="8055">
                  <c:v>100</c:v>
                </c:pt>
                <c:pt idx="8056">
                  <c:v>100</c:v>
                </c:pt>
                <c:pt idx="8057">
                  <c:v>100</c:v>
                </c:pt>
                <c:pt idx="8058">
                  <c:v>100</c:v>
                </c:pt>
                <c:pt idx="8059">
                  <c:v>100</c:v>
                </c:pt>
                <c:pt idx="8060">
                  <c:v>100</c:v>
                </c:pt>
                <c:pt idx="8061">
                  <c:v>100</c:v>
                </c:pt>
                <c:pt idx="8062">
                  <c:v>100</c:v>
                </c:pt>
                <c:pt idx="8063">
                  <c:v>100</c:v>
                </c:pt>
                <c:pt idx="8064">
                  <c:v>100</c:v>
                </c:pt>
                <c:pt idx="8065">
                  <c:v>100</c:v>
                </c:pt>
                <c:pt idx="8066">
                  <c:v>100</c:v>
                </c:pt>
                <c:pt idx="8067">
                  <c:v>100</c:v>
                </c:pt>
                <c:pt idx="8068">
                  <c:v>100</c:v>
                </c:pt>
                <c:pt idx="8069">
                  <c:v>120</c:v>
                </c:pt>
                <c:pt idx="8070">
                  <c:v>120</c:v>
                </c:pt>
                <c:pt idx="8071">
                  <c:v>120</c:v>
                </c:pt>
                <c:pt idx="8072">
                  <c:v>120</c:v>
                </c:pt>
                <c:pt idx="8073">
                  <c:v>120</c:v>
                </c:pt>
                <c:pt idx="8074">
                  <c:v>120</c:v>
                </c:pt>
                <c:pt idx="8075">
                  <c:v>120</c:v>
                </c:pt>
                <c:pt idx="8076">
                  <c:v>120</c:v>
                </c:pt>
                <c:pt idx="8077">
                  <c:v>120</c:v>
                </c:pt>
                <c:pt idx="8078">
                  <c:v>120</c:v>
                </c:pt>
                <c:pt idx="8079">
                  <c:v>120</c:v>
                </c:pt>
                <c:pt idx="8080">
                  <c:v>120</c:v>
                </c:pt>
                <c:pt idx="8081">
                  <c:v>120</c:v>
                </c:pt>
                <c:pt idx="8082">
                  <c:v>120</c:v>
                </c:pt>
                <c:pt idx="8083">
                  <c:v>120</c:v>
                </c:pt>
                <c:pt idx="8084">
                  <c:v>120</c:v>
                </c:pt>
                <c:pt idx="8085">
                  <c:v>120</c:v>
                </c:pt>
                <c:pt idx="8086">
                  <c:v>120</c:v>
                </c:pt>
                <c:pt idx="8087">
                  <c:v>120</c:v>
                </c:pt>
                <c:pt idx="8088">
                  <c:v>120</c:v>
                </c:pt>
                <c:pt idx="8089">
                  <c:v>120</c:v>
                </c:pt>
                <c:pt idx="8090">
                  <c:v>120</c:v>
                </c:pt>
                <c:pt idx="8091">
                  <c:v>120</c:v>
                </c:pt>
                <c:pt idx="8092">
                  <c:v>120</c:v>
                </c:pt>
                <c:pt idx="8093">
                  <c:v>120</c:v>
                </c:pt>
                <c:pt idx="8094">
                  <c:v>120</c:v>
                </c:pt>
                <c:pt idx="8095">
                  <c:v>120</c:v>
                </c:pt>
                <c:pt idx="8096">
                  <c:v>120</c:v>
                </c:pt>
                <c:pt idx="8097">
                  <c:v>120</c:v>
                </c:pt>
                <c:pt idx="8098">
                  <c:v>120</c:v>
                </c:pt>
                <c:pt idx="8099">
                  <c:v>120</c:v>
                </c:pt>
                <c:pt idx="8100">
                  <c:v>120</c:v>
                </c:pt>
                <c:pt idx="8101">
                  <c:v>120</c:v>
                </c:pt>
                <c:pt idx="8102">
                  <c:v>120</c:v>
                </c:pt>
                <c:pt idx="8103">
                  <c:v>120</c:v>
                </c:pt>
                <c:pt idx="8104">
                  <c:v>120</c:v>
                </c:pt>
                <c:pt idx="8105">
                  <c:v>120</c:v>
                </c:pt>
                <c:pt idx="8106">
                  <c:v>120</c:v>
                </c:pt>
                <c:pt idx="8107">
                  <c:v>120</c:v>
                </c:pt>
                <c:pt idx="8108">
                  <c:v>120</c:v>
                </c:pt>
                <c:pt idx="8109">
                  <c:v>120</c:v>
                </c:pt>
                <c:pt idx="8110">
                  <c:v>120</c:v>
                </c:pt>
                <c:pt idx="8111">
                  <c:v>120</c:v>
                </c:pt>
                <c:pt idx="8112">
                  <c:v>120</c:v>
                </c:pt>
                <c:pt idx="8113">
                  <c:v>120</c:v>
                </c:pt>
                <c:pt idx="8114">
                  <c:v>120</c:v>
                </c:pt>
                <c:pt idx="8115">
                  <c:v>120</c:v>
                </c:pt>
                <c:pt idx="8116">
                  <c:v>120</c:v>
                </c:pt>
                <c:pt idx="8117">
                  <c:v>120</c:v>
                </c:pt>
                <c:pt idx="8118">
                  <c:v>120</c:v>
                </c:pt>
                <c:pt idx="8119">
                  <c:v>120</c:v>
                </c:pt>
                <c:pt idx="8120">
                  <c:v>120</c:v>
                </c:pt>
                <c:pt idx="8121">
                  <c:v>120</c:v>
                </c:pt>
                <c:pt idx="8122">
                  <c:v>120</c:v>
                </c:pt>
                <c:pt idx="8123">
                  <c:v>120</c:v>
                </c:pt>
                <c:pt idx="8124">
                  <c:v>120</c:v>
                </c:pt>
                <c:pt idx="8125">
                  <c:v>120</c:v>
                </c:pt>
                <c:pt idx="8126">
                  <c:v>120</c:v>
                </c:pt>
                <c:pt idx="8127">
                  <c:v>120</c:v>
                </c:pt>
                <c:pt idx="8128">
                  <c:v>120</c:v>
                </c:pt>
                <c:pt idx="8129">
                  <c:v>120</c:v>
                </c:pt>
                <c:pt idx="8130">
                  <c:v>120</c:v>
                </c:pt>
                <c:pt idx="8131">
                  <c:v>120</c:v>
                </c:pt>
                <c:pt idx="8132">
                  <c:v>120</c:v>
                </c:pt>
                <c:pt idx="8133">
                  <c:v>120</c:v>
                </c:pt>
                <c:pt idx="8134">
                  <c:v>120</c:v>
                </c:pt>
                <c:pt idx="8135">
                  <c:v>120</c:v>
                </c:pt>
                <c:pt idx="8136">
                  <c:v>120</c:v>
                </c:pt>
                <c:pt idx="8137">
                  <c:v>120</c:v>
                </c:pt>
                <c:pt idx="8138">
                  <c:v>120</c:v>
                </c:pt>
                <c:pt idx="8139">
                  <c:v>120</c:v>
                </c:pt>
                <c:pt idx="8140">
                  <c:v>120</c:v>
                </c:pt>
                <c:pt idx="8141">
                  <c:v>120</c:v>
                </c:pt>
                <c:pt idx="8142">
                  <c:v>120</c:v>
                </c:pt>
                <c:pt idx="8143">
                  <c:v>120</c:v>
                </c:pt>
                <c:pt idx="8144">
                  <c:v>120</c:v>
                </c:pt>
                <c:pt idx="8145">
                  <c:v>120</c:v>
                </c:pt>
                <c:pt idx="8146">
                  <c:v>120</c:v>
                </c:pt>
                <c:pt idx="8147">
                  <c:v>120</c:v>
                </c:pt>
                <c:pt idx="8148">
                  <c:v>120</c:v>
                </c:pt>
                <c:pt idx="8149">
                  <c:v>120</c:v>
                </c:pt>
                <c:pt idx="8150">
                  <c:v>120</c:v>
                </c:pt>
                <c:pt idx="8151">
                  <c:v>120</c:v>
                </c:pt>
                <c:pt idx="8152">
                  <c:v>120</c:v>
                </c:pt>
                <c:pt idx="8153">
                  <c:v>120</c:v>
                </c:pt>
                <c:pt idx="8154">
                  <c:v>120</c:v>
                </c:pt>
                <c:pt idx="8155">
                  <c:v>120</c:v>
                </c:pt>
                <c:pt idx="8156">
                  <c:v>120</c:v>
                </c:pt>
                <c:pt idx="8157">
                  <c:v>120</c:v>
                </c:pt>
                <c:pt idx="8158">
                  <c:v>120</c:v>
                </c:pt>
                <c:pt idx="8159">
                  <c:v>120</c:v>
                </c:pt>
                <c:pt idx="8160">
                  <c:v>120</c:v>
                </c:pt>
                <c:pt idx="8161">
                  <c:v>120</c:v>
                </c:pt>
                <c:pt idx="8162">
                  <c:v>120</c:v>
                </c:pt>
                <c:pt idx="8163">
                  <c:v>120</c:v>
                </c:pt>
                <c:pt idx="8164">
                  <c:v>120</c:v>
                </c:pt>
                <c:pt idx="8165">
                  <c:v>120</c:v>
                </c:pt>
                <c:pt idx="8166">
                  <c:v>120</c:v>
                </c:pt>
                <c:pt idx="8167">
                  <c:v>120</c:v>
                </c:pt>
                <c:pt idx="8168">
                  <c:v>120</c:v>
                </c:pt>
                <c:pt idx="8169">
                  <c:v>120</c:v>
                </c:pt>
                <c:pt idx="8170">
                  <c:v>120</c:v>
                </c:pt>
                <c:pt idx="8171">
                  <c:v>120</c:v>
                </c:pt>
                <c:pt idx="8172">
                  <c:v>120</c:v>
                </c:pt>
                <c:pt idx="8173">
                  <c:v>120</c:v>
                </c:pt>
                <c:pt idx="8174">
                  <c:v>120</c:v>
                </c:pt>
                <c:pt idx="8175">
                  <c:v>120</c:v>
                </c:pt>
                <c:pt idx="8176">
                  <c:v>120</c:v>
                </c:pt>
                <c:pt idx="8177">
                  <c:v>120</c:v>
                </c:pt>
                <c:pt idx="8178">
                  <c:v>120</c:v>
                </c:pt>
                <c:pt idx="8179">
                  <c:v>120</c:v>
                </c:pt>
                <c:pt idx="8180">
                  <c:v>120</c:v>
                </c:pt>
                <c:pt idx="8181">
                  <c:v>120</c:v>
                </c:pt>
                <c:pt idx="8182">
                  <c:v>120</c:v>
                </c:pt>
                <c:pt idx="8183">
                  <c:v>120</c:v>
                </c:pt>
                <c:pt idx="8184">
                  <c:v>120</c:v>
                </c:pt>
                <c:pt idx="8185">
                  <c:v>120</c:v>
                </c:pt>
                <c:pt idx="8186">
                  <c:v>120</c:v>
                </c:pt>
                <c:pt idx="8187">
                  <c:v>120</c:v>
                </c:pt>
                <c:pt idx="8188">
                  <c:v>120</c:v>
                </c:pt>
                <c:pt idx="8189">
                  <c:v>120</c:v>
                </c:pt>
                <c:pt idx="8190">
                  <c:v>120</c:v>
                </c:pt>
                <c:pt idx="8191">
                  <c:v>120</c:v>
                </c:pt>
                <c:pt idx="8192">
                  <c:v>120</c:v>
                </c:pt>
                <c:pt idx="8193">
                  <c:v>120</c:v>
                </c:pt>
                <c:pt idx="8194">
                  <c:v>120</c:v>
                </c:pt>
                <c:pt idx="8195">
                  <c:v>120</c:v>
                </c:pt>
                <c:pt idx="8196">
                  <c:v>120</c:v>
                </c:pt>
                <c:pt idx="8197">
                  <c:v>120</c:v>
                </c:pt>
                <c:pt idx="8198">
                  <c:v>120</c:v>
                </c:pt>
                <c:pt idx="8199">
                  <c:v>120</c:v>
                </c:pt>
                <c:pt idx="8200">
                  <c:v>120</c:v>
                </c:pt>
                <c:pt idx="8201">
                  <c:v>120</c:v>
                </c:pt>
                <c:pt idx="8202">
                  <c:v>120</c:v>
                </c:pt>
                <c:pt idx="8203">
                  <c:v>120</c:v>
                </c:pt>
                <c:pt idx="8204">
                  <c:v>120</c:v>
                </c:pt>
                <c:pt idx="8205">
                  <c:v>120</c:v>
                </c:pt>
                <c:pt idx="8206">
                  <c:v>120</c:v>
                </c:pt>
                <c:pt idx="8207">
                  <c:v>120</c:v>
                </c:pt>
                <c:pt idx="8208">
                  <c:v>120</c:v>
                </c:pt>
                <c:pt idx="8209">
                  <c:v>120</c:v>
                </c:pt>
                <c:pt idx="8210">
                  <c:v>120</c:v>
                </c:pt>
                <c:pt idx="8211">
                  <c:v>120</c:v>
                </c:pt>
                <c:pt idx="8212">
                  <c:v>120</c:v>
                </c:pt>
                <c:pt idx="8213">
                  <c:v>120</c:v>
                </c:pt>
                <c:pt idx="8214">
                  <c:v>120</c:v>
                </c:pt>
                <c:pt idx="8215">
                  <c:v>120</c:v>
                </c:pt>
                <c:pt idx="8216">
                  <c:v>120</c:v>
                </c:pt>
                <c:pt idx="8217">
                  <c:v>120</c:v>
                </c:pt>
                <c:pt idx="8218">
                  <c:v>120</c:v>
                </c:pt>
                <c:pt idx="8219">
                  <c:v>120</c:v>
                </c:pt>
                <c:pt idx="8220">
                  <c:v>120</c:v>
                </c:pt>
                <c:pt idx="8221">
                  <c:v>120</c:v>
                </c:pt>
                <c:pt idx="8222">
                  <c:v>120</c:v>
                </c:pt>
                <c:pt idx="8223">
                  <c:v>120</c:v>
                </c:pt>
                <c:pt idx="8224">
                  <c:v>120</c:v>
                </c:pt>
                <c:pt idx="8225">
                  <c:v>120</c:v>
                </c:pt>
                <c:pt idx="8226">
                  <c:v>120</c:v>
                </c:pt>
                <c:pt idx="8227">
                  <c:v>120</c:v>
                </c:pt>
                <c:pt idx="8228">
                  <c:v>120</c:v>
                </c:pt>
                <c:pt idx="8229">
                  <c:v>120</c:v>
                </c:pt>
                <c:pt idx="8230">
                  <c:v>120</c:v>
                </c:pt>
                <c:pt idx="8231">
                  <c:v>120</c:v>
                </c:pt>
                <c:pt idx="8232">
                  <c:v>120</c:v>
                </c:pt>
                <c:pt idx="8233">
                  <c:v>120</c:v>
                </c:pt>
                <c:pt idx="8234">
                  <c:v>120</c:v>
                </c:pt>
                <c:pt idx="8235">
                  <c:v>120</c:v>
                </c:pt>
                <c:pt idx="8236">
                  <c:v>120</c:v>
                </c:pt>
                <c:pt idx="8237">
                  <c:v>120</c:v>
                </c:pt>
                <c:pt idx="8238">
                  <c:v>120</c:v>
                </c:pt>
                <c:pt idx="8239">
                  <c:v>120</c:v>
                </c:pt>
                <c:pt idx="8240">
                  <c:v>120</c:v>
                </c:pt>
                <c:pt idx="8241">
                  <c:v>120</c:v>
                </c:pt>
                <c:pt idx="8242">
                  <c:v>120</c:v>
                </c:pt>
                <c:pt idx="8243">
                  <c:v>120</c:v>
                </c:pt>
                <c:pt idx="8244">
                  <c:v>120</c:v>
                </c:pt>
                <c:pt idx="8245">
                  <c:v>120</c:v>
                </c:pt>
                <c:pt idx="8246">
                  <c:v>120</c:v>
                </c:pt>
                <c:pt idx="8247">
                  <c:v>120</c:v>
                </c:pt>
                <c:pt idx="8248">
                  <c:v>120</c:v>
                </c:pt>
                <c:pt idx="8249">
                  <c:v>120</c:v>
                </c:pt>
                <c:pt idx="8250">
                  <c:v>120</c:v>
                </c:pt>
                <c:pt idx="8251">
                  <c:v>120</c:v>
                </c:pt>
                <c:pt idx="8252">
                  <c:v>120</c:v>
                </c:pt>
                <c:pt idx="8253">
                  <c:v>120</c:v>
                </c:pt>
                <c:pt idx="8254">
                  <c:v>120</c:v>
                </c:pt>
                <c:pt idx="8255">
                  <c:v>120</c:v>
                </c:pt>
                <c:pt idx="8256">
                  <c:v>120</c:v>
                </c:pt>
                <c:pt idx="8257">
                  <c:v>120</c:v>
                </c:pt>
                <c:pt idx="8258">
                  <c:v>120</c:v>
                </c:pt>
                <c:pt idx="8259">
                  <c:v>120</c:v>
                </c:pt>
                <c:pt idx="8260">
                  <c:v>120</c:v>
                </c:pt>
                <c:pt idx="8261">
                  <c:v>120</c:v>
                </c:pt>
                <c:pt idx="8262">
                  <c:v>120</c:v>
                </c:pt>
                <c:pt idx="8263">
                  <c:v>120</c:v>
                </c:pt>
                <c:pt idx="8264">
                  <c:v>120</c:v>
                </c:pt>
                <c:pt idx="8265">
                  <c:v>120</c:v>
                </c:pt>
                <c:pt idx="8266">
                  <c:v>120</c:v>
                </c:pt>
                <c:pt idx="8267">
                  <c:v>120</c:v>
                </c:pt>
                <c:pt idx="8268">
                  <c:v>120</c:v>
                </c:pt>
                <c:pt idx="8269">
                  <c:v>120</c:v>
                </c:pt>
                <c:pt idx="8270">
                  <c:v>120</c:v>
                </c:pt>
                <c:pt idx="8271">
                  <c:v>120</c:v>
                </c:pt>
                <c:pt idx="8272">
                  <c:v>120</c:v>
                </c:pt>
                <c:pt idx="8273">
                  <c:v>120</c:v>
                </c:pt>
                <c:pt idx="8274">
                  <c:v>120</c:v>
                </c:pt>
                <c:pt idx="8275">
                  <c:v>120</c:v>
                </c:pt>
                <c:pt idx="8276">
                  <c:v>120</c:v>
                </c:pt>
                <c:pt idx="8277">
                  <c:v>120</c:v>
                </c:pt>
                <c:pt idx="8278">
                  <c:v>120</c:v>
                </c:pt>
                <c:pt idx="8279">
                  <c:v>120</c:v>
                </c:pt>
                <c:pt idx="8280">
                  <c:v>120</c:v>
                </c:pt>
                <c:pt idx="8281">
                  <c:v>120</c:v>
                </c:pt>
                <c:pt idx="8282">
                  <c:v>120</c:v>
                </c:pt>
                <c:pt idx="8283">
                  <c:v>120</c:v>
                </c:pt>
                <c:pt idx="8284">
                  <c:v>120</c:v>
                </c:pt>
                <c:pt idx="8285">
                  <c:v>120</c:v>
                </c:pt>
                <c:pt idx="8286">
                  <c:v>120</c:v>
                </c:pt>
                <c:pt idx="8287">
                  <c:v>120</c:v>
                </c:pt>
                <c:pt idx="8288">
                  <c:v>120</c:v>
                </c:pt>
                <c:pt idx="8289">
                  <c:v>120</c:v>
                </c:pt>
                <c:pt idx="8290">
                  <c:v>120</c:v>
                </c:pt>
                <c:pt idx="8291">
                  <c:v>120</c:v>
                </c:pt>
                <c:pt idx="8292">
                  <c:v>120</c:v>
                </c:pt>
                <c:pt idx="8293">
                  <c:v>120</c:v>
                </c:pt>
                <c:pt idx="8294">
                  <c:v>120</c:v>
                </c:pt>
                <c:pt idx="8295">
                  <c:v>120</c:v>
                </c:pt>
                <c:pt idx="8296">
                  <c:v>120</c:v>
                </c:pt>
                <c:pt idx="8297">
                  <c:v>120</c:v>
                </c:pt>
                <c:pt idx="8298">
                  <c:v>120</c:v>
                </c:pt>
                <c:pt idx="8299">
                  <c:v>120</c:v>
                </c:pt>
                <c:pt idx="8300">
                  <c:v>120</c:v>
                </c:pt>
                <c:pt idx="8301">
                  <c:v>120</c:v>
                </c:pt>
                <c:pt idx="8302">
                  <c:v>120</c:v>
                </c:pt>
                <c:pt idx="8303">
                  <c:v>120</c:v>
                </c:pt>
                <c:pt idx="8304">
                  <c:v>120</c:v>
                </c:pt>
                <c:pt idx="8305">
                  <c:v>120</c:v>
                </c:pt>
                <c:pt idx="8306">
                  <c:v>120</c:v>
                </c:pt>
                <c:pt idx="8307">
                  <c:v>120</c:v>
                </c:pt>
                <c:pt idx="8308">
                  <c:v>120</c:v>
                </c:pt>
                <c:pt idx="8309">
                  <c:v>120</c:v>
                </c:pt>
                <c:pt idx="8310">
                  <c:v>110</c:v>
                </c:pt>
                <c:pt idx="8311">
                  <c:v>110</c:v>
                </c:pt>
                <c:pt idx="8312">
                  <c:v>110</c:v>
                </c:pt>
                <c:pt idx="8313">
                  <c:v>110</c:v>
                </c:pt>
                <c:pt idx="8314">
                  <c:v>110</c:v>
                </c:pt>
                <c:pt idx="8315">
                  <c:v>110</c:v>
                </c:pt>
                <c:pt idx="8316">
                  <c:v>110</c:v>
                </c:pt>
                <c:pt idx="8317">
                  <c:v>110</c:v>
                </c:pt>
                <c:pt idx="8318">
                  <c:v>110</c:v>
                </c:pt>
                <c:pt idx="8319">
                  <c:v>110</c:v>
                </c:pt>
                <c:pt idx="8320">
                  <c:v>110</c:v>
                </c:pt>
                <c:pt idx="8321">
                  <c:v>110</c:v>
                </c:pt>
                <c:pt idx="8322">
                  <c:v>110</c:v>
                </c:pt>
                <c:pt idx="8323">
                  <c:v>110</c:v>
                </c:pt>
                <c:pt idx="8324">
                  <c:v>110</c:v>
                </c:pt>
                <c:pt idx="8325">
                  <c:v>110</c:v>
                </c:pt>
                <c:pt idx="8326">
                  <c:v>110</c:v>
                </c:pt>
                <c:pt idx="8327">
                  <c:v>110</c:v>
                </c:pt>
                <c:pt idx="8328">
                  <c:v>110</c:v>
                </c:pt>
                <c:pt idx="8329">
                  <c:v>110</c:v>
                </c:pt>
                <c:pt idx="8330">
                  <c:v>110</c:v>
                </c:pt>
                <c:pt idx="8331">
                  <c:v>110</c:v>
                </c:pt>
                <c:pt idx="8332">
                  <c:v>110</c:v>
                </c:pt>
                <c:pt idx="8333">
                  <c:v>110</c:v>
                </c:pt>
                <c:pt idx="8334">
                  <c:v>110</c:v>
                </c:pt>
                <c:pt idx="8335">
                  <c:v>110</c:v>
                </c:pt>
                <c:pt idx="8336">
                  <c:v>110</c:v>
                </c:pt>
                <c:pt idx="8337">
                  <c:v>110</c:v>
                </c:pt>
                <c:pt idx="8338">
                  <c:v>110</c:v>
                </c:pt>
                <c:pt idx="8339">
                  <c:v>110</c:v>
                </c:pt>
                <c:pt idx="8340">
                  <c:v>110</c:v>
                </c:pt>
                <c:pt idx="8341">
                  <c:v>110</c:v>
                </c:pt>
                <c:pt idx="8342">
                  <c:v>110</c:v>
                </c:pt>
                <c:pt idx="8343">
                  <c:v>110</c:v>
                </c:pt>
                <c:pt idx="8344">
                  <c:v>110</c:v>
                </c:pt>
                <c:pt idx="8345">
                  <c:v>110</c:v>
                </c:pt>
                <c:pt idx="8346">
                  <c:v>110</c:v>
                </c:pt>
                <c:pt idx="8347">
                  <c:v>110</c:v>
                </c:pt>
                <c:pt idx="8348">
                  <c:v>110</c:v>
                </c:pt>
                <c:pt idx="8349">
                  <c:v>110</c:v>
                </c:pt>
                <c:pt idx="8350">
                  <c:v>110</c:v>
                </c:pt>
                <c:pt idx="8351">
                  <c:v>110</c:v>
                </c:pt>
                <c:pt idx="8352">
                  <c:v>110</c:v>
                </c:pt>
                <c:pt idx="8353">
                  <c:v>110</c:v>
                </c:pt>
                <c:pt idx="8354">
                  <c:v>110</c:v>
                </c:pt>
                <c:pt idx="8355">
                  <c:v>110</c:v>
                </c:pt>
                <c:pt idx="8356">
                  <c:v>110</c:v>
                </c:pt>
                <c:pt idx="8357">
                  <c:v>110</c:v>
                </c:pt>
                <c:pt idx="8358">
                  <c:v>110</c:v>
                </c:pt>
                <c:pt idx="8359">
                  <c:v>110</c:v>
                </c:pt>
                <c:pt idx="8360">
                  <c:v>110</c:v>
                </c:pt>
                <c:pt idx="8361">
                  <c:v>110</c:v>
                </c:pt>
                <c:pt idx="8362">
                  <c:v>110</c:v>
                </c:pt>
                <c:pt idx="8363">
                  <c:v>110</c:v>
                </c:pt>
                <c:pt idx="8364">
                  <c:v>110</c:v>
                </c:pt>
                <c:pt idx="8365">
                  <c:v>110</c:v>
                </c:pt>
                <c:pt idx="8366">
                  <c:v>110</c:v>
                </c:pt>
                <c:pt idx="8367">
                  <c:v>110</c:v>
                </c:pt>
                <c:pt idx="8368">
                  <c:v>110</c:v>
                </c:pt>
                <c:pt idx="8369">
                  <c:v>110</c:v>
                </c:pt>
                <c:pt idx="8370">
                  <c:v>110</c:v>
                </c:pt>
                <c:pt idx="8371">
                  <c:v>110</c:v>
                </c:pt>
                <c:pt idx="8372">
                  <c:v>110</c:v>
                </c:pt>
                <c:pt idx="8373">
                  <c:v>110</c:v>
                </c:pt>
                <c:pt idx="8374">
                  <c:v>110</c:v>
                </c:pt>
                <c:pt idx="8375">
                  <c:v>110</c:v>
                </c:pt>
                <c:pt idx="8376">
                  <c:v>110</c:v>
                </c:pt>
                <c:pt idx="8377">
                  <c:v>110</c:v>
                </c:pt>
                <c:pt idx="8378">
                  <c:v>110</c:v>
                </c:pt>
                <c:pt idx="8379">
                  <c:v>110</c:v>
                </c:pt>
                <c:pt idx="8380">
                  <c:v>110</c:v>
                </c:pt>
                <c:pt idx="8381">
                  <c:v>110</c:v>
                </c:pt>
                <c:pt idx="8382">
                  <c:v>110</c:v>
                </c:pt>
                <c:pt idx="8383">
                  <c:v>110</c:v>
                </c:pt>
                <c:pt idx="8384">
                  <c:v>110</c:v>
                </c:pt>
                <c:pt idx="8385">
                  <c:v>110</c:v>
                </c:pt>
                <c:pt idx="8386">
                  <c:v>110</c:v>
                </c:pt>
                <c:pt idx="8387">
                  <c:v>110</c:v>
                </c:pt>
                <c:pt idx="8388">
                  <c:v>110</c:v>
                </c:pt>
                <c:pt idx="8389">
                  <c:v>110</c:v>
                </c:pt>
                <c:pt idx="8390">
                  <c:v>110</c:v>
                </c:pt>
                <c:pt idx="8391">
                  <c:v>110</c:v>
                </c:pt>
                <c:pt idx="8392">
                  <c:v>110</c:v>
                </c:pt>
                <c:pt idx="8393">
                  <c:v>110</c:v>
                </c:pt>
                <c:pt idx="8394">
                  <c:v>110</c:v>
                </c:pt>
                <c:pt idx="8395">
                  <c:v>110</c:v>
                </c:pt>
                <c:pt idx="8396">
                  <c:v>110</c:v>
                </c:pt>
                <c:pt idx="8397">
                  <c:v>110</c:v>
                </c:pt>
                <c:pt idx="8398">
                  <c:v>110</c:v>
                </c:pt>
                <c:pt idx="8399">
                  <c:v>110</c:v>
                </c:pt>
                <c:pt idx="8400">
                  <c:v>110</c:v>
                </c:pt>
                <c:pt idx="8401">
                  <c:v>110</c:v>
                </c:pt>
                <c:pt idx="8402">
                  <c:v>110</c:v>
                </c:pt>
                <c:pt idx="8403">
                  <c:v>110</c:v>
                </c:pt>
                <c:pt idx="8404">
                  <c:v>110</c:v>
                </c:pt>
                <c:pt idx="8405">
                  <c:v>110</c:v>
                </c:pt>
                <c:pt idx="8406">
                  <c:v>110</c:v>
                </c:pt>
                <c:pt idx="8407">
                  <c:v>110</c:v>
                </c:pt>
                <c:pt idx="8408">
                  <c:v>110</c:v>
                </c:pt>
                <c:pt idx="8409">
                  <c:v>110</c:v>
                </c:pt>
                <c:pt idx="8410">
                  <c:v>110</c:v>
                </c:pt>
                <c:pt idx="8411">
                  <c:v>110</c:v>
                </c:pt>
                <c:pt idx="8412">
                  <c:v>110</c:v>
                </c:pt>
                <c:pt idx="8413">
                  <c:v>110</c:v>
                </c:pt>
                <c:pt idx="8414">
                  <c:v>110</c:v>
                </c:pt>
                <c:pt idx="8415">
                  <c:v>110</c:v>
                </c:pt>
                <c:pt idx="8416">
                  <c:v>110</c:v>
                </c:pt>
                <c:pt idx="8417">
                  <c:v>110</c:v>
                </c:pt>
                <c:pt idx="8418">
                  <c:v>110</c:v>
                </c:pt>
                <c:pt idx="8419">
                  <c:v>110</c:v>
                </c:pt>
                <c:pt idx="8420">
                  <c:v>110</c:v>
                </c:pt>
                <c:pt idx="8421">
                  <c:v>110</c:v>
                </c:pt>
                <c:pt idx="8422">
                  <c:v>110</c:v>
                </c:pt>
                <c:pt idx="8423">
                  <c:v>110</c:v>
                </c:pt>
                <c:pt idx="8424">
                  <c:v>110</c:v>
                </c:pt>
                <c:pt idx="8425">
                  <c:v>110</c:v>
                </c:pt>
                <c:pt idx="8426">
                  <c:v>110</c:v>
                </c:pt>
                <c:pt idx="8427">
                  <c:v>110</c:v>
                </c:pt>
                <c:pt idx="8428">
                  <c:v>110</c:v>
                </c:pt>
                <c:pt idx="8429">
                  <c:v>110</c:v>
                </c:pt>
                <c:pt idx="8430">
                  <c:v>110</c:v>
                </c:pt>
                <c:pt idx="8431">
                  <c:v>110</c:v>
                </c:pt>
                <c:pt idx="8432">
                  <c:v>110</c:v>
                </c:pt>
                <c:pt idx="8433">
                  <c:v>110</c:v>
                </c:pt>
                <c:pt idx="8434">
                  <c:v>110</c:v>
                </c:pt>
                <c:pt idx="8435">
                  <c:v>110</c:v>
                </c:pt>
                <c:pt idx="8436">
                  <c:v>110</c:v>
                </c:pt>
                <c:pt idx="8437">
                  <c:v>110</c:v>
                </c:pt>
                <c:pt idx="8438">
                  <c:v>110</c:v>
                </c:pt>
                <c:pt idx="8439">
                  <c:v>110</c:v>
                </c:pt>
                <c:pt idx="8440">
                  <c:v>110</c:v>
                </c:pt>
                <c:pt idx="8441">
                  <c:v>110</c:v>
                </c:pt>
                <c:pt idx="8442">
                  <c:v>110</c:v>
                </c:pt>
                <c:pt idx="8443">
                  <c:v>110</c:v>
                </c:pt>
                <c:pt idx="8444">
                  <c:v>110</c:v>
                </c:pt>
                <c:pt idx="8445">
                  <c:v>110</c:v>
                </c:pt>
                <c:pt idx="8446">
                  <c:v>110</c:v>
                </c:pt>
                <c:pt idx="8447">
                  <c:v>110</c:v>
                </c:pt>
                <c:pt idx="8448">
                  <c:v>110</c:v>
                </c:pt>
                <c:pt idx="8449">
                  <c:v>110</c:v>
                </c:pt>
                <c:pt idx="8450">
                  <c:v>110</c:v>
                </c:pt>
                <c:pt idx="8451">
                  <c:v>110</c:v>
                </c:pt>
                <c:pt idx="8452">
                  <c:v>110</c:v>
                </c:pt>
                <c:pt idx="8453">
                  <c:v>110</c:v>
                </c:pt>
                <c:pt idx="8454">
                  <c:v>110</c:v>
                </c:pt>
                <c:pt idx="8455">
                  <c:v>110</c:v>
                </c:pt>
                <c:pt idx="8456">
                  <c:v>110</c:v>
                </c:pt>
                <c:pt idx="8457">
                  <c:v>110</c:v>
                </c:pt>
                <c:pt idx="8458">
                  <c:v>110</c:v>
                </c:pt>
                <c:pt idx="8459">
                  <c:v>110</c:v>
                </c:pt>
                <c:pt idx="8460">
                  <c:v>110</c:v>
                </c:pt>
                <c:pt idx="8461">
                  <c:v>110</c:v>
                </c:pt>
                <c:pt idx="8462">
                  <c:v>110</c:v>
                </c:pt>
                <c:pt idx="8463">
                  <c:v>110</c:v>
                </c:pt>
                <c:pt idx="8464">
                  <c:v>110</c:v>
                </c:pt>
                <c:pt idx="8465">
                  <c:v>110</c:v>
                </c:pt>
                <c:pt idx="8466">
                  <c:v>110</c:v>
                </c:pt>
                <c:pt idx="8467">
                  <c:v>110</c:v>
                </c:pt>
                <c:pt idx="8468">
                  <c:v>110</c:v>
                </c:pt>
                <c:pt idx="8469">
                  <c:v>110</c:v>
                </c:pt>
                <c:pt idx="8470">
                  <c:v>110</c:v>
                </c:pt>
                <c:pt idx="8471">
                  <c:v>110</c:v>
                </c:pt>
                <c:pt idx="8472">
                  <c:v>110</c:v>
                </c:pt>
                <c:pt idx="8473">
                  <c:v>110</c:v>
                </c:pt>
                <c:pt idx="8474">
                  <c:v>110</c:v>
                </c:pt>
                <c:pt idx="8475">
                  <c:v>110</c:v>
                </c:pt>
                <c:pt idx="8476">
                  <c:v>110</c:v>
                </c:pt>
                <c:pt idx="8477">
                  <c:v>110</c:v>
                </c:pt>
                <c:pt idx="8478">
                  <c:v>110</c:v>
                </c:pt>
                <c:pt idx="8479">
                  <c:v>110</c:v>
                </c:pt>
                <c:pt idx="8480">
                  <c:v>110</c:v>
                </c:pt>
                <c:pt idx="8481">
                  <c:v>110</c:v>
                </c:pt>
                <c:pt idx="8482">
                  <c:v>110</c:v>
                </c:pt>
                <c:pt idx="8483">
                  <c:v>110</c:v>
                </c:pt>
                <c:pt idx="8484">
                  <c:v>110</c:v>
                </c:pt>
                <c:pt idx="8485">
                  <c:v>110</c:v>
                </c:pt>
                <c:pt idx="8486">
                  <c:v>110</c:v>
                </c:pt>
                <c:pt idx="8487">
                  <c:v>110</c:v>
                </c:pt>
                <c:pt idx="8488">
                  <c:v>110</c:v>
                </c:pt>
                <c:pt idx="8489">
                  <c:v>110</c:v>
                </c:pt>
                <c:pt idx="8490">
                  <c:v>110</c:v>
                </c:pt>
                <c:pt idx="8491">
                  <c:v>110</c:v>
                </c:pt>
                <c:pt idx="8492">
                  <c:v>110</c:v>
                </c:pt>
                <c:pt idx="8493">
                  <c:v>110</c:v>
                </c:pt>
                <c:pt idx="8494">
                  <c:v>110</c:v>
                </c:pt>
                <c:pt idx="8495">
                  <c:v>110</c:v>
                </c:pt>
                <c:pt idx="8496">
                  <c:v>110</c:v>
                </c:pt>
                <c:pt idx="8497">
                  <c:v>110</c:v>
                </c:pt>
                <c:pt idx="8498">
                  <c:v>110</c:v>
                </c:pt>
                <c:pt idx="8499">
                  <c:v>110</c:v>
                </c:pt>
                <c:pt idx="8500">
                  <c:v>110</c:v>
                </c:pt>
                <c:pt idx="8501">
                  <c:v>110</c:v>
                </c:pt>
                <c:pt idx="8502">
                  <c:v>110</c:v>
                </c:pt>
                <c:pt idx="8503">
                  <c:v>110</c:v>
                </c:pt>
                <c:pt idx="8504">
                  <c:v>110</c:v>
                </c:pt>
                <c:pt idx="8505">
                  <c:v>110</c:v>
                </c:pt>
                <c:pt idx="8506">
                  <c:v>110</c:v>
                </c:pt>
                <c:pt idx="8507">
                  <c:v>110</c:v>
                </c:pt>
                <c:pt idx="8508">
                  <c:v>110</c:v>
                </c:pt>
                <c:pt idx="8509">
                  <c:v>110</c:v>
                </c:pt>
                <c:pt idx="8510">
                  <c:v>110</c:v>
                </c:pt>
                <c:pt idx="8511">
                  <c:v>110</c:v>
                </c:pt>
                <c:pt idx="8512">
                  <c:v>110</c:v>
                </c:pt>
                <c:pt idx="8513">
                  <c:v>110</c:v>
                </c:pt>
                <c:pt idx="8514">
                  <c:v>110</c:v>
                </c:pt>
                <c:pt idx="8515">
                  <c:v>110</c:v>
                </c:pt>
                <c:pt idx="8516">
                  <c:v>110</c:v>
                </c:pt>
                <c:pt idx="8517">
                  <c:v>110</c:v>
                </c:pt>
                <c:pt idx="8518">
                  <c:v>110</c:v>
                </c:pt>
                <c:pt idx="8519">
                  <c:v>110</c:v>
                </c:pt>
                <c:pt idx="8520">
                  <c:v>110</c:v>
                </c:pt>
                <c:pt idx="8521">
                  <c:v>110</c:v>
                </c:pt>
                <c:pt idx="8522">
                  <c:v>110</c:v>
                </c:pt>
                <c:pt idx="8523">
                  <c:v>110</c:v>
                </c:pt>
                <c:pt idx="8524">
                  <c:v>110</c:v>
                </c:pt>
                <c:pt idx="8525">
                  <c:v>110</c:v>
                </c:pt>
                <c:pt idx="8526">
                  <c:v>110</c:v>
                </c:pt>
                <c:pt idx="8527">
                  <c:v>110</c:v>
                </c:pt>
                <c:pt idx="8528">
                  <c:v>110</c:v>
                </c:pt>
                <c:pt idx="8529">
                  <c:v>110</c:v>
                </c:pt>
                <c:pt idx="8530">
                  <c:v>110</c:v>
                </c:pt>
                <c:pt idx="8531">
                  <c:v>110</c:v>
                </c:pt>
                <c:pt idx="8532">
                  <c:v>110</c:v>
                </c:pt>
                <c:pt idx="8533">
                  <c:v>110</c:v>
                </c:pt>
                <c:pt idx="8534">
                  <c:v>110</c:v>
                </c:pt>
                <c:pt idx="8535">
                  <c:v>110</c:v>
                </c:pt>
                <c:pt idx="8536">
                  <c:v>110</c:v>
                </c:pt>
                <c:pt idx="8537">
                  <c:v>110</c:v>
                </c:pt>
                <c:pt idx="8538">
                  <c:v>110</c:v>
                </c:pt>
                <c:pt idx="8539">
                  <c:v>110</c:v>
                </c:pt>
                <c:pt idx="8540">
                  <c:v>110</c:v>
                </c:pt>
                <c:pt idx="8541">
                  <c:v>110</c:v>
                </c:pt>
                <c:pt idx="8542">
                  <c:v>110</c:v>
                </c:pt>
                <c:pt idx="8543">
                  <c:v>110</c:v>
                </c:pt>
                <c:pt idx="8544">
                  <c:v>110</c:v>
                </c:pt>
                <c:pt idx="8545">
                  <c:v>110</c:v>
                </c:pt>
                <c:pt idx="8546">
                  <c:v>110</c:v>
                </c:pt>
                <c:pt idx="8547">
                  <c:v>110</c:v>
                </c:pt>
                <c:pt idx="8548">
                  <c:v>110</c:v>
                </c:pt>
                <c:pt idx="8549">
                  <c:v>100</c:v>
                </c:pt>
                <c:pt idx="8550">
                  <c:v>100</c:v>
                </c:pt>
                <c:pt idx="8551">
                  <c:v>100</c:v>
                </c:pt>
                <c:pt idx="8552">
                  <c:v>100</c:v>
                </c:pt>
                <c:pt idx="8553">
                  <c:v>100</c:v>
                </c:pt>
                <c:pt idx="8554">
                  <c:v>100</c:v>
                </c:pt>
                <c:pt idx="8555">
                  <c:v>100</c:v>
                </c:pt>
                <c:pt idx="8556">
                  <c:v>100</c:v>
                </c:pt>
                <c:pt idx="8557">
                  <c:v>100</c:v>
                </c:pt>
                <c:pt idx="8558">
                  <c:v>100</c:v>
                </c:pt>
                <c:pt idx="8559">
                  <c:v>100</c:v>
                </c:pt>
                <c:pt idx="8560">
                  <c:v>100</c:v>
                </c:pt>
                <c:pt idx="8561">
                  <c:v>100</c:v>
                </c:pt>
                <c:pt idx="8562">
                  <c:v>100</c:v>
                </c:pt>
                <c:pt idx="8563">
                  <c:v>100</c:v>
                </c:pt>
                <c:pt idx="8564">
                  <c:v>100</c:v>
                </c:pt>
                <c:pt idx="8565">
                  <c:v>100</c:v>
                </c:pt>
                <c:pt idx="8566">
                  <c:v>100</c:v>
                </c:pt>
                <c:pt idx="8567">
                  <c:v>100</c:v>
                </c:pt>
                <c:pt idx="8568">
                  <c:v>100</c:v>
                </c:pt>
                <c:pt idx="8569">
                  <c:v>100</c:v>
                </c:pt>
                <c:pt idx="8570">
                  <c:v>100</c:v>
                </c:pt>
                <c:pt idx="8571">
                  <c:v>100</c:v>
                </c:pt>
                <c:pt idx="8572">
                  <c:v>100</c:v>
                </c:pt>
                <c:pt idx="8573">
                  <c:v>100</c:v>
                </c:pt>
                <c:pt idx="8574">
                  <c:v>100</c:v>
                </c:pt>
                <c:pt idx="8575">
                  <c:v>100</c:v>
                </c:pt>
                <c:pt idx="8576">
                  <c:v>100</c:v>
                </c:pt>
                <c:pt idx="8577">
                  <c:v>100</c:v>
                </c:pt>
                <c:pt idx="8578">
                  <c:v>100</c:v>
                </c:pt>
                <c:pt idx="8579">
                  <c:v>100</c:v>
                </c:pt>
                <c:pt idx="8580">
                  <c:v>100</c:v>
                </c:pt>
                <c:pt idx="8581">
                  <c:v>100</c:v>
                </c:pt>
                <c:pt idx="8582">
                  <c:v>100</c:v>
                </c:pt>
                <c:pt idx="8583">
                  <c:v>100</c:v>
                </c:pt>
                <c:pt idx="8584">
                  <c:v>100</c:v>
                </c:pt>
                <c:pt idx="8585">
                  <c:v>100</c:v>
                </c:pt>
                <c:pt idx="8586">
                  <c:v>100</c:v>
                </c:pt>
                <c:pt idx="8587">
                  <c:v>100</c:v>
                </c:pt>
                <c:pt idx="8588">
                  <c:v>100</c:v>
                </c:pt>
                <c:pt idx="8589">
                  <c:v>100</c:v>
                </c:pt>
                <c:pt idx="8590">
                  <c:v>100</c:v>
                </c:pt>
                <c:pt idx="8591">
                  <c:v>100</c:v>
                </c:pt>
                <c:pt idx="8592">
                  <c:v>100</c:v>
                </c:pt>
                <c:pt idx="8593">
                  <c:v>100</c:v>
                </c:pt>
                <c:pt idx="8594">
                  <c:v>100</c:v>
                </c:pt>
                <c:pt idx="8595">
                  <c:v>100</c:v>
                </c:pt>
                <c:pt idx="8596">
                  <c:v>100</c:v>
                </c:pt>
                <c:pt idx="8597">
                  <c:v>100</c:v>
                </c:pt>
                <c:pt idx="8598">
                  <c:v>100</c:v>
                </c:pt>
                <c:pt idx="8599">
                  <c:v>100</c:v>
                </c:pt>
                <c:pt idx="8600">
                  <c:v>100</c:v>
                </c:pt>
                <c:pt idx="8601">
                  <c:v>100</c:v>
                </c:pt>
                <c:pt idx="8602">
                  <c:v>100</c:v>
                </c:pt>
                <c:pt idx="8603">
                  <c:v>100</c:v>
                </c:pt>
                <c:pt idx="8604">
                  <c:v>100</c:v>
                </c:pt>
                <c:pt idx="8605">
                  <c:v>100</c:v>
                </c:pt>
                <c:pt idx="8606">
                  <c:v>100</c:v>
                </c:pt>
                <c:pt idx="8607">
                  <c:v>100</c:v>
                </c:pt>
                <c:pt idx="8608">
                  <c:v>100</c:v>
                </c:pt>
                <c:pt idx="8609">
                  <c:v>100</c:v>
                </c:pt>
                <c:pt idx="8610">
                  <c:v>100</c:v>
                </c:pt>
                <c:pt idx="8611">
                  <c:v>100</c:v>
                </c:pt>
                <c:pt idx="8612">
                  <c:v>100</c:v>
                </c:pt>
                <c:pt idx="8613">
                  <c:v>100</c:v>
                </c:pt>
                <c:pt idx="8614">
                  <c:v>100</c:v>
                </c:pt>
                <c:pt idx="8615">
                  <c:v>100</c:v>
                </c:pt>
                <c:pt idx="8616">
                  <c:v>100</c:v>
                </c:pt>
                <c:pt idx="8617">
                  <c:v>100</c:v>
                </c:pt>
                <c:pt idx="8618">
                  <c:v>100</c:v>
                </c:pt>
                <c:pt idx="8619">
                  <c:v>100</c:v>
                </c:pt>
                <c:pt idx="8620">
                  <c:v>100</c:v>
                </c:pt>
                <c:pt idx="8621">
                  <c:v>100</c:v>
                </c:pt>
                <c:pt idx="8622">
                  <c:v>100</c:v>
                </c:pt>
                <c:pt idx="8623">
                  <c:v>100</c:v>
                </c:pt>
                <c:pt idx="8624">
                  <c:v>100</c:v>
                </c:pt>
                <c:pt idx="8625">
                  <c:v>100</c:v>
                </c:pt>
                <c:pt idx="8626">
                  <c:v>100</c:v>
                </c:pt>
                <c:pt idx="8627">
                  <c:v>100</c:v>
                </c:pt>
                <c:pt idx="8628">
                  <c:v>100</c:v>
                </c:pt>
                <c:pt idx="8629">
                  <c:v>100</c:v>
                </c:pt>
                <c:pt idx="8630">
                  <c:v>100</c:v>
                </c:pt>
                <c:pt idx="8631">
                  <c:v>100</c:v>
                </c:pt>
                <c:pt idx="8632">
                  <c:v>100</c:v>
                </c:pt>
                <c:pt idx="8633">
                  <c:v>100</c:v>
                </c:pt>
                <c:pt idx="8634">
                  <c:v>100</c:v>
                </c:pt>
                <c:pt idx="8635">
                  <c:v>100</c:v>
                </c:pt>
                <c:pt idx="8636">
                  <c:v>100</c:v>
                </c:pt>
                <c:pt idx="8637">
                  <c:v>100</c:v>
                </c:pt>
                <c:pt idx="8638">
                  <c:v>100</c:v>
                </c:pt>
                <c:pt idx="8639">
                  <c:v>100</c:v>
                </c:pt>
                <c:pt idx="8640">
                  <c:v>100</c:v>
                </c:pt>
                <c:pt idx="8641">
                  <c:v>100</c:v>
                </c:pt>
                <c:pt idx="8642">
                  <c:v>100</c:v>
                </c:pt>
                <c:pt idx="8643">
                  <c:v>100</c:v>
                </c:pt>
                <c:pt idx="8644">
                  <c:v>100</c:v>
                </c:pt>
                <c:pt idx="8645">
                  <c:v>100</c:v>
                </c:pt>
                <c:pt idx="8646">
                  <c:v>100</c:v>
                </c:pt>
                <c:pt idx="8647">
                  <c:v>100</c:v>
                </c:pt>
                <c:pt idx="8648">
                  <c:v>100</c:v>
                </c:pt>
                <c:pt idx="8649">
                  <c:v>100</c:v>
                </c:pt>
                <c:pt idx="8650">
                  <c:v>100</c:v>
                </c:pt>
                <c:pt idx="8651">
                  <c:v>100</c:v>
                </c:pt>
                <c:pt idx="8652">
                  <c:v>100</c:v>
                </c:pt>
                <c:pt idx="8653">
                  <c:v>100</c:v>
                </c:pt>
                <c:pt idx="8654">
                  <c:v>100</c:v>
                </c:pt>
                <c:pt idx="8655">
                  <c:v>100</c:v>
                </c:pt>
                <c:pt idx="8656">
                  <c:v>100</c:v>
                </c:pt>
                <c:pt idx="8657">
                  <c:v>100</c:v>
                </c:pt>
                <c:pt idx="8658">
                  <c:v>100</c:v>
                </c:pt>
                <c:pt idx="8659">
                  <c:v>100</c:v>
                </c:pt>
                <c:pt idx="8660">
                  <c:v>100</c:v>
                </c:pt>
                <c:pt idx="8661">
                  <c:v>100</c:v>
                </c:pt>
                <c:pt idx="8662">
                  <c:v>100</c:v>
                </c:pt>
                <c:pt idx="8663">
                  <c:v>100</c:v>
                </c:pt>
                <c:pt idx="8664">
                  <c:v>100</c:v>
                </c:pt>
                <c:pt idx="8665">
                  <c:v>100</c:v>
                </c:pt>
                <c:pt idx="8666">
                  <c:v>100</c:v>
                </c:pt>
                <c:pt idx="8667">
                  <c:v>120</c:v>
                </c:pt>
                <c:pt idx="8668">
                  <c:v>120</c:v>
                </c:pt>
                <c:pt idx="8669">
                  <c:v>120</c:v>
                </c:pt>
                <c:pt idx="8670">
                  <c:v>120</c:v>
                </c:pt>
                <c:pt idx="8671">
                  <c:v>120</c:v>
                </c:pt>
                <c:pt idx="8672">
                  <c:v>120</c:v>
                </c:pt>
                <c:pt idx="8673">
                  <c:v>120</c:v>
                </c:pt>
                <c:pt idx="8674">
                  <c:v>120</c:v>
                </c:pt>
                <c:pt idx="8675">
                  <c:v>120</c:v>
                </c:pt>
                <c:pt idx="8676">
                  <c:v>120</c:v>
                </c:pt>
                <c:pt idx="8677">
                  <c:v>120</c:v>
                </c:pt>
                <c:pt idx="8678">
                  <c:v>120</c:v>
                </c:pt>
                <c:pt idx="8679">
                  <c:v>120</c:v>
                </c:pt>
                <c:pt idx="8680">
                  <c:v>120</c:v>
                </c:pt>
                <c:pt idx="8681">
                  <c:v>120</c:v>
                </c:pt>
                <c:pt idx="8682">
                  <c:v>120</c:v>
                </c:pt>
                <c:pt idx="8683">
                  <c:v>120</c:v>
                </c:pt>
                <c:pt idx="8684">
                  <c:v>120</c:v>
                </c:pt>
                <c:pt idx="8685">
                  <c:v>120</c:v>
                </c:pt>
                <c:pt idx="8686">
                  <c:v>120</c:v>
                </c:pt>
                <c:pt idx="8687">
                  <c:v>120</c:v>
                </c:pt>
                <c:pt idx="8688">
                  <c:v>120</c:v>
                </c:pt>
                <c:pt idx="8689">
                  <c:v>120</c:v>
                </c:pt>
                <c:pt idx="8690">
                  <c:v>120</c:v>
                </c:pt>
                <c:pt idx="8691">
                  <c:v>120</c:v>
                </c:pt>
                <c:pt idx="8692">
                  <c:v>120</c:v>
                </c:pt>
                <c:pt idx="8693">
                  <c:v>120</c:v>
                </c:pt>
                <c:pt idx="8694">
                  <c:v>120</c:v>
                </c:pt>
                <c:pt idx="8695">
                  <c:v>120</c:v>
                </c:pt>
                <c:pt idx="8696">
                  <c:v>120</c:v>
                </c:pt>
                <c:pt idx="8697">
                  <c:v>120</c:v>
                </c:pt>
                <c:pt idx="8698">
                  <c:v>120</c:v>
                </c:pt>
                <c:pt idx="8699">
                  <c:v>120</c:v>
                </c:pt>
                <c:pt idx="8700">
                  <c:v>120</c:v>
                </c:pt>
                <c:pt idx="8701">
                  <c:v>120</c:v>
                </c:pt>
                <c:pt idx="8702">
                  <c:v>120</c:v>
                </c:pt>
                <c:pt idx="8703">
                  <c:v>120</c:v>
                </c:pt>
                <c:pt idx="8704">
                  <c:v>120</c:v>
                </c:pt>
                <c:pt idx="8705">
                  <c:v>120</c:v>
                </c:pt>
                <c:pt idx="8706">
                  <c:v>120</c:v>
                </c:pt>
                <c:pt idx="8707">
                  <c:v>120</c:v>
                </c:pt>
                <c:pt idx="8708">
                  <c:v>120</c:v>
                </c:pt>
                <c:pt idx="8709">
                  <c:v>120</c:v>
                </c:pt>
                <c:pt idx="8710">
                  <c:v>120</c:v>
                </c:pt>
                <c:pt idx="8711">
                  <c:v>120</c:v>
                </c:pt>
                <c:pt idx="8712">
                  <c:v>120</c:v>
                </c:pt>
                <c:pt idx="8713">
                  <c:v>120</c:v>
                </c:pt>
                <c:pt idx="8714">
                  <c:v>120</c:v>
                </c:pt>
                <c:pt idx="8715">
                  <c:v>120</c:v>
                </c:pt>
                <c:pt idx="8716">
                  <c:v>120</c:v>
                </c:pt>
                <c:pt idx="8717">
                  <c:v>120</c:v>
                </c:pt>
                <c:pt idx="8718">
                  <c:v>120</c:v>
                </c:pt>
                <c:pt idx="8719">
                  <c:v>120</c:v>
                </c:pt>
                <c:pt idx="8720">
                  <c:v>120</c:v>
                </c:pt>
                <c:pt idx="8721">
                  <c:v>120</c:v>
                </c:pt>
                <c:pt idx="8722">
                  <c:v>120</c:v>
                </c:pt>
                <c:pt idx="8723">
                  <c:v>120</c:v>
                </c:pt>
                <c:pt idx="8724">
                  <c:v>120</c:v>
                </c:pt>
                <c:pt idx="8725">
                  <c:v>120</c:v>
                </c:pt>
                <c:pt idx="8726">
                  <c:v>120</c:v>
                </c:pt>
                <c:pt idx="8727">
                  <c:v>120</c:v>
                </c:pt>
                <c:pt idx="8728">
                  <c:v>120</c:v>
                </c:pt>
                <c:pt idx="8729">
                  <c:v>120</c:v>
                </c:pt>
                <c:pt idx="8730">
                  <c:v>120</c:v>
                </c:pt>
                <c:pt idx="8731">
                  <c:v>120</c:v>
                </c:pt>
                <c:pt idx="8732">
                  <c:v>120</c:v>
                </c:pt>
                <c:pt idx="8733">
                  <c:v>120</c:v>
                </c:pt>
                <c:pt idx="8734">
                  <c:v>120</c:v>
                </c:pt>
                <c:pt idx="8735">
                  <c:v>120</c:v>
                </c:pt>
                <c:pt idx="8736">
                  <c:v>120</c:v>
                </c:pt>
                <c:pt idx="8737">
                  <c:v>120</c:v>
                </c:pt>
                <c:pt idx="8738">
                  <c:v>120</c:v>
                </c:pt>
                <c:pt idx="8739">
                  <c:v>120</c:v>
                </c:pt>
                <c:pt idx="8740">
                  <c:v>120</c:v>
                </c:pt>
                <c:pt idx="8741">
                  <c:v>120</c:v>
                </c:pt>
                <c:pt idx="8742">
                  <c:v>120</c:v>
                </c:pt>
                <c:pt idx="8743">
                  <c:v>120</c:v>
                </c:pt>
                <c:pt idx="8744">
                  <c:v>120</c:v>
                </c:pt>
                <c:pt idx="8745">
                  <c:v>120</c:v>
                </c:pt>
                <c:pt idx="8746">
                  <c:v>120</c:v>
                </c:pt>
                <c:pt idx="8747">
                  <c:v>120</c:v>
                </c:pt>
                <c:pt idx="8748">
                  <c:v>120</c:v>
                </c:pt>
                <c:pt idx="8749">
                  <c:v>120</c:v>
                </c:pt>
                <c:pt idx="8750">
                  <c:v>120</c:v>
                </c:pt>
                <c:pt idx="8751">
                  <c:v>120</c:v>
                </c:pt>
                <c:pt idx="8752">
                  <c:v>120</c:v>
                </c:pt>
                <c:pt idx="8753">
                  <c:v>120</c:v>
                </c:pt>
                <c:pt idx="8754">
                  <c:v>120</c:v>
                </c:pt>
                <c:pt idx="8755">
                  <c:v>120</c:v>
                </c:pt>
                <c:pt idx="8756">
                  <c:v>120</c:v>
                </c:pt>
                <c:pt idx="8757">
                  <c:v>120</c:v>
                </c:pt>
                <c:pt idx="8758">
                  <c:v>120</c:v>
                </c:pt>
                <c:pt idx="8759">
                  <c:v>120</c:v>
                </c:pt>
                <c:pt idx="8760">
                  <c:v>120</c:v>
                </c:pt>
                <c:pt idx="8761">
                  <c:v>120</c:v>
                </c:pt>
                <c:pt idx="8762">
                  <c:v>120</c:v>
                </c:pt>
                <c:pt idx="8763">
                  <c:v>120</c:v>
                </c:pt>
                <c:pt idx="8764">
                  <c:v>120</c:v>
                </c:pt>
                <c:pt idx="8765">
                  <c:v>120</c:v>
                </c:pt>
                <c:pt idx="8766">
                  <c:v>120</c:v>
                </c:pt>
                <c:pt idx="8767">
                  <c:v>120</c:v>
                </c:pt>
                <c:pt idx="8768">
                  <c:v>120</c:v>
                </c:pt>
                <c:pt idx="8769">
                  <c:v>120</c:v>
                </c:pt>
                <c:pt idx="8770">
                  <c:v>120</c:v>
                </c:pt>
                <c:pt idx="8771">
                  <c:v>120</c:v>
                </c:pt>
                <c:pt idx="8772">
                  <c:v>120</c:v>
                </c:pt>
                <c:pt idx="8773">
                  <c:v>120</c:v>
                </c:pt>
                <c:pt idx="8774">
                  <c:v>120</c:v>
                </c:pt>
                <c:pt idx="8775">
                  <c:v>120</c:v>
                </c:pt>
                <c:pt idx="8776">
                  <c:v>120</c:v>
                </c:pt>
                <c:pt idx="8777">
                  <c:v>120</c:v>
                </c:pt>
                <c:pt idx="8778">
                  <c:v>120</c:v>
                </c:pt>
                <c:pt idx="8779">
                  <c:v>120</c:v>
                </c:pt>
                <c:pt idx="8780">
                  <c:v>120</c:v>
                </c:pt>
                <c:pt idx="8781">
                  <c:v>120</c:v>
                </c:pt>
                <c:pt idx="8782">
                  <c:v>120</c:v>
                </c:pt>
                <c:pt idx="8783">
                  <c:v>120</c:v>
                </c:pt>
                <c:pt idx="8784">
                  <c:v>120</c:v>
                </c:pt>
                <c:pt idx="8785">
                  <c:v>120</c:v>
                </c:pt>
                <c:pt idx="8786">
                  <c:v>120</c:v>
                </c:pt>
                <c:pt idx="8787">
                  <c:v>120</c:v>
                </c:pt>
                <c:pt idx="8788">
                  <c:v>120</c:v>
                </c:pt>
                <c:pt idx="8789">
                  <c:v>120</c:v>
                </c:pt>
                <c:pt idx="8790">
                  <c:v>120</c:v>
                </c:pt>
                <c:pt idx="8791">
                  <c:v>120</c:v>
                </c:pt>
                <c:pt idx="8792">
                  <c:v>120</c:v>
                </c:pt>
                <c:pt idx="8793">
                  <c:v>120</c:v>
                </c:pt>
                <c:pt idx="8794">
                  <c:v>120</c:v>
                </c:pt>
                <c:pt idx="8795">
                  <c:v>120</c:v>
                </c:pt>
                <c:pt idx="8796">
                  <c:v>120</c:v>
                </c:pt>
                <c:pt idx="8797">
                  <c:v>120</c:v>
                </c:pt>
                <c:pt idx="8798">
                  <c:v>120</c:v>
                </c:pt>
                <c:pt idx="8799">
                  <c:v>120</c:v>
                </c:pt>
                <c:pt idx="8800">
                  <c:v>120</c:v>
                </c:pt>
                <c:pt idx="8801">
                  <c:v>120</c:v>
                </c:pt>
                <c:pt idx="8802">
                  <c:v>120</c:v>
                </c:pt>
                <c:pt idx="8803">
                  <c:v>120</c:v>
                </c:pt>
                <c:pt idx="8804">
                  <c:v>120</c:v>
                </c:pt>
                <c:pt idx="8805">
                  <c:v>120</c:v>
                </c:pt>
                <c:pt idx="8806">
                  <c:v>120</c:v>
                </c:pt>
                <c:pt idx="8807">
                  <c:v>120</c:v>
                </c:pt>
                <c:pt idx="8808">
                  <c:v>120</c:v>
                </c:pt>
                <c:pt idx="8809">
                  <c:v>120</c:v>
                </c:pt>
                <c:pt idx="8810">
                  <c:v>120</c:v>
                </c:pt>
                <c:pt idx="8811">
                  <c:v>120</c:v>
                </c:pt>
                <c:pt idx="8812">
                  <c:v>120</c:v>
                </c:pt>
                <c:pt idx="8813">
                  <c:v>120</c:v>
                </c:pt>
                <c:pt idx="8814">
                  <c:v>120</c:v>
                </c:pt>
                <c:pt idx="8815">
                  <c:v>120</c:v>
                </c:pt>
                <c:pt idx="8816">
                  <c:v>120</c:v>
                </c:pt>
                <c:pt idx="8817">
                  <c:v>120</c:v>
                </c:pt>
                <c:pt idx="8818">
                  <c:v>120</c:v>
                </c:pt>
                <c:pt idx="8819">
                  <c:v>120</c:v>
                </c:pt>
                <c:pt idx="8820">
                  <c:v>120</c:v>
                </c:pt>
                <c:pt idx="8821">
                  <c:v>120</c:v>
                </c:pt>
                <c:pt idx="8822">
                  <c:v>120</c:v>
                </c:pt>
                <c:pt idx="8823">
                  <c:v>120</c:v>
                </c:pt>
                <c:pt idx="8824">
                  <c:v>120</c:v>
                </c:pt>
                <c:pt idx="8825">
                  <c:v>120</c:v>
                </c:pt>
                <c:pt idx="8826">
                  <c:v>120</c:v>
                </c:pt>
                <c:pt idx="8827">
                  <c:v>120</c:v>
                </c:pt>
                <c:pt idx="8828">
                  <c:v>120</c:v>
                </c:pt>
                <c:pt idx="8829">
                  <c:v>120</c:v>
                </c:pt>
                <c:pt idx="8830">
                  <c:v>120</c:v>
                </c:pt>
                <c:pt idx="8831">
                  <c:v>120</c:v>
                </c:pt>
                <c:pt idx="8832">
                  <c:v>120</c:v>
                </c:pt>
                <c:pt idx="8833">
                  <c:v>120</c:v>
                </c:pt>
                <c:pt idx="8834">
                  <c:v>120</c:v>
                </c:pt>
                <c:pt idx="8835">
                  <c:v>120</c:v>
                </c:pt>
                <c:pt idx="8836">
                  <c:v>120</c:v>
                </c:pt>
                <c:pt idx="8837">
                  <c:v>120</c:v>
                </c:pt>
                <c:pt idx="8838">
                  <c:v>120</c:v>
                </c:pt>
                <c:pt idx="8839">
                  <c:v>120</c:v>
                </c:pt>
                <c:pt idx="8840">
                  <c:v>120</c:v>
                </c:pt>
                <c:pt idx="8841">
                  <c:v>120</c:v>
                </c:pt>
                <c:pt idx="8842">
                  <c:v>120</c:v>
                </c:pt>
                <c:pt idx="8843">
                  <c:v>120</c:v>
                </c:pt>
                <c:pt idx="8844">
                  <c:v>120</c:v>
                </c:pt>
                <c:pt idx="8845">
                  <c:v>120</c:v>
                </c:pt>
                <c:pt idx="8846">
                  <c:v>120</c:v>
                </c:pt>
                <c:pt idx="8847">
                  <c:v>120</c:v>
                </c:pt>
                <c:pt idx="8848">
                  <c:v>120</c:v>
                </c:pt>
                <c:pt idx="8849">
                  <c:v>120</c:v>
                </c:pt>
                <c:pt idx="8850">
                  <c:v>120</c:v>
                </c:pt>
                <c:pt idx="8851">
                  <c:v>120</c:v>
                </c:pt>
                <c:pt idx="8852">
                  <c:v>120</c:v>
                </c:pt>
                <c:pt idx="8853">
                  <c:v>120</c:v>
                </c:pt>
                <c:pt idx="8854">
                  <c:v>120</c:v>
                </c:pt>
                <c:pt idx="8855">
                  <c:v>120</c:v>
                </c:pt>
                <c:pt idx="8856">
                  <c:v>120</c:v>
                </c:pt>
                <c:pt idx="8857">
                  <c:v>120</c:v>
                </c:pt>
                <c:pt idx="8858">
                  <c:v>120</c:v>
                </c:pt>
                <c:pt idx="8859">
                  <c:v>120</c:v>
                </c:pt>
                <c:pt idx="8860">
                  <c:v>120</c:v>
                </c:pt>
                <c:pt idx="8861">
                  <c:v>120</c:v>
                </c:pt>
                <c:pt idx="8862">
                  <c:v>120</c:v>
                </c:pt>
                <c:pt idx="8863">
                  <c:v>120</c:v>
                </c:pt>
                <c:pt idx="8864">
                  <c:v>120</c:v>
                </c:pt>
                <c:pt idx="8865">
                  <c:v>120</c:v>
                </c:pt>
                <c:pt idx="8866">
                  <c:v>120</c:v>
                </c:pt>
                <c:pt idx="8867">
                  <c:v>120</c:v>
                </c:pt>
                <c:pt idx="8868">
                  <c:v>120</c:v>
                </c:pt>
                <c:pt idx="8869">
                  <c:v>120</c:v>
                </c:pt>
                <c:pt idx="8870">
                  <c:v>120</c:v>
                </c:pt>
                <c:pt idx="8871">
                  <c:v>120</c:v>
                </c:pt>
                <c:pt idx="8872">
                  <c:v>120</c:v>
                </c:pt>
                <c:pt idx="8873">
                  <c:v>120</c:v>
                </c:pt>
                <c:pt idx="8874">
                  <c:v>120</c:v>
                </c:pt>
                <c:pt idx="8875">
                  <c:v>120</c:v>
                </c:pt>
                <c:pt idx="8876">
                  <c:v>120</c:v>
                </c:pt>
                <c:pt idx="8877">
                  <c:v>120</c:v>
                </c:pt>
                <c:pt idx="8878">
                  <c:v>120</c:v>
                </c:pt>
                <c:pt idx="8879">
                  <c:v>120</c:v>
                </c:pt>
                <c:pt idx="8880">
                  <c:v>120</c:v>
                </c:pt>
                <c:pt idx="8881">
                  <c:v>120</c:v>
                </c:pt>
                <c:pt idx="8882">
                  <c:v>120</c:v>
                </c:pt>
                <c:pt idx="8883">
                  <c:v>120</c:v>
                </c:pt>
                <c:pt idx="8884">
                  <c:v>120</c:v>
                </c:pt>
                <c:pt idx="8885">
                  <c:v>100</c:v>
                </c:pt>
                <c:pt idx="8886">
                  <c:v>100</c:v>
                </c:pt>
                <c:pt idx="8887">
                  <c:v>100</c:v>
                </c:pt>
                <c:pt idx="8888">
                  <c:v>100</c:v>
                </c:pt>
                <c:pt idx="8889">
                  <c:v>100</c:v>
                </c:pt>
                <c:pt idx="8890">
                  <c:v>100</c:v>
                </c:pt>
                <c:pt idx="8891">
                  <c:v>100</c:v>
                </c:pt>
                <c:pt idx="8892">
                  <c:v>100</c:v>
                </c:pt>
                <c:pt idx="8893">
                  <c:v>100</c:v>
                </c:pt>
                <c:pt idx="8894">
                  <c:v>100</c:v>
                </c:pt>
                <c:pt idx="8895">
                  <c:v>100</c:v>
                </c:pt>
                <c:pt idx="8896">
                  <c:v>100</c:v>
                </c:pt>
                <c:pt idx="8897">
                  <c:v>100</c:v>
                </c:pt>
                <c:pt idx="8898">
                  <c:v>100</c:v>
                </c:pt>
                <c:pt idx="8899">
                  <c:v>100</c:v>
                </c:pt>
                <c:pt idx="8900">
                  <c:v>100</c:v>
                </c:pt>
                <c:pt idx="8901">
                  <c:v>100</c:v>
                </c:pt>
                <c:pt idx="8902">
                  <c:v>100</c:v>
                </c:pt>
                <c:pt idx="8903">
                  <c:v>100</c:v>
                </c:pt>
                <c:pt idx="8904">
                  <c:v>100</c:v>
                </c:pt>
                <c:pt idx="8905">
                  <c:v>100</c:v>
                </c:pt>
                <c:pt idx="8906">
                  <c:v>100</c:v>
                </c:pt>
                <c:pt idx="8907">
                  <c:v>100</c:v>
                </c:pt>
                <c:pt idx="8908">
                  <c:v>100</c:v>
                </c:pt>
                <c:pt idx="8909">
                  <c:v>100</c:v>
                </c:pt>
                <c:pt idx="8910">
                  <c:v>100</c:v>
                </c:pt>
                <c:pt idx="8911">
                  <c:v>100</c:v>
                </c:pt>
                <c:pt idx="8912">
                  <c:v>100</c:v>
                </c:pt>
                <c:pt idx="8913">
                  <c:v>100</c:v>
                </c:pt>
                <c:pt idx="8914">
                  <c:v>100</c:v>
                </c:pt>
                <c:pt idx="8915">
                  <c:v>100</c:v>
                </c:pt>
                <c:pt idx="8916">
                  <c:v>100</c:v>
                </c:pt>
                <c:pt idx="8917">
                  <c:v>100</c:v>
                </c:pt>
                <c:pt idx="8918">
                  <c:v>100</c:v>
                </c:pt>
                <c:pt idx="8919">
                  <c:v>100</c:v>
                </c:pt>
                <c:pt idx="8920">
                  <c:v>100</c:v>
                </c:pt>
                <c:pt idx="8921">
                  <c:v>100</c:v>
                </c:pt>
                <c:pt idx="8922">
                  <c:v>100</c:v>
                </c:pt>
                <c:pt idx="8923">
                  <c:v>100</c:v>
                </c:pt>
                <c:pt idx="8924">
                  <c:v>100</c:v>
                </c:pt>
                <c:pt idx="8925">
                  <c:v>100</c:v>
                </c:pt>
                <c:pt idx="8926">
                  <c:v>100</c:v>
                </c:pt>
                <c:pt idx="8927">
                  <c:v>100</c:v>
                </c:pt>
                <c:pt idx="8928">
                  <c:v>100</c:v>
                </c:pt>
                <c:pt idx="8929">
                  <c:v>100</c:v>
                </c:pt>
                <c:pt idx="8930">
                  <c:v>100</c:v>
                </c:pt>
                <c:pt idx="8931">
                  <c:v>100</c:v>
                </c:pt>
                <c:pt idx="8932">
                  <c:v>100</c:v>
                </c:pt>
                <c:pt idx="8933">
                  <c:v>100</c:v>
                </c:pt>
                <c:pt idx="8934">
                  <c:v>100</c:v>
                </c:pt>
                <c:pt idx="8935">
                  <c:v>100</c:v>
                </c:pt>
                <c:pt idx="8936">
                  <c:v>100</c:v>
                </c:pt>
                <c:pt idx="8937">
                  <c:v>100</c:v>
                </c:pt>
                <c:pt idx="8938">
                  <c:v>100</c:v>
                </c:pt>
                <c:pt idx="8939">
                  <c:v>100</c:v>
                </c:pt>
                <c:pt idx="8940">
                  <c:v>100</c:v>
                </c:pt>
                <c:pt idx="8941">
                  <c:v>100</c:v>
                </c:pt>
                <c:pt idx="8942">
                  <c:v>100</c:v>
                </c:pt>
                <c:pt idx="8943">
                  <c:v>100</c:v>
                </c:pt>
                <c:pt idx="8944">
                  <c:v>100</c:v>
                </c:pt>
                <c:pt idx="8945">
                  <c:v>100</c:v>
                </c:pt>
                <c:pt idx="8946">
                  <c:v>100</c:v>
                </c:pt>
                <c:pt idx="8947">
                  <c:v>100</c:v>
                </c:pt>
                <c:pt idx="8948">
                  <c:v>100</c:v>
                </c:pt>
                <c:pt idx="8949">
                  <c:v>100</c:v>
                </c:pt>
                <c:pt idx="8950">
                  <c:v>100</c:v>
                </c:pt>
                <c:pt idx="8951">
                  <c:v>100</c:v>
                </c:pt>
                <c:pt idx="8952">
                  <c:v>100</c:v>
                </c:pt>
                <c:pt idx="8953">
                  <c:v>100</c:v>
                </c:pt>
                <c:pt idx="8954">
                  <c:v>100</c:v>
                </c:pt>
                <c:pt idx="8955">
                  <c:v>100</c:v>
                </c:pt>
                <c:pt idx="8956">
                  <c:v>100</c:v>
                </c:pt>
                <c:pt idx="8957">
                  <c:v>100</c:v>
                </c:pt>
                <c:pt idx="8958">
                  <c:v>100</c:v>
                </c:pt>
                <c:pt idx="8959">
                  <c:v>100</c:v>
                </c:pt>
                <c:pt idx="8960">
                  <c:v>100</c:v>
                </c:pt>
                <c:pt idx="8961">
                  <c:v>100</c:v>
                </c:pt>
                <c:pt idx="8962">
                  <c:v>100</c:v>
                </c:pt>
                <c:pt idx="8963">
                  <c:v>100</c:v>
                </c:pt>
                <c:pt idx="8964">
                  <c:v>100</c:v>
                </c:pt>
                <c:pt idx="8965">
                  <c:v>100</c:v>
                </c:pt>
                <c:pt idx="8966">
                  <c:v>100</c:v>
                </c:pt>
                <c:pt idx="8967">
                  <c:v>100</c:v>
                </c:pt>
                <c:pt idx="8968">
                  <c:v>100</c:v>
                </c:pt>
                <c:pt idx="8969">
                  <c:v>100</c:v>
                </c:pt>
                <c:pt idx="8970">
                  <c:v>100</c:v>
                </c:pt>
                <c:pt idx="8971">
                  <c:v>100</c:v>
                </c:pt>
                <c:pt idx="8972">
                  <c:v>100</c:v>
                </c:pt>
                <c:pt idx="8973">
                  <c:v>100</c:v>
                </c:pt>
                <c:pt idx="8974">
                  <c:v>100</c:v>
                </c:pt>
                <c:pt idx="8975">
                  <c:v>100</c:v>
                </c:pt>
                <c:pt idx="8976">
                  <c:v>100</c:v>
                </c:pt>
                <c:pt idx="8977">
                  <c:v>100</c:v>
                </c:pt>
                <c:pt idx="8978">
                  <c:v>100</c:v>
                </c:pt>
                <c:pt idx="8979">
                  <c:v>100</c:v>
                </c:pt>
                <c:pt idx="8980">
                  <c:v>100</c:v>
                </c:pt>
                <c:pt idx="8981">
                  <c:v>100</c:v>
                </c:pt>
                <c:pt idx="8982">
                  <c:v>100</c:v>
                </c:pt>
                <c:pt idx="8983">
                  <c:v>100</c:v>
                </c:pt>
                <c:pt idx="8984">
                  <c:v>100</c:v>
                </c:pt>
                <c:pt idx="8985">
                  <c:v>100</c:v>
                </c:pt>
                <c:pt idx="8986">
                  <c:v>100</c:v>
                </c:pt>
                <c:pt idx="8987">
                  <c:v>100</c:v>
                </c:pt>
                <c:pt idx="8988">
                  <c:v>100</c:v>
                </c:pt>
                <c:pt idx="8989">
                  <c:v>100</c:v>
                </c:pt>
                <c:pt idx="8990">
                  <c:v>100</c:v>
                </c:pt>
                <c:pt idx="8991">
                  <c:v>100</c:v>
                </c:pt>
                <c:pt idx="8992">
                  <c:v>100</c:v>
                </c:pt>
                <c:pt idx="8993">
                  <c:v>100</c:v>
                </c:pt>
                <c:pt idx="8994">
                  <c:v>100</c:v>
                </c:pt>
                <c:pt idx="8995">
                  <c:v>100</c:v>
                </c:pt>
                <c:pt idx="8996">
                  <c:v>100</c:v>
                </c:pt>
                <c:pt idx="8997">
                  <c:v>100</c:v>
                </c:pt>
                <c:pt idx="8998">
                  <c:v>100</c:v>
                </c:pt>
                <c:pt idx="8999">
                  <c:v>100</c:v>
                </c:pt>
                <c:pt idx="9000">
                  <c:v>100</c:v>
                </c:pt>
                <c:pt idx="9001">
                  <c:v>100</c:v>
                </c:pt>
                <c:pt idx="9002">
                  <c:v>100</c:v>
                </c:pt>
                <c:pt idx="9003">
                  <c:v>100</c:v>
                </c:pt>
                <c:pt idx="9004">
                  <c:v>100</c:v>
                </c:pt>
                <c:pt idx="9005">
                  <c:v>100</c:v>
                </c:pt>
                <c:pt idx="9006">
                  <c:v>100</c:v>
                </c:pt>
                <c:pt idx="9007">
                  <c:v>100</c:v>
                </c:pt>
                <c:pt idx="9008">
                  <c:v>100</c:v>
                </c:pt>
                <c:pt idx="9009">
                  <c:v>100</c:v>
                </c:pt>
                <c:pt idx="9010">
                  <c:v>100</c:v>
                </c:pt>
                <c:pt idx="9011">
                  <c:v>100</c:v>
                </c:pt>
                <c:pt idx="9012">
                  <c:v>100</c:v>
                </c:pt>
                <c:pt idx="9013">
                  <c:v>100</c:v>
                </c:pt>
                <c:pt idx="9014">
                  <c:v>100</c:v>
                </c:pt>
                <c:pt idx="9015">
                  <c:v>100</c:v>
                </c:pt>
                <c:pt idx="9016">
                  <c:v>100</c:v>
                </c:pt>
                <c:pt idx="9017">
                  <c:v>100</c:v>
                </c:pt>
                <c:pt idx="9018">
                  <c:v>100</c:v>
                </c:pt>
                <c:pt idx="9019">
                  <c:v>100</c:v>
                </c:pt>
                <c:pt idx="9020">
                  <c:v>100</c:v>
                </c:pt>
                <c:pt idx="9021">
                  <c:v>100</c:v>
                </c:pt>
                <c:pt idx="9022">
                  <c:v>100</c:v>
                </c:pt>
                <c:pt idx="9023">
                  <c:v>100</c:v>
                </c:pt>
                <c:pt idx="9024">
                  <c:v>100</c:v>
                </c:pt>
                <c:pt idx="9025">
                  <c:v>100</c:v>
                </c:pt>
                <c:pt idx="9026">
                  <c:v>100</c:v>
                </c:pt>
                <c:pt idx="9027">
                  <c:v>100</c:v>
                </c:pt>
                <c:pt idx="9028">
                  <c:v>100</c:v>
                </c:pt>
                <c:pt idx="9029">
                  <c:v>100</c:v>
                </c:pt>
                <c:pt idx="9030">
                  <c:v>100</c:v>
                </c:pt>
                <c:pt idx="9031">
                  <c:v>100</c:v>
                </c:pt>
                <c:pt idx="9032">
                  <c:v>100</c:v>
                </c:pt>
                <c:pt idx="9033">
                  <c:v>100</c:v>
                </c:pt>
                <c:pt idx="9034">
                  <c:v>100</c:v>
                </c:pt>
                <c:pt idx="9035">
                  <c:v>100</c:v>
                </c:pt>
                <c:pt idx="9036">
                  <c:v>100</c:v>
                </c:pt>
                <c:pt idx="9037">
                  <c:v>100</c:v>
                </c:pt>
                <c:pt idx="9038">
                  <c:v>100</c:v>
                </c:pt>
                <c:pt idx="9039">
                  <c:v>100</c:v>
                </c:pt>
                <c:pt idx="9040">
                  <c:v>100</c:v>
                </c:pt>
                <c:pt idx="9041">
                  <c:v>100</c:v>
                </c:pt>
                <c:pt idx="9042">
                  <c:v>100</c:v>
                </c:pt>
                <c:pt idx="9043">
                  <c:v>100</c:v>
                </c:pt>
                <c:pt idx="9044">
                  <c:v>100</c:v>
                </c:pt>
                <c:pt idx="9045">
                  <c:v>100</c:v>
                </c:pt>
                <c:pt idx="9046">
                  <c:v>100</c:v>
                </c:pt>
                <c:pt idx="9047">
                  <c:v>100</c:v>
                </c:pt>
                <c:pt idx="9048">
                  <c:v>100</c:v>
                </c:pt>
                <c:pt idx="9049">
                  <c:v>100</c:v>
                </c:pt>
                <c:pt idx="9050">
                  <c:v>100</c:v>
                </c:pt>
                <c:pt idx="9051">
                  <c:v>100</c:v>
                </c:pt>
                <c:pt idx="9052">
                  <c:v>100</c:v>
                </c:pt>
                <c:pt idx="9053">
                  <c:v>100</c:v>
                </c:pt>
                <c:pt idx="9054">
                  <c:v>100</c:v>
                </c:pt>
                <c:pt idx="9055">
                  <c:v>100</c:v>
                </c:pt>
                <c:pt idx="9056">
                  <c:v>100</c:v>
                </c:pt>
                <c:pt idx="9057">
                  <c:v>100</c:v>
                </c:pt>
                <c:pt idx="9058">
                  <c:v>100</c:v>
                </c:pt>
                <c:pt idx="9059">
                  <c:v>100</c:v>
                </c:pt>
                <c:pt idx="9060">
                  <c:v>100</c:v>
                </c:pt>
                <c:pt idx="9061">
                  <c:v>100</c:v>
                </c:pt>
                <c:pt idx="9062">
                  <c:v>100</c:v>
                </c:pt>
                <c:pt idx="9063">
                  <c:v>100</c:v>
                </c:pt>
                <c:pt idx="9064">
                  <c:v>100</c:v>
                </c:pt>
                <c:pt idx="9065">
                  <c:v>100</c:v>
                </c:pt>
                <c:pt idx="9066">
                  <c:v>100</c:v>
                </c:pt>
                <c:pt idx="9067">
                  <c:v>100</c:v>
                </c:pt>
                <c:pt idx="9068">
                  <c:v>100</c:v>
                </c:pt>
                <c:pt idx="9069">
                  <c:v>100</c:v>
                </c:pt>
                <c:pt idx="9070">
                  <c:v>100</c:v>
                </c:pt>
                <c:pt idx="9071">
                  <c:v>100</c:v>
                </c:pt>
                <c:pt idx="9072">
                  <c:v>100</c:v>
                </c:pt>
                <c:pt idx="9073">
                  <c:v>100</c:v>
                </c:pt>
                <c:pt idx="9074">
                  <c:v>100</c:v>
                </c:pt>
                <c:pt idx="9075">
                  <c:v>100</c:v>
                </c:pt>
                <c:pt idx="9076">
                  <c:v>100</c:v>
                </c:pt>
                <c:pt idx="9077">
                  <c:v>100</c:v>
                </c:pt>
                <c:pt idx="9078">
                  <c:v>100</c:v>
                </c:pt>
                <c:pt idx="9079">
                  <c:v>100</c:v>
                </c:pt>
                <c:pt idx="9080">
                  <c:v>100</c:v>
                </c:pt>
                <c:pt idx="9081">
                  <c:v>100</c:v>
                </c:pt>
                <c:pt idx="9082">
                  <c:v>100</c:v>
                </c:pt>
                <c:pt idx="9083">
                  <c:v>100</c:v>
                </c:pt>
                <c:pt idx="9084">
                  <c:v>100</c:v>
                </c:pt>
                <c:pt idx="9085">
                  <c:v>100</c:v>
                </c:pt>
                <c:pt idx="9086">
                  <c:v>100</c:v>
                </c:pt>
                <c:pt idx="9087">
                  <c:v>100</c:v>
                </c:pt>
                <c:pt idx="9088">
                  <c:v>100</c:v>
                </c:pt>
                <c:pt idx="9089">
                  <c:v>100</c:v>
                </c:pt>
                <c:pt idx="9090">
                  <c:v>120</c:v>
                </c:pt>
                <c:pt idx="9091">
                  <c:v>120</c:v>
                </c:pt>
                <c:pt idx="9092">
                  <c:v>120</c:v>
                </c:pt>
                <c:pt idx="9093">
                  <c:v>120</c:v>
                </c:pt>
                <c:pt idx="9094">
                  <c:v>120</c:v>
                </c:pt>
                <c:pt idx="9095">
                  <c:v>120</c:v>
                </c:pt>
                <c:pt idx="9096">
                  <c:v>120</c:v>
                </c:pt>
                <c:pt idx="9097">
                  <c:v>120</c:v>
                </c:pt>
                <c:pt idx="9098">
                  <c:v>120</c:v>
                </c:pt>
                <c:pt idx="9099">
                  <c:v>120</c:v>
                </c:pt>
                <c:pt idx="9100">
                  <c:v>120</c:v>
                </c:pt>
                <c:pt idx="9101">
                  <c:v>120</c:v>
                </c:pt>
                <c:pt idx="9102">
                  <c:v>120</c:v>
                </c:pt>
                <c:pt idx="9103">
                  <c:v>120</c:v>
                </c:pt>
                <c:pt idx="9104">
                  <c:v>120</c:v>
                </c:pt>
                <c:pt idx="9105">
                  <c:v>120</c:v>
                </c:pt>
                <c:pt idx="9106">
                  <c:v>120</c:v>
                </c:pt>
                <c:pt idx="9107">
                  <c:v>120</c:v>
                </c:pt>
                <c:pt idx="9108">
                  <c:v>120</c:v>
                </c:pt>
                <c:pt idx="9109">
                  <c:v>120</c:v>
                </c:pt>
                <c:pt idx="9110">
                  <c:v>120</c:v>
                </c:pt>
                <c:pt idx="9111">
                  <c:v>120</c:v>
                </c:pt>
                <c:pt idx="9112">
                  <c:v>120</c:v>
                </c:pt>
                <c:pt idx="9113">
                  <c:v>120</c:v>
                </c:pt>
                <c:pt idx="9114">
                  <c:v>120</c:v>
                </c:pt>
                <c:pt idx="9115">
                  <c:v>120</c:v>
                </c:pt>
                <c:pt idx="9116">
                  <c:v>120</c:v>
                </c:pt>
                <c:pt idx="9117">
                  <c:v>120</c:v>
                </c:pt>
                <c:pt idx="9118">
                  <c:v>120</c:v>
                </c:pt>
                <c:pt idx="9119">
                  <c:v>120</c:v>
                </c:pt>
                <c:pt idx="9120">
                  <c:v>120</c:v>
                </c:pt>
                <c:pt idx="9121">
                  <c:v>120</c:v>
                </c:pt>
                <c:pt idx="9122">
                  <c:v>120</c:v>
                </c:pt>
                <c:pt idx="9123">
                  <c:v>120</c:v>
                </c:pt>
                <c:pt idx="9124">
                  <c:v>120</c:v>
                </c:pt>
                <c:pt idx="9125">
                  <c:v>120</c:v>
                </c:pt>
                <c:pt idx="9126">
                  <c:v>120</c:v>
                </c:pt>
                <c:pt idx="9127">
                  <c:v>120</c:v>
                </c:pt>
                <c:pt idx="9128">
                  <c:v>120</c:v>
                </c:pt>
                <c:pt idx="9129">
                  <c:v>120</c:v>
                </c:pt>
                <c:pt idx="9130">
                  <c:v>120</c:v>
                </c:pt>
                <c:pt idx="9131">
                  <c:v>120</c:v>
                </c:pt>
                <c:pt idx="9132">
                  <c:v>120</c:v>
                </c:pt>
                <c:pt idx="9133">
                  <c:v>120</c:v>
                </c:pt>
                <c:pt idx="9134">
                  <c:v>120</c:v>
                </c:pt>
                <c:pt idx="9135">
                  <c:v>120</c:v>
                </c:pt>
                <c:pt idx="9136">
                  <c:v>120</c:v>
                </c:pt>
                <c:pt idx="9137">
                  <c:v>120</c:v>
                </c:pt>
                <c:pt idx="9138">
                  <c:v>120</c:v>
                </c:pt>
                <c:pt idx="9139">
                  <c:v>120</c:v>
                </c:pt>
                <c:pt idx="9140">
                  <c:v>120</c:v>
                </c:pt>
                <c:pt idx="9141">
                  <c:v>120</c:v>
                </c:pt>
                <c:pt idx="9142">
                  <c:v>120</c:v>
                </c:pt>
                <c:pt idx="9143">
                  <c:v>120</c:v>
                </c:pt>
                <c:pt idx="9144">
                  <c:v>120</c:v>
                </c:pt>
                <c:pt idx="9145">
                  <c:v>120</c:v>
                </c:pt>
                <c:pt idx="9146">
                  <c:v>120</c:v>
                </c:pt>
                <c:pt idx="9147">
                  <c:v>120</c:v>
                </c:pt>
                <c:pt idx="9148">
                  <c:v>120</c:v>
                </c:pt>
                <c:pt idx="9149">
                  <c:v>120</c:v>
                </c:pt>
                <c:pt idx="9150">
                  <c:v>120</c:v>
                </c:pt>
                <c:pt idx="9151">
                  <c:v>120</c:v>
                </c:pt>
                <c:pt idx="9152">
                  <c:v>120</c:v>
                </c:pt>
                <c:pt idx="9153">
                  <c:v>120</c:v>
                </c:pt>
                <c:pt idx="9154">
                  <c:v>120</c:v>
                </c:pt>
                <c:pt idx="9155">
                  <c:v>120</c:v>
                </c:pt>
                <c:pt idx="9156">
                  <c:v>120</c:v>
                </c:pt>
                <c:pt idx="9157">
                  <c:v>120</c:v>
                </c:pt>
                <c:pt idx="9158">
                  <c:v>120</c:v>
                </c:pt>
                <c:pt idx="9159">
                  <c:v>120</c:v>
                </c:pt>
                <c:pt idx="9160">
                  <c:v>120</c:v>
                </c:pt>
                <c:pt idx="9161">
                  <c:v>120</c:v>
                </c:pt>
                <c:pt idx="9162">
                  <c:v>120</c:v>
                </c:pt>
                <c:pt idx="9163">
                  <c:v>120</c:v>
                </c:pt>
                <c:pt idx="9164">
                  <c:v>120</c:v>
                </c:pt>
                <c:pt idx="9165">
                  <c:v>120</c:v>
                </c:pt>
                <c:pt idx="9166">
                  <c:v>120</c:v>
                </c:pt>
                <c:pt idx="9167">
                  <c:v>120</c:v>
                </c:pt>
                <c:pt idx="9168">
                  <c:v>120</c:v>
                </c:pt>
                <c:pt idx="9169">
                  <c:v>120</c:v>
                </c:pt>
                <c:pt idx="9170">
                  <c:v>120</c:v>
                </c:pt>
                <c:pt idx="9171">
                  <c:v>120</c:v>
                </c:pt>
                <c:pt idx="9172">
                  <c:v>120</c:v>
                </c:pt>
                <c:pt idx="9173">
                  <c:v>120</c:v>
                </c:pt>
                <c:pt idx="9174">
                  <c:v>120</c:v>
                </c:pt>
                <c:pt idx="9175">
                  <c:v>120</c:v>
                </c:pt>
                <c:pt idx="9176">
                  <c:v>120</c:v>
                </c:pt>
                <c:pt idx="9177">
                  <c:v>120</c:v>
                </c:pt>
                <c:pt idx="9178">
                  <c:v>120</c:v>
                </c:pt>
                <c:pt idx="9179">
                  <c:v>120</c:v>
                </c:pt>
                <c:pt idx="9180">
                  <c:v>120</c:v>
                </c:pt>
                <c:pt idx="9181">
                  <c:v>120</c:v>
                </c:pt>
                <c:pt idx="9182">
                  <c:v>120</c:v>
                </c:pt>
                <c:pt idx="9183">
                  <c:v>120</c:v>
                </c:pt>
                <c:pt idx="9184">
                  <c:v>120</c:v>
                </c:pt>
                <c:pt idx="9185">
                  <c:v>120</c:v>
                </c:pt>
                <c:pt idx="9186">
                  <c:v>120</c:v>
                </c:pt>
                <c:pt idx="9187">
                  <c:v>120</c:v>
                </c:pt>
                <c:pt idx="9188">
                  <c:v>120</c:v>
                </c:pt>
                <c:pt idx="9189">
                  <c:v>120</c:v>
                </c:pt>
                <c:pt idx="9190">
                  <c:v>120</c:v>
                </c:pt>
                <c:pt idx="9191">
                  <c:v>120</c:v>
                </c:pt>
                <c:pt idx="9192">
                  <c:v>120</c:v>
                </c:pt>
                <c:pt idx="9193">
                  <c:v>120</c:v>
                </c:pt>
                <c:pt idx="9194">
                  <c:v>120</c:v>
                </c:pt>
                <c:pt idx="9195">
                  <c:v>120</c:v>
                </c:pt>
                <c:pt idx="9196">
                  <c:v>120</c:v>
                </c:pt>
                <c:pt idx="9197">
                  <c:v>120</c:v>
                </c:pt>
                <c:pt idx="9198">
                  <c:v>120</c:v>
                </c:pt>
                <c:pt idx="9199">
                  <c:v>120</c:v>
                </c:pt>
                <c:pt idx="9200">
                  <c:v>120</c:v>
                </c:pt>
                <c:pt idx="9201">
                  <c:v>120</c:v>
                </c:pt>
                <c:pt idx="9202">
                  <c:v>120</c:v>
                </c:pt>
                <c:pt idx="9203">
                  <c:v>120</c:v>
                </c:pt>
                <c:pt idx="9204">
                  <c:v>120</c:v>
                </c:pt>
                <c:pt idx="9205">
                  <c:v>120</c:v>
                </c:pt>
                <c:pt idx="9206">
                  <c:v>120</c:v>
                </c:pt>
                <c:pt idx="9207">
                  <c:v>120</c:v>
                </c:pt>
                <c:pt idx="9208">
                  <c:v>120</c:v>
                </c:pt>
                <c:pt idx="9209">
                  <c:v>120</c:v>
                </c:pt>
                <c:pt idx="9210">
                  <c:v>120</c:v>
                </c:pt>
                <c:pt idx="9211">
                  <c:v>120</c:v>
                </c:pt>
                <c:pt idx="9212">
                  <c:v>120</c:v>
                </c:pt>
                <c:pt idx="9213">
                  <c:v>120</c:v>
                </c:pt>
                <c:pt idx="9214">
                  <c:v>120</c:v>
                </c:pt>
                <c:pt idx="9215">
                  <c:v>120</c:v>
                </c:pt>
                <c:pt idx="9216">
                  <c:v>120</c:v>
                </c:pt>
                <c:pt idx="9217">
                  <c:v>120</c:v>
                </c:pt>
                <c:pt idx="9218">
                  <c:v>120</c:v>
                </c:pt>
                <c:pt idx="9219">
                  <c:v>120</c:v>
                </c:pt>
                <c:pt idx="9220">
                  <c:v>120</c:v>
                </c:pt>
                <c:pt idx="9221">
                  <c:v>120</c:v>
                </c:pt>
                <c:pt idx="9222">
                  <c:v>120</c:v>
                </c:pt>
                <c:pt idx="9223">
                  <c:v>120</c:v>
                </c:pt>
                <c:pt idx="9224">
                  <c:v>120</c:v>
                </c:pt>
                <c:pt idx="9225">
                  <c:v>120</c:v>
                </c:pt>
                <c:pt idx="9226">
                  <c:v>120</c:v>
                </c:pt>
                <c:pt idx="9227">
                  <c:v>120</c:v>
                </c:pt>
                <c:pt idx="9228">
                  <c:v>120</c:v>
                </c:pt>
                <c:pt idx="9229">
                  <c:v>120</c:v>
                </c:pt>
                <c:pt idx="9230">
                  <c:v>120</c:v>
                </c:pt>
                <c:pt idx="9231">
                  <c:v>120</c:v>
                </c:pt>
                <c:pt idx="9232">
                  <c:v>120</c:v>
                </c:pt>
                <c:pt idx="9233">
                  <c:v>120</c:v>
                </c:pt>
                <c:pt idx="9234">
                  <c:v>120</c:v>
                </c:pt>
                <c:pt idx="9235">
                  <c:v>120</c:v>
                </c:pt>
                <c:pt idx="9236">
                  <c:v>120</c:v>
                </c:pt>
                <c:pt idx="9237">
                  <c:v>120</c:v>
                </c:pt>
                <c:pt idx="9238">
                  <c:v>120</c:v>
                </c:pt>
                <c:pt idx="9239">
                  <c:v>120</c:v>
                </c:pt>
                <c:pt idx="9240">
                  <c:v>120</c:v>
                </c:pt>
                <c:pt idx="9241">
                  <c:v>120</c:v>
                </c:pt>
                <c:pt idx="9242">
                  <c:v>120</c:v>
                </c:pt>
                <c:pt idx="9243">
                  <c:v>120</c:v>
                </c:pt>
                <c:pt idx="9244">
                  <c:v>120</c:v>
                </c:pt>
                <c:pt idx="9245">
                  <c:v>120</c:v>
                </c:pt>
                <c:pt idx="9246">
                  <c:v>120</c:v>
                </c:pt>
                <c:pt idx="9247">
                  <c:v>120</c:v>
                </c:pt>
                <c:pt idx="9248">
                  <c:v>120</c:v>
                </c:pt>
                <c:pt idx="9249">
                  <c:v>120</c:v>
                </c:pt>
                <c:pt idx="9250">
                  <c:v>120</c:v>
                </c:pt>
                <c:pt idx="9251">
                  <c:v>120</c:v>
                </c:pt>
                <c:pt idx="9252">
                  <c:v>120</c:v>
                </c:pt>
                <c:pt idx="9253">
                  <c:v>120</c:v>
                </c:pt>
                <c:pt idx="9254">
                  <c:v>120</c:v>
                </c:pt>
                <c:pt idx="9255">
                  <c:v>120</c:v>
                </c:pt>
                <c:pt idx="9256">
                  <c:v>120</c:v>
                </c:pt>
                <c:pt idx="9257">
                  <c:v>120</c:v>
                </c:pt>
                <c:pt idx="9258">
                  <c:v>120</c:v>
                </c:pt>
                <c:pt idx="9259">
                  <c:v>120</c:v>
                </c:pt>
                <c:pt idx="9260">
                  <c:v>120</c:v>
                </c:pt>
                <c:pt idx="9261">
                  <c:v>120</c:v>
                </c:pt>
                <c:pt idx="9262">
                  <c:v>120</c:v>
                </c:pt>
                <c:pt idx="9263">
                  <c:v>120</c:v>
                </c:pt>
                <c:pt idx="9264">
                  <c:v>120</c:v>
                </c:pt>
                <c:pt idx="9265">
                  <c:v>120</c:v>
                </c:pt>
                <c:pt idx="9266">
                  <c:v>120</c:v>
                </c:pt>
                <c:pt idx="9267">
                  <c:v>120</c:v>
                </c:pt>
                <c:pt idx="9268">
                  <c:v>120</c:v>
                </c:pt>
                <c:pt idx="9269">
                  <c:v>120</c:v>
                </c:pt>
                <c:pt idx="9270">
                  <c:v>120</c:v>
                </c:pt>
                <c:pt idx="9271">
                  <c:v>120</c:v>
                </c:pt>
                <c:pt idx="9272">
                  <c:v>120</c:v>
                </c:pt>
                <c:pt idx="9273">
                  <c:v>120</c:v>
                </c:pt>
                <c:pt idx="9274">
                  <c:v>120</c:v>
                </c:pt>
                <c:pt idx="9275">
                  <c:v>120</c:v>
                </c:pt>
                <c:pt idx="9276">
                  <c:v>120</c:v>
                </c:pt>
                <c:pt idx="9277">
                  <c:v>120</c:v>
                </c:pt>
                <c:pt idx="9278">
                  <c:v>120</c:v>
                </c:pt>
                <c:pt idx="9279">
                  <c:v>120</c:v>
                </c:pt>
                <c:pt idx="9280">
                  <c:v>120</c:v>
                </c:pt>
                <c:pt idx="9281">
                  <c:v>120</c:v>
                </c:pt>
                <c:pt idx="9282">
                  <c:v>120</c:v>
                </c:pt>
                <c:pt idx="9283">
                  <c:v>120</c:v>
                </c:pt>
                <c:pt idx="9284">
                  <c:v>120</c:v>
                </c:pt>
                <c:pt idx="9285">
                  <c:v>120</c:v>
                </c:pt>
                <c:pt idx="9286">
                  <c:v>120</c:v>
                </c:pt>
                <c:pt idx="9287">
                  <c:v>120</c:v>
                </c:pt>
                <c:pt idx="9288">
                  <c:v>120</c:v>
                </c:pt>
                <c:pt idx="9289">
                  <c:v>120</c:v>
                </c:pt>
                <c:pt idx="9290">
                  <c:v>120</c:v>
                </c:pt>
                <c:pt idx="9291">
                  <c:v>120</c:v>
                </c:pt>
                <c:pt idx="9292">
                  <c:v>120</c:v>
                </c:pt>
                <c:pt idx="9293">
                  <c:v>120</c:v>
                </c:pt>
                <c:pt idx="9294">
                  <c:v>120</c:v>
                </c:pt>
                <c:pt idx="9295">
                  <c:v>120</c:v>
                </c:pt>
                <c:pt idx="9296">
                  <c:v>120</c:v>
                </c:pt>
                <c:pt idx="9297">
                  <c:v>120</c:v>
                </c:pt>
                <c:pt idx="9298">
                  <c:v>120</c:v>
                </c:pt>
                <c:pt idx="9299">
                  <c:v>120</c:v>
                </c:pt>
                <c:pt idx="9300">
                  <c:v>120</c:v>
                </c:pt>
                <c:pt idx="9301">
                  <c:v>120</c:v>
                </c:pt>
                <c:pt idx="9302">
                  <c:v>120</c:v>
                </c:pt>
                <c:pt idx="9303">
                  <c:v>120</c:v>
                </c:pt>
                <c:pt idx="9304">
                  <c:v>120</c:v>
                </c:pt>
                <c:pt idx="9305">
                  <c:v>120</c:v>
                </c:pt>
                <c:pt idx="9306">
                  <c:v>120</c:v>
                </c:pt>
                <c:pt idx="9307">
                  <c:v>120</c:v>
                </c:pt>
                <c:pt idx="9308">
                  <c:v>120</c:v>
                </c:pt>
                <c:pt idx="9309">
                  <c:v>120</c:v>
                </c:pt>
                <c:pt idx="9310">
                  <c:v>120</c:v>
                </c:pt>
                <c:pt idx="9311">
                  <c:v>120</c:v>
                </c:pt>
                <c:pt idx="9312">
                  <c:v>120</c:v>
                </c:pt>
                <c:pt idx="9313">
                  <c:v>120</c:v>
                </c:pt>
                <c:pt idx="9314">
                  <c:v>120</c:v>
                </c:pt>
                <c:pt idx="9315">
                  <c:v>120</c:v>
                </c:pt>
                <c:pt idx="9316">
                  <c:v>120</c:v>
                </c:pt>
                <c:pt idx="9317">
                  <c:v>120</c:v>
                </c:pt>
                <c:pt idx="9318">
                  <c:v>120</c:v>
                </c:pt>
                <c:pt idx="9319">
                  <c:v>120</c:v>
                </c:pt>
                <c:pt idx="9320">
                  <c:v>120</c:v>
                </c:pt>
                <c:pt idx="9321">
                  <c:v>120</c:v>
                </c:pt>
                <c:pt idx="9322">
                  <c:v>120</c:v>
                </c:pt>
                <c:pt idx="9323">
                  <c:v>120</c:v>
                </c:pt>
                <c:pt idx="9324">
                  <c:v>120</c:v>
                </c:pt>
                <c:pt idx="9325">
                  <c:v>120</c:v>
                </c:pt>
                <c:pt idx="9326">
                  <c:v>120</c:v>
                </c:pt>
                <c:pt idx="9327">
                  <c:v>120</c:v>
                </c:pt>
                <c:pt idx="9328">
                  <c:v>120</c:v>
                </c:pt>
                <c:pt idx="9329">
                  <c:v>120</c:v>
                </c:pt>
                <c:pt idx="9330">
                  <c:v>120</c:v>
                </c:pt>
                <c:pt idx="9331">
                  <c:v>120</c:v>
                </c:pt>
                <c:pt idx="9332">
                  <c:v>120</c:v>
                </c:pt>
                <c:pt idx="9333">
                  <c:v>120</c:v>
                </c:pt>
                <c:pt idx="9334">
                  <c:v>120</c:v>
                </c:pt>
                <c:pt idx="9335">
                  <c:v>120</c:v>
                </c:pt>
                <c:pt idx="9336">
                  <c:v>120</c:v>
                </c:pt>
                <c:pt idx="9337">
                  <c:v>120</c:v>
                </c:pt>
                <c:pt idx="9338">
                  <c:v>120</c:v>
                </c:pt>
                <c:pt idx="9339">
                  <c:v>120</c:v>
                </c:pt>
                <c:pt idx="9340">
                  <c:v>120</c:v>
                </c:pt>
                <c:pt idx="9341">
                  <c:v>120</c:v>
                </c:pt>
                <c:pt idx="9342">
                  <c:v>120</c:v>
                </c:pt>
                <c:pt idx="9343">
                  <c:v>120</c:v>
                </c:pt>
                <c:pt idx="9344">
                  <c:v>120</c:v>
                </c:pt>
                <c:pt idx="9345">
                  <c:v>120</c:v>
                </c:pt>
                <c:pt idx="9346">
                  <c:v>120</c:v>
                </c:pt>
                <c:pt idx="9347">
                  <c:v>120</c:v>
                </c:pt>
                <c:pt idx="9348">
                  <c:v>120</c:v>
                </c:pt>
                <c:pt idx="9349">
                  <c:v>120</c:v>
                </c:pt>
                <c:pt idx="9350">
                  <c:v>120</c:v>
                </c:pt>
                <c:pt idx="9351">
                  <c:v>120</c:v>
                </c:pt>
                <c:pt idx="9352">
                  <c:v>120</c:v>
                </c:pt>
                <c:pt idx="9353">
                  <c:v>120</c:v>
                </c:pt>
                <c:pt idx="9354">
                  <c:v>120</c:v>
                </c:pt>
                <c:pt idx="9355">
                  <c:v>120</c:v>
                </c:pt>
                <c:pt idx="9356">
                  <c:v>120</c:v>
                </c:pt>
                <c:pt idx="9357">
                  <c:v>120</c:v>
                </c:pt>
                <c:pt idx="9358">
                  <c:v>120</c:v>
                </c:pt>
                <c:pt idx="9359">
                  <c:v>120</c:v>
                </c:pt>
                <c:pt idx="9360">
                  <c:v>120</c:v>
                </c:pt>
                <c:pt idx="9361">
                  <c:v>120</c:v>
                </c:pt>
                <c:pt idx="9362">
                  <c:v>120</c:v>
                </c:pt>
                <c:pt idx="9363">
                  <c:v>120</c:v>
                </c:pt>
                <c:pt idx="9364">
                  <c:v>120</c:v>
                </c:pt>
                <c:pt idx="9365">
                  <c:v>120</c:v>
                </c:pt>
                <c:pt idx="9366">
                  <c:v>120</c:v>
                </c:pt>
                <c:pt idx="9367">
                  <c:v>120</c:v>
                </c:pt>
                <c:pt idx="9368">
                  <c:v>120</c:v>
                </c:pt>
                <c:pt idx="9369">
                  <c:v>120</c:v>
                </c:pt>
                <c:pt idx="9370">
                  <c:v>120</c:v>
                </c:pt>
                <c:pt idx="9371">
                  <c:v>120</c:v>
                </c:pt>
                <c:pt idx="9372">
                  <c:v>120</c:v>
                </c:pt>
                <c:pt idx="9373">
                  <c:v>120</c:v>
                </c:pt>
                <c:pt idx="9374">
                  <c:v>120</c:v>
                </c:pt>
                <c:pt idx="9375">
                  <c:v>120</c:v>
                </c:pt>
                <c:pt idx="9376">
                  <c:v>120</c:v>
                </c:pt>
                <c:pt idx="9377">
                  <c:v>120</c:v>
                </c:pt>
                <c:pt idx="9378">
                  <c:v>120</c:v>
                </c:pt>
                <c:pt idx="9379">
                  <c:v>120</c:v>
                </c:pt>
                <c:pt idx="9380">
                  <c:v>120</c:v>
                </c:pt>
                <c:pt idx="9381">
                  <c:v>120</c:v>
                </c:pt>
                <c:pt idx="9382">
                  <c:v>120</c:v>
                </c:pt>
                <c:pt idx="9383">
                  <c:v>120</c:v>
                </c:pt>
                <c:pt idx="9384">
                  <c:v>120</c:v>
                </c:pt>
                <c:pt idx="9385">
                  <c:v>120</c:v>
                </c:pt>
                <c:pt idx="9386">
                  <c:v>120</c:v>
                </c:pt>
                <c:pt idx="9387">
                  <c:v>120</c:v>
                </c:pt>
                <c:pt idx="9388">
                  <c:v>120</c:v>
                </c:pt>
                <c:pt idx="9389">
                  <c:v>120</c:v>
                </c:pt>
                <c:pt idx="9390">
                  <c:v>120</c:v>
                </c:pt>
                <c:pt idx="9391">
                  <c:v>120</c:v>
                </c:pt>
                <c:pt idx="9392">
                  <c:v>120</c:v>
                </c:pt>
                <c:pt idx="9393">
                  <c:v>120</c:v>
                </c:pt>
                <c:pt idx="9394">
                  <c:v>120</c:v>
                </c:pt>
                <c:pt idx="9395">
                  <c:v>120</c:v>
                </c:pt>
                <c:pt idx="9396">
                  <c:v>120</c:v>
                </c:pt>
                <c:pt idx="9397">
                  <c:v>120</c:v>
                </c:pt>
                <c:pt idx="9398">
                  <c:v>120</c:v>
                </c:pt>
                <c:pt idx="9399">
                  <c:v>120</c:v>
                </c:pt>
                <c:pt idx="9400">
                  <c:v>120</c:v>
                </c:pt>
                <c:pt idx="9401">
                  <c:v>120</c:v>
                </c:pt>
                <c:pt idx="9402">
                  <c:v>120</c:v>
                </c:pt>
                <c:pt idx="9403">
                  <c:v>120</c:v>
                </c:pt>
                <c:pt idx="9404">
                  <c:v>120</c:v>
                </c:pt>
                <c:pt idx="9405">
                  <c:v>120</c:v>
                </c:pt>
                <c:pt idx="9406">
                  <c:v>120</c:v>
                </c:pt>
                <c:pt idx="9407">
                  <c:v>120</c:v>
                </c:pt>
                <c:pt idx="9408">
                  <c:v>120</c:v>
                </c:pt>
                <c:pt idx="9409">
                  <c:v>120</c:v>
                </c:pt>
                <c:pt idx="9410">
                  <c:v>120</c:v>
                </c:pt>
                <c:pt idx="9411">
                  <c:v>120</c:v>
                </c:pt>
                <c:pt idx="9412">
                  <c:v>120</c:v>
                </c:pt>
                <c:pt idx="9413">
                  <c:v>120</c:v>
                </c:pt>
                <c:pt idx="9414">
                  <c:v>120</c:v>
                </c:pt>
                <c:pt idx="9415">
                  <c:v>120</c:v>
                </c:pt>
                <c:pt idx="9416">
                  <c:v>120</c:v>
                </c:pt>
                <c:pt idx="9417">
                  <c:v>120</c:v>
                </c:pt>
                <c:pt idx="9418">
                  <c:v>120</c:v>
                </c:pt>
                <c:pt idx="9419">
                  <c:v>120</c:v>
                </c:pt>
                <c:pt idx="9420">
                  <c:v>120</c:v>
                </c:pt>
                <c:pt idx="9421">
                  <c:v>120</c:v>
                </c:pt>
                <c:pt idx="9422">
                  <c:v>120</c:v>
                </c:pt>
                <c:pt idx="9423">
                  <c:v>120</c:v>
                </c:pt>
                <c:pt idx="9424">
                  <c:v>120</c:v>
                </c:pt>
                <c:pt idx="9425">
                  <c:v>120</c:v>
                </c:pt>
                <c:pt idx="9426">
                  <c:v>120</c:v>
                </c:pt>
                <c:pt idx="9427">
                  <c:v>120</c:v>
                </c:pt>
                <c:pt idx="9428">
                  <c:v>120</c:v>
                </c:pt>
                <c:pt idx="9429">
                  <c:v>120</c:v>
                </c:pt>
                <c:pt idx="9430">
                  <c:v>120</c:v>
                </c:pt>
                <c:pt idx="9431">
                  <c:v>120</c:v>
                </c:pt>
                <c:pt idx="9432">
                  <c:v>120</c:v>
                </c:pt>
                <c:pt idx="9433">
                  <c:v>120</c:v>
                </c:pt>
                <c:pt idx="9434">
                  <c:v>120</c:v>
                </c:pt>
                <c:pt idx="9435">
                  <c:v>120</c:v>
                </c:pt>
                <c:pt idx="9436">
                  <c:v>120</c:v>
                </c:pt>
                <c:pt idx="9437">
                  <c:v>120</c:v>
                </c:pt>
                <c:pt idx="9438">
                  <c:v>120</c:v>
                </c:pt>
                <c:pt idx="9439">
                  <c:v>120</c:v>
                </c:pt>
                <c:pt idx="9440">
                  <c:v>120</c:v>
                </c:pt>
                <c:pt idx="9441">
                  <c:v>120</c:v>
                </c:pt>
                <c:pt idx="9442">
                  <c:v>120</c:v>
                </c:pt>
                <c:pt idx="9443">
                  <c:v>120</c:v>
                </c:pt>
                <c:pt idx="9444">
                  <c:v>120</c:v>
                </c:pt>
                <c:pt idx="9445">
                  <c:v>120</c:v>
                </c:pt>
                <c:pt idx="9446">
                  <c:v>120</c:v>
                </c:pt>
                <c:pt idx="9447">
                  <c:v>120</c:v>
                </c:pt>
                <c:pt idx="9448">
                  <c:v>120</c:v>
                </c:pt>
                <c:pt idx="9449">
                  <c:v>120</c:v>
                </c:pt>
                <c:pt idx="9450">
                  <c:v>120</c:v>
                </c:pt>
                <c:pt idx="9451">
                  <c:v>120</c:v>
                </c:pt>
                <c:pt idx="9452">
                  <c:v>120</c:v>
                </c:pt>
                <c:pt idx="9453">
                  <c:v>120</c:v>
                </c:pt>
                <c:pt idx="9454">
                  <c:v>120</c:v>
                </c:pt>
                <c:pt idx="9455">
                  <c:v>120</c:v>
                </c:pt>
                <c:pt idx="9456">
                  <c:v>120</c:v>
                </c:pt>
                <c:pt idx="9457">
                  <c:v>120</c:v>
                </c:pt>
                <c:pt idx="9458">
                  <c:v>120</c:v>
                </c:pt>
                <c:pt idx="9459">
                  <c:v>120</c:v>
                </c:pt>
                <c:pt idx="9460">
                  <c:v>120</c:v>
                </c:pt>
                <c:pt idx="9461">
                  <c:v>120</c:v>
                </c:pt>
                <c:pt idx="9462">
                  <c:v>120</c:v>
                </c:pt>
                <c:pt idx="9463">
                  <c:v>120</c:v>
                </c:pt>
                <c:pt idx="9464">
                  <c:v>120</c:v>
                </c:pt>
                <c:pt idx="9465">
                  <c:v>120</c:v>
                </c:pt>
                <c:pt idx="9466">
                  <c:v>120</c:v>
                </c:pt>
                <c:pt idx="9467">
                  <c:v>120</c:v>
                </c:pt>
                <c:pt idx="9468">
                  <c:v>120</c:v>
                </c:pt>
                <c:pt idx="9469">
                  <c:v>120</c:v>
                </c:pt>
                <c:pt idx="9470">
                  <c:v>120</c:v>
                </c:pt>
                <c:pt idx="9471">
                  <c:v>120</c:v>
                </c:pt>
                <c:pt idx="9472">
                  <c:v>120</c:v>
                </c:pt>
                <c:pt idx="9473">
                  <c:v>120</c:v>
                </c:pt>
                <c:pt idx="9474">
                  <c:v>120</c:v>
                </c:pt>
                <c:pt idx="9475">
                  <c:v>120</c:v>
                </c:pt>
                <c:pt idx="9476">
                  <c:v>120</c:v>
                </c:pt>
                <c:pt idx="9477">
                  <c:v>120</c:v>
                </c:pt>
                <c:pt idx="9478">
                  <c:v>120</c:v>
                </c:pt>
                <c:pt idx="9479">
                  <c:v>120</c:v>
                </c:pt>
                <c:pt idx="9480">
                  <c:v>120</c:v>
                </c:pt>
                <c:pt idx="9481">
                  <c:v>120</c:v>
                </c:pt>
                <c:pt idx="9482">
                  <c:v>120</c:v>
                </c:pt>
                <c:pt idx="9483">
                  <c:v>120</c:v>
                </c:pt>
                <c:pt idx="9484">
                  <c:v>120</c:v>
                </c:pt>
                <c:pt idx="9485">
                  <c:v>120</c:v>
                </c:pt>
                <c:pt idx="9486">
                  <c:v>120</c:v>
                </c:pt>
                <c:pt idx="9487">
                  <c:v>120</c:v>
                </c:pt>
                <c:pt idx="9488">
                  <c:v>120</c:v>
                </c:pt>
                <c:pt idx="9489">
                  <c:v>120</c:v>
                </c:pt>
                <c:pt idx="9490">
                  <c:v>120</c:v>
                </c:pt>
                <c:pt idx="9491">
                  <c:v>120</c:v>
                </c:pt>
                <c:pt idx="9492">
                  <c:v>120</c:v>
                </c:pt>
                <c:pt idx="9493">
                  <c:v>120</c:v>
                </c:pt>
                <c:pt idx="9494">
                  <c:v>120</c:v>
                </c:pt>
                <c:pt idx="9495">
                  <c:v>120</c:v>
                </c:pt>
                <c:pt idx="9496">
                  <c:v>120</c:v>
                </c:pt>
                <c:pt idx="9497">
                  <c:v>120</c:v>
                </c:pt>
                <c:pt idx="9498">
                  <c:v>120</c:v>
                </c:pt>
                <c:pt idx="9499">
                  <c:v>120</c:v>
                </c:pt>
                <c:pt idx="9500">
                  <c:v>120</c:v>
                </c:pt>
                <c:pt idx="9501">
                  <c:v>120</c:v>
                </c:pt>
                <c:pt idx="9502">
                  <c:v>120</c:v>
                </c:pt>
                <c:pt idx="9503">
                  <c:v>120</c:v>
                </c:pt>
                <c:pt idx="9504">
                  <c:v>120</c:v>
                </c:pt>
                <c:pt idx="9505">
                  <c:v>120</c:v>
                </c:pt>
                <c:pt idx="9506">
                  <c:v>120</c:v>
                </c:pt>
                <c:pt idx="9507">
                  <c:v>120</c:v>
                </c:pt>
                <c:pt idx="9508">
                  <c:v>120</c:v>
                </c:pt>
                <c:pt idx="9509">
                  <c:v>120</c:v>
                </c:pt>
                <c:pt idx="9510">
                  <c:v>120</c:v>
                </c:pt>
                <c:pt idx="9511">
                  <c:v>120</c:v>
                </c:pt>
                <c:pt idx="9512">
                  <c:v>120</c:v>
                </c:pt>
                <c:pt idx="9513">
                  <c:v>120</c:v>
                </c:pt>
                <c:pt idx="9514">
                  <c:v>120</c:v>
                </c:pt>
                <c:pt idx="9515">
                  <c:v>120</c:v>
                </c:pt>
                <c:pt idx="9516">
                  <c:v>120</c:v>
                </c:pt>
                <c:pt idx="9517">
                  <c:v>120</c:v>
                </c:pt>
                <c:pt idx="9518">
                  <c:v>120</c:v>
                </c:pt>
                <c:pt idx="9519">
                  <c:v>120</c:v>
                </c:pt>
                <c:pt idx="9520">
                  <c:v>120</c:v>
                </c:pt>
                <c:pt idx="9521">
                  <c:v>120</c:v>
                </c:pt>
                <c:pt idx="9522">
                  <c:v>120</c:v>
                </c:pt>
                <c:pt idx="9523">
                  <c:v>120</c:v>
                </c:pt>
                <c:pt idx="9524">
                  <c:v>120</c:v>
                </c:pt>
                <c:pt idx="9525">
                  <c:v>120</c:v>
                </c:pt>
                <c:pt idx="9526">
                  <c:v>120</c:v>
                </c:pt>
                <c:pt idx="9527">
                  <c:v>120</c:v>
                </c:pt>
                <c:pt idx="9528">
                  <c:v>120</c:v>
                </c:pt>
                <c:pt idx="9529">
                  <c:v>120</c:v>
                </c:pt>
                <c:pt idx="9530">
                  <c:v>120</c:v>
                </c:pt>
                <c:pt idx="9531">
                  <c:v>120</c:v>
                </c:pt>
                <c:pt idx="9532">
                  <c:v>120</c:v>
                </c:pt>
                <c:pt idx="9533">
                  <c:v>120</c:v>
                </c:pt>
                <c:pt idx="9534">
                  <c:v>120</c:v>
                </c:pt>
                <c:pt idx="9535">
                  <c:v>120</c:v>
                </c:pt>
                <c:pt idx="9536">
                  <c:v>120</c:v>
                </c:pt>
                <c:pt idx="9537">
                  <c:v>120</c:v>
                </c:pt>
                <c:pt idx="9538">
                  <c:v>120</c:v>
                </c:pt>
                <c:pt idx="9539">
                  <c:v>120</c:v>
                </c:pt>
                <c:pt idx="9540">
                  <c:v>120</c:v>
                </c:pt>
                <c:pt idx="9541">
                  <c:v>120</c:v>
                </c:pt>
                <c:pt idx="9542">
                  <c:v>120</c:v>
                </c:pt>
                <c:pt idx="9543">
                  <c:v>120</c:v>
                </c:pt>
                <c:pt idx="9544">
                  <c:v>120</c:v>
                </c:pt>
                <c:pt idx="9545">
                  <c:v>120</c:v>
                </c:pt>
                <c:pt idx="9546">
                  <c:v>120</c:v>
                </c:pt>
                <c:pt idx="9547">
                  <c:v>120</c:v>
                </c:pt>
                <c:pt idx="9548">
                  <c:v>120</c:v>
                </c:pt>
                <c:pt idx="9549">
                  <c:v>120</c:v>
                </c:pt>
                <c:pt idx="9550">
                  <c:v>120</c:v>
                </c:pt>
                <c:pt idx="9551">
                  <c:v>120</c:v>
                </c:pt>
                <c:pt idx="9552">
                  <c:v>120</c:v>
                </c:pt>
                <c:pt idx="9553">
                  <c:v>120</c:v>
                </c:pt>
                <c:pt idx="9554">
                  <c:v>120</c:v>
                </c:pt>
                <c:pt idx="9555">
                  <c:v>120</c:v>
                </c:pt>
                <c:pt idx="9556">
                  <c:v>120</c:v>
                </c:pt>
                <c:pt idx="9557">
                  <c:v>120</c:v>
                </c:pt>
                <c:pt idx="9558">
                  <c:v>120</c:v>
                </c:pt>
                <c:pt idx="9559">
                  <c:v>120</c:v>
                </c:pt>
                <c:pt idx="9560">
                  <c:v>120</c:v>
                </c:pt>
                <c:pt idx="9561">
                  <c:v>120</c:v>
                </c:pt>
                <c:pt idx="9562">
                  <c:v>120</c:v>
                </c:pt>
                <c:pt idx="9563">
                  <c:v>120</c:v>
                </c:pt>
                <c:pt idx="9564">
                  <c:v>120</c:v>
                </c:pt>
                <c:pt idx="9565">
                  <c:v>120</c:v>
                </c:pt>
                <c:pt idx="9566">
                  <c:v>120</c:v>
                </c:pt>
                <c:pt idx="9567">
                  <c:v>120</c:v>
                </c:pt>
                <c:pt idx="9568">
                  <c:v>120</c:v>
                </c:pt>
                <c:pt idx="9569">
                  <c:v>120</c:v>
                </c:pt>
                <c:pt idx="9570">
                  <c:v>120</c:v>
                </c:pt>
                <c:pt idx="9571">
                  <c:v>120</c:v>
                </c:pt>
                <c:pt idx="9572">
                  <c:v>120</c:v>
                </c:pt>
                <c:pt idx="9573">
                  <c:v>120</c:v>
                </c:pt>
                <c:pt idx="9574">
                  <c:v>120</c:v>
                </c:pt>
                <c:pt idx="9575">
                  <c:v>120</c:v>
                </c:pt>
                <c:pt idx="9576">
                  <c:v>120</c:v>
                </c:pt>
                <c:pt idx="9577">
                  <c:v>120</c:v>
                </c:pt>
                <c:pt idx="9578">
                  <c:v>120</c:v>
                </c:pt>
                <c:pt idx="9579">
                  <c:v>120</c:v>
                </c:pt>
                <c:pt idx="9580">
                  <c:v>120</c:v>
                </c:pt>
                <c:pt idx="9581">
                  <c:v>120</c:v>
                </c:pt>
                <c:pt idx="9582">
                  <c:v>120</c:v>
                </c:pt>
                <c:pt idx="9583">
                  <c:v>120</c:v>
                </c:pt>
                <c:pt idx="9584">
                  <c:v>120</c:v>
                </c:pt>
                <c:pt idx="9585">
                  <c:v>120</c:v>
                </c:pt>
                <c:pt idx="9586">
                  <c:v>120</c:v>
                </c:pt>
                <c:pt idx="9587">
                  <c:v>120</c:v>
                </c:pt>
                <c:pt idx="9588">
                  <c:v>120</c:v>
                </c:pt>
                <c:pt idx="9589">
                  <c:v>120</c:v>
                </c:pt>
                <c:pt idx="9590">
                  <c:v>120</c:v>
                </c:pt>
                <c:pt idx="9591">
                  <c:v>120</c:v>
                </c:pt>
                <c:pt idx="9592">
                  <c:v>120</c:v>
                </c:pt>
                <c:pt idx="9593">
                  <c:v>120</c:v>
                </c:pt>
                <c:pt idx="9594">
                  <c:v>120</c:v>
                </c:pt>
                <c:pt idx="9595">
                  <c:v>120</c:v>
                </c:pt>
                <c:pt idx="9596">
                  <c:v>120</c:v>
                </c:pt>
                <c:pt idx="9597">
                  <c:v>120</c:v>
                </c:pt>
                <c:pt idx="9598">
                  <c:v>120</c:v>
                </c:pt>
                <c:pt idx="9599">
                  <c:v>120</c:v>
                </c:pt>
                <c:pt idx="9600">
                  <c:v>120</c:v>
                </c:pt>
                <c:pt idx="9601">
                  <c:v>120</c:v>
                </c:pt>
                <c:pt idx="9602">
                  <c:v>120</c:v>
                </c:pt>
                <c:pt idx="9603">
                  <c:v>120</c:v>
                </c:pt>
                <c:pt idx="9604">
                  <c:v>120</c:v>
                </c:pt>
                <c:pt idx="9605">
                  <c:v>120</c:v>
                </c:pt>
                <c:pt idx="9606">
                  <c:v>120</c:v>
                </c:pt>
                <c:pt idx="9607">
                  <c:v>120</c:v>
                </c:pt>
                <c:pt idx="9608">
                  <c:v>120</c:v>
                </c:pt>
                <c:pt idx="9609">
                  <c:v>120</c:v>
                </c:pt>
                <c:pt idx="9610">
                  <c:v>120</c:v>
                </c:pt>
                <c:pt idx="9611">
                  <c:v>120</c:v>
                </c:pt>
                <c:pt idx="9612">
                  <c:v>120</c:v>
                </c:pt>
                <c:pt idx="9613">
                  <c:v>120</c:v>
                </c:pt>
                <c:pt idx="9614">
                  <c:v>120</c:v>
                </c:pt>
                <c:pt idx="9615">
                  <c:v>120</c:v>
                </c:pt>
                <c:pt idx="9616">
                  <c:v>120</c:v>
                </c:pt>
                <c:pt idx="9617">
                  <c:v>120</c:v>
                </c:pt>
                <c:pt idx="9618">
                  <c:v>120</c:v>
                </c:pt>
                <c:pt idx="9619">
                  <c:v>120</c:v>
                </c:pt>
                <c:pt idx="9620">
                  <c:v>120</c:v>
                </c:pt>
                <c:pt idx="9621">
                  <c:v>120</c:v>
                </c:pt>
                <c:pt idx="9622">
                  <c:v>120</c:v>
                </c:pt>
                <c:pt idx="9623">
                  <c:v>120</c:v>
                </c:pt>
                <c:pt idx="9624">
                  <c:v>120</c:v>
                </c:pt>
                <c:pt idx="9625">
                  <c:v>120</c:v>
                </c:pt>
                <c:pt idx="9626">
                  <c:v>120</c:v>
                </c:pt>
                <c:pt idx="9627">
                  <c:v>120</c:v>
                </c:pt>
                <c:pt idx="9628">
                  <c:v>120</c:v>
                </c:pt>
                <c:pt idx="9629">
                  <c:v>120</c:v>
                </c:pt>
                <c:pt idx="9630">
                  <c:v>120</c:v>
                </c:pt>
                <c:pt idx="9631">
                  <c:v>120</c:v>
                </c:pt>
                <c:pt idx="9632">
                  <c:v>120</c:v>
                </c:pt>
                <c:pt idx="9633">
                  <c:v>120</c:v>
                </c:pt>
                <c:pt idx="9634">
                  <c:v>120</c:v>
                </c:pt>
                <c:pt idx="9635">
                  <c:v>120</c:v>
                </c:pt>
                <c:pt idx="9636">
                  <c:v>120</c:v>
                </c:pt>
                <c:pt idx="9637">
                  <c:v>120</c:v>
                </c:pt>
                <c:pt idx="9638">
                  <c:v>120</c:v>
                </c:pt>
                <c:pt idx="9639">
                  <c:v>120</c:v>
                </c:pt>
                <c:pt idx="9640">
                  <c:v>120</c:v>
                </c:pt>
                <c:pt idx="9641">
                  <c:v>120</c:v>
                </c:pt>
                <c:pt idx="9642">
                  <c:v>120</c:v>
                </c:pt>
                <c:pt idx="9643">
                  <c:v>120</c:v>
                </c:pt>
                <c:pt idx="9644">
                  <c:v>120</c:v>
                </c:pt>
                <c:pt idx="9645">
                  <c:v>120</c:v>
                </c:pt>
                <c:pt idx="9646">
                  <c:v>120</c:v>
                </c:pt>
                <c:pt idx="9647">
                  <c:v>120</c:v>
                </c:pt>
                <c:pt idx="9648">
                  <c:v>120</c:v>
                </c:pt>
                <c:pt idx="9649">
                  <c:v>120</c:v>
                </c:pt>
                <c:pt idx="9650">
                  <c:v>120</c:v>
                </c:pt>
                <c:pt idx="9651">
                  <c:v>120</c:v>
                </c:pt>
                <c:pt idx="9652">
                  <c:v>120</c:v>
                </c:pt>
                <c:pt idx="9653">
                  <c:v>120</c:v>
                </c:pt>
                <c:pt idx="9654">
                  <c:v>120</c:v>
                </c:pt>
                <c:pt idx="9655">
                  <c:v>120</c:v>
                </c:pt>
                <c:pt idx="9656">
                  <c:v>120</c:v>
                </c:pt>
                <c:pt idx="9657">
                  <c:v>120</c:v>
                </c:pt>
                <c:pt idx="9658">
                  <c:v>120</c:v>
                </c:pt>
                <c:pt idx="9659">
                  <c:v>120</c:v>
                </c:pt>
                <c:pt idx="9660">
                  <c:v>120</c:v>
                </c:pt>
                <c:pt idx="9661">
                  <c:v>120</c:v>
                </c:pt>
                <c:pt idx="9662">
                  <c:v>120</c:v>
                </c:pt>
                <c:pt idx="9663">
                  <c:v>120</c:v>
                </c:pt>
                <c:pt idx="9664">
                  <c:v>120</c:v>
                </c:pt>
                <c:pt idx="9665">
                  <c:v>120</c:v>
                </c:pt>
                <c:pt idx="9666">
                  <c:v>120</c:v>
                </c:pt>
                <c:pt idx="9667">
                  <c:v>120</c:v>
                </c:pt>
                <c:pt idx="9668">
                  <c:v>120</c:v>
                </c:pt>
                <c:pt idx="9669">
                  <c:v>120</c:v>
                </c:pt>
                <c:pt idx="9670">
                  <c:v>120</c:v>
                </c:pt>
                <c:pt idx="9671">
                  <c:v>120</c:v>
                </c:pt>
                <c:pt idx="9672">
                  <c:v>120</c:v>
                </c:pt>
                <c:pt idx="9673">
                  <c:v>120</c:v>
                </c:pt>
                <c:pt idx="9674">
                  <c:v>120</c:v>
                </c:pt>
                <c:pt idx="9675">
                  <c:v>120</c:v>
                </c:pt>
                <c:pt idx="9676">
                  <c:v>120</c:v>
                </c:pt>
                <c:pt idx="9677">
                  <c:v>120</c:v>
                </c:pt>
                <c:pt idx="9678">
                  <c:v>120</c:v>
                </c:pt>
                <c:pt idx="9679">
                  <c:v>120</c:v>
                </c:pt>
                <c:pt idx="9680">
                  <c:v>120</c:v>
                </c:pt>
                <c:pt idx="9681">
                  <c:v>120</c:v>
                </c:pt>
                <c:pt idx="9682">
                  <c:v>120</c:v>
                </c:pt>
                <c:pt idx="9683">
                  <c:v>120</c:v>
                </c:pt>
                <c:pt idx="9684">
                  <c:v>120</c:v>
                </c:pt>
                <c:pt idx="9685">
                  <c:v>120</c:v>
                </c:pt>
                <c:pt idx="9686">
                  <c:v>120</c:v>
                </c:pt>
                <c:pt idx="9687">
                  <c:v>120</c:v>
                </c:pt>
                <c:pt idx="9688">
                  <c:v>120</c:v>
                </c:pt>
                <c:pt idx="9689">
                  <c:v>120</c:v>
                </c:pt>
                <c:pt idx="9690">
                  <c:v>120</c:v>
                </c:pt>
                <c:pt idx="9691">
                  <c:v>120</c:v>
                </c:pt>
                <c:pt idx="9692">
                  <c:v>120</c:v>
                </c:pt>
                <c:pt idx="9693">
                  <c:v>120</c:v>
                </c:pt>
                <c:pt idx="9694">
                  <c:v>120</c:v>
                </c:pt>
                <c:pt idx="9695">
                  <c:v>120</c:v>
                </c:pt>
                <c:pt idx="9696">
                  <c:v>120</c:v>
                </c:pt>
                <c:pt idx="9697">
                  <c:v>120</c:v>
                </c:pt>
                <c:pt idx="9698">
                  <c:v>120</c:v>
                </c:pt>
                <c:pt idx="9699">
                  <c:v>120</c:v>
                </c:pt>
                <c:pt idx="9700">
                  <c:v>120</c:v>
                </c:pt>
                <c:pt idx="9701">
                  <c:v>120</c:v>
                </c:pt>
                <c:pt idx="9702">
                  <c:v>120</c:v>
                </c:pt>
                <c:pt idx="9703">
                  <c:v>120</c:v>
                </c:pt>
                <c:pt idx="9704">
                  <c:v>120</c:v>
                </c:pt>
                <c:pt idx="9705">
                  <c:v>120</c:v>
                </c:pt>
                <c:pt idx="9706">
                  <c:v>120</c:v>
                </c:pt>
                <c:pt idx="9707">
                  <c:v>120</c:v>
                </c:pt>
                <c:pt idx="9708">
                  <c:v>120</c:v>
                </c:pt>
                <c:pt idx="9709">
                  <c:v>120</c:v>
                </c:pt>
                <c:pt idx="9710">
                  <c:v>120</c:v>
                </c:pt>
                <c:pt idx="9711">
                  <c:v>120</c:v>
                </c:pt>
                <c:pt idx="9712">
                  <c:v>120</c:v>
                </c:pt>
                <c:pt idx="9713">
                  <c:v>120</c:v>
                </c:pt>
                <c:pt idx="9714">
                  <c:v>120</c:v>
                </c:pt>
                <c:pt idx="9715">
                  <c:v>120</c:v>
                </c:pt>
                <c:pt idx="9716">
                  <c:v>120</c:v>
                </c:pt>
                <c:pt idx="9717">
                  <c:v>120</c:v>
                </c:pt>
                <c:pt idx="9718">
                  <c:v>120</c:v>
                </c:pt>
                <c:pt idx="9719">
                  <c:v>120</c:v>
                </c:pt>
                <c:pt idx="9720">
                  <c:v>120</c:v>
                </c:pt>
                <c:pt idx="9721">
                  <c:v>120</c:v>
                </c:pt>
                <c:pt idx="9722">
                  <c:v>120</c:v>
                </c:pt>
                <c:pt idx="9723">
                  <c:v>120</c:v>
                </c:pt>
                <c:pt idx="9724">
                  <c:v>120</c:v>
                </c:pt>
                <c:pt idx="9725">
                  <c:v>120</c:v>
                </c:pt>
                <c:pt idx="9726">
                  <c:v>120</c:v>
                </c:pt>
                <c:pt idx="9727">
                  <c:v>120</c:v>
                </c:pt>
                <c:pt idx="9728">
                  <c:v>120</c:v>
                </c:pt>
                <c:pt idx="9729">
                  <c:v>120</c:v>
                </c:pt>
                <c:pt idx="9730">
                  <c:v>120</c:v>
                </c:pt>
                <c:pt idx="9731">
                  <c:v>120</c:v>
                </c:pt>
                <c:pt idx="9732">
                  <c:v>120</c:v>
                </c:pt>
                <c:pt idx="9733">
                  <c:v>120</c:v>
                </c:pt>
                <c:pt idx="9734">
                  <c:v>120</c:v>
                </c:pt>
                <c:pt idx="9735">
                  <c:v>120</c:v>
                </c:pt>
                <c:pt idx="9736">
                  <c:v>120</c:v>
                </c:pt>
                <c:pt idx="9737">
                  <c:v>120</c:v>
                </c:pt>
                <c:pt idx="9738">
                  <c:v>120</c:v>
                </c:pt>
                <c:pt idx="9739">
                  <c:v>120</c:v>
                </c:pt>
                <c:pt idx="9740">
                  <c:v>120</c:v>
                </c:pt>
                <c:pt idx="9741">
                  <c:v>120</c:v>
                </c:pt>
                <c:pt idx="9742">
                  <c:v>120</c:v>
                </c:pt>
                <c:pt idx="9743">
                  <c:v>120</c:v>
                </c:pt>
                <c:pt idx="9744">
                  <c:v>120</c:v>
                </c:pt>
                <c:pt idx="9745">
                  <c:v>120</c:v>
                </c:pt>
                <c:pt idx="9746">
                  <c:v>120</c:v>
                </c:pt>
                <c:pt idx="9747">
                  <c:v>120</c:v>
                </c:pt>
                <c:pt idx="9748">
                  <c:v>120</c:v>
                </c:pt>
                <c:pt idx="9749">
                  <c:v>120</c:v>
                </c:pt>
                <c:pt idx="9750">
                  <c:v>120</c:v>
                </c:pt>
                <c:pt idx="9751">
                  <c:v>120</c:v>
                </c:pt>
                <c:pt idx="9752">
                  <c:v>120</c:v>
                </c:pt>
                <c:pt idx="9753">
                  <c:v>120</c:v>
                </c:pt>
                <c:pt idx="9754">
                  <c:v>120</c:v>
                </c:pt>
                <c:pt idx="9755">
                  <c:v>120</c:v>
                </c:pt>
                <c:pt idx="9756">
                  <c:v>120</c:v>
                </c:pt>
                <c:pt idx="9757">
                  <c:v>120</c:v>
                </c:pt>
                <c:pt idx="9758">
                  <c:v>120</c:v>
                </c:pt>
                <c:pt idx="9759">
                  <c:v>120</c:v>
                </c:pt>
                <c:pt idx="9760">
                  <c:v>120</c:v>
                </c:pt>
                <c:pt idx="9761">
                  <c:v>120</c:v>
                </c:pt>
                <c:pt idx="9762">
                  <c:v>120</c:v>
                </c:pt>
                <c:pt idx="9763">
                  <c:v>120</c:v>
                </c:pt>
                <c:pt idx="9764">
                  <c:v>120</c:v>
                </c:pt>
                <c:pt idx="9765">
                  <c:v>120</c:v>
                </c:pt>
                <c:pt idx="9766">
                  <c:v>120</c:v>
                </c:pt>
                <c:pt idx="9767">
                  <c:v>120</c:v>
                </c:pt>
                <c:pt idx="9768">
                  <c:v>120</c:v>
                </c:pt>
                <c:pt idx="9769">
                  <c:v>120</c:v>
                </c:pt>
                <c:pt idx="9770">
                  <c:v>120</c:v>
                </c:pt>
                <c:pt idx="9771">
                  <c:v>120</c:v>
                </c:pt>
                <c:pt idx="9772">
                  <c:v>120</c:v>
                </c:pt>
                <c:pt idx="9773">
                  <c:v>120</c:v>
                </c:pt>
                <c:pt idx="9774">
                  <c:v>120</c:v>
                </c:pt>
                <c:pt idx="9775">
                  <c:v>120</c:v>
                </c:pt>
                <c:pt idx="9776">
                  <c:v>120</c:v>
                </c:pt>
                <c:pt idx="9777">
                  <c:v>120</c:v>
                </c:pt>
                <c:pt idx="9778">
                  <c:v>120</c:v>
                </c:pt>
                <c:pt idx="9779">
                  <c:v>120</c:v>
                </c:pt>
                <c:pt idx="9780">
                  <c:v>120</c:v>
                </c:pt>
                <c:pt idx="9781">
                  <c:v>120</c:v>
                </c:pt>
                <c:pt idx="9782">
                  <c:v>120</c:v>
                </c:pt>
                <c:pt idx="9783">
                  <c:v>120</c:v>
                </c:pt>
                <c:pt idx="9784">
                  <c:v>120</c:v>
                </c:pt>
                <c:pt idx="9785">
                  <c:v>120</c:v>
                </c:pt>
                <c:pt idx="9786">
                  <c:v>120</c:v>
                </c:pt>
                <c:pt idx="9787">
                  <c:v>120</c:v>
                </c:pt>
                <c:pt idx="9788">
                  <c:v>120</c:v>
                </c:pt>
                <c:pt idx="9789">
                  <c:v>120</c:v>
                </c:pt>
                <c:pt idx="9790">
                  <c:v>120</c:v>
                </c:pt>
                <c:pt idx="9791">
                  <c:v>120</c:v>
                </c:pt>
                <c:pt idx="9792">
                  <c:v>120</c:v>
                </c:pt>
                <c:pt idx="9793">
                  <c:v>120</c:v>
                </c:pt>
                <c:pt idx="9794">
                  <c:v>120</c:v>
                </c:pt>
                <c:pt idx="9795">
                  <c:v>120</c:v>
                </c:pt>
                <c:pt idx="9796">
                  <c:v>120</c:v>
                </c:pt>
                <c:pt idx="9797">
                  <c:v>120</c:v>
                </c:pt>
                <c:pt idx="9798">
                  <c:v>120</c:v>
                </c:pt>
                <c:pt idx="9799">
                  <c:v>120</c:v>
                </c:pt>
                <c:pt idx="9800">
                  <c:v>120</c:v>
                </c:pt>
                <c:pt idx="9801">
                  <c:v>120</c:v>
                </c:pt>
                <c:pt idx="9802">
                  <c:v>120</c:v>
                </c:pt>
                <c:pt idx="9803">
                  <c:v>120</c:v>
                </c:pt>
                <c:pt idx="9804">
                  <c:v>120</c:v>
                </c:pt>
                <c:pt idx="9805">
                  <c:v>120</c:v>
                </c:pt>
                <c:pt idx="9806">
                  <c:v>120</c:v>
                </c:pt>
                <c:pt idx="9807">
                  <c:v>120</c:v>
                </c:pt>
                <c:pt idx="9808">
                  <c:v>120</c:v>
                </c:pt>
                <c:pt idx="9809">
                  <c:v>120</c:v>
                </c:pt>
                <c:pt idx="9810">
                  <c:v>120</c:v>
                </c:pt>
                <c:pt idx="9811">
                  <c:v>120</c:v>
                </c:pt>
                <c:pt idx="9812">
                  <c:v>120</c:v>
                </c:pt>
                <c:pt idx="9813">
                  <c:v>120</c:v>
                </c:pt>
                <c:pt idx="9814">
                  <c:v>120</c:v>
                </c:pt>
                <c:pt idx="9815">
                  <c:v>120</c:v>
                </c:pt>
                <c:pt idx="9816">
                  <c:v>120</c:v>
                </c:pt>
                <c:pt idx="9817">
                  <c:v>120</c:v>
                </c:pt>
                <c:pt idx="9818">
                  <c:v>120</c:v>
                </c:pt>
                <c:pt idx="9819">
                  <c:v>120</c:v>
                </c:pt>
                <c:pt idx="9820">
                  <c:v>120</c:v>
                </c:pt>
                <c:pt idx="9821">
                  <c:v>120</c:v>
                </c:pt>
                <c:pt idx="9822">
                  <c:v>120</c:v>
                </c:pt>
                <c:pt idx="9823">
                  <c:v>120</c:v>
                </c:pt>
                <c:pt idx="9824">
                  <c:v>120</c:v>
                </c:pt>
                <c:pt idx="9825">
                  <c:v>120</c:v>
                </c:pt>
                <c:pt idx="9826">
                  <c:v>120</c:v>
                </c:pt>
                <c:pt idx="9827">
                  <c:v>120</c:v>
                </c:pt>
                <c:pt idx="9828">
                  <c:v>120</c:v>
                </c:pt>
                <c:pt idx="9829">
                  <c:v>120</c:v>
                </c:pt>
                <c:pt idx="9830">
                  <c:v>120</c:v>
                </c:pt>
                <c:pt idx="9831">
                  <c:v>120</c:v>
                </c:pt>
                <c:pt idx="9832">
                  <c:v>120</c:v>
                </c:pt>
                <c:pt idx="9833">
                  <c:v>120</c:v>
                </c:pt>
                <c:pt idx="9834">
                  <c:v>120</c:v>
                </c:pt>
                <c:pt idx="9835">
                  <c:v>120</c:v>
                </c:pt>
                <c:pt idx="9836">
                  <c:v>120</c:v>
                </c:pt>
                <c:pt idx="9837">
                  <c:v>120</c:v>
                </c:pt>
                <c:pt idx="9838">
                  <c:v>120</c:v>
                </c:pt>
                <c:pt idx="9839">
                  <c:v>120</c:v>
                </c:pt>
                <c:pt idx="9840">
                  <c:v>120</c:v>
                </c:pt>
                <c:pt idx="9841">
                  <c:v>120</c:v>
                </c:pt>
                <c:pt idx="9842">
                  <c:v>120</c:v>
                </c:pt>
                <c:pt idx="9843">
                  <c:v>120</c:v>
                </c:pt>
                <c:pt idx="9844">
                  <c:v>120</c:v>
                </c:pt>
                <c:pt idx="9845">
                  <c:v>120</c:v>
                </c:pt>
                <c:pt idx="9846">
                  <c:v>120</c:v>
                </c:pt>
                <c:pt idx="9847">
                  <c:v>120</c:v>
                </c:pt>
                <c:pt idx="9848">
                  <c:v>120</c:v>
                </c:pt>
                <c:pt idx="9849">
                  <c:v>120</c:v>
                </c:pt>
                <c:pt idx="9850">
                  <c:v>120</c:v>
                </c:pt>
                <c:pt idx="9851">
                  <c:v>120</c:v>
                </c:pt>
                <c:pt idx="9852">
                  <c:v>120</c:v>
                </c:pt>
                <c:pt idx="9853">
                  <c:v>120</c:v>
                </c:pt>
                <c:pt idx="9854">
                  <c:v>120</c:v>
                </c:pt>
                <c:pt idx="9855">
                  <c:v>120</c:v>
                </c:pt>
                <c:pt idx="9856">
                  <c:v>120</c:v>
                </c:pt>
                <c:pt idx="9857">
                  <c:v>120</c:v>
                </c:pt>
                <c:pt idx="9858">
                  <c:v>120</c:v>
                </c:pt>
                <c:pt idx="9859">
                  <c:v>120</c:v>
                </c:pt>
                <c:pt idx="9860">
                  <c:v>120</c:v>
                </c:pt>
                <c:pt idx="9861">
                  <c:v>120</c:v>
                </c:pt>
                <c:pt idx="9862">
                  <c:v>120</c:v>
                </c:pt>
                <c:pt idx="9863">
                  <c:v>120</c:v>
                </c:pt>
                <c:pt idx="9864">
                  <c:v>120</c:v>
                </c:pt>
                <c:pt idx="9865">
                  <c:v>120</c:v>
                </c:pt>
                <c:pt idx="9866">
                  <c:v>120</c:v>
                </c:pt>
                <c:pt idx="9867">
                  <c:v>120</c:v>
                </c:pt>
                <c:pt idx="9868">
                  <c:v>120</c:v>
                </c:pt>
                <c:pt idx="9869">
                  <c:v>120</c:v>
                </c:pt>
                <c:pt idx="9870">
                  <c:v>120</c:v>
                </c:pt>
                <c:pt idx="9871">
                  <c:v>120</c:v>
                </c:pt>
                <c:pt idx="9872">
                  <c:v>120</c:v>
                </c:pt>
                <c:pt idx="9873">
                  <c:v>120</c:v>
                </c:pt>
                <c:pt idx="9874">
                  <c:v>120</c:v>
                </c:pt>
                <c:pt idx="9875">
                  <c:v>120</c:v>
                </c:pt>
                <c:pt idx="9876">
                  <c:v>120</c:v>
                </c:pt>
                <c:pt idx="9877">
                  <c:v>120</c:v>
                </c:pt>
                <c:pt idx="9878">
                  <c:v>120</c:v>
                </c:pt>
                <c:pt idx="9879">
                  <c:v>120</c:v>
                </c:pt>
                <c:pt idx="9880">
                  <c:v>120</c:v>
                </c:pt>
                <c:pt idx="9881">
                  <c:v>120</c:v>
                </c:pt>
                <c:pt idx="9882">
                  <c:v>120</c:v>
                </c:pt>
                <c:pt idx="9883">
                  <c:v>120</c:v>
                </c:pt>
                <c:pt idx="9884">
                  <c:v>120</c:v>
                </c:pt>
                <c:pt idx="9885">
                  <c:v>120</c:v>
                </c:pt>
                <c:pt idx="9886">
                  <c:v>120</c:v>
                </c:pt>
                <c:pt idx="9887">
                  <c:v>120</c:v>
                </c:pt>
                <c:pt idx="9888">
                  <c:v>120</c:v>
                </c:pt>
                <c:pt idx="9889">
                  <c:v>120</c:v>
                </c:pt>
                <c:pt idx="9890">
                  <c:v>120</c:v>
                </c:pt>
                <c:pt idx="9891">
                  <c:v>120</c:v>
                </c:pt>
                <c:pt idx="9892">
                  <c:v>120</c:v>
                </c:pt>
                <c:pt idx="9893">
                  <c:v>120</c:v>
                </c:pt>
                <c:pt idx="9894">
                  <c:v>120</c:v>
                </c:pt>
                <c:pt idx="9895">
                  <c:v>120</c:v>
                </c:pt>
                <c:pt idx="9896">
                  <c:v>120</c:v>
                </c:pt>
                <c:pt idx="9897">
                  <c:v>120</c:v>
                </c:pt>
                <c:pt idx="9898">
                  <c:v>120</c:v>
                </c:pt>
                <c:pt idx="9899">
                  <c:v>120</c:v>
                </c:pt>
                <c:pt idx="9900">
                  <c:v>120</c:v>
                </c:pt>
                <c:pt idx="9901">
                  <c:v>120</c:v>
                </c:pt>
                <c:pt idx="9902">
                  <c:v>120</c:v>
                </c:pt>
                <c:pt idx="9903">
                  <c:v>120</c:v>
                </c:pt>
                <c:pt idx="9904">
                  <c:v>120</c:v>
                </c:pt>
                <c:pt idx="9905">
                  <c:v>120</c:v>
                </c:pt>
                <c:pt idx="9906">
                  <c:v>120</c:v>
                </c:pt>
                <c:pt idx="9907">
                  <c:v>120</c:v>
                </c:pt>
                <c:pt idx="9908">
                  <c:v>120</c:v>
                </c:pt>
                <c:pt idx="9909">
                  <c:v>120</c:v>
                </c:pt>
                <c:pt idx="9910">
                  <c:v>120</c:v>
                </c:pt>
                <c:pt idx="9911">
                  <c:v>120</c:v>
                </c:pt>
                <c:pt idx="9912">
                  <c:v>120</c:v>
                </c:pt>
                <c:pt idx="9913">
                  <c:v>120</c:v>
                </c:pt>
                <c:pt idx="9914">
                  <c:v>120</c:v>
                </c:pt>
                <c:pt idx="9915">
                  <c:v>120</c:v>
                </c:pt>
                <c:pt idx="9916">
                  <c:v>120</c:v>
                </c:pt>
                <c:pt idx="9917">
                  <c:v>120</c:v>
                </c:pt>
                <c:pt idx="9918">
                  <c:v>120</c:v>
                </c:pt>
                <c:pt idx="9919">
                  <c:v>120</c:v>
                </c:pt>
                <c:pt idx="9920">
                  <c:v>120</c:v>
                </c:pt>
                <c:pt idx="9921">
                  <c:v>120</c:v>
                </c:pt>
                <c:pt idx="9922">
                  <c:v>120</c:v>
                </c:pt>
                <c:pt idx="9923">
                  <c:v>120</c:v>
                </c:pt>
                <c:pt idx="9924">
                  <c:v>120</c:v>
                </c:pt>
                <c:pt idx="9925">
                  <c:v>120</c:v>
                </c:pt>
                <c:pt idx="9926">
                  <c:v>120</c:v>
                </c:pt>
                <c:pt idx="9927">
                  <c:v>120</c:v>
                </c:pt>
                <c:pt idx="9928">
                  <c:v>120</c:v>
                </c:pt>
                <c:pt idx="9929">
                  <c:v>120</c:v>
                </c:pt>
                <c:pt idx="9930">
                  <c:v>120</c:v>
                </c:pt>
                <c:pt idx="9931">
                  <c:v>120</c:v>
                </c:pt>
                <c:pt idx="9932">
                  <c:v>120</c:v>
                </c:pt>
                <c:pt idx="9933">
                  <c:v>120</c:v>
                </c:pt>
                <c:pt idx="9934">
                  <c:v>120</c:v>
                </c:pt>
                <c:pt idx="9935">
                  <c:v>120</c:v>
                </c:pt>
                <c:pt idx="9936">
                  <c:v>120</c:v>
                </c:pt>
                <c:pt idx="9937">
                  <c:v>120</c:v>
                </c:pt>
                <c:pt idx="9938">
                  <c:v>120</c:v>
                </c:pt>
                <c:pt idx="9939">
                  <c:v>120</c:v>
                </c:pt>
                <c:pt idx="9940">
                  <c:v>120</c:v>
                </c:pt>
                <c:pt idx="9941">
                  <c:v>120</c:v>
                </c:pt>
                <c:pt idx="9942">
                  <c:v>120</c:v>
                </c:pt>
                <c:pt idx="9943">
                  <c:v>120</c:v>
                </c:pt>
                <c:pt idx="9944">
                  <c:v>120</c:v>
                </c:pt>
                <c:pt idx="9945">
                  <c:v>120</c:v>
                </c:pt>
                <c:pt idx="9946">
                  <c:v>120</c:v>
                </c:pt>
                <c:pt idx="9947">
                  <c:v>120</c:v>
                </c:pt>
                <c:pt idx="9948">
                  <c:v>120</c:v>
                </c:pt>
                <c:pt idx="9949">
                  <c:v>120</c:v>
                </c:pt>
                <c:pt idx="9950">
                  <c:v>120</c:v>
                </c:pt>
                <c:pt idx="9951">
                  <c:v>120</c:v>
                </c:pt>
                <c:pt idx="9952">
                  <c:v>120</c:v>
                </c:pt>
                <c:pt idx="9953">
                  <c:v>120</c:v>
                </c:pt>
                <c:pt idx="9954">
                  <c:v>120</c:v>
                </c:pt>
                <c:pt idx="9955">
                  <c:v>120</c:v>
                </c:pt>
                <c:pt idx="9956">
                  <c:v>120</c:v>
                </c:pt>
                <c:pt idx="9957">
                  <c:v>120</c:v>
                </c:pt>
                <c:pt idx="9958">
                  <c:v>120</c:v>
                </c:pt>
                <c:pt idx="9959">
                  <c:v>120</c:v>
                </c:pt>
                <c:pt idx="9960">
                  <c:v>120</c:v>
                </c:pt>
                <c:pt idx="9961">
                  <c:v>120</c:v>
                </c:pt>
                <c:pt idx="9962">
                  <c:v>120</c:v>
                </c:pt>
                <c:pt idx="9963">
                  <c:v>120</c:v>
                </c:pt>
                <c:pt idx="9964">
                  <c:v>120</c:v>
                </c:pt>
                <c:pt idx="9965">
                  <c:v>120</c:v>
                </c:pt>
                <c:pt idx="9966">
                  <c:v>120</c:v>
                </c:pt>
                <c:pt idx="9967">
                  <c:v>120</c:v>
                </c:pt>
                <c:pt idx="9968">
                  <c:v>120</c:v>
                </c:pt>
                <c:pt idx="9969">
                  <c:v>120</c:v>
                </c:pt>
                <c:pt idx="9970">
                  <c:v>120</c:v>
                </c:pt>
                <c:pt idx="9971">
                  <c:v>120</c:v>
                </c:pt>
                <c:pt idx="9972">
                  <c:v>120</c:v>
                </c:pt>
                <c:pt idx="9973">
                  <c:v>120</c:v>
                </c:pt>
                <c:pt idx="9974">
                  <c:v>120</c:v>
                </c:pt>
                <c:pt idx="9975">
                  <c:v>120</c:v>
                </c:pt>
                <c:pt idx="9976">
                  <c:v>120</c:v>
                </c:pt>
                <c:pt idx="9977">
                  <c:v>120</c:v>
                </c:pt>
                <c:pt idx="9978">
                  <c:v>120</c:v>
                </c:pt>
                <c:pt idx="9979">
                  <c:v>120</c:v>
                </c:pt>
                <c:pt idx="9980">
                  <c:v>120</c:v>
                </c:pt>
                <c:pt idx="9981">
                  <c:v>120</c:v>
                </c:pt>
                <c:pt idx="9982">
                  <c:v>120</c:v>
                </c:pt>
                <c:pt idx="9983">
                  <c:v>120</c:v>
                </c:pt>
                <c:pt idx="9984">
                  <c:v>120</c:v>
                </c:pt>
                <c:pt idx="9985">
                  <c:v>120</c:v>
                </c:pt>
                <c:pt idx="9986">
                  <c:v>120</c:v>
                </c:pt>
                <c:pt idx="9987">
                  <c:v>120</c:v>
                </c:pt>
                <c:pt idx="9988">
                  <c:v>120</c:v>
                </c:pt>
                <c:pt idx="9989">
                  <c:v>120</c:v>
                </c:pt>
                <c:pt idx="9990">
                  <c:v>120</c:v>
                </c:pt>
                <c:pt idx="9991">
                  <c:v>120</c:v>
                </c:pt>
                <c:pt idx="9992">
                  <c:v>120</c:v>
                </c:pt>
                <c:pt idx="9993">
                  <c:v>120</c:v>
                </c:pt>
                <c:pt idx="9994">
                  <c:v>120</c:v>
                </c:pt>
                <c:pt idx="9995">
                  <c:v>120</c:v>
                </c:pt>
                <c:pt idx="9996">
                  <c:v>120</c:v>
                </c:pt>
                <c:pt idx="9997">
                  <c:v>120</c:v>
                </c:pt>
                <c:pt idx="9998">
                  <c:v>120</c:v>
                </c:pt>
                <c:pt idx="9999">
                  <c:v>120</c:v>
                </c:pt>
                <c:pt idx="10000">
                  <c:v>120</c:v>
                </c:pt>
                <c:pt idx="10001">
                  <c:v>120</c:v>
                </c:pt>
                <c:pt idx="10002">
                  <c:v>120</c:v>
                </c:pt>
                <c:pt idx="10003">
                  <c:v>120</c:v>
                </c:pt>
                <c:pt idx="10004">
                  <c:v>120</c:v>
                </c:pt>
                <c:pt idx="10005">
                  <c:v>120</c:v>
                </c:pt>
                <c:pt idx="10006">
                  <c:v>120</c:v>
                </c:pt>
                <c:pt idx="10007">
                  <c:v>120</c:v>
                </c:pt>
                <c:pt idx="10008">
                  <c:v>120</c:v>
                </c:pt>
                <c:pt idx="10009">
                  <c:v>120</c:v>
                </c:pt>
                <c:pt idx="10010">
                  <c:v>120</c:v>
                </c:pt>
                <c:pt idx="10011">
                  <c:v>120</c:v>
                </c:pt>
                <c:pt idx="10012">
                  <c:v>120</c:v>
                </c:pt>
                <c:pt idx="10013">
                  <c:v>120</c:v>
                </c:pt>
                <c:pt idx="10014">
                  <c:v>120</c:v>
                </c:pt>
                <c:pt idx="10015">
                  <c:v>120</c:v>
                </c:pt>
                <c:pt idx="10016">
                  <c:v>120</c:v>
                </c:pt>
                <c:pt idx="10017">
                  <c:v>120</c:v>
                </c:pt>
                <c:pt idx="10018">
                  <c:v>120</c:v>
                </c:pt>
                <c:pt idx="10019">
                  <c:v>120</c:v>
                </c:pt>
                <c:pt idx="10020">
                  <c:v>120</c:v>
                </c:pt>
                <c:pt idx="10021">
                  <c:v>120</c:v>
                </c:pt>
                <c:pt idx="10022">
                  <c:v>120</c:v>
                </c:pt>
                <c:pt idx="10023">
                  <c:v>120</c:v>
                </c:pt>
                <c:pt idx="10024">
                  <c:v>120</c:v>
                </c:pt>
                <c:pt idx="10025">
                  <c:v>120</c:v>
                </c:pt>
                <c:pt idx="10026">
                  <c:v>120</c:v>
                </c:pt>
                <c:pt idx="10027">
                  <c:v>120</c:v>
                </c:pt>
                <c:pt idx="10028">
                  <c:v>120</c:v>
                </c:pt>
                <c:pt idx="10029">
                  <c:v>120</c:v>
                </c:pt>
                <c:pt idx="10030">
                  <c:v>120</c:v>
                </c:pt>
                <c:pt idx="10031">
                  <c:v>120</c:v>
                </c:pt>
                <c:pt idx="10032">
                  <c:v>120</c:v>
                </c:pt>
                <c:pt idx="10033">
                  <c:v>120</c:v>
                </c:pt>
                <c:pt idx="10034">
                  <c:v>120</c:v>
                </c:pt>
                <c:pt idx="10035">
                  <c:v>120</c:v>
                </c:pt>
                <c:pt idx="10036">
                  <c:v>120</c:v>
                </c:pt>
                <c:pt idx="10037">
                  <c:v>120</c:v>
                </c:pt>
                <c:pt idx="10038">
                  <c:v>120</c:v>
                </c:pt>
                <c:pt idx="10039">
                  <c:v>120</c:v>
                </c:pt>
                <c:pt idx="10040">
                  <c:v>120</c:v>
                </c:pt>
                <c:pt idx="10041">
                  <c:v>120</c:v>
                </c:pt>
                <c:pt idx="10042">
                  <c:v>120</c:v>
                </c:pt>
                <c:pt idx="10043">
                  <c:v>120</c:v>
                </c:pt>
                <c:pt idx="10044">
                  <c:v>120</c:v>
                </c:pt>
                <c:pt idx="10045">
                  <c:v>120</c:v>
                </c:pt>
                <c:pt idx="10046">
                  <c:v>120</c:v>
                </c:pt>
                <c:pt idx="10047">
                  <c:v>120</c:v>
                </c:pt>
                <c:pt idx="10048">
                  <c:v>120</c:v>
                </c:pt>
                <c:pt idx="10049">
                  <c:v>120</c:v>
                </c:pt>
                <c:pt idx="10050">
                  <c:v>120</c:v>
                </c:pt>
                <c:pt idx="10051">
                  <c:v>120</c:v>
                </c:pt>
                <c:pt idx="10052">
                  <c:v>120</c:v>
                </c:pt>
                <c:pt idx="10053">
                  <c:v>120</c:v>
                </c:pt>
                <c:pt idx="10054">
                  <c:v>120</c:v>
                </c:pt>
                <c:pt idx="10055">
                  <c:v>120</c:v>
                </c:pt>
                <c:pt idx="10056">
                  <c:v>120</c:v>
                </c:pt>
                <c:pt idx="10057">
                  <c:v>120</c:v>
                </c:pt>
                <c:pt idx="10058">
                  <c:v>120</c:v>
                </c:pt>
                <c:pt idx="10059">
                  <c:v>120</c:v>
                </c:pt>
                <c:pt idx="10060">
                  <c:v>120</c:v>
                </c:pt>
                <c:pt idx="10061">
                  <c:v>120</c:v>
                </c:pt>
                <c:pt idx="10062">
                  <c:v>120</c:v>
                </c:pt>
                <c:pt idx="10063">
                  <c:v>120</c:v>
                </c:pt>
                <c:pt idx="10064">
                  <c:v>120</c:v>
                </c:pt>
                <c:pt idx="10065">
                  <c:v>120</c:v>
                </c:pt>
                <c:pt idx="10066">
                  <c:v>120</c:v>
                </c:pt>
                <c:pt idx="10067">
                  <c:v>120</c:v>
                </c:pt>
                <c:pt idx="10068">
                  <c:v>120</c:v>
                </c:pt>
                <c:pt idx="10069">
                  <c:v>120</c:v>
                </c:pt>
                <c:pt idx="10070">
                  <c:v>120</c:v>
                </c:pt>
                <c:pt idx="10071">
                  <c:v>120</c:v>
                </c:pt>
                <c:pt idx="10072">
                  <c:v>120</c:v>
                </c:pt>
                <c:pt idx="10073">
                  <c:v>120</c:v>
                </c:pt>
                <c:pt idx="10074">
                  <c:v>120</c:v>
                </c:pt>
                <c:pt idx="10075">
                  <c:v>120</c:v>
                </c:pt>
                <c:pt idx="10076">
                  <c:v>120</c:v>
                </c:pt>
                <c:pt idx="10077">
                  <c:v>120</c:v>
                </c:pt>
                <c:pt idx="10078">
                  <c:v>120</c:v>
                </c:pt>
                <c:pt idx="10079">
                  <c:v>120</c:v>
                </c:pt>
                <c:pt idx="10080">
                  <c:v>120</c:v>
                </c:pt>
                <c:pt idx="10081">
                  <c:v>120</c:v>
                </c:pt>
                <c:pt idx="10082">
                  <c:v>120</c:v>
                </c:pt>
                <c:pt idx="10083">
                  <c:v>120</c:v>
                </c:pt>
                <c:pt idx="10084">
                  <c:v>120</c:v>
                </c:pt>
                <c:pt idx="10085">
                  <c:v>120</c:v>
                </c:pt>
                <c:pt idx="10086">
                  <c:v>120</c:v>
                </c:pt>
                <c:pt idx="10087">
                  <c:v>120</c:v>
                </c:pt>
                <c:pt idx="10088">
                  <c:v>120</c:v>
                </c:pt>
                <c:pt idx="10089">
                  <c:v>120</c:v>
                </c:pt>
                <c:pt idx="10090">
                  <c:v>120</c:v>
                </c:pt>
                <c:pt idx="10091">
                  <c:v>120</c:v>
                </c:pt>
                <c:pt idx="10092">
                  <c:v>120</c:v>
                </c:pt>
                <c:pt idx="10093">
                  <c:v>120</c:v>
                </c:pt>
                <c:pt idx="10094">
                  <c:v>120</c:v>
                </c:pt>
                <c:pt idx="10095">
                  <c:v>120</c:v>
                </c:pt>
                <c:pt idx="10096">
                  <c:v>120</c:v>
                </c:pt>
                <c:pt idx="10097">
                  <c:v>120</c:v>
                </c:pt>
                <c:pt idx="10098">
                  <c:v>120</c:v>
                </c:pt>
                <c:pt idx="10099">
                  <c:v>120</c:v>
                </c:pt>
                <c:pt idx="10100">
                  <c:v>120</c:v>
                </c:pt>
                <c:pt idx="10101">
                  <c:v>120</c:v>
                </c:pt>
                <c:pt idx="10102">
                  <c:v>120</c:v>
                </c:pt>
                <c:pt idx="10103">
                  <c:v>120</c:v>
                </c:pt>
                <c:pt idx="10104">
                  <c:v>120</c:v>
                </c:pt>
                <c:pt idx="10105">
                  <c:v>120</c:v>
                </c:pt>
                <c:pt idx="10106">
                  <c:v>120</c:v>
                </c:pt>
                <c:pt idx="10107">
                  <c:v>120</c:v>
                </c:pt>
                <c:pt idx="10108">
                  <c:v>120</c:v>
                </c:pt>
                <c:pt idx="10109">
                  <c:v>120</c:v>
                </c:pt>
                <c:pt idx="10110">
                  <c:v>120</c:v>
                </c:pt>
                <c:pt idx="10111">
                  <c:v>120</c:v>
                </c:pt>
                <c:pt idx="10112">
                  <c:v>120</c:v>
                </c:pt>
                <c:pt idx="10113">
                  <c:v>120</c:v>
                </c:pt>
                <c:pt idx="10114">
                  <c:v>120</c:v>
                </c:pt>
                <c:pt idx="10115">
                  <c:v>120</c:v>
                </c:pt>
                <c:pt idx="10116">
                  <c:v>120</c:v>
                </c:pt>
                <c:pt idx="10117">
                  <c:v>120</c:v>
                </c:pt>
                <c:pt idx="10118">
                  <c:v>120</c:v>
                </c:pt>
                <c:pt idx="10119">
                  <c:v>120</c:v>
                </c:pt>
                <c:pt idx="10120">
                  <c:v>120</c:v>
                </c:pt>
                <c:pt idx="10121">
                  <c:v>120</c:v>
                </c:pt>
                <c:pt idx="10122">
                  <c:v>120</c:v>
                </c:pt>
                <c:pt idx="10123">
                  <c:v>120</c:v>
                </c:pt>
                <c:pt idx="10124">
                  <c:v>120</c:v>
                </c:pt>
                <c:pt idx="10125">
                  <c:v>120</c:v>
                </c:pt>
                <c:pt idx="10126">
                  <c:v>120</c:v>
                </c:pt>
                <c:pt idx="10127">
                  <c:v>120</c:v>
                </c:pt>
                <c:pt idx="10128">
                  <c:v>120</c:v>
                </c:pt>
                <c:pt idx="10129">
                  <c:v>120</c:v>
                </c:pt>
                <c:pt idx="10130">
                  <c:v>120</c:v>
                </c:pt>
                <c:pt idx="10131">
                  <c:v>120</c:v>
                </c:pt>
                <c:pt idx="10132">
                  <c:v>120</c:v>
                </c:pt>
                <c:pt idx="10133">
                  <c:v>120</c:v>
                </c:pt>
                <c:pt idx="10134">
                  <c:v>120</c:v>
                </c:pt>
                <c:pt idx="10135">
                  <c:v>120</c:v>
                </c:pt>
                <c:pt idx="10136">
                  <c:v>120</c:v>
                </c:pt>
                <c:pt idx="10137">
                  <c:v>120</c:v>
                </c:pt>
                <c:pt idx="10138">
                  <c:v>120</c:v>
                </c:pt>
                <c:pt idx="10139">
                  <c:v>120</c:v>
                </c:pt>
                <c:pt idx="10140">
                  <c:v>120</c:v>
                </c:pt>
                <c:pt idx="10141">
                  <c:v>120</c:v>
                </c:pt>
                <c:pt idx="10142">
                  <c:v>120</c:v>
                </c:pt>
                <c:pt idx="10143">
                  <c:v>120</c:v>
                </c:pt>
                <c:pt idx="10144">
                  <c:v>120</c:v>
                </c:pt>
                <c:pt idx="10145">
                  <c:v>120</c:v>
                </c:pt>
                <c:pt idx="10146">
                  <c:v>120</c:v>
                </c:pt>
                <c:pt idx="10147">
                  <c:v>120</c:v>
                </c:pt>
                <c:pt idx="10148">
                  <c:v>120</c:v>
                </c:pt>
                <c:pt idx="10149">
                  <c:v>120</c:v>
                </c:pt>
                <c:pt idx="10150">
                  <c:v>120</c:v>
                </c:pt>
                <c:pt idx="10151">
                  <c:v>120</c:v>
                </c:pt>
                <c:pt idx="10152">
                  <c:v>120</c:v>
                </c:pt>
                <c:pt idx="10153">
                  <c:v>120</c:v>
                </c:pt>
                <c:pt idx="10154">
                  <c:v>120</c:v>
                </c:pt>
                <c:pt idx="10155">
                  <c:v>120</c:v>
                </c:pt>
                <c:pt idx="10156">
                  <c:v>120</c:v>
                </c:pt>
                <c:pt idx="10157">
                  <c:v>120</c:v>
                </c:pt>
                <c:pt idx="10158">
                  <c:v>120</c:v>
                </c:pt>
                <c:pt idx="10159">
                  <c:v>120</c:v>
                </c:pt>
                <c:pt idx="10160">
                  <c:v>120</c:v>
                </c:pt>
                <c:pt idx="10161">
                  <c:v>120</c:v>
                </c:pt>
                <c:pt idx="10162">
                  <c:v>120</c:v>
                </c:pt>
                <c:pt idx="10163">
                  <c:v>120</c:v>
                </c:pt>
                <c:pt idx="10164">
                  <c:v>120</c:v>
                </c:pt>
                <c:pt idx="10165">
                  <c:v>120</c:v>
                </c:pt>
                <c:pt idx="10166">
                  <c:v>120</c:v>
                </c:pt>
                <c:pt idx="10167">
                  <c:v>120</c:v>
                </c:pt>
                <c:pt idx="10168">
                  <c:v>120</c:v>
                </c:pt>
                <c:pt idx="10169">
                  <c:v>120</c:v>
                </c:pt>
                <c:pt idx="10170">
                  <c:v>120</c:v>
                </c:pt>
                <c:pt idx="10171">
                  <c:v>120</c:v>
                </c:pt>
                <c:pt idx="10172">
                  <c:v>120</c:v>
                </c:pt>
                <c:pt idx="10173">
                  <c:v>120</c:v>
                </c:pt>
                <c:pt idx="10174">
                  <c:v>120</c:v>
                </c:pt>
                <c:pt idx="10175">
                  <c:v>120</c:v>
                </c:pt>
                <c:pt idx="10176">
                  <c:v>120</c:v>
                </c:pt>
                <c:pt idx="10177">
                  <c:v>120</c:v>
                </c:pt>
                <c:pt idx="10178">
                  <c:v>120</c:v>
                </c:pt>
                <c:pt idx="10179">
                  <c:v>120</c:v>
                </c:pt>
                <c:pt idx="10180">
                  <c:v>120</c:v>
                </c:pt>
                <c:pt idx="10181">
                  <c:v>120</c:v>
                </c:pt>
                <c:pt idx="10182">
                  <c:v>120</c:v>
                </c:pt>
                <c:pt idx="10183">
                  <c:v>120</c:v>
                </c:pt>
                <c:pt idx="10184">
                  <c:v>120</c:v>
                </c:pt>
                <c:pt idx="10185">
                  <c:v>120</c:v>
                </c:pt>
                <c:pt idx="10186">
                  <c:v>120</c:v>
                </c:pt>
                <c:pt idx="10187">
                  <c:v>120</c:v>
                </c:pt>
                <c:pt idx="10188">
                  <c:v>90</c:v>
                </c:pt>
                <c:pt idx="10189">
                  <c:v>90</c:v>
                </c:pt>
                <c:pt idx="10190">
                  <c:v>90</c:v>
                </c:pt>
                <c:pt idx="10191">
                  <c:v>90</c:v>
                </c:pt>
                <c:pt idx="10192">
                  <c:v>90</c:v>
                </c:pt>
                <c:pt idx="10193">
                  <c:v>90</c:v>
                </c:pt>
                <c:pt idx="10194">
                  <c:v>90</c:v>
                </c:pt>
                <c:pt idx="10195">
                  <c:v>90</c:v>
                </c:pt>
                <c:pt idx="10196">
                  <c:v>90</c:v>
                </c:pt>
                <c:pt idx="10197">
                  <c:v>90</c:v>
                </c:pt>
                <c:pt idx="10198">
                  <c:v>90</c:v>
                </c:pt>
                <c:pt idx="10199">
                  <c:v>90</c:v>
                </c:pt>
                <c:pt idx="10200">
                  <c:v>90</c:v>
                </c:pt>
                <c:pt idx="10201">
                  <c:v>90</c:v>
                </c:pt>
                <c:pt idx="10202">
                  <c:v>90</c:v>
                </c:pt>
                <c:pt idx="10203">
                  <c:v>90</c:v>
                </c:pt>
                <c:pt idx="10204">
                  <c:v>90</c:v>
                </c:pt>
                <c:pt idx="10205">
                  <c:v>90</c:v>
                </c:pt>
                <c:pt idx="10206">
                  <c:v>90</c:v>
                </c:pt>
                <c:pt idx="10207">
                  <c:v>90</c:v>
                </c:pt>
                <c:pt idx="10208">
                  <c:v>90</c:v>
                </c:pt>
                <c:pt idx="10209">
                  <c:v>90</c:v>
                </c:pt>
                <c:pt idx="10210">
                  <c:v>90</c:v>
                </c:pt>
                <c:pt idx="10211">
                  <c:v>90</c:v>
                </c:pt>
                <c:pt idx="10212">
                  <c:v>90</c:v>
                </c:pt>
                <c:pt idx="10213">
                  <c:v>90</c:v>
                </c:pt>
                <c:pt idx="10214">
                  <c:v>90</c:v>
                </c:pt>
                <c:pt idx="10215">
                  <c:v>90</c:v>
                </c:pt>
                <c:pt idx="10216">
                  <c:v>90</c:v>
                </c:pt>
                <c:pt idx="10217">
                  <c:v>90</c:v>
                </c:pt>
                <c:pt idx="10218">
                  <c:v>90</c:v>
                </c:pt>
                <c:pt idx="10219">
                  <c:v>90</c:v>
                </c:pt>
                <c:pt idx="10220">
                  <c:v>90</c:v>
                </c:pt>
                <c:pt idx="10221">
                  <c:v>90</c:v>
                </c:pt>
                <c:pt idx="10222">
                  <c:v>90</c:v>
                </c:pt>
                <c:pt idx="10223">
                  <c:v>90</c:v>
                </c:pt>
                <c:pt idx="10224">
                  <c:v>90</c:v>
                </c:pt>
                <c:pt idx="10225">
                  <c:v>90</c:v>
                </c:pt>
                <c:pt idx="10226">
                  <c:v>90</c:v>
                </c:pt>
                <c:pt idx="10227">
                  <c:v>90</c:v>
                </c:pt>
                <c:pt idx="10228">
                  <c:v>90</c:v>
                </c:pt>
                <c:pt idx="10229">
                  <c:v>90</c:v>
                </c:pt>
                <c:pt idx="10230">
                  <c:v>90</c:v>
                </c:pt>
                <c:pt idx="10231">
                  <c:v>90</c:v>
                </c:pt>
                <c:pt idx="10232">
                  <c:v>90</c:v>
                </c:pt>
                <c:pt idx="10233">
                  <c:v>90</c:v>
                </c:pt>
                <c:pt idx="10234">
                  <c:v>90</c:v>
                </c:pt>
                <c:pt idx="10235">
                  <c:v>90</c:v>
                </c:pt>
                <c:pt idx="10236">
                  <c:v>90</c:v>
                </c:pt>
                <c:pt idx="10237">
                  <c:v>90</c:v>
                </c:pt>
                <c:pt idx="10238">
                  <c:v>90</c:v>
                </c:pt>
                <c:pt idx="10239">
                  <c:v>90</c:v>
                </c:pt>
                <c:pt idx="10240">
                  <c:v>90</c:v>
                </c:pt>
                <c:pt idx="10241">
                  <c:v>90</c:v>
                </c:pt>
                <c:pt idx="10242">
                  <c:v>90</c:v>
                </c:pt>
                <c:pt idx="10243">
                  <c:v>90</c:v>
                </c:pt>
                <c:pt idx="10244">
                  <c:v>90</c:v>
                </c:pt>
                <c:pt idx="10245">
                  <c:v>90</c:v>
                </c:pt>
                <c:pt idx="10246">
                  <c:v>90</c:v>
                </c:pt>
                <c:pt idx="10247">
                  <c:v>90</c:v>
                </c:pt>
                <c:pt idx="10248">
                  <c:v>90</c:v>
                </c:pt>
                <c:pt idx="10249">
                  <c:v>90</c:v>
                </c:pt>
                <c:pt idx="10250">
                  <c:v>90</c:v>
                </c:pt>
                <c:pt idx="10251">
                  <c:v>90</c:v>
                </c:pt>
                <c:pt idx="10252">
                  <c:v>90</c:v>
                </c:pt>
                <c:pt idx="10253">
                  <c:v>90</c:v>
                </c:pt>
                <c:pt idx="10254">
                  <c:v>90</c:v>
                </c:pt>
                <c:pt idx="10255">
                  <c:v>90</c:v>
                </c:pt>
                <c:pt idx="10256">
                  <c:v>90</c:v>
                </c:pt>
                <c:pt idx="10257">
                  <c:v>90</c:v>
                </c:pt>
                <c:pt idx="10258">
                  <c:v>90</c:v>
                </c:pt>
                <c:pt idx="10259">
                  <c:v>90</c:v>
                </c:pt>
                <c:pt idx="10260">
                  <c:v>90</c:v>
                </c:pt>
                <c:pt idx="10261">
                  <c:v>90</c:v>
                </c:pt>
                <c:pt idx="10262">
                  <c:v>90</c:v>
                </c:pt>
                <c:pt idx="10263">
                  <c:v>90</c:v>
                </c:pt>
                <c:pt idx="10264">
                  <c:v>90</c:v>
                </c:pt>
                <c:pt idx="10265">
                  <c:v>90</c:v>
                </c:pt>
                <c:pt idx="10266">
                  <c:v>90</c:v>
                </c:pt>
                <c:pt idx="10267">
                  <c:v>90</c:v>
                </c:pt>
                <c:pt idx="10268">
                  <c:v>90</c:v>
                </c:pt>
                <c:pt idx="10269">
                  <c:v>90</c:v>
                </c:pt>
                <c:pt idx="10270">
                  <c:v>90</c:v>
                </c:pt>
                <c:pt idx="10271">
                  <c:v>90</c:v>
                </c:pt>
                <c:pt idx="10272">
                  <c:v>90</c:v>
                </c:pt>
                <c:pt idx="10273">
                  <c:v>90</c:v>
                </c:pt>
                <c:pt idx="10274">
                  <c:v>90</c:v>
                </c:pt>
                <c:pt idx="10275">
                  <c:v>90</c:v>
                </c:pt>
                <c:pt idx="10276">
                  <c:v>90</c:v>
                </c:pt>
                <c:pt idx="10277">
                  <c:v>90</c:v>
                </c:pt>
                <c:pt idx="10278">
                  <c:v>90</c:v>
                </c:pt>
                <c:pt idx="10279">
                  <c:v>90</c:v>
                </c:pt>
                <c:pt idx="10280">
                  <c:v>90</c:v>
                </c:pt>
                <c:pt idx="10281">
                  <c:v>90</c:v>
                </c:pt>
                <c:pt idx="10282">
                  <c:v>90</c:v>
                </c:pt>
                <c:pt idx="10283">
                  <c:v>90</c:v>
                </c:pt>
                <c:pt idx="10284">
                  <c:v>90</c:v>
                </c:pt>
                <c:pt idx="10285">
                  <c:v>90</c:v>
                </c:pt>
                <c:pt idx="10286">
                  <c:v>90</c:v>
                </c:pt>
                <c:pt idx="10287">
                  <c:v>90</c:v>
                </c:pt>
                <c:pt idx="10288">
                  <c:v>90</c:v>
                </c:pt>
                <c:pt idx="10289">
                  <c:v>90</c:v>
                </c:pt>
                <c:pt idx="10290">
                  <c:v>90</c:v>
                </c:pt>
                <c:pt idx="10291">
                  <c:v>90</c:v>
                </c:pt>
                <c:pt idx="10292">
                  <c:v>90</c:v>
                </c:pt>
                <c:pt idx="10293">
                  <c:v>90</c:v>
                </c:pt>
                <c:pt idx="10294">
                  <c:v>90</c:v>
                </c:pt>
                <c:pt idx="10295">
                  <c:v>90</c:v>
                </c:pt>
                <c:pt idx="10296">
                  <c:v>90</c:v>
                </c:pt>
                <c:pt idx="10297">
                  <c:v>90</c:v>
                </c:pt>
                <c:pt idx="10298">
                  <c:v>90</c:v>
                </c:pt>
                <c:pt idx="10299">
                  <c:v>90</c:v>
                </c:pt>
                <c:pt idx="10300">
                  <c:v>90</c:v>
                </c:pt>
                <c:pt idx="10301">
                  <c:v>90</c:v>
                </c:pt>
                <c:pt idx="10302">
                  <c:v>90</c:v>
                </c:pt>
                <c:pt idx="10303">
                  <c:v>90</c:v>
                </c:pt>
                <c:pt idx="10304">
                  <c:v>90</c:v>
                </c:pt>
                <c:pt idx="10305">
                  <c:v>90</c:v>
                </c:pt>
                <c:pt idx="10306">
                  <c:v>90</c:v>
                </c:pt>
                <c:pt idx="10307">
                  <c:v>90</c:v>
                </c:pt>
                <c:pt idx="10308">
                  <c:v>90</c:v>
                </c:pt>
                <c:pt idx="10309">
                  <c:v>90</c:v>
                </c:pt>
                <c:pt idx="10310">
                  <c:v>90</c:v>
                </c:pt>
                <c:pt idx="10311">
                  <c:v>90</c:v>
                </c:pt>
                <c:pt idx="10312">
                  <c:v>90</c:v>
                </c:pt>
                <c:pt idx="10313">
                  <c:v>90</c:v>
                </c:pt>
                <c:pt idx="10314">
                  <c:v>90</c:v>
                </c:pt>
                <c:pt idx="10315">
                  <c:v>90</c:v>
                </c:pt>
                <c:pt idx="10316">
                  <c:v>90</c:v>
                </c:pt>
                <c:pt idx="10317">
                  <c:v>90</c:v>
                </c:pt>
                <c:pt idx="10318">
                  <c:v>90</c:v>
                </c:pt>
                <c:pt idx="10319">
                  <c:v>90</c:v>
                </c:pt>
                <c:pt idx="10320">
                  <c:v>90</c:v>
                </c:pt>
                <c:pt idx="10321">
                  <c:v>90</c:v>
                </c:pt>
                <c:pt idx="10322">
                  <c:v>90</c:v>
                </c:pt>
                <c:pt idx="10323">
                  <c:v>90</c:v>
                </c:pt>
                <c:pt idx="10324">
                  <c:v>90</c:v>
                </c:pt>
                <c:pt idx="10325">
                  <c:v>90</c:v>
                </c:pt>
                <c:pt idx="10326">
                  <c:v>90</c:v>
                </c:pt>
                <c:pt idx="10327">
                  <c:v>90</c:v>
                </c:pt>
                <c:pt idx="10328">
                  <c:v>90</c:v>
                </c:pt>
                <c:pt idx="10329">
                  <c:v>90</c:v>
                </c:pt>
                <c:pt idx="10330">
                  <c:v>90</c:v>
                </c:pt>
                <c:pt idx="10331">
                  <c:v>90</c:v>
                </c:pt>
                <c:pt idx="10332">
                  <c:v>90</c:v>
                </c:pt>
                <c:pt idx="10333">
                  <c:v>90</c:v>
                </c:pt>
                <c:pt idx="10334">
                  <c:v>90</c:v>
                </c:pt>
                <c:pt idx="10335">
                  <c:v>90</c:v>
                </c:pt>
                <c:pt idx="10336">
                  <c:v>90</c:v>
                </c:pt>
                <c:pt idx="10337">
                  <c:v>90</c:v>
                </c:pt>
                <c:pt idx="10338">
                  <c:v>90</c:v>
                </c:pt>
                <c:pt idx="10339">
                  <c:v>90</c:v>
                </c:pt>
                <c:pt idx="10340">
                  <c:v>90</c:v>
                </c:pt>
                <c:pt idx="10341">
                  <c:v>90</c:v>
                </c:pt>
                <c:pt idx="10342">
                  <c:v>90</c:v>
                </c:pt>
                <c:pt idx="10343">
                  <c:v>90</c:v>
                </c:pt>
                <c:pt idx="10344">
                  <c:v>90</c:v>
                </c:pt>
                <c:pt idx="10345">
                  <c:v>90</c:v>
                </c:pt>
                <c:pt idx="10346">
                  <c:v>90</c:v>
                </c:pt>
                <c:pt idx="10347">
                  <c:v>90</c:v>
                </c:pt>
                <c:pt idx="10348">
                  <c:v>90</c:v>
                </c:pt>
                <c:pt idx="10349">
                  <c:v>90</c:v>
                </c:pt>
                <c:pt idx="10350">
                  <c:v>90</c:v>
                </c:pt>
                <c:pt idx="10351">
                  <c:v>90</c:v>
                </c:pt>
                <c:pt idx="10352">
                  <c:v>90</c:v>
                </c:pt>
                <c:pt idx="10353">
                  <c:v>90</c:v>
                </c:pt>
                <c:pt idx="10354">
                  <c:v>90</c:v>
                </c:pt>
                <c:pt idx="10355">
                  <c:v>90</c:v>
                </c:pt>
                <c:pt idx="10356">
                  <c:v>90</c:v>
                </c:pt>
                <c:pt idx="10357">
                  <c:v>90</c:v>
                </c:pt>
                <c:pt idx="10358">
                  <c:v>90</c:v>
                </c:pt>
                <c:pt idx="10359">
                  <c:v>90</c:v>
                </c:pt>
                <c:pt idx="10360">
                  <c:v>40</c:v>
                </c:pt>
                <c:pt idx="10361">
                  <c:v>40</c:v>
                </c:pt>
                <c:pt idx="10362">
                  <c:v>40</c:v>
                </c:pt>
                <c:pt idx="10363">
                  <c:v>40</c:v>
                </c:pt>
                <c:pt idx="10364">
                  <c:v>40</c:v>
                </c:pt>
                <c:pt idx="10365">
                  <c:v>40</c:v>
                </c:pt>
                <c:pt idx="10366">
                  <c:v>40</c:v>
                </c:pt>
                <c:pt idx="10367">
                  <c:v>40</c:v>
                </c:pt>
                <c:pt idx="10368">
                  <c:v>40</c:v>
                </c:pt>
                <c:pt idx="10369">
                  <c:v>40</c:v>
                </c:pt>
                <c:pt idx="10370">
                  <c:v>40</c:v>
                </c:pt>
                <c:pt idx="10371">
                  <c:v>40</c:v>
                </c:pt>
                <c:pt idx="10372">
                  <c:v>40</c:v>
                </c:pt>
                <c:pt idx="10373">
                  <c:v>40</c:v>
                </c:pt>
                <c:pt idx="10374">
                  <c:v>40</c:v>
                </c:pt>
                <c:pt idx="10375">
                  <c:v>40</c:v>
                </c:pt>
                <c:pt idx="10376">
                  <c:v>40</c:v>
                </c:pt>
                <c:pt idx="10377">
                  <c:v>40</c:v>
                </c:pt>
                <c:pt idx="10378">
                  <c:v>40</c:v>
                </c:pt>
                <c:pt idx="10379">
                  <c:v>40</c:v>
                </c:pt>
                <c:pt idx="10380">
                  <c:v>40</c:v>
                </c:pt>
                <c:pt idx="10381">
                  <c:v>40</c:v>
                </c:pt>
                <c:pt idx="10382">
                  <c:v>40</c:v>
                </c:pt>
                <c:pt idx="10383">
                  <c:v>40</c:v>
                </c:pt>
                <c:pt idx="10384">
                  <c:v>40</c:v>
                </c:pt>
                <c:pt idx="10385">
                  <c:v>40</c:v>
                </c:pt>
                <c:pt idx="10386">
                  <c:v>40</c:v>
                </c:pt>
                <c:pt idx="10387">
                  <c:v>40</c:v>
                </c:pt>
                <c:pt idx="10388">
                  <c:v>40</c:v>
                </c:pt>
                <c:pt idx="10389">
                  <c:v>40</c:v>
                </c:pt>
                <c:pt idx="10390">
                  <c:v>40</c:v>
                </c:pt>
                <c:pt idx="10391">
                  <c:v>40</c:v>
                </c:pt>
                <c:pt idx="10392">
                  <c:v>40</c:v>
                </c:pt>
                <c:pt idx="10393">
                  <c:v>40</c:v>
                </c:pt>
                <c:pt idx="10394">
                  <c:v>40</c:v>
                </c:pt>
                <c:pt idx="10395">
                  <c:v>40</c:v>
                </c:pt>
                <c:pt idx="10396">
                  <c:v>40</c:v>
                </c:pt>
                <c:pt idx="10397">
                  <c:v>40</c:v>
                </c:pt>
                <c:pt idx="10398">
                  <c:v>40</c:v>
                </c:pt>
                <c:pt idx="10399">
                  <c:v>40</c:v>
                </c:pt>
                <c:pt idx="10400">
                  <c:v>40</c:v>
                </c:pt>
                <c:pt idx="10401">
                  <c:v>40</c:v>
                </c:pt>
                <c:pt idx="10402">
                  <c:v>40</c:v>
                </c:pt>
                <c:pt idx="10403">
                  <c:v>40</c:v>
                </c:pt>
                <c:pt idx="10404">
                  <c:v>40</c:v>
                </c:pt>
                <c:pt idx="10405">
                  <c:v>40</c:v>
                </c:pt>
                <c:pt idx="10406">
                  <c:v>40</c:v>
                </c:pt>
                <c:pt idx="10407">
                  <c:v>40</c:v>
                </c:pt>
                <c:pt idx="10408">
                  <c:v>40</c:v>
                </c:pt>
                <c:pt idx="10409">
                  <c:v>40</c:v>
                </c:pt>
                <c:pt idx="10410">
                  <c:v>40</c:v>
                </c:pt>
                <c:pt idx="10411">
                  <c:v>40</c:v>
                </c:pt>
                <c:pt idx="10412">
                  <c:v>40</c:v>
                </c:pt>
                <c:pt idx="10413">
                  <c:v>40</c:v>
                </c:pt>
                <c:pt idx="10414">
                  <c:v>40</c:v>
                </c:pt>
                <c:pt idx="10415">
                  <c:v>40</c:v>
                </c:pt>
                <c:pt idx="10416">
                  <c:v>40</c:v>
                </c:pt>
                <c:pt idx="10417">
                  <c:v>40</c:v>
                </c:pt>
                <c:pt idx="10418">
                  <c:v>40</c:v>
                </c:pt>
                <c:pt idx="10419">
                  <c:v>40</c:v>
                </c:pt>
                <c:pt idx="10420">
                  <c:v>40</c:v>
                </c:pt>
                <c:pt idx="10421">
                  <c:v>100</c:v>
                </c:pt>
                <c:pt idx="10422">
                  <c:v>100</c:v>
                </c:pt>
                <c:pt idx="10423">
                  <c:v>100</c:v>
                </c:pt>
                <c:pt idx="10424">
                  <c:v>100</c:v>
                </c:pt>
                <c:pt idx="10425">
                  <c:v>100</c:v>
                </c:pt>
                <c:pt idx="10426">
                  <c:v>100</c:v>
                </c:pt>
                <c:pt idx="10427">
                  <c:v>100</c:v>
                </c:pt>
                <c:pt idx="10428">
                  <c:v>100</c:v>
                </c:pt>
                <c:pt idx="10429">
                  <c:v>100</c:v>
                </c:pt>
                <c:pt idx="10430">
                  <c:v>100</c:v>
                </c:pt>
                <c:pt idx="10431">
                  <c:v>100</c:v>
                </c:pt>
                <c:pt idx="10432">
                  <c:v>100</c:v>
                </c:pt>
                <c:pt idx="10433">
                  <c:v>100</c:v>
                </c:pt>
                <c:pt idx="10434">
                  <c:v>100</c:v>
                </c:pt>
                <c:pt idx="10435">
                  <c:v>100</c:v>
                </c:pt>
                <c:pt idx="10436">
                  <c:v>100</c:v>
                </c:pt>
                <c:pt idx="10437">
                  <c:v>100</c:v>
                </c:pt>
                <c:pt idx="10438">
                  <c:v>100</c:v>
                </c:pt>
                <c:pt idx="10439">
                  <c:v>100</c:v>
                </c:pt>
                <c:pt idx="10440">
                  <c:v>100</c:v>
                </c:pt>
                <c:pt idx="10441">
                  <c:v>100</c:v>
                </c:pt>
                <c:pt idx="10442">
                  <c:v>100</c:v>
                </c:pt>
                <c:pt idx="10443">
                  <c:v>100</c:v>
                </c:pt>
                <c:pt idx="10444">
                  <c:v>100</c:v>
                </c:pt>
                <c:pt idx="10445">
                  <c:v>100</c:v>
                </c:pt>
                <c:pt idx="10446">
                  <c:v>100</c:v>
                </c:pt>
                <c:pt idx="10447">
                  <c:v>100</c:v>
                </c:pt>
                <c:pt idx="10448">
                  <c:v>100</c:v>
                </c:pt>
                <c:pt idx="10449">
                  <c:v>100</c:v>
                </c:pt>
                <c:pt idx="10450">
                  <c:v>100</c:v>
                </c:pt>
                <c:pt idx="10451">
                  <c:v>100</c:v>
                </c:pt>
                <c:pt idx="10452">
                  <c:v>100</c:v>
                </c:pt>
                <c:pt idx="10453">
                  <c:v>100</c:v>
                </c:pt>
                <c:pt idx="10454">
                  <c:v>100</c:v>
                </c:pt>
                <c:pt idx="10455">
                  <c:v>100</c:v>
                </c:pt>
                <c:pt idx="10456">
                  <c:v>100</c:v>
                </c:pt>
                <c:pt idx="10457">
                  <c:v>100</c:v>
                </c:pt>
                <c:pt idx="10458">
                  <c:v>100</c:v>
                </c:pt>
                <c:pt idx="10459">
                  <c:v>100</c:v>
                </c:pt>
                <c:pt idx="10460">
                  <c:v>100</c:v>
                </c:pt>
                <c:pt idx="10461">
                  <c:v>100</c:v>
                </c:pt>
                <c:pt idx="10462">
                  <c:v>100</c:v>
                </c:pt>
                <c:pt idx="10463">
                  <c:v>100</c:v>
                </c:pt>
                <c:pt idx="10464">
                  <c:v>100</c:v>
                </c:pt>
                <c:pt idx="10465">
                  <c:v>100</c:v>
                </c:pt>
                <c:pt idx="10466">
                  <c:v>100</c:v>
                </c:pt>
                <c:pt idx="10467">
                  <c:v>100</c:v>
                </c:pt>
                <c:pt idx="10468">
                  <c:v>100</c:v>
                </c:pt>
                <c:pt idx="10469">
                  <c:v>100</c:v>
                </c:pt>
                <c:pt idx="10470">
                  <c:v>100</c:v>
                </c:pt>
                <c:pt idx="10471">
                  <c:v>100</c:v>
                </c:pt>
                <c:pt idx="10472">
                  <c:v>100</c:v>
                </c:pt>
                <c:pt idx="10473">
                  <c:v>100</c:v>
                </c:pt>
                <c:pt idx="10474">
                  <c:v>100</c:v>
                </c:pt>
                <c:pt idx="10475">
                  <c:v>100</c:v>
                </c:pt>
                <c:pt idx="10476">
                  <c:v>100</c:v>
                </c:pt>
                <c:pt idx="10477">
                  <c:v>100</c:v>
                </c:pt>
                <c:pt idx="10478">
                  <c:v>100</c:v>
                </c:pt>
                <c:pt idx="10479">
                  <c:v>100</c:v>
                </c:pt>
                <c:pt idx="10480">
                  <c:v>100</c:v>
                </c:pt>
                <c:pt idx="10481">
                  <c:v>100</c:v>
                </c:pt>
                <c:pt idx="10482">
                  <c:v>100</c:v>
                </c:pt>
                <c:pt idx="10483">
                  <c:v>100</c:v>
                </c:pt>
                <c:pt idx="10484">
                  <c:v>100</c:v>
                </c:pt>
                <c:pt idx="10485">
                  <c:v>100</c:v>
                </c:pt>
                <c:pt idx="10486">
                  <c:v>100</c:v>
                </c:pt>
                <c:pt idx="10487">
                  <c:v>100</c:v>
                </c:pt>
                <c:pt idx="10488">
                  <c:v>100</c:v>
                </c:pt>
                <c:pt idx="10489">
                  <c:v>100</c:v>
                </c:pt>
                <c:pt idx="10490">
                  <c:v>100</c:v>
                </c:pt>
                <c:pt idx="10491">
                  <c:v>100</c:v>
                </c:pt>
                <c:pt idx="10492">
                  <c:v>100</c:v>
                </c:pt>
                <c:pt idx="10493">
                  <c:v>100</c:v>
                </c:pt>
                <c:pt idx="10494">
                  <c:v>100</c:v>
                </c:pt>
                <c:pt idx="10495">
                  <c:v>100</c:v>
                </c:pt>
                <c:pt idx="10496">
                  <c:v>100</c:v>
                </c:pt>
                <c:pt idx="10497">
                  <c:v>100</c:v>
                </c:pt>
                <c:pt idx="10498">
                  <c:v>100</c:v>
                </c:pt>
                <c:pt idx="10499">
                  <c:v>100</c:v>
                </c:pt>
                <c:pt idx="10500">
                  <c:v>100</c:v>
                </c:pt>
                <c:pt idx="10501">
                  <c:v>100</c:v>
                </c:pt>
                <c:pt idx="10502">
                  <c:v>100</c:v>
                </c:pt>
                <c:pt idx="10503">
                  <c:v>100</c:v>
                </c:pt>
                <c:pt idx="10504">
                  <c:v>100</c:v>
                </c:pt>
                <c:pt idx="10505">
                  <c:v>100</c:v>
                </c:pt>
                <c:pt idx="10506">
                  <c:v>100</c:v>
                </c:pt>
                <c:pt idx="10507">
                  <c:v>100</c:v>
                </c:pt>
                <c:pt idx="10508">
                  <c:v>100</c:v>
                </c:pt>
                <c:pt idx="10509">
                  <c:v>100</c:v>
                </c:pt>
                <c:pt idx="10510">
                  <c:v>100</c:v>
                </c:pt>
                <c:pt idx="10511">
                  <c:v>100</c:v>
                </c:pt>
                <c:pt idx="10512">
                  <c:v>100</c:v>
                </c:pt>
                <c:pt idx="10513">
                  <c:v>100</c:v>
                </c:pt>
                <c:pt idx="10514">
                  <c:v>100</c:v>
                </c:pt>
                <c:pt idx="10515">
                  <c:v>100</c:v>
                </c:pt>
                <c:pt idx="10516">
                  <c:v>100</c:v>
                </c:pt>
                <c:pt idx="10517">
                  <c:v>100</c:v>
                </c:pt>
                <c:pt idx="10518">
                  <c:v>100</c:v>
                </c:pt>
                <c:pt idx="10519">
                  <c:v>100</c:v>
                </c:pt>
                <c:pt idx="10520">
                  <c:v>100</c:v>
                </c:pt>
                <c:pt idx="10521">
                  <c:v>100</c:v>
                </c:pt>
                <c:pt idx="10522">
                  <c:v>100</c:v>
                </c:pt>
                <c:pt idx="10523">
                  <c:v>100</c:v>
                </c:pt>
                <c:pt idx="10524">
                  <c:v>100</c:v>
                </c:pt>
                <c:pt idx="10525">
                  <c:v>100</c:v>
                </c:pt>
                <c:pt idx="10526">
                  <c:v>100</c:v>
                </c:pt>
                <c:pt idx="10527">
                  <c:v>100</c:v>
                </c:pt>
                <c:pt idx="10528">
                  <c:v>100</c:v>
                </c:pt>
                <c:pt idx="10529">
                  <c:v>100</c:v>
                </c:pt>
                <c:pt idx="10530">
                  <c:v>100</c:v>
                </c:pt>
                <c:pt idx="10531">
                  <c:v>100</c:v>
                </c:pt>
                <c:pt idx="10532">
                  <c:v>100</c:v>
                </c:pt>
                <c:pt idx="10533">
                  <c:v>100</c:v>
                </c:pt>
                <c:pt idx="10534">
                  <c:v>100</c:v>
                </c:pt>
                <c:pt idx="10535">
                  <c:v>100</c:v>
                </c:pt>
                <c:pt idx="10536">
                  <c:v>100</c:v>
                </c:pt>
                <c:pt idx="10537">
                  <c:v>100</c:v>
                </c:pt>
                <c:pt idx="10538">
                  <c:v>100</c:v>
                </c:pt>
                <c:pt idx="10539">
                  <c:v>100</c:v>
                </c:pt>
                <c:pt idx="10540">
                  <c:v>100</c:v>
                </c:pt>
                <c:pt idx="10541">
                  <c:v>100</c:v>
                </c:pt>
                <c:pt idx="10542">
                  <c:v>100</c:v>
                </c:pt>
                <c:pt idx="10543">
                  <c:v>100</c:v>
                </c:pt>
                <c:pt idx="10544">
                  <c:v>100</c:v>
                </c:pt>
                <c:pt idx="10545">
                  <c:v>100</c:v>
                </c:pt>
                <c:pt idx="10546">
                  <c:v>100</c:v>
                </c:pt>
                <c:pt idx="10547">
                  <c:v>100</c:v>
                </c:pt>
                <c:pt idx="10548">
                  <c:v>100</c:v>
                </c:pt>
                <c:pt idx="10549">
                  <c:v>100</c:v>
                </c:pt>
                <c:pt idx="10550">
                  <c:v>100</c:v>
                </c:pt>
                <c:pt idx="10551">
                  <c:v>100</c:v>
                </c:pt>
                <c:pt idx="10552">
                  <c:v>100</c:v>
                </c:pt>
                <c:pt idx="10553">
                  <c:v>100</c:v>
                </c:pt>
                <c:pt idx="10554">
                  <c:v>100</c:v>
                </c:pt>
                <c:pt idx="10555">
                  <c:v>100</c:v>
                </c:pt>
                <c:pt idx="10556">
                  <c:v>100</c:v>
                </c:pt>
                <c:pt idx="10557">
                  <c:v>100</c:v>
                </c:pt>
                <c:pt idx="10558">
                  <c:v>100</c:v>
                </c:pt>
                <c:pt idx="10559">
                  <c:v>100</c:v>
                </c:pt>
                <c:pt idx="10560">
                  <c:v>100</c:v>
                </c:pt>
                <c:pt idx="10561">
                  <c:v>100</c:v>
                </c:pt>
                <c:pt idx="10562">
                  <c:v>100</c:v>
                </c:pt>
                <c:pt idx="10563">
                  <c:v>100</c:v>
                </c:pt>
                <c:pt idx="10564">
                  <c:v>100</c:v>
                </c:pt>
                <c:pt idx="10565">
                  <c:v>100</c:v>
                </c:pt>
                <c:pt idx="10566">
                  <c:v>100</c:v>
                </c:pt>
                <c:pt idx="10567">
                  <c:v>100</c:v>
                </c:pt>
                <c:pt idx="10568">
                  <c:v>100</c:v>
                </c:pt>
                <c:pt idx="10569">
                  <c:v>100</c:v>
                </c:pt>
                <c:pt idx="10570">
                  <c:v>100</c:v>
                </c:pt>
                <c:pt idx="10571">
                  <c:v>100</c:v>
                </c:pt>
                <c:pt idx="10572">
                  <c:v>100</c:v>
                </c:pt>
                <c:pt idx="10573">
                  <c:v>100</c:v>
                </c:pt>
                <c:pt idx="10574">
                  <c:v>100</c:v>
                </c:pt>
                <c:pt idx="10575">
                  <c:v>100</c:v>
                </c:pt>
                <c:pt idx="10576">
                  <c:v>100</c:v>
                </c:pt>
                <c:pt idx="10577">
                  <c:v>100</c:v>
                </c:pt>
                <c:pt idx="10578">
                  <c:v>100</c:v>
                </c:pt>
                <c:pt idx="10579">
                  <c:v>100</c:v>
                </c:pt>
                <c:pt idx="10580">
                  <c:v>100</c:v>
                </c:pt>
                <c:pt idx="10581">
                  <c:v>100</c:v>
                </c:pt>
                <c:pt idx="10582">
                  <c:v>100</c:v>
                </c:pt>
                <c:pt idx="10583">
                  <c:v>100</c:v>
                </c:pt>
                <c:pt idx="10584">
                  <c:v>100</c:v>
                </c:pt>
                <c:pt idx="10585">
                  <c:v>100</c:v>
                </c:pt>
                <c:pt idx="10586">
                  <c:v>100</c:v>
                </c:pt>
                <c:pt idx="10587">
                  <c:v>100</c:v>
                </c:pt>
                <c:pt idx="10588">
                  <c:v>100</c:v>
                </c:pt>
                <c:pt idx="10589">
                  <c:v>100</c:v>
                </c:pt>
                <c:pt idx="10590">
                  <c:v>100</c:v>
                </c:pt>
                <c:pt idx="10591">
                  <c:v>100</c:v>
                </c:pt>
                <c:pt idx="10592">
                  <c:v>100</c:v>
                </c:pt>
                <c:pt idx="10593">
                  <c:v>100</c:v>
                </c:pt>
                <c:pt idx="10594">
                  <c:v>100</c:v>
                </c:pt>
                <c:pt idx="10595">
                  <c:v>100</c:v>
                </c:pt>
                <c:pt idx="10596">
                  <c:v>100</c:v>
                </c:pt>
                <c:pt idx="10597">
                  <c:v>100</c:v>
                </c:pt>
                <c:pt idx="10598">
                  <c:v>100</c:v>
                </c:pt>
                <c:pt idx="10599">
                  <c:v>100</c:v>
                </c:pt>
                <c:pt idx="10600">
                  <c:v>100</c:v>
                </c:pt>
                <c:pt idx="10601">
                  <c:v>100</c:v>
                </c:pt>
                <c:pt idx="10602">
                  <c:v>100</c:v>
                </c:pt>
                <c:pt idx="10603">
                  <c:v>100</c:v>
                </c:pt>
                <c:pt idx="10604">
                  <c:v>100</c:v>
                </c:pt>
                <c:pt idx="10605">
                  <c:v>100</c:v>
                </c:pt>
                <c:pt idx="10606">
                  <c:v>100</c:v>
                </c:pt>
                <c:pt idx="10607">
                  <c:v>100</c:v>
                </c:pt>
                <c:pt idx="10608">
                  <c:v>100</c:v>
                </c:pt>
                <c:pt idx="10609">
                  <c:v>100</c:v>
                </c:pt>
                <c:pt idx="10610">
                  <c:v>100</c:v>
                </c:pt>
                <c:pt idx="10611">
                  <c:v>100</c:v>
                </c:pt>
                <c:pt idx="10612">
                  <c:v>100</c:v>
                </c:pt>
                <c:pt idx="10613">
                  <c:v>100</c:v>
                </c:pt>
                <c:pt idx="10614">
                  <c:v>100</c:v>
                </c:pt>
                <c:pt idx="10615">
                  <c:v>100</c:v>
                </c:pt>
                <c:pt idx="10616">
                  <c:v>100</c:v>
                </c:pt>
                <c:pt idx="10617">
                  <c:v>100</c:v>
                </c:pt>
                <c:pt idx="10618">
                  <c:v>100</c:v>
                </c:pt>
                <c:pt idx="10619">
                  <c:v>100</c:v>
                </c:pt>
                <c:pt idx="10620">
                  <c:v>100</c:v>
                </c:pt>
                <c:pt idx="10621">
                  <c:v>100</c:v>
                </c:pt>
                <c:pt idx="10622">
                  <c:v>100</c:v>
                </c:pt>
                <c:pt idx="10623">
                  <c:v>100</c:v>
                </c:pt>
                <c:pt idx="10624">
                  <c:v>100</c:v>
                </c:pt>
                <c:pt idx="10625">
                  <c:v>100</c:v>
                </c:pt>
                <c:pt idx="10626">
                  <c:v>100</c:v>
                </c:pt>
                <c:pt idx="10627">
                  <c:v>100</c:v>
                </c:pt>
                <c:pt idx="10628">
                  <c:v>100</c:v>
                </c:pt>
                <c:pt idx="10629">
                  <c:v>100</c:v>
                </c:pt>
                <c:pt idx="10630">
                  <c:v>100</c:v>
                </c:pt>
                <c:pt idx="10631">
                  <c:v>100</c:v>
                </c:pt>
                <c:pt idx="10632">
                  <c:v>100</c:v>
                </c:pt>
                <c:pt idx="10633">
                  <c:v>100</c:v>
                </c:pt>
                <c:pt idx="10634">
                  <c:v>100</c:v>
                </c:pt>
                <c:pt idx="10635">
                  <c:v>100</c:v>
                </c:pt>
                <c:pt idx="10636">
                  <c:v>100</c:v>
                </c:pt>
                <c:pt idx="10637">
                  <c:v>100</c:v>
                </c:pt>
                <c:pt idx="10638">
                  <c:v>100</c:v>
                </c:pt>
                <c:pt idx="10639">
                  <c:v>100</c:v>
                </c:pt>
                <c:pt idx="10640">
                  <c:v>100</c:v>
                </c:pt>
                <c:pt idx="10641">
                  <c:v>100</c:v>
                </c:pt>
                <c:pt idx="10642">
                  <c:v>100</c:v>
                </c:pt>
                <c:pt idx="10643">
                  <c:v>100</c:v>
                </c:pt>
                <c:pt idx="10644">
                  <c:v>100</c:v>
                </c:pt>
                <c:pt idx="10645">
                  <c:v>100</c:v>
                </c:pt>
                <c:pt idx="10646">
                  <c:v>100</c:v>
                </c:pt>
                <c:pt idx="10647">
                  <c:v>100</c:v>
                </c:pt>
                <c:pt idx="10648">
                  <c:v>100</c:v>
                </c:pt>
                <c:pt idx="10649">
                  <c:v>100</c:v>
                </c:pt>
                <c:pt idx="10650">
                  <c:v>100</c:v>
                </c:pt>
                <c:pt idx="10651">
                  <c:v>100</c:v>
                </c:pt>
                <c:pt idx="10652">
                  <c:v>100</c:v>
                </c:pt>
                <c:pt idx="10653">
                  <c:v>100</c:v>
                </c:pt>
                <c:pt idx="10654">
                  <c:v>100</c:v>
                </c:pt>
                <c:pt idx="10655">
                  <c:v>100</c:v>
                </c:pt>
                <c:pt idx="10656">
                  <c:v>100</c:v>
                </c:pt>
                <c:pt idx="10657">
                  <c:v>100</c:v>
                </c:pt>
                <c:pt idx="10658">
                  <c:v>100</c:v>
                </c:pt>
                <c:pt idx="10659">
                  <c:v>100</c:v>
                </c:pt>
                <c:pt idx="10660">
                  <c:v>100</c:v>
                </c:pt>
                <c:pt idx="10661">
                  <c:v>100</c:v>
                </c:pt>
                <c:pt idx="10662">
                  <c:v>100</c:v>
                </c:pt>
                <c:pt idx="10663">
                  <c:v>100</c:v>
                </c:pt>
                <c:pt idx="10664">
                  <c:v>100</c:v>
                </c:pt>
                <c:pt idx="10665">
                  <c:v>100</c:v>
                </c:pt>
                <c:pt idx="10666">
                  <c:v>100</c:v>
                </c:pt>
                <c:pt idx="10667">
                  <c:v>100</c:v>
                </c:pt>
                <c:pt idx="10668">
                  <c:v>100</c:v>
                </c:pt>
                <c:pt idx="10669">
                  <c:v>100</c:v>
                </c:pt>
                <c:pt idx="10670">
                  <c:v>100</c:v>
                </c:pt>
                <c:pt idx="10671">
                  <c:v>100</c:v>
                </c:pt>
                <c:pt idx="10672">
                  <c:v>100</c:v>
                </c:pt>
                <c:pt idx="10673">
                  <c:v>100</c:v>
                </c:pt>
                <c:pt idx="10674">
                  <c:v>100</c:v>
                </c:pt>
                <c:pt idx="10675">
                  <c:v>100</c:v>
                </c:pt>
                <c:pt idx="10676">
                  <c:v>100</c:v>
                </c:pt>
                <c:pt idx="10677">
                  <c:v>100</c:v>
                </c:pt>
                <c:pt idx="10678">
                  <c:v>100</c:v>
                </c:pt>
                <c:pt idx="10679">
                  <c:v>100</c:v>
                </c:pt>
                <c:pt idx="10680">
                  <c:v>100</c:v>
                </c:pt>
                <c:pt idx="10681">
                  <c:v>100</c:v>
                </c:pt>
                <c:pt idx="10682">
                  <c:v>100</c:v>
                </c:pt>
                <c:pt idx="10683">
                  <c:v>100</c:v>
                </c:pt>
                <c:pt idx="10684">
                  <c:v>100</c:v>
                </c:pt>
                <c:pt idx="10685">
                  <c:v>100</c:v>
                </c:pt>
                <c:pt idx="10686">
                  <c:v>100</c:v>
                </c:pt>
                <c:pt idx="10687">
                  <c:v>100</c:v>
                </c:pt>
                <c:pt idx="10688">
                  <c:v>100</c:v>
                </c:pt>
                <c:pt idx="10689">
                  <c:v>100</c:v>
                </c:pt>
                <c:pt idx="10690">
                  <c:v>100</c:v>
                </c:pt>
                <c:pt idx="10691">
                  <c:v>100</c:v>
                </c:pt>
                <c:pt idx="10692">
                  <c:v>100</c:v>
                </c:pt>
                <c:pt idx="10693">
                  <c:v>100</c:v>
                </c:pt>
                <c:pt idx="10694">
                  <c:v>100</c:v>
                </c:pt>
                <c:pt idx="10695">
                  <c:v>100</c:v>
                </c:pt>
                <c:pt idx="10696">
                  <c:v>100</c:v>
                </c:pt>
                <c:pt idx="10697">
                  <c:v>100</c:v>
                </c:pt>
                <c:pt idx="10698">
                  <c:v>100</c:v>
                </c:pt>
                <c:pt idx="10699">
                  <c:v>100</c:v>
                </c:pt>
                <c:pt idx="10700">
                  <c:v>100</c:v>
                </c:pt>
                <c:pt idx="10701">
                  <c:v>100</c:v>
                </c:pt>
                <c:pt idx="10702">
                  <c:v>100</c:v>
                </c:pt>
                <c:pt idx="10703">
                  <c:v>100</c:v>
                </c:pt>
                <c:pt idx="10704">
                  <c:v>100</c:v>
                </c:pt>
                <c:pt idx="10705">
                  <c:v>100</c:v>
                </c:pt>
                <c:pt idx="10706">
                  <c:v>100</c:v>
                </c:pt>
                <c:pt idx="10707">
                  <c:v>100</c:v>
                </c:pt>
                <c:pt idx="10708">
                  <c:v>100</c:v>
                </c:pt>
                <c:pt idx="10709">
                  <c:v>100</c:v>
                </c:pt>
                <c:pt idx="10710">
                  <c:v>100</c:v>
                </c:pt>
                <c:pt idx="10711">
                  <c:v>100</c:v>
                </c:pt>
                <c:pt idx="10712">
                  <c:v>100</c:v>
                </c:pt>
                <c:pt idx="10713">
                  <c:v>100</c:v>
                </c:pt>
                <c:pt idx="10714">
                  <c:v>100</c:v>
                </c:pt>
                <c:pt idx="10715">
                  <c:v>100</c:v>
                </c:pt>
                <c:pt idx="10716">
                  <c:v>100</c:v>
                </c:pt>
                <c:pt idx="10717">
                  <c:v>100</c:v>
                </c:pt>
                <c:pt idx="10718">
                  <c:v>100</c:v>
                </c:pt>
                <c:pt idx="10719">
                  <c:v>100</c:v>
                </c:pt>
                <c:pt idx="10720">
                  <c:v>100</c:v>
                </c:pt>
                <c:pt idx="10721">
                  <c:v>100</c:v>
                </c:pt>
                <c:pt idx="10722">
                  <c:v>100</c:v>
                </c:pt>
                <c:pt idx="10723">
                  <c:v>100</c:v>
                </c:pt>
                <c:pt idx="10724">
                  <c:v>100</c:v>
                </c:pt>
                <c:pt idx="10725">
                  <c:v>100</c:v>
                </c:pt>
                <c:pt idx="10726">
                  <c:v>100</c:v>
                </c:pt>
                <c:pt idx="10727">
                  <c:v>100</c:v>
                </c:pt>
                <c:pt idx="10728">
                  <c:v>100</c:v>
                </c:pt>
                <c:pt idx="10729">
                  <c:v>100</c:v>
                </c:pt>
                <c:pt idx="10730">
                  <c:v>100</c:v>
                </c:pt>
                <c:pt idx="10731">
                  <c:v>100</c:v>
                </c:pt>
                <c:pt idx="10732">
                  <c:v>100</c:v>
                </c:pt>
                <c:pt idx="10733">
                  <c:v>100</c:v>
                </c:pt>
                <c:pt idx="10734">
                  <c:v>100</c:v>
                </c:pt>
                <c:pt idx="10735">
                  <c:v>100</c:v>
                </c:pt>
                <c:pt idx="10736">
                  <c:v>100</c:v>
                </c:pt>
                <c:pt idx="10737">
                  <c:v>100</c:v>
                </c:pt>
                <c:pt idx="10738">
                  <c:v>100</c:v>
                </c:pt>
                <c:pt idx="10739">
                  <c:v>100</c:v>
                </c:pt>
                <c:pt idx="10740">
                  <c:v>100</c:v>
                </c:pt>
                <c:pt idx="10741">
                  <c:v>100</c:v>
                </c:pt>
                <c:pt idx="10742">
                  <c:v>100</c:v>
                </c:pt>
                <c:pt idx="10743">
                  <c:v>100</c:v>
                </c:pt>
                <c:pt idx="10744">
                  <c:v>100</c:v>
                </c:pt>
                <c:pt idx="10745">
                  <c:v>100</c:v>
                </c:pt>
                <c:pt idx="10746">
                  <c:v>100</c:v>
                </c:pt>
                <c:pt idx="10747">
                  <c:v>100</c:v>
                </c:pt>
                <c:pt idx="10748">
                  <c:v>100</c:v>
                </c:pt>
                <c:pt idx="10749">
                  <c:v>100</c:v>
                </c:pt>
                <c:pt idx="10750">
                  <c:v>100</c:v>
                </c:pt>
                <c:pt idx="10751">
                  <c:v>100</c:v>
                </c:pt>
                <c:pt idx="10752">
                  <c:v>100</c:v>
                </c:pt>
                <c:pt idx="10753">
                  <c:v>100</c:v>
                </c:pt>
                <c:pt idx="10754">
                  <c:v>100</c:v>
                </c:pt>
                <c:pt idx="10755">
                  <c:v>100</c:v>
                </c:pt>
                <c:pt idx="10756">
                  <c:v>100</c:v>
                </c:pt>
                <c:pt idx="10757">
                  <c:v>100</c:v>
                </c:pt>
                <c:pt idx="10758">
                  <c:v>100</c:v>
                </c:pt>
                <c:pt idx="10759">
                  <c:v>100</c:v>
                </c:pt>
                <c:pt idx="10760">
                  <c:v>100</c:v>
                </c:pt>
                <c:pt idx="10761">
                  <c:v>100</c:v>
                </c:pt>
                <c:pt idx="10762">
                  <c:v>100</c:v>
                </c:pt>
                <c:pt idx="10763">
                  <c:v>100</c:v>
                </c:pt>
                <c:pt idx="10764">
                  <c:v>100</c:v>
                </c:pt>
                <c:pt idx="10765">
                  <c:v>100</c:v>
                </c:pt>
                <c:pt idx="10766">
                  <c:v>100</c:v>
                </c:pt>
                <c:pt idx="10767">
                  <c:v>100</c:v>
                </c:pt>
                <c:pt idx="10768">
                  <c:v>100</c:v>
                </c:pt>
                <c:pt idx="10769">
                  <c:v>100</c:v>
                </c:pt>
                <c:pt idx="10770">
                  <c:v>100</c:v>
                </c:pt>
                <c:pt idx="10771">
                  <c:v>100</c:v>
                </c:pt>
                <c:pt idx="10772">
                  <c:v>100</c:v>
                </c:pt>
                <c:pt idx="10773">
                  <c:v>100</c:v>
                </c:pt>
                <c:pt idx="10774">
                  <c:v>100</c:v>
                </c:pt>
                <c:pt idx="10775">
                  <c:v>100</c:v>
                </c:pt>
                <c:pt idx="10776">
                  <c:v>100</c:v>
                </c:pt>
                <c:pt idx="10777">
                  <c:v>100</c:v>
                </c:pt>
                <c:pt idx="10778">
                  <c:v>100</c:v>
                </c:pt>
                <c:pt idx="10779">
                  <c:v>100</c:v>
                </c:pt>
                <c:pt idx="10780">
                  <c:v>100</c:v>
                </c:pt>
                <c:pt idx="10781">
                  <c:v>100</c:v>
                </c:pt>
                <c:pt idx="10782">
                  <c:v>100</c:v>
                </c:pt>
                <c:pt idx="10783">
                  <c:v>100</c:v>
                </c:pt>
                <c:pt idx="10784">
                  <c:v>100</c:v>
                </c:pt>
                <c:pt idx="10785">
                  <c:v>100</c:v>
                </c:pt>
                <c:pt idx="10786">
                  <c:v>100</c:v>
                </c:pt>
                <c:pt idx="10787">
                  <c:v>100</c:v>
                </c:pt>
                <c:pt idx="10788">
                  <c:v>100</c:v>
                </c:pt>
                <c:pt idx="10789">
                  <c:v>100</c:v>
                </c:pt>
                <c:pt idx="10790">
                  <c:v>100</c:v>
                </c:pt>
                <c:pt idx="10791">
                  <c:v>100</c:v>
                </c:pt>
                <c:pt idx="10792">
                  <c:v>100</c:v>
                </c:pt>
                <c:pt idx="10793">
                  <c:v>100</c:v>
                </c:pt>
                <c:pt idx="10794">
                  <c:v>100</c:v>
                </c:pt>
                <c:pt idx="10795">
                  <c:v>100</c:v>
                </c:pt>
                <c:pt idx="10796">
                  <c:v>100</c:v>
                </c:pt>
                <c:pt idx="10797">
                  <c:v>100</c:v>
                </c:pt>
                <c:pt idx="10798">
                  <c:v>100</c:v>
                </c:pt>
                <c:pt idx="10799">
                  <c:v>100</c:v>
                </c:pt>
                <c:pt idx="10800">
                  <c:v>100</c:v>
                </c:pt>
                <c:pt idx="10801">
                  <c:v>100</c:v>
                </c:pt>
                <c:pt idx="10802">
                  <c:v>100</c:v>
                </c:pt>
                <c:pt idx="10803">
                  <c:v>100</c:v>
                </c:pt>
                <c:pt idx="10804">
                  <c:v>100</c:v>
                </c:pt>
                <c:pt idx="10805">
                  <c:v>100</c:v>
                </c:pt>
                <c:pt idx="10806">
                  <c:v>100</c:v>
                </c:pt>
                <c:pt idx="10807">
                  <c:v>100</c:v>
                </c:pt>
                <c:pt idx="10808">
                  <c:v>100</c:v>
                </c:pt>
                <c:pt idx="10809">
                  <c:v>100</c:v>
                </c:pt>
                <c:pt idx="10810">
                  <c:v>100</c:v>
                </c:pt>
                <c:pt idx="10811">
                  <c:v>100</c:v>
                </c:pt>
                <c:pt idx="10812">
                  <c:v>100</c:v>
                </c:pt>
                <c:pt idx="10813">
                  <c:v>100</c:v>
                </c:pt>
                <c:pt idx="10814">
                  <c:v>100</c:v>
                </c:pt>
                <c:pt idx="10815">
                  <c:v>100</c:v>
                </c:pt>
                <c:pt idx="10816">
                  <c:v>100</c:v>
                </c:pt>
                <c:pt idx="10817">
                  <c:v>100</c:v>
                </c:pt>
                <c:pt idx="10818">
                  <c:v>100</c:v>
                </c:pt>
                <c:pt idx="10819">
                  <c:v>100</c:v>
                </c:pt>
                <c:pt idx="10820">
                  <c:v>100</c:v>
                </c:pt>
                <c:pt idx="10821">
                  <c:v>100</c:v>
                </c:pt>
                <c:pt idx="10822">
                  <c:v>100</c:v>
                </c:pt>
                <c:pt idx="10823">
                  <c:v>100</c:v>
                </c:pt>
                <c:pt idx="10824">
                  <c:v>100</c:v>
                </c:pt>
                <c:pt idx="10825">
                  <c:v>100</c:v>
                </c:pt>
                <c:pt idx="10826">
                  <c:v>100</c:v>
                </c:pt>
                <c:pt idx="10827">
                  <c:v>100</c:v>
                </c:pt>
                <c:pt idx="10828">
                  <c:v>100</c:v>
                </c:pt>
                <c:pt idx="10829">
                  <c:v>100</c:v>
                </c:pt>
                <c:pt idx="10830">
                  <c:v>100</c:v>
                </c:pt>
                <c:pt idx="10831">
                  <c:v>100</c:v>
                </c:pt>
                <c:pt idx="10832">
                  <c:v>100</c:v>
                </c:pt>
                <c:pt idx="10833">
                  <c:v>100</c:v>
                </c:pt>
                <c:pt idx="10834">
                  <c:v>100</c:v>
                </c:pt>
                <c:pt idx="10835">
                  <c:v>100</c:v>
                </c:pt>
                <c:pt idx="10836">
                  <c:v>100</c:v>
                </c:pt>
                <c:pt idx="10837">
                  <c:v>100</c:v>
                </c:pt>
                <c:pt idx="10838">
                  <c:v>100</c:v>
                </c:pt>
                <c:pt idx="10839">
                  <c:v>100</c:v>
                </c:pt>
                <c:pt idx="10840">
                  <c:v>100</c:v>
                </c:pt>
                <c:pt idx="10841">
                  <c:v>100</c:v>
                </c:pt>
                <c:pt idx="10842">
                  <c:v>100</c:v>
                </c:pt>
                <c:pt idx="10843">
                  <c:v>100</c:v>
                </c:pt>
                <c:pt idx="10844">
                  <c:v>100</c:v>
                </c:pt>
                <c:pt idx="10845">
                  <c:v>100</c:v>
                </c:pt>
                <c:pt idx="10846">
                  <c:v>100</c:v>
                </c:pt>
                <c:pt idx="10847">
                  <c:v>100</c:v>
                </c:pt>
                <c:pt idx="10848">
                  <c:v>100</c:v>
                </c:pt>
                <c:pt idx="10849">
                  <c:v>100</c:v>
                </c:pt>
                <c:pt idx="10850">
                  <c:v>100</c:v>
                </c:pt>
                <c:pt idx="10851">
                  <c:v>100</c:v>
                </c:pt>
                <c:pt idx="10852">
                  <c:v>100</c:v>
                </c:pt>
                <c:pt idx="10853">
                  <c:v>100</c:v>
                </c:pt>
                <c:pt idx="10854">
                  <c:v>100</c:v>
                </c:pt>
                <c:pt idx="10855">
                  <c:v>100</c:v>
                </c:pt>
                <c:pt idx="10856">
                  <c:v>100</c:v>
                </c:pt>
                <c:pt idx="10857">
                  <c:v>100</c:v>
                </c:pt>
                <c:pt idx="10858">
                  <c:v>100</c:v>
                </c:pt>
                <c:pt idx="10859">
                  <c:v>100</c:v>
                </c:pt>
                <c:pt idx="10860">
                  <c:v>100</c:v>
                </c:pt>
                <c:pt idx="10861">
                  <c:v>100</c:v>
                </c:pt>
                <c:pt idx="10862">
                  <c:v>100</c:v>
                </c:pt>
                <c:pt idx="10863">
                  <c:v>100</c:v>
                </c:pt>
                <c:pt idx="10864">
                  <c:v>100</c:v>
                </c:pt>
                <c:pt idx="10865">
                  <c:v>100</c:v>
                </c:pt>
                <c:pt idx="10866">
                  <c:v>100</c:v>
                </c:pt>
                <c:pt idx="10867">
                  <c:v>100</c:v>
                </c:pt>
                <c:pt idx="10868">
                  <c:v>100</c:v>
                </c:pt>
                <c:pt idx="10869">
                  <c:v>100</c:v>
                </c:pt>
                <c:pt idx="10870">
                  <c:v>100</c:v>
                </c:pt>
                <c:pt idx="10871">
                  <c:v>100</c:v>
                </c:pt>
                <c:pt idx="10872">
                  <c:v>100</c:v>
                </c:pt>
                <c:pt idx="10873">
                  <c:v>100</c:v>
                </c:pt>
                <c:pt idx="10874">
                  <c:v>100</c:v>
                </c:pt>
                <c:pt idx="10875">
                  <c:v>100</c:v>
                </c:pt>
                <c:pt idx="10876">
                  <c:v>100</c:v>
                </c:pt>
                <c:pt idx="10877">
                  <c:v>100</c:v>
                </c:pt>
                <c:pt idx="10878">
                  <c:v>100</c:v>
                </c:pt>
                <c:pt idx="10879">
                  <c:v>100</c:v>
                </c:pt>
                <c:pt idx="10880">
                  <c:v>100</c:v>
                </c:pt>
                <c:pt idx="10881">
                  <c:v>100</c:v>
                </c:pt>
                <c:pt idx="10882">
                  <c:v>100</c:v>
                </c:pt>
                <c:pt idx="10883">
                  <c:v>100</c:v>
                </c:pt>
                <c:pt idx="10884">
                  <c:v>100</c:v>
                </c:pt>
                <c:pt idx="10885">
                  <c:v>100</c:v>
                </c:pt>
                <c:pt idx="10886">
                  <c:v>100</c:v>
                </c:pt>
                <c:pt idx="10887">
                  <c:v>100</c:v>
                </c:pt>
                <c:pt idx="10888">
                  <c:v>100</c:v>
                </c:pt>
                <c:pt idx="10889">
                  <c:v>100</c:v>
                </c:pt>
                <c:pt idx="10890">
                  <c:v>100</c:v>
                </c:pt>
                <c:pt idx="10891">
                  <c:v>100</c:v>
                </c:pt>
                <c:pt idx="10892">
                  <c:v>100</c:v>
                </c:pt>
                <c:pt idx="10893">
                  <c:v>100</c:v>
                </c:pt>
                <c:pt idx="10894">
                  <c:v>100</c:v>
                </c:pt>
                <c:pt idx="10895">
                  <c:v>100</c:v>
                </c:pt>
                <c:pt idx="10896">
                  <c:v>100</c:v>
                </c:pt>
                <c:pt idx="10897">
                  <c:v>100</c:v>
                </c:pt>
                <c:pt idx="10898">
                  <c:v>100</c:v>
                </c:pt>
                <c:pt idx="10899">
                  <c:v>100</c:v>
                </c:pt>
                <c:pt idx="10900">
                  <c:v>100</c:v>
                </c:pt>
                <c:pt idx="10901">
                  <c:v>100</c:v>
                </c:pt>
                <c:pt idx="10902">
                  <c:v>100</c:v>
                </c:pt>
                <c:pt idx="10903">
                  <c:v>100</c:v>
                </c:pt>
                <c:pt idx="10904">
                  <c:v>100</c:v>
                </c:pt>
                <c:pt idx="10905">
                  <c:v>100</c:v>
                </c:pt>
                <c:pt idx="10906">
                  <c:v>100</c:v>
                </c:pt>
                <c:pt idx="10907">
                  <c:v>100</c:v>
                </c:pt>
                <c:pt idx="10908">
                  <c:v>100</c:v>
                </c:pt>
                <c:pt idx="10909">
                  <c:v>100</c:v>
                </c:pt>
                <c:pt idx="10910">
                  <c:v>100</c:v>
                </c:pt>
                <c:pt idx="10911">
                  <c:v>100</c:v>
                </c:pt>
                <c:pt idx="10912">
                  <c:v>100</c:v>
                </c:pt>
                <c:pt idx="10913">
                  <c:v>100</c:v>
                </c:pt>
                <c:pt idx="10914">
                  <c:v>100</c:v>
                </c:pt>
                <c:pt idx="10915">
                  <c:v>100</c:v>
                </c:pt>
                <c:pt idx="10916">
                  <c:v>100</c:v>
                </c:pt>
                <c:pt idx="10917">
                  <c:v>100</c:v>
                </c:pt>
                <c:pt idx="10918">
                  <c:v>100</c:v>
                </c:pt>
                <c:pt idx="10919">
                  <c:v>100</c:v>
                </c:pt>
                <c:pt idx="10920">
                  <c:v>100</c:v>
                </c:pt>
                <c:pt idx="10921">
                  <c:v>100</c:v>
                </c:pt>
                <c:pt idx="10922">
                  <c:v>100</c:v>
                </c:pt>
                <c:pt idx="10923">
                  <c:v>100</c:v>
                </c:pt>
                <c:pt idx="10924">
                  <c:v>100</c:v>
                </c:pt>
                <c:pt idx="10925">
                  <c:v>100</c:v>
                </c:pt>
                <c:pt idx="10926">
                  <c:v>100</c:v>
                </c:pt>
                <c:pt idx="10927">
                  <c:v>100</c:v>
                </c:pt>
                <c:pt idx="10928">
                  <c:v>100</c:v>
                </c:pt>
                <c:pt idx="10929">
                  <c:v>100</c:v>
                </c:pt>
                <c:pt idx="10930">
                  <c:v>100</c:v>
                </c:pt>
                <c:pt idx="10931">
                  <c:v>100</c:v>
                </c:pt>
                <c:pt idx="10932">
                  <c:v>100</c:v>
                </c:pt>
                <c:pt idx="10933">
                  <c:v>100</c:v>
                </c:pt>
                <c:pt idx="10934">
                  <c:v>100</c:v>
                </c:pt>
                <c:pt idx="10935">
                  <c:v>100</c:v>
                </c:pt>
                <c:pt idx="10936">
                  <c:v>100</c:v>
                </c:pt>
                <c:pt idx="10937">
                  <c:v>100</c:v>
                </c:pt>
                <c:pt idx="10938">
                  <c:v>100</c:v>
                </c:pt>
                <c:pt idx="10939">
                  <c:v>100</c:v>
                </c:pt>
                <c:pt idx="10940">
                  <c:v>100</c:v>
                </c:pt>
                <c:pt idx="10941">
                  <c:v>100</c:v>
                </c:pt>
                <c:pt idx="10942">
                  <c:v>100</c:v>
                </c:pt>
                <c:pt idx="10943">
                  <c:v>100</c:v>
                </c:pt>
                <c:pt idx="10944">
                  <c:v>100</c:v>
                </c:pt>
                <c:pt idx="10945">
                  <c:v>100</c:v>
                </c:pt>
                <c:pt idx="10946">
                  <c:v>100</c:v>
                </c:pt>
                <c:pt idx="10947">
                  <c:v>100</c:v>
                </c:pt>
                <c:pt idx="10948">
                  <c:v>100</c:v>
                </c:pt>
                <c:pt idx="10949">
                  <c:v>100</c:v>
                </c:pt>
                <c:pt idx="10950">
                  <c:v>100</c:v>
                </c:pt>
                <c:pt idx="10951">
                  <c:v>100</c:v>
                </c:pt>
                <c:pt idx="10952">
                  <c:v>100</c:v>
                </c:pt>
                <c:pt idx="10953">
                  <c:v>100</c:v>
                </c:pt>
                <c:pt idx="10954">
                  <c:v>100</c:v>
                </c:pt>
                <c:pt idx="10955">
                  <c:v>100</c:v>
                </c:pt>
                <c:pt idx="10956">
                  <c:v>100</c:v>
                </c:pt>
                <c:pt idx="10957">
                  <c:v>100</c:v>
                </c:pt>
                <c:pt idx="10958">
                  <c:v>100</c:v>
                </c:pt>
                <c:pt idx="10959">
                  <c:v>100</c:v>
                </c:pt>
                <c:pt idx="10960">
                  <c:v>100</c:v>
                </c:pt>
                <c:pt idx="10961">
                  <c:v>100</c:v>
                </c:pt>
                <c:pt idx="10962">
                  <c:v>100</c:v>
                </c:pt>
                <c:pt idx="10963">
                  <c:v>100</c:v>
                </c:pt>
                <c:pt idx="10964">
                  <c:v>100</c:v>
                </c:pt>
                <c:pt idx="10965">
                  <c:v>100</c:v>
                </c:pt>
                <c:pt idx="10966">
                  <c:v>100</c:v>
                </c:pt>
                <c:pt idx="10967">
                  <c:v>100</c:v>
                </c:pt>
                <c:pt idx="10968">
                  <c:v>100</c:v>
                </c:pt>
                <c:pt idx="10969">
                  <c:v>100</c:v>
                </c:pt>
                <c:pt idx="10970">
                  <c:v>100</c:v>
                </c:pt>
                <c:pt idx="10971">
                  <c:v>100</c:v>
                </c:pt>
                <c:pt idx="10972">
                  <c:v>100</c:v>
                </c:pt>
                <c:pt idx="10973">
                  <c:v>100</c:v>
                </c:pt>
                <c:pt idx="10974">
                  <c:v>100</c:v>
                </c:pt>
                <c:pt idx="10975">
                  <c:v>100</c:v>
                </c:pt>
                <c:pt idx="10976">
                  <c:v>100</c:v>
                </c:pt>
                <c:pt idx="10977">
                  <c:v>100</c:v>
                </c:pt>
                <c:pt idx="10978">
                  <c:v>100</c:v>
                </c:pt>
                <c:pt idx="10979">
                  <c:v>100</c:v>
                </c:pt>
                <c:pt idx="10980">
                  <c:v>100</c:v>
                </c:pt>
                <c:pt idx="10981">
                  <c:v>100</c:v>
                </c:pt>
                <c:pt idx="10982">
                  <c:v>100</c:v>
                </c:pt>
                <c:pt idx="10983">
                  <c:v>100</c:v>
                </c:pt>
                <c:pt idx="10984">
                  <c:v>100</c:v>
                </c:pt>
                <c:pt idx="10985">
                  <c:v>100</c:v>
                </c:pt>
                <c:pt idx="10986">
                  <c:v>100</c:v>
                </c:pt>
                <c:pt idx="10987">
                  <c:v>100</c:v>
                </c:pt>
                <c:pt idx="10988">
                  <c:v>100</c:v>
                </c:pt>
                <c:pt idx="10989">
                  <c:v>100</c:v>
                </c:pt>
                <c:pt idx="10990">
                  <c:v>100</c:v>
                </c:pt>
                <c:pt idx="10991">
                  <c:v>100</c:v>
                </c:pt>
                <c:pt idx="10992">
                  <c:v>100</c:v>
                </c:pt>
                <c:pt idx="10993">
                  <c:v>100</c:v>
                </c:pt>
                <c:pt idx="10994">
                  <c:v>100</c:v>
                </c:pt>
                <c:pt idx="10995">
                  <c:v>100</c:v>
                </c:pt>
                <c:pt idx="10996">
                  <c:v>100</c:v>
                </c:pt>
                <c:pt idx="10997">
                  <c:v>100</c:v>
                </c:pt>
                <c:pt idx="10998">
                  <c:v>100</c:v>
                </c:pt>
                <c:pt idx="10999">
                  <c:v>100</c:v>
                </c:pt>
                <c:pt idx="11000">
                  <c:v>100</c:v>
                </c:pt>
                <c:pt idx="11001">
                  <c:v>100</c:v>
                </c:pt>
                <c:pt idx="11002">
                  <c:v>100</c:v>
                </c:pt>
                <c:pt idx="11003">
                  <c:v>100</c:v>
                </c:pt>
                <c:pt idx="11004">
                  <c:v>100</c:v>
                </c:pt>
                <c:pt idx="11005">
                  <c:v>100</c:v>
                </c:pt>
                <c:pt idx="11006">
                  <c:v>100</c:v>
                </c:pt>
                <c:pt idx="11007">
                  <c:v>100</c:v>
                </c:pt>
                <c:pt idx="11008">
                  <c:v>100</c:v>
                </c:pt>
                <c:pt idx="11009">
                  <c:v>100</c:v>
                </c:pt>
                <c:pt idx="11010">
                  <c:v>100</c:v>
                </c:pt>
                <c:pt idx="11011">
                  <c:v>100</c:v>
                </c:pt>
                <c:pt idx="11012">
                  <c:v>100</c:v>
                </c:pt>
                <c:pt idx="11013">
                  <c:v>100</c:v>
                </c:pt>
                <c:pt idx="11014">
                  <c:v>100</c:v>
                </c:pt>
                <c:pt idx="11015">
                  <c:v>100</c:v>
                </c:pt>
                <c:pt idx="11016">
                  <c:v>100</c:v>
                </c:pt>
                <c:pt idx="11017">
                  <c:v>100</c:v>
                </c:pt>
                <c:pt idx="11018">
                  <c:v>100</c:v>
                </c:pt>
                <c:pt idx="11019">
                  <c:v>100</c:v>
                </c:pt>
                <c:pt idx="11020">
                  <c:v>100</c:v>
                </c:pt>
                <c:pt idx="11021">
                  <c:v>100</c:v>
                </c:pt>
                <c:pt idx="11022">
                  <c:v>100</c:v>
                </c:pt>
                <c:pt idx="11023">
                  <c:v>100</c:v>
                </c:pt>
                <c:pt idx="11024">
                  <c:v>100</c:v>
                </c:pt>
                <c:pt idx="11025">
                  <c:v>100</c:v>
                </c:pt>
                <c:pt idx="11026">
                  <c:v>100</c:v>
                </c:pt>
                <c:pt idx="11027">
                  <c:v>100</c:v>
                </c:pt>
                <c:pt idx="11028">
                  <c:v>100</c:v>
                </c:pt>
                <c:pt idx="11029">
                  <c:v>100</c:v>
                </c:pt>
                <c:pt idx="11030">
                  <c:v>100</c:v>
                </c:pt>
                <c:pt idx="11031">
                  <c:v>100</c:v>
                </c:pt>
                <c:pt idx="11032">
                  <c:v>100</c:v>
                </c:pt>
                <c:pt idx="11033">
                  <c:v>100</c:v>
                </c:pt>
                <c:pt idx="11034">
                  <c:v>100</c:v>
                </c:pt>
                <c:pt idx="11035">
                  <c:v>100</c:v>
                </c:pt>
                <c:pt idx="11036">
                  <c:v>100</c:v>
                </c:pt>
                <c:pt idx="11037">
                  <c:v>100</c:v>
                </c:pt>
                <c:pt idx="11038">
                  <c:v>100</c:v>
                </c:pt>
                <c:pt idx="11039">
                  <c:v>100</c:v>
                </c:pt>
                <c:pt idx="11040">
                  <c:v>100</c:v>
                </c:pt>
                <c:pt idx="11041">
                  <c:v>100</c:v>
                </c:pt>
                <c:pt idx="11042">
                  <c:v>100</c:v>
                </c:pt>
                <c:pt idx="11043">
                  <c:v>100</c:v>
                </c:pt>
                <c:pt idx="11044">
                  <c:v>100</c:v>
                </c:pt>
                <c:pt idx="11045">
                  <c:v>100</c:v>
                </c:pt>
                <c:pt idx="11046">
                  <c:v>100</c:v>
                </c:pt>
                <c:pt idx="11047">
                  <c:v>100</c:v>
                </c:pt>
                <c:pt idx="11048">
                  <c:v>100</c:v>
                </c:pt>
                <c:pt idx="11049">
                  <c:v>100</c:v>
                </c:pt>
                <c:pt idx="11050">
                  <c:v>100</c:v>
                </c:pt>
                <c:pt idx="11051">
                  <c:v>100</c:v>
                </c:pt>
                <c:pt idx="11052">
                  <c:v>100</c:v>
                </c:pt>
                <c:pt idx="11053">
                  <c:v>100</c:v>
                </c:pt>
                <c:pt idx="11054">
                  <c:v>100</c:v>
                </c:pt>
                <c:pt idx="11055">
                  <c:v>100</c:v>
                </c:pt>
                <c:pt idx="11056">
                  <c:v>100</c:v>
                </c:pt>
                <c:pt idx="11057">
                  <c:v>100</c:v>
                </c:pt>
                <c:pt idx="11058">
                  <c:v>100</c:v>
                </c:pt>
                <c:pt idx="11059">
                  <c:v>100</c:v>
                </c:pt>
                <c:pt idx="11060">
                  <c:v>100</c:v>
                </c:pt>
                <c:pt idx="11061">
                  <c:v>100</c:v>
                </c:pt>
                <c:pt idx="11062">
                  <c:v>100</c:v>
                </c:pt>
                <c:pt idx="11063">
                  <c:v>100</c:v>
                </c:pt>
                <c:pt idx="11064">
                  <c:v>100</c:v>
                </c:pt>
                <c:pt idx="11065">
                  <c:v>100</c:v>
                </c:pt>
                <c:pt idx="11066">
                  <c:v>100</c:v>
                </c:pt>
                <c:pt idx="11067">
                  <c:v>100</c:v>
                </c:pt>
                <c:pt idx="11068">
                  <c:v>100</c:v>
                </c:pt>
                <c:pt idx="11069">
                  <c:v>100</c:v>
                </c:pt>
                <c:pt idx="11070">
                  <c:v>100</c:v>
                </c:pt>
                <c:pt idx="11071">
                  <c:v>100</c:v>
                </c:pt>
                <c:pt idx="11072">
                  <c:v>100</c:v>
                </c:pt>
                <c:pt idx="11073">
                  <c:v>100</c:v>
                </c:pt>
                <c:pt idx="11074">
                  <c:v>100</c:v>
                </c:pt>
                <c:pt idx="11075">
                  <c:v>100</c:v>
                </c:pt>
                <c:pt idx="11076">
                  <c:v>100</c:v>
                </c:pt>
                <c:pt idx="11077">
                  <c:v>100</c:v>
                </c:pt>
                <c:pt idx="11078">
                  <c:v>100</c:v>
                </c:pt>
                <c:pt idx="11079">
                  <c:v>100</c:v>
                </c:pt>
                <c:pt idx="11080">
                  <c:v>100</c:v>
                </c:pt>
                <c:pt idx="11081">
                  <c:v>100</c:v>
                </c:pt>
                <c:pt idx="11082">
                  <c:v>100</c:v>
                </c:pt>
                <c:pt idx="11083">
                  <c:v>100</c:v>
                </c:pt>
                <c:pt idx="11084">
                  <c:v>100</c:v>
                </c:pt>
                <c:pt idx="11085">
                  <c:v>100</c:v>
                </c:pt>
                <c:pt idx="11086">
                  <c:v>100</c:v>
                </c:pt>
                <c:pt idx="11087">
                  <c:v>100</c:v>
                </c:pt>
                <c:pt idx="11088">
                  <c:v>100</c:v>
                </c:pt>
                <c:pt idx="11089">
                  <c:v>100</c:v>
                </c:pt>
                <c:pt idx="11090">
                  <c:v>100</c:v>
                </c:pt>
                <c:pt idx="11091">
                  <c:v>100</c:v>
                </c:pt>
                <c:pt idx="11092">
                  <c:v>100</c:v>
                </c:pt>
                <c:pt idx="11093">
                  <c:v>100</c:v>
                </c:pt>
                <c:pt idx="11094">
                  <c:v>100</c:v>
                </c:pt>
                <c:pt idx="11095">
                  <c:v>100</c:v>
                </c:pt>
                <c:pt idx="11096">
                  <c:v>100</c:v>
                </c:pt>
                <c:pt idx="11097">
                  <c:v>100</c:v>
                </c:pt>
                <c:pt idx="11098">
                  <c:v>100</c:v>
                </c:pt>
                <c:pt idx="11099">
                  <c:v>100</c:v>
                </c:pt>
                <c:pt idx="11100">
                  <c:v>100</c:v>
                </c:pt>
                <c:pt idx="11101">
                  <c:v>100</c:v>
                </c:pt>
                <c:pt idx="11102">
                  <c:v>100</c:v>
                </c:pt>
                <c:pt idx="11103">
                  <c:v>100</c:v>
                </c:pt>
                <c:pt idx="11104">
                  <c:v>100</c:v>
                </c:pt>
                <c:pt idx="11105">
                  <c:v>100</c:v>
                </c:pt>
                <c:pt idx="11106">
                  <c:v>100</c:v>
                </c:pt>
                <c:pt idx="11107">
                  <c:v>100</c:v>
                </c:pt>
                <c:pt idx="11108">
                  <c:v>100</c:v>
                </c:pt>
                <c:pt idx="11109">
                  <c:v>100</c:v>
                </c:pt>
                <c:pt idx="11110">
                  <c:v>100</c:v>
                </c:pt>
                <c:pt idx="11111">
                  <c:v>100</c:v>
                </c:pt>
                <c:pt idx="11112">
                  <c:v>100</c:v>
                </c:pt>
                <c:pt idx="11113">
                  <c:v>100</c:v>
                </c:pt>
                <c:pt idx="11114">
                  <c:v>100</c:v>
                </c:pt>
                <c:pt idx="11115">
                  <c:v>100</c:v>
                </c:pt>
                <c:pt idx="11116">
                  <c:v>100</c:v>
                </c:pt>
                <c:pt idx="11117">
                  <c:v>100</c:v>
                </c:pt>
                <c:pt idx="11118">
                  <c:v>100</c:v>
                </c:pt>
                <c:pt idx="11119">
                  <c:v>100</c:v>
                </c:pt>
                <c:pt idx="11120">
                  <c:v>100</c:v>
                </c:pt>
                <c:pt idx="11121">
                  <c:v>100</c:v>
                </c:pt>
                <c:pt idx="11122">
                  <c:v>100</c:v>
                </c:pt>
                <c:pt idx="11123">
                  <c:v>100</c:v>
                </c:pt>
                <c:pt idx="11124">
                  <c:v>100</c:v>
                </c:pt>
                <c:pt idx="11125">
                  <c:v>100</c:v>
                </c:pt>
                <c:pt idx="11126">
                  <c:v>100</c:v>
                </c:pt>
                <c:pt idx="11127">
                  <c:v>100</c:v>
                </c:pt>
                <c:pt idx="11128">
                  <c:v>100</c:v>
                </c:pt>
                <c:pt idx="11129">
                  <c:v>100</c:v>
                </c:pt>
                <c:pt idx="11130">
                  <c:v>100</c:v>
                </c:pt>
                <c:pt idx="11131">
                  <c:v>100</c:v>
                </c:pt>
                <c:pt idx="11132">
                  <c:v>100</c:v>
                </c:pt>
                <c:pt idx="11133">
                  <c:v>100</c:v>
                </c:pt>
                <c:pt idx="11134">
                  <c:v>100</c:v>
                </c:pt>
                <c:pt idx="11135">
                  <c:v>100</c:v>
                </c:pt>
                <c:pt idx="11136">
                  <c:v>100</c:v>
                </c:pt>
                <c:pt idx="11137">
                  <c:v>100</c:v>
                </c:pt>
                <c:pt idx="11138">
                  <c:v>100</c:v>
                </c:pt>
                <c:pt idx="11139">
                  <c:v>100</c:v>
                </c:pt>
                <c:pt idx="11140">
                  <c:v>100</c:v>
                </c:pt>
                <c:pt idx="11141">
                  <c:v>100</c:v>
                </c:pt>
                <c:pt idx="11142">
                  <c:v>100</c:v>
                </c:pt>
                <c:pt idx="11143">
                  <c:v>100</c:v>
                </c:pt>
                <c:pt idx="11144">
                  <c:v>100</c:v>
                </c:pt>
                <c:pt idx="11145">
                  <c:v>100</c:v>
                </c:pt>
                <c:pt idx="11146">
                  <c:v>100</c:v>
                </c:pt>
                <c:pt idx="11147">
                  <c:v>100</c:v>
                </c:pt>
                <c:pt idx="11148">
                  <c:v>100</c:v>
                </c:pt>
                <c:pt idx="11149">
                  <c:v>100</c:v>
                </c:pt>
                <c:pt idx="11150">
                  <c:v>100</c:v>
                </c:pt>
                <c:pt idx="11151">
                  <c:v>100</c:v>
                </c:pt>
                <c:pt idx="11152">
                  <c:v>100</c:v>
                </c:pt>
                <c:pt idx="11153">
                  <c:v>100</c:v>
                </c:pt>
                <c:pt idx="11154">
                  <c:v>100</c:v>
                </c:pt>
                <c:pt idx="11155">
                  <c:v>100</c:v>
                </c:pt>
                <c:pt idx="11156">
                  <c:v>100</c:v>
                </c:pt>
                <c:pt idx="11157">
                  <c:v>100</c:v>
                </c:pt>
                <c:pt idx="11158">
                  <c:v>100</c:v>
                </c:pt>
                <c:pt idx="11159">
                  <c:v>100</c:v>
                </c:pt>
                <c:pt idx="11160">
                  <c:v>100</c:v>
                </c:pt>
                <c:pt idx="11161">
                  <c:v>100</c:v>
                </c:pt>
                <c:pt idx="11162">
                  <c:v>100</c:v>
                </c:pt>
                <c:pt idx="11163">
                  <c:v>100</c:v>
                </c:pt>
                <c:pt idx="11164">
                  <c:v>100</c:v>
                </c:pt>
                <c:pt idx="11165">
                  <c:v>100</c:v>
                </c:pt>
                <c:pt idx="11166">
                  <c:v>100</c:v>
                </c:pt>
                <c:pt idx="11167">
                  <c:v>100</c:v>
                </c:pt>
                <c:pt idx="11168">
                  <c:v>100</c:v>
                </c:pt>
                <c:pt idx="11169">
                  <c:v>100</c:v>
                </c:pt>
                <c:pt idx="11170">
                  <c:v>100</c:v>
                </c:pt>
                <c:pt idx="11171">
                  <c:v>100</c:v>
                </c:pt>
                <c:pt idx="11172">
                  <c:v>100</c:v>
                </c:pt>
                <c:pt idx="11173">
                  <c:v>100</c:v>
                </c:pt>
                <c:pt idx="11174">
                  <c:v>100</c:v>
                </c:pt>
                <c:pt idx="11175">
                  <c:v>100</c:v>
                </c:pt>
                <c:pt idx="11176">
                  <c:v>100</c:v>
                </c:pt>
                <c:pt idx="11177">
                  <c:v>100</c:v>
                </c:pt>
                <c:pt idx="11178">
                  <c:v>100</c:v>
                </c:pt>
                <c:pt idx="11179">
                  <c:v>100</c:v>
                </c:pt>
                <c:pt idx="11180">
                  <c:v>100</c:v>
                </c:pt>
                <c:pt idx="11181">
                  <c:v>100</c:v>
                </c:pt>
                <c:pt idx="11182">
                  <c:v>100</c:v>
                </c:pt>
                <c:pt idx="11183">
                  <c:v>100</c:v>
                </c:pt>
                <c:pt idx="11184">
                  <c:v>100</c:v>
                </c:pt>
                <c:pt idx="11185">
                  <c:v>100</c:v>
                </c:pt>
                <c:pt idx="11186">
                  <c:v>100</c:v>
                </c:pt>
                <c:pt idx="11187">
                  <c:v>100</c:v>
                </c:pt>
                <c:pt idx="11188">
                  <c:v>100</c:v>
                </c:pt>
                <c:pt idx="11189">
                  <c:v>100</c:v>
                </c:pt>
                <c:pt idx="11190">
                  <c:v>100</c:v>
                </c:pt>
                <c:pt idx="11191">
                  <c:v>100</c:v>
                </c:pt>
                <c:pt idx="11192">
                  <c:v>100</c:v>
                </c:pt>
                <c:pt idx="11193">
                  <c:v>100</c:v>
                </c:pt>
                <c:pt idx="11194">
                  <c:v>100</c:v>
                </c:pt>
                <c:pt idx="11195">
                  <c:v>100</c:v>
                </c:pt>
                <c:pt idx="11196">
                  <c:v>100</c:v>
                </c:pt>
                <c:pt idx="11197">
                  <c:v>100</c:v>
                </c:pt>
                <c:pt idx="11198">
                  <c:v>100</c:v>
                </c:pt>
                <c:pt idx="11199">
                  <c:v>100</c:v>
                </c:pt>
                <c:pt idx="11200">
                  <c:v>100</c:v>
                </c:pt>
                <c:pt idx="11201">
                  <c:v>100</c:v>
                </c:pt>
                <c:pt idx="11202">
                  <c:v>100</c:v>
                </c:pt>
                <c:pt idx="11203">
                  <c:v>100</c:v>
                </c:pt>
                <c:pt idx="11204">
                  <c:v>100</c:v>
                </c:pt>
                <c:pt idx="11205">
                  <c:v>100</c:v>
                </c:pt>
                <c:pt idx="11206">
                  <c:v>100</c:v>
                </c:pt>
                <c:pt idx="11207">
                  <c:v>100</c:v>
                </c:pt>
                <c:pt idx="11208">
                  <c:v>100</c:v>
                </c:pt>
                <c:pt idx="11209">
                  <c:v>100</c:v>
                </c:pt>
                <c:pt idx="11210">
                  <c:v>100</c:v>
                </c:pt>
                <c:pt idx="11211">
                  <c:v>100</c:v>
                </c:pt>
                <c:pt idx="11212">
                  <c:v>100</c:v>
                </c:pt>
                <c:pt idx="11213">
                  <c:v>100</c:v>
                </c:pt>
                <c:pt idx="11214">
                  <c:v>100</c:v>
                </c:pt>
                <c:pt idx="11215">
                  <c:v>100</c:v>
                </c:pt>
                <c:pt idx="11216">
                  <c:v>100</c:v>
                </c:pt>
                <c:pt idx="11217">
                  <c:v>100</c:v>
                </c:pt>
                <c:pt idx="11218">
                  <c:v>100</c:v>
                </c:pt>
                <c:pt idx="11219">
                  <c:v>100</c:v>
                </c:pt>
                <c:pt idx="11220">
                  <c:v>100</c:v>
                </c:pt>
                <c:pt idx="11221">
                  <c:v>100</c:v>
                </c:pt>
                <c:pt idx="11222">
                  <c:v>100</c:v>
                </c:pt>
                <c:pt idx="11223">
                  <c:v>100</c:v>
                </c:pt>
                <c:pt idx="11224">
                  <c:v>100</c:v>
                </c:pt>
                <c:pt idx="11225">
                  <c:v>100</c:v>
                </c:pt>
                <c:pt idx="11226">
                  <c:v>100</c:v>
                </c:pt>
                <c:pt idx="11227">
                  <c:v>100</c:v>
                </c:pt>
                <c:pt idx="11228">
                  <c:v>100</c:v>
                </c:pt>
                <c:pt idx="11229">
                  <c:v>100</c:v>
                </c:pt>
                <c:pt idx="11230">
                  <c:v>100</c:v>
                </c:pt>
                <c:pt idx="11231">
                  <c:v>100</c:v>
                </c:pt>
                <c:pt idx="11232">
                  <c:v>100</c:v>
                </c:pt>
                <c:pt idx="11233">
                  <c:v>100</c:v>
                </c:pt>
                <c:pt idx="11234">
                  <c:v>100</c:v>
                </c:pt>
                <c:pt idx="11235">
                  <c:v>100</c:v>
                </c:pt>
                <c:pt idx="11236">
                  <c:v>100</c:v>
                </c:pt>
                <c:pt idx="11237">
                  <c:v>100</c:v>
                </c:pt>
                <c:pt idx="11238">
                  <c:v>100</c:v>
                </c:pt>
                <c:pt idx="11239">
                  <c:v>100</c:v>
                </c:pt>
                <c:pt idx="11240">
                  <c:v>100</c:v>
                </c:pt>
                <c:pt idx="11241">
                  <c:v>100</c:v>
                </c:pt>
                <c:pt idx="11242">
                  <c:v>100</c:v>
                </c:pt>
                <c:pt idx="11243">
                  <c:v>100</c:v>
                </c:pt>
                <c:pt idx="11244">
                  <c:v>100</c:v>
                </c:pt>
                <c:pt idx="11245">
                  <c:v>100</c:v>
                </c:pt>
                <c:pt idx="11246">
                  <c:v>100</c:v>
                </c:pt>
                <c:pt idx="11247">
                  <c:v>100</c:v>
                </c:pt>
                <c:pt idx="11248">
                  <c:v>100</c:v>
                </c:pt>
                <c:pt idx="11249">
                  <c:v>100</c:v>
                </c:pt>
                <c:pt idx="11250">
                  <c:v>100</c:v>
                </c:pt>
                <c:pt idx="11251">
                  <c:v>100</c:v>
                </c:pt>
                <c:pt idx="11252">
                  <c:v>100</c:v>
                </c:pt>
                <c:pt idx="11253">
                  <c:v>100</c:v>
                </c:pt>
                <c:pt idx="11254">
                  <c:v>100</c:v>
                </c:pt>
                <c:pt idx="11255">
                  <c:v>100</c:v>
                </c:pt>
                <c:pt idx="11256">
                  <c:v>100</c:v>
                </c:pt>
                <c:pt idx="11257">
                  <c:v>100</c:v>
                </c:pt>
                <c:pt idx="11258">
                  <c:v>100</c:v>
                </c:pt>
                <c:pt idx="11259">
                  <c:v>100</c:v>
                </c:pt>
                <c:pt idx="11260">
                  <c:v>100</c:v>
                </c:pt>
                <c:pt idx="11261">
                  <c:v>100</c:v>
                </c:pt>
                <c:pt idx="11262">
                  <c:v>100</c:v>
                </c:pt>
                <c:pt idx="11263">
                  <c:v>100</c:v>
                </c:pt>
                <c:pt idx="11264">
                  <c:v>100</c:v>
                </c:pt>
                <c:pt idx="11265">
                  <c:v>100</c:v>
                </c:pt>
                <c:pt idx="11266">
                  <c:v>100</c:v>
                </c:pt>
                <c:pt idx="11267">
                  <c:v>100</c:v>
                </c:pt>
                <c:pt idx="11268">
                  <c:v>100</c:v>
                </c:pt>
                <c:pt idx="11269">
                  <c:v>100</c:v>
                </c:pt>
                <c:pt idx="11270">
                  <c:v>100</c:v>
                </c:pt>
                <c:pt idx="11271">
                  <c:v>100</c:v>
                </c:pt>
                <c:pt idx="11272">
                  <c:v>100</c:v>
                </c:pt>
                <c:pt idx="11273">
                  <c:v>100</c:v>
                </c:pt>
                <c:pt idx="11274">
                  <c:v>100</c:v>
                </c:pt>
                <c:pt idx="11275">
                  <c:v>100</c:v>
                </c:pt>
                <c:pt idx="11276">
                  <c:v>100</c:v>
                </c:pt>
                <c:pt idx="11277">
                  <c:v>100</c:v>
                </c:pt>
                <c:pt idx="11278">
                  <c:v>100</c:v>
                </c:pt>
                <c:pt idx="11279">
                  <c:v>100</c:v>
                </c:pt>
                <c:pt idx="11280">
                  <c:v>100</c:v>
                </c:pt>
                <c:pt idx="11281">
                  <c:v>100</c:v>
                </c:pt>
                <c:pt idx="11282">
                  <c:v>100</c:v>
                </c:pt>
                <c:pt idx="11283">
                  <c:v>100</c:v>
                </c:pt>
                <c:pt idx="11284">
                  <c:v>100</c:v>
                </c:pt>
                <c:pt idx="11285">
                  <c:v>100</c:v>
                </c:pt>
                <c:pt idx="11286">
                  <c:v>100</c:v>
                </c:pt>
                <c:pt idx="11287">
                  <c:v>100</c:v>
                </c:pt>
                <c:pt idx="11288">
                  <c:v>100</c:v>
                </c:pt>
                <c:pt idx="11289">
                  <c:v>100</c:v>
                </c:pt>
                <c:pt idx="11290">
                  <c:v>100</c:v>
                </c:pt>
                <c:pt idx="11291">
                  <c:v>100</c:v>
                </c:pt>
                <c:pt idx="11292">
                  <c:v>100</c:v>
                </c:pt>
                <c:pt idx="11293">
                  <c:v>100</c:v>
                </c:pt>
                <c:pt idx="11294">
                  <c:v>100</c:v>
                </c:pt>
                <c:pt idx="11295">
                  <c:v>100</c:v>
                </c:pt>
                <c:pt idx="11296">
                  <c:v>100</c:v>
                </c:pt>
                <c:pt idx="11297">
                  <c:v>100</c:v>
                </c:pt>
                <c:pt idx="11298">
                  <c:v>100</c:v>
                </c:pt>
                <c:pt idx="11299">
                  <c:v>100</c:v>
                </c:pt>
                <c:pt idx="11300">
                  <c:v>100</c:v>
                </c:pt>
                <c:pt idx="11301">
                  <c:v>100</c:v>
                </c:pt>
                <c:pt idx="11302">
                  <c:v>100</c:v>
                </c:pt>
                <c:pt idx="11303">
                  <c:v>100</c:v>
                </c:pt>
                <c:pt idx="11304">
                  <c:v>100</c:v>
                </c:pt>
                <c:pt idx="11305">
                  <c:v>100</c:v>
                </c:pt>
                <c:pt idx="11306">
                  <c:v>100</c:v>
                </c:pt>
                <c:pt idx="11307">
                  <c:v>100</c:v>
                </c:pt>
                <c:pt idx="11308">
                  <c:v>100</c:v>
                </c:pt>
                <c:pt idx="11309">
                  <c:v>100</c:v>
                </c:pt>
                <c:pt idx="11310">
                  <c:v>100</c:v>
                </c:pt>
                <c:pt idx="11311">
                  <c:v>100</c:v>
                </c:pt>
                <c:pt idx="11312">
                  <c:v>100</c:v>
                </c:pt>
                <c:pt idx="11313">
                  <c:v>100</c:v>
                </c:pt>
                <c:pt idx="11314">
                  <c:v>100</c:v>
                </c:pt>
                <c:pt idx="11315">
                  <c:v>100</c:v>
                </c:pt>
                <c:pt idx="11316">
                  <c:v>100</c:v>
                </c:pt>
                <c:pt idx="11317">
                  <c:v>100</c:v>
                </c:pt>
                <c:pt idx="11318">
                  <c:v>100</c:v>
                </c:pt>
                <c:pt idx="11319">
                  <c:v>100</c:v>
                </c:pt>
                <c:pt idx="11320">
                  <c:v>100</c:v>
                </c:pt>
                <c:pt idx="11321">
                  <c:v>100</c:v>
                </c:pt>
                <c:pt idx="11322">
                  <c:v>100</c:v>
                </c:pt>
                <c:pt idx="11323">
                  <c:v>100</c:v>
                </c:pt>
                <c:pt idx="11324">
                  <c:v>100</c:v>
                </c:pt>
                <c:pt idx="11325">
                  <c:v>90</c:v>
                </c:pt>
                <c:pt idx="11326">
                  <c:v>90</c:v>
                </c:pt>
                <c:pt idx="11327">
                  <c:v>90</c:v>
                </c:pt>
                <c:pt idx="11328">
                  <c:v>90</c:v>
                </c:pt>
                <c:pt idx="11329">
                  <c:v>90</c:v>
                </c:pt>
                <c:pt idx="11330">
                  <c:v>90</c:v>
                </c:pt>
                <c:pt idx="11331">
                  <c:v>90</c:v>
                </c:pt>
                <c:pt idx="11332">
                  <c:v>90</c:v>
                </c:pt>
                <c:pt idx="11333">
                  <c:v>90</c:v>
                </c:pt>
                <c:pt idx="11334">
                  <c:v>90</c:v>
                </c:pt>
                <c:pt idx="11335">
                  <c:v>90</c:v>
                </c:pt>
                <c:pt idx="11336">
                  <c:v>90</c:v>
                </c:pt>
                <c:pt idx="11337">
                  <c:v>90</c:v>
                </c:pt>
                <c:pt idx="11338">
                  <c:v>90</c:v>
                </c:pt>
                <c:pt idx="11339">
                  <c:v>90</c:v>
                </c:pt>
                <c:pt idx="11340">
                  <c:v>90</c:v>
                </c:pt>
                <c:pt idx="11341">
                  <c:v>90</c:v>
                </c:pt>
                <c:pt idx="11342">
                  <c:v>90</c:v>
                </c:pt>
                <c:pt idx="11343">
                  <c:v>90</c:v>
                </c:pt>
                <c:pt idx="11344">
                  <c:v>90</c:v>
                </c:pt>
                <c:pt idx="11345">
                  <c:v>90</c:v>
                </c:pt>
                <c:pt idx="11346">
                  <c:v>90</c:v>
                </c:pt>
                <c:pt idx="11347">
                  <c:v>90</c:v>
                </c:pt>
                <c:pt idx="11348">
                  <c:v>90</c:v>
                </c:pt>
                <c:pt idx="11349">
                  <c:v>90</c:v>
                </c:pt>
                <c:pt idx="11350">
                  <c:v>90</c:v>
                </c:pt>
                <c:pt idx="11351">
                  <c:v>90</c:v>
                </c:pt>
                <c:pt idx="11352">
                  <c:v>90</c:v>
                </c:pt>
                <c:pt idx="11353">
                  <c:v>90</c:v>
                </c:pt>
                <c:pt idx="11354">
                  <c:v>90</c:v>
                </c:pt>
                <c:pt idx="11355">
                  <c:v>90</c:v>
                </c:pt>
                <c:pt idx="11356">
                  <c:v>90</c:v>
                </c:pt>
                <c:pt idx="11357">
                  <c:v>90</c:v>
                </c:pt>
                <c:pt idx="11358">
                  <c:v>90</c:v>
                </c:pt>
                <c:pt idx="11359">
                  <c:v>90</c:v>
                </c:pt>
                <c:pt idx="11360">
                  <c:v>90</c:v>
                </c:pt>
                <c:pt idx="11361">
                  <c:v>90</c:v>
                </c:pt>
                <c:pt idx="11362">
                  <c:v>90</c:v>
                </c:pt>
                <c:pt idx="11363">
                  <c:v>90</c:v>
                </c:pt>
                <c:pt idx="11364">
                  <c:v>90</c:v>
                </c:pt>
                <c:pt idx="11365">
                  <c:v>90</c:v>
                </c:pt>
                <c:pt idx="11366">
                  <c:v>90</c:v>
                </c:pt>
                <c:pt idx="11367">
                  <c:v>90</c:v>
                </c:pt>
                <c:pt idx="11368">
                  <c:v>90</c:v>
                </c:pt>
                <c:pt idx="11369">
                  <c:v>90</c:v>
                </c:pt>
                <c:pt idx="11370">
                  <c:v>90</c:v>
                </c:pt>
                <c:pt idx="11371">
                  <c:v>90</c:v>
                </c:pt>
                <c:pt idx="11372">
                  <c:v>90</c:v>
                </c:pt>
                <c:pt idx="11373">
                  <c:v>90</c:v>
                </c:pt>
                <c:pt idx="11374">
                  <c:v>90</c:v>
                </c:pt>
                <c:pt idx="11375">
                  <c:v>90</c:v>
                </c:pt>
                <c:pt idx="11376">
                  <c:v>90</c:v>
                </c:pt>
                <c:pt idx="11377">
                  <c:v>90</c:v>
                </c:pt>
                <c:pt idx="11378">
                  <c:v>90</c:v>
                </c:pt>
                <c:pt idx="11379">
                  <c:v>90</c:v>
                </c:pt>
                <c:pt idx="11380">
                  <c:v>90</c:v>
                </c:pt>
                <c:pt idx="11381">
                  <c:v>90</c:v>
                </c:pt>
                <c:pt idx="11382">
                  <c:v>90</c:v>
                </c:pt>
                <c:pt idx="11383">
                  <c:v>90</c:v>
                </c:pt>
                <c:pt idx="11384">
                  <c:v>90</c:v>
                </c:pt>
                <c:pt idx="11385">
                  <c:v>90</c:v>
                </c:pt>
                <c:pt idx="11386">
                  <c:v>90</c:v>
                </c:pt>
                <c:pt idx="11387">
                  <c:v>90</c:v>
                </c:pt>
                <c:pt idx="11388">
                  <c:v>90</c:v>
                </c:pt>
                <c:pt idx="11389">
                  <c:v>90</c:v>
                </c:pt>
                <c:pt idx="11390">
                  <c:v>90</c:v>
                </c:pt>
                <c:pt idx="11391">
                  <c:v>90</c:v>
                </c:pt>
                <c:pt idx="11392">
                  <c:v>90</c:v>
                </c:pt>
                <c:pt idx="11393">
                  <c:v>90</c:v>
                </c:pt>
                <c:pt idx="11394">
                  <c:v>90</c:v>
                </c:pt>
                <c:pt idx="11395">
                  <c:v>90</c:v>
                </c:pt>
                <c:pt idx="11396">
                  <c:v>90</c:v>
                </c:pt>
                <c:pt idx="11397">
                  <c:v>90</c:v>
                </c:pt>
                <c:pt idx="11398">
                  <c:v>90</c:v>
                </c:pt>
                <c:pt idx="11399">
                  <c:v>90</c:v>
                </c:pt>
                <c:pt idx="11400">
                  <c:v>90</c:v>
                </c:pt>
                <c:pt idx="11401">
                  <c:v>90</c:v>
                </c:pt>
                <c:pt idx="11402">
                  <c:v>90</c:v>
                </c:pt>
                <c:pt idx="11403">
                  <c:v>90</c:v>
                </c:pt>
                <c:pt idx="11404">
                  <c:v>90</c:v>
                </c:pt>
                <c:pt idx="11405">
                  <c:v>90</c:v>
                </c:pt>
                <c:pt idx="11406">
                  <c:v>90</c:v>
                </c:pt>
                <c:pt idx="11407">
                  <c:v>90</c:v>
                </c:pt>
                <c:pt idx="11408">
                  <c:v>90</c:v>
                </c:pt>
                <c:pt idx="11409">
                  <c:v>90</c:v>
                </c:pt>
                <c:pt idx="11410">
                  <c:v>90</c:v>
                </c:pt>
                <c:pt idx="11411">
                  <c:v>90</c:v>
                </c:pt>
                <c:pt idx="11412">
                  <c:v>90</c:v>
                </c:pt>
                <c:pt idx="11413">
                  <c:v>90</c:v>
                </c:pt>
                <c:pt idx="11414">
                  <c:v>90</c:v>
                </c:pt>
                <c:pt idx="11415">
                  <c:v>90</c:v>
                </c:pt>
                <c:pt idx="11416">
                  <c:v>90</c:v>
                </c:pt>
                <c:pt idx="11417">
                  <c:v>90</c:v>
                </c:pt>
                <c:pt idx="11418">
                  <c:v>90</c:v>
                </c:pt>
                <c:pt idx="11419">
                  <c:v>90</c:v>
                </c:pt>
                <c:pt idx="11420">
                  <c:v>90</c:v>
                </c:pt>
                <c:pt idx="11421">
                  <c:v>90</c:v>
                </c:pt>
                <c:pt idx="11422">
                  <c:v>90</c:v>
                </c:pt>
                <c:pt idx="11423">
                  <c:v>90</c:v>
                </c:pt>
                <c:pt idx="11424">
                  <c:v>90</c:v>
                </c:pt>
                <c:pt idx="11425">
                  <c:v>90</c:v>
                </c:pt>
                <c:pt idx="11426">
                  <c:v>90</c:v>
                </c:pt>
                <c:pt idx="11427">
                  <c:v>90</c:v>
                </c:pt>
                <c:pt idx="11428">
                  <c:v>90</c:v>
                </c:pt>
                <c:pt idx="11429">
                  <c:v>90</c:v>
                </c:pt>
                <c:pt idx="11430">
                  <c:v>90</c:v>
                </c:pt>
                <c:pt idx="11431">
                  <c:v>90</c:v>
                </c:pt>
                <c:pt idx="11432">
                  <c:v>90</c:v>
                </c:pt>
                <c:pt idx="11433">
                  <c:v>90</c:v>
                </c:pt>
                <c:pt idx="11434">
                  <c:v>90</c:v>
                </c:pt>
                <c:pt idx="11435">
                  <c:v>90</c:v>
                </c:pt>
                <c:pt idx="11436">
                  <c:v>90</c:v>
                </c:pt>
                <c:pt idx="11437">
                  <c:v>90</c:v>
                </c:pt>
                <c:pt idx="11438">
                  <c:v>90</c:v>
                </c:pt>
                <c:pt idx="11439">
                  <c:v>90</c:v>
                </c:pt>
                <c:pt idx="11440">
                  <c:v>90</c:v>
                </c:pt>
                <c:pt idx="11441">
                  <c:v>90</c:v>
                </c:pt>
                <c:pt idx="11442">
                  <c:v>90</c:v>
                </c:pt>
                <c:pt idx="11443">
                  <c:v>90</c:v>
                </c:pt>
                <c:pt idx="11444">
                  <c:v>90</c:v>
                </c:pt>
                <c:pt idx="11445">
                  <c:v>90</c:v>
                </c:pt>
                <c:pt idx="11446">
                  <c:v>90</c:v>
                </c:pt>
                <c:pt idx="11447">
                  <c:v>90</c:v>
                </c:pt>
                <c:pt idx="11448">
                  <c:v>90</c:v>
                </c:pt>
                <c:pt idx="11449">
                  <c:v>90</c:v>
                </c:pt>
                <c:pt idx="11450">
                  <c:v>90</c:v>
                </c:pt>
                <c:pt idx="11451">
                  <c:v>90</c:v>
                </c:pt>
                <c:pt idx="11452">
                  <c:v>90</c:v>
                </c:pt>
                <c:pt idx="11453">
                  <c:v>90</c:v>
                </c:pt>
                <c:pt idx="11454">
                  <c:v>90</c:v>
                </c:pt>
                <c:pt idx="11455">
                  <c:v>90</c:v>
                </c:pt>
                <c:pt idx="11456">
                  <c:v>90</c:v>
                </c:pt>
                <c:pt idx="11457">
                  <c:v>90</c:v>
                </c:pt>
                <c:pt idx="11458">
                  <c:v>90</c:v>
                </c:pt>
                <c:pt idx="11459">
                  <c:v>90</c:v>
                </c:pt>
                <c:pt idx="11460">
                  <c:v>90</c:v>
                </c:pt>
                <c:pt idx="11461">
                  <c:v>90</c:v>
                </c:pt>
                <c:pt idx="11462">
                  <c:v>90</c:v>
                </c:pt>
                <c:pt idx="11463">
                  <c:v>90</c:v>
                </c:pt>
                <c:pt idx="11464">
                  <c:v>90</c:v>
                </c:pt>
                <c:pt idx="11465">
                  <c:v>90</c:v>
                </c:pt>
                <c:pt idx="11466">
                  <c:v>90</c:v>
                </c:pt>
                <c:pt idx="11467">
                  <c:v>90</c:v>
                </c:pt>
                <c:pt idx="11468">
                  <c:v>90</c:v>
                </c:pt>
                <c:pt idx="11469">
                  <c:v>90</c:v>
                </c:pt>
                <c:pt idx="11470">
                  <c:v>90</c:v>
                </c:pt>
                <c:pt idx="11471">
                  <c:v>90</c:v>
                </c:pt>
                <c:pt idx="11472">
                  <c:v>90</c:v>
                </c:pt>
                <c:pt idx="11473">
                  <c:v>90</c:v>
                </c:pt>
                <c:pt idx="11474">
                  <c:v>90</c:v>
                </c:pt>
                <c:pt idx="11475">
                  <c:v>90</c:v>
                </c:pt>
                <c:pt idx="11476">
                  <c:v>90</c:v>
                </c:pt>
                <c:pt idx="11477">
                  <c:v>90</c:v>
                </c:pt>
                <c:pt idx="11478">
                  <c:v>90</c:v>
                </c:pt>
                <c:pt idx="11479">
                  <c:v>90</c:v>
                </c:pt>
                <c:pt idx="11480">
                  <c:v>90</c:v>
                </c:pt>
                <c:pt idx="11481">
                  <c:v>90</c:v>
                </c:pt>
                <c:pt idx="11482">
                  <c:v>90</c:v>
                </c:pt>
                <c:pt idx="11483">
                  <c:v>90</c:v>
                </c:pt>
                <c:pt idx="11484">
                  <c:v>90</c:v>
                </c:pt>
                <c:pt idx="11485">
                  <c:v>90</c:v>
                </c:pt>
                <c:pt idx="11486">
                  <c:v>90</c:v>
                </c:pt>
                <c:pt idx="11487">
                  <c:v>90</c:v>
                </c:pt>
                <c:pt idx="11488">
                  <c:v>90</c:v>
                </c:pt>
                <c:pt idx="11489">
                  <c:v>90</c:v>
                </c:pt>
                <c:pt idx="11490">
                  <c:v>90</c:v>
                </c:pt>
                <c:pt idx="11491">
                  <c:v>90</c:v>
                </c:pt>
                <c:pt idx="11492">
                  <c:v>90</c:v>
                </c:pt>
                <c:pt idx="11493">
                  <c:v>90</c:v>
                </c:pt>
                <c:pt idx="11494">
                  <c:v>90</c:v>
                </c:pt>
                <c:pt idx="11495">
                  <c:v>90</c:v>
                </c:pt>
                <c:pt idx="11496">
                  <c:v>90</c:v>
                </c:pt>
                <c:pt idx="11497">
                  <c:v>90</c:v>
                </c:pt>
                <c:pt idx="11498">
                  <c:v>90</c:v>
                </c:pt>
                <c:pt idx="11499">
                  <c:v>90</c:v>
                </c:pt>
                <c:pt idx="11500">
                  <c:v>90</c:v>
                </c:pt>
                <c:pt idx="11501">
                  <c:v>90</c:v>
                </c:pt>
                <c:pt idx="11502">
                  <c:v>90</c:v>
                </c:pt>
                <c:pt idx="11503">
                  <c:v>90</c:v>
                </c:pt>
                <c:pt idx="11504">
                  <c:v>90</c:v>
                </c:pt>
                <c:pt idx="11505">
                  <c:v>90</c:v>
                </c:pt>
                <c:pt idx="11506">
                  <c:v>90</c:v>
                </c:pt>
                <c:pt idx="11507">
                  <c:v>90</c:v>
                </c:pt>
                <c:pt idx="11508">
                  <c:v>90</c:v>
                </c:pt>
                <c:pt idx="11509">
                  <c:v>90</c:v>
                </c:pt>
                <c:pt idx="11510">
                  <c:v>90</c:v>
                </c:pt>
                <c:pt idx="11511">
                  <c:v>90</c:v>
                </c:pt>
                <c:pt idx="11512">
                  <c:v>90</c:v>
                </c:pt>
                <c:pt idx="11513">
                  <c:v>90</c:v>
                </c:pt>
                <c:pt idx="11514">
                  <c:v>90</c:v>
                </c:pt>
                <c:pt idx="11515">
                  <c:v>90</c:v>
                </c:pt>
                <c:pt idx="11516">
                  <c:v>90</c:v>
                </c:pt>
                <c:pt idx="11517">
                  <c:v>90</c:v>
                </c:pt>
                <c:pt idx="11518">
                  <c:v>90</c:v>
                </c:pt>
                <c:pt idx="11519">
                  <c:v>90</c:v>
                </c:pt>
                <c:pt idx="11520">
                  <c:v>90</c:v>
                </c:pt>
                <c:pt idx="11521">
                  <c:v>90</c:v>
                </c:pt>
                <c:pt idx="11522">
                  <c:v>90</c:v>
                </c:pt>
                <c:pt idx="11523">
                  <c:v>90</c:v>
                </c:pt>
                <c:pt idx="11524">
                  <c:v>90</c:v>
                </c:pt>
                <c:pt idx="11525">
                  <c:v>90</c:v>
                </c:pt>
                <c:pt idx="11526">
                  <c:v>90</c:v>
                </c:pt>
                <c:pt idx="11527">
                  <c:v>90</c:v>
                </c:pt>
                <c:pt idx="11528">
                  <c:v>90</c:v>
                </c:pt>
                <c:pt idx="11529">
                  <c:v>90</c:v>
                </c:pt>
                <c:pt idx="11530">
                  <c:v>90</c:v>
                </c:pt>
                <c:pt idx="11531">
                  <c:v>90</c:v>
                </c:pt>
                <c:pt idx="11532">
                  <c:v>90</c:v>
                </c:pt>
                <c:pt idx="11533">
                  <c:v>90</c:v>
                </c:pt>
                <c:pt idx="11534">
                  <c:v>90</c:v>
                </c:pt>
                <c:pt idx="11535">
                  <c:v>90</c:v>
                </c:pt>
                <c:pt idx="11536">
                  <c:v>90</c:v>
                </c:pt>
                <c:pt idx="11537">
                  <c:v>90</c:v>
                </c:pt>
                <c:pt idx="11538">
                  <c:v>90</c:v>
                </c:pt>
                <c:pt idx="11539">
                  <c:v>90</c:v>
                </c:pt>
                <c:pt idx="11540">
                  <c:v>90</c:v>
                </c:pt>
                <c:pt idx="11541">
                  <c:v>90</c:v>
                </c:pt>
                <c:pt idx="11542">
                  <c:v>90</c:v>
                </c:pt>
                <c:pt idx="11543">
                  <c:v>90</c:v>
                </c:pt>
                <c:pt idx="11544">
                  <c:v>90</c:v>
                </c:pt>
                <c:pt idx="11545">
                  <c:v>90</c:v>
                </c:pt>
                <c:pt idx="11546">
                  <c:v>90</c:v>
                </c:pt>
                <c:pt idx="11547">
                  <c:v>90</c:v>
                </c:pt>
                <c:pt idx="11548">
                  <c:v>90</c:v>
                </c:pt>
                <c:pt idx="11549">
                  <c:v>90</c:v>
                </c:pt>
                <c:pt idx="11550">
                  <c:v>90</c:v>
                </c:pt>
                <c:pt idx="11551">
                  <c:v>90</c:v>
                </c:pt>
                <c:pt idx="11552">
                  <c:v>90</c:v>
                </c:pt>
                <c:pt idx="11553">
                  <c:v>90</c:v>
                </c:pt>
                <c:pt idx="11554">
                  <c:v>90</c:v>
                </c:pt>
                <c:pt idx="11555">
                  <c:v>90</c:v>
                </c:pt>
                <c:pt idx="11556">
                  <c:v>90</c:v>
                </c:pt>
                <c:pt idx="11557">
                  <c:v>90</c:v>
                </c:pt>
                <c:pt idx="11558">
                  <c:v>90</c:v>
                </c:pt>
                <c:pt idx="11559">
                  <c:v>90</c:v>
                </c:pt>
                <c:pt idx="11560">
                  <c:v>90</c:v>
                </c:pt>
                <c:pt idx="11561">
                  <c:v>90</c:v>
                </c:pt>
                <c:pt idx="11562">
                  <c:v>90</c:v>
                </c:pt>
                <c:pt idx="11563">
                  <c:v>90</c:v>
                </c:pt>
                <c:pt idx="11564">
                  <c:v>90</c:v>
                </c:pt>
                <c:pt idx="11565">
                  <c:v>90</c:v>
                </c:pt>
                <c:pt idx="11566">
                  <c:v>90</c:v>
                </c:pt>
                <c:pt idx="11567">
                  <c:v>90</c:v>
                </c:pt>
                <c:pt idx="11568">
                  <c:v>90</c:v>
                </c:pt>
                <c:pt idx="11569">
                  <c:v>90</c:v>
                </c:pt>
                <c:pt idx="11570">
                  <c:v>90</c:v>
                </c:pt>
                <c:pt idx="11571">
                  <c:v>90</c:v>
                </c:pt>
                <c:pt idx="11572">
                  <c:v>90</c:v>
                </c:pt>
                <c:pt idx="11573">
                  <c:v>90</c:v>
                </c:pt>
                <c:pt idx="11574">
                  <c:v>90</c:v>
                </c:pt>
                <c:pt idx="11575">
                  <c:v>90</c:v>
                </c:pt>
                <c:pt idx="11576">
                  <c:v>90</c:v>
                </c:pt>
                <c:pt idx="11577">
                  <c:v>90</c:v>
                </c:pt>
                <c:pt idx="11578">
                  <c:v>90</c:v>
                </c:pt>
                <c:pt idx="11579">
                  <c:v>100</c:v>
                </c:pt>
                <c:pt idx="11580">
                  <c:v>100</c:v>
                </c:pt>
                <c:pt idx="11581">
                  <c:v>100</c:v>
                </c:pt>
                <c:pt idx="11582">
                  <c:v>100</c:v>
                </c:pt>
                <c:pt idx="11583">
                  <c:v>100</c:v>
                </c:pt>
                <c:pt idx="11584">
                  <c:v>100</c:v>
                </c:pt>
                <c:pt idx="11585">
                  <c:v>100</c:v>
                </c:pt>
                <c:pt idx="11586">
                  <c:v>100</c:v>
                </c:pt>
                <c:pt idx="11587">
                  <c:v>100</c:v>
                </c:pt>
                <c:pt idx="11588">
                  <c:v>100</c:v>
                </c:pt>
                <c:pt idx="11589">
                  <c:v>100</c:v>
                </c:pt>
                <c:pt idx="11590">
                  <c:v>100</c:v>
                </c:pt>
                <c:pt idx="11591">
                  <c:v>100</c:v>
                </c:pt>
                <c:pt idx="11592">
                  <c:v>100</c:v>
                </c:pt>
                <c:pt idx="11593">
                  <c:v>100</c:v>
                </c:pt>
                <c:pt idx="11594">
                  <c:v>100</c:v>
                </c:pt>
                <c:pt idx="11595">
                  <c:v>100</c:v>
                </c:pt>
                <c:pt idx="11596">
                  <c:v>100</c:v>
                </c:pt>
                <c:pt idx="11597">
                  <c:v>100</c:v>
                </c:pt>
                <c:pt idx="11598">
                  <c:v>100</c:v>
                </c:pt>
                <c:pt idx="11599">
                  <c:v>100</c:v>
                </c:pt>
                <c:pt idx="11600">
                  <c:v>100</c:v>
                </c:pt>
                <c:pt idx="11601">
                  <c:v>100</c:v>
                </c:pt>
                <c:pt idx="11602">
                  <c:v>100</c:v>
                </c:pt>
                <c:pt idx="11603">
                  <c:v>100</c:v>
                </c:pt>
                <c:pt idx="11604">
                  <c:v>100</c:v>
                </c:pt>
                <c:pt idx="11605">
                  <c:v>100</c:v>
                </c:pt>
                <c:pt idx="11606">
                  <c:v>100</c:v>
                </c:pt>
                <c:pt idx="11607">
                  <c:v>100</c:v>
                </c:pt>
                <c:pt idx="11608">
                  <c:v>100</c:v>
                </c:pt>
                <c:pt idx="11609">
                  <c:v>100</c:v>
                </c:pt>
                <c:pt idx="11610">
                  <c:v>100</c:v>
                </c:pt>
                <c:pt idx="11611">
                  <c:v>100</c:v>
                </c:pt>
                <c:pt idx="11612">
                  <c:v>100</c:v>
                </c:pt>
                <c:pt idx="11613">
                  <c:v>100</c:v>
                </c:pt>
                <c:pt idx="11614">
                  <c:v>100</c:v>
                </c:pt>
                <c:pt idx="11615">
                  <c:v>100</c:v>
                </c:pt>
                <c:pt idx="11616">
                  <c:v>100</c:v>
                </c:pt>
                <c:pt idx="11617">
                  <c:v>100</c:v>
                </c:pt>
                <c:pt idx="11618">
                  <c:v>100</c:v>
                </c:pt>
                <c:pt idx="11619">
                  <c:v>100</c:v>
                </c:pt>
                <c:pt idx="11620">
                  <c:v>100</c:v>
                </c:pt>
                <c:pt idx="11621">
                  <c:v>100</c:v>
                </c:pt>
                <c:pt idx="11622">
                  <c:v>100</c:v>
                </c:pt>
                <c:pt idx="11623">
                  <c:v>100</c:v>
                </c:pt>
                <c:pt idx="11624">
                  <c:v>100</c:v>
                </c:pt>
                <c:pt idx="11625">
                  <c:v>100</c:v>
                </c:pt>
                <c:pt idx="11626">
                  <c:v>100</c:v>
                </c:pt>
                <c:pt idx="11627">
                  <c:v>100</c:v>
                </c:pt>
                <c:pt idx="11628">
                  <c:v>100</c:v>
                </c:pt>
                <c:pt idx="11629">
                  <c:v>100</c:v>
                </c:pt>
                <c:pt idx="11630">
                  <c:v>100</c:v>
                </c:pt>
                <c:pt idx="11631">
                  <c:v>100</c:v>
                </c:pt>
                <c:pt idx="11632">
                  <c:v>100</c:v>
                </c:pt>
                <c:pt idx="11633">
                  <c:v>100</c:v>
                </c:pt>
                <c:pt idx="11634">
                  <c:v>100</c:v>
                </c:pt>
                <c:pt idx="11635">
                  <c:v>100</c:v>
                </c:pt>
                <c:pt idx="11636">
                  <c:v>100</c:v>
                </c:pt>
                <c:pt idx="11637">
                  <c:v>100</c:v>
                </c:pt>
                <c:pt idx="11638">
                  <c:v>100</c:v>
                </c:pt>
                <c:pt idx="11639">
                  <c:v>100</c:v>
                </c:pt>
                <c:pt idx="11640">
                  <c:v>100</c:v>
                </c:pt>
                <c:pt idx="11641">
                  <c:v>100</c:v>
                </c:pt>
                <c:pt idx="11642">
                  <c:v>100</c:v>
                </c:pt>
                <c:pt idx="11643">
                  <c:v>100</c:v>
                </c:pt>
                <c:pt idx="11644">
                  <c:v>100</c:v>
                </c:pt>
                <c:pt idx="11645">
                  <c:v>100</c:v>
                </c:pt>
                <c:pt idx="11646">
                  <c:v>100</c:v>
                </c:pt>
                <c:pt idx="11647">
                  <c:v>100</c:v>
                </c:pt>
                <c:pt idx="11648">
                  <c:v>100</c:v>
                </c:pt>
                <c:pt idx="11649">
                  <c:v>100</c:v>
                </c:pt>
                <c:pt idx="11650">
                  <c:v>100</c:v>
                </c:pt>
                <c:pt idx="11651">
                  <c:v>100</c:v>
                </c:pt>
                <c:pt idx="11652">
                  <c:v>100</c:v>
                </c:pt>
                <c:pt idx="11653">
                  <c:v>100</c:v>
                </c:pt>
                <c:pt idx="11654">
                  <c:v>100</c:v>
                </c:pt>
                <c:pt idx="11655">
                  <c:v>100</c:v>
                </c:pt>
                <c:pt idx="11656">
                  <c:v>100</c:v>
                </c:pt>
                <c:pt idx="11657">
                  <c:v>100</c:v>
                </c:pt>
                <c:pt idx="11658">
                  <c:v>100</c:v>
                </c:pt>
                <c:pt idx="11659">
                  <c:v>100</c:v>
                </c:pt>
                <c:pt idx="11660">
                  <c:v>100</c:v>
                </c:pt>
                <c:pt idx="11661">
                  <c:v>100</c:v>
                </c:pt>
                <c:pt idx="11662">
                  <c:v>100</c:v>
                </c:pt>
                <c:pt idx="11663">
                  <c:v>100</c:v>
                </c:pt>
                <c:pt idx="11664">
                  <c:v>100</c:v>
                </c:pt>
                <c:pt idx="11665">
                  <c:v>100</c:v>
                </c:pt>
                <c:pt idx="11666">
                  <c:v>100</c:v>
                </c:pt>
                <c:pt idx="11667">
                  <c:v>100</c:v>
                </c:pt>
                <c:pt idx="11668">
                  <c:v>100</c:v>
                </c:pt>
                <c:pt idx="11669">
                  <c:v>100</c:v>
                </c:pt>
                <c:pt idx="11670">
                  <c:v>100</c:v>
                </c:pt>
                <c:pt idx="11671">
                  <c:v>100</c:v>
                </c:pt>
                <c:pt idx="11672">
                  <c:v>100</c:v>
                </c:pt>
                <c:pt idx="11673">
                  <c:v>100</c:v>
                </c:pt>
                <c:pt idx="11674">
                  <c:v>100</c:v>
                </c:pt>
                <c:pt idx="11675">
                  <c:v>100</c:v>
                </c:pt>
                <c:pt idx="11676">
                  <c:v>100</c:v>
                </c:pt>
                <c:pt idx="11677">
                  <c:v>100</c:v>
                </c:pt>
                <c:pt idx="11678">
                  <c:v>100</c:v>
                </c:pt>
                <c:pt idx="11679">
                  <c:v>100</c:v>
                </c:pt>
                <c:pt idx="11680">
                  <c:v>100</c:v>
                </c:pt>
                <c:pt idx="11681">
                  <c:v>100</c:v>
                </c:pt>
                <c:pt idx="11682">
                  <c:v>100</c:v>
                </c:pt>
                <c:pt idx="11683">
                  <c:v>100</c:v>
                </c:pt>
                <c:pt idx="11684">
                  <c:v>100</c:v>
                </c:pt>
                <c:pt idx="11685">
                  <c:v>100</c:v>
                </c:pt>
                <c:pt idx="11686">
                  <c:v>100</c:v>
                </c:pt>
                <c:pt idx="11687">
                  <c:v>100</c:v>
                </c:pt>
                <c:pt idx="11688">
                  <c:v>100</c:v>
                </c:pt>
                <c:pt idx="11689">
                  <c:v>100</c:v>
                </c:pt>
                <c:pt idx="11690">
                  <c:v>100</c:v>
                </c:pt>
                <c:pt idx="11691">
                  <c:v>100</c:v>
                </c:pt>
                <c:pt idx="11692">
                  <c:v>100</c:v>
                </c:pt>
                <c:pt idx="11693">
                  <c:v>100</c:v>
                </c:pt>
                <c:pt idx="11694">
                  <c:v>100</c:v>
                </c:pt>
                <c:pt idx="11695">
                  <c:v>100</c:v>
                </c:pt>
                <c:pt idx="11696">
                  <c:v>100</c:v>
                </c:pt>
                <c:pt idx="11697">
                  <c:v>100</c:v>
                </c:pt>
                <c:pt idx="11698">
                  <c:v>100</c:v>
                </c:pt>
                <c:pt idx="11699">
                  <c:v>100</c:v>
                </c:pt>
                <c:pt idx="11700">
                  <c:v>100</c:v>
                </c:pt>
                <c:pt idx="11701">
                  <c:v>100</c:v>
                </c:pt>
                <c:pt idx="11702">
                  <c:v>100</c:v>
                </c:pt>
                <c:pt idx="11703">
                  <c:v>100</c:v>
                </c:pt>
                <c:pt idx="11704">
                  <c:v>100</c:v>
                </c:pt>
                <c:pt idx="11705">
                  <c:v>100</c:v>
                </c:pt>
                <c:pt idx="11706">
                  <c:v>100</c:v>
                </c:pt>
                <c:pt idx="11707">
                  <c:v>100</c:v>
                </c:pt>
                <c:pt idx="11708">
                  <c:v>100</c:v>
                </c:pt>
                <c:pt idx="11709">
                  <c:v>100</c:v>
                </c:pt>
                <c:pt idx="11710">
                  <c:v>100</c:v>
                </c:pt>
                <c:pt idx="11711">
                  <c:v>100</c:v>
                </c:pt>
                <c:pt idx="11712">
                  <c:v>100</c:v>
                </c:pt>
                <c:pt idx="11713">
                  <c:v>100</c:v>
                </c:pt>
                <c:pt idx="11714">
                  <c:v>100</c:v>
                </c:pt>
                <c:pt idx="11715">
                  <c:v>100</c:v>
                </c:pt>
                <c:pt idx="11716">
                  <c:v>100</c:v>
                </c:pt>
                <c:pt idx="11717">
                  <c:v>100</c:v>
                </c:pt>
                <c:pt idx="11718">
                  <c:v>100</c:v>
                </c:pt>
                <c:pt idx="11719">
                  <c:v>100</c:v>
                </c:pt>
                <c:pt idx="11720">
                  <c:v>100</c:v>
                </c:pt>
                <c:pt idx="11721">
                  <c:v>100</c:v>
                </c:pt>
                <c:pt idx="11722">
                  <c:v>100</c:v>
                </c:pt>
                <c:pt idx="11723">
                  <c:v>100</c:v>
                </c:pt>
                <c:pt idx="11724">
                  <c:v>100</c:v>
                </c:pt>
                <c:pt idx="11725">
                  <c:v>100</c:v>
                </c:pt>
                <c:pt idx="11726">
                  <c:v>100</c:v>
                </c:pt>
                <c:pt idx="11727">
                  <c:v>100</c:v>
                </c:pt>
                <c:pt idx="11728">
                  <c:v>100</c:v>
                </c:pt>
                <c:pt idx="11729">
                  <c:v>100</c:v>
                </c:pt>
                <c:pt idx="11730">
                  <c:v>100</c:v>
                </c:pt>
                <c:pt idx="11731">
                  <c:v>100</c:v>
                </c:pt>
                <c:pt idx="11732">
                  <c:v>100</c:v>
                </c:pt>
                <c:pt idx="11733">
                  <c:v>100</c:v>
                </c:pt>
                <c:pt idx="11734">
                  <c:v>100</c:v>
                </c:pt>
                <c:pt idx="11735">
                  <c:v>100</c:v>
                </c:pt>
                <c:pt idx="11736">
                  <c:v>100</c:v>
                </c:pt>
                <c:pt idx="11737">
                  <c:v>100</c:v>
                </c:pt>
                <c:pt idx="11738">
                  <c:v>100</c:v>
                </c:pt>
                <c:pt idx="11739">
                  <c:v>100</c:v>
                </c:pt>
                <c:pt idx="11740">
                  <c:v>100</c:v>
                </c:pt>
                <c:pt idx="11741">
                  <c:v>100</c:v>
                </c:pt>
                <c:pt idx="11742">
                  <c:v>100</c:v>
                </c:pt>
                <c:pt idx="11743">
                  <c:v>100</c:v>
                </c:pt>
                <c:pt idx="11744">
                  <c:v>100</c:v>
                </c:pt>
                <c:pt idx="11745">
                  <c:v>100</c:v>
                </c:pt>
                <c:pt idx="11746">
                  <c:v>100</c:v>
                </c:pt>
                <c:pt idx="11747">
                  <c:v>100</c:v>
                </c:pt>
                <c:pt idx="11748">
                  <c:v>100</c:v>
                </c:pt>
                <c:pt idx="11749">
                  <c:v>100</c:v>
                </c:pt>
                <c:pt idx="11750">
                  <c:v>100</c:v>
                </c:pt>
                <c:pt idx="11751">
                  <c:v>100</c:v>
                </c:pt>
                <c:pt idx="11752">
                  <c:v>100</c:v>
                </c:pt>
                <c:pt idx="11753">
                  <c:v>100</c:v>
                </c:pt>
                <c:pt idx="11754">
                  <c:v>100</c:v>
                </c:pt>
                <c:pt idx="11755">
                  <c:v>100</c:v>
                </c:pt>
                <c:pt idx="11756">
                  <c:v>100</c:v>
                </c:pt>
                <c:pt idx="11757">
                  <c:v>100</c:v>
                </c:pt>
                <c:pt idx="11758">
                  <c:v>100</c:v>
                </c:pt>
                <c:pt idx="11759">
                  <c:v>100</c:v>
                </c:pt>
                <c:pt idx="11760">
                  <c:v>100</c:v>
                </c:pt>
                <c:pt idx="11761">
                  <c:v>100</c:v>
                </c:pt>
                <c:pt idx="11762">
                  <c:v>100</c:v>
                </c:pt>
                <c:pt idx="11763">
                  <c:v>100</c:v>
                </c:pt>
                <c:pt idx="11764">
                  <c:v>100</c:v>
                </c:pt>
                <c:pt idx="11765">
                  <c:v>100</c:v>
                </c:pt>
                <c:pt idx="11766">
                  <c:v>100</c:v>
                </c:pt>
                <c:pt idx="11767">
                  <c:v>100</c:v>
                </c:pt>
                <c:pt idx="11768">
                  <c:v>100</c:v>
                </c:pt>
                <c:pt idx="11769">
                  <c:v>100</c:v>
                </c:pt>
                <c:pt idx="11770">
                  <c:v>100</c:v>
                </c:pt>
                <c:pt idx="11771">
                  <c:v>100</c:v>
                </c:pt>
                <c:pt idx="11772">
                  <c:v>100</c:v>
                </c:pt>
                <c:pt idx="11773">
                  <c:v>100</c:v>
                </c:pt>
                <c:pt idx="11774">
                  <c:v>100</c:v>
                </c:pt>
                <c:pt idx="11775">
                  <c:v>100</c:v>
                </c:pt>
                <c:pt idx="11776">
                  <c:v>100</c:v>
                </c:pt>
                <c:pt idx="11777">
                  <c:v>100</c:v>
                </c:pt>
                <c:pt idx="11778">
                  <c:v>100</c:v>
                </c:pt>
                <c:pt idx="11779">
                  <c:v>100</c:v>
                </c:pt>
                <c:pt idx="11780">
                  <c:v>100</c:v>
                </c:pt>
                <c:pt idx="11781">
                  <c:v>100</c:v>
                </c:pt>
                <c:pt idx="11782">
                  <c:v>100</c:v>
                </c:pt>
                <c:pt idx="11783">
                  <c:v>100</c:v>
                </c:pt>
                <c:pt idx="11784">
                  <c:v>100</c:v>
                </c:pt>
                <c:pt idx="11785">
                  <c:v>100</c:v>
                </c:pt>
                <c:pt idx="11786">
                  <c:v>100</c:v>
                </c:pt>
                <c:pt idx="11787">
                  <c:v>100</c:v>
                </c:pt>
                <c:pt idx="11788">
                  <c:v>100</c:v>
                </c:pt>
                <c:pt idx="11789">
                  <c:v>100</c:v>
                </c:pt>
                <c:pt idx="11790">
                  <c:v>100</c:v>
                </c:pt>
                <c:pt idx="11791">
                  <c:v>100</c:v>
                </c:pt>
                <c:pt idx="11792">
                  <c:v>100</c:v>
                </c:pt>
                <c:pt idx="11793">
                  <c:v>100</c:v>
                </c:pt>
                <c:pt idx="11794">
                  <c:v>100</c:v>
                </c:pt>
                <c:pt idx="11795">
                  <c:v>100</c:v>
                </c:pt>
                <c:pt idx="11796">
                  <c:v>100</c:v>
                </c:pt>
                <c:pt idx="11797">
                  <c:v>100</c:v>
                </c:pt>
                <c:pt idx="11798">
                  <c:v>100</c:v>
                </c:pt>
                <c:pt idx="11799">
                  <c:v>100</c:v>
                </c:pt>
                <c:pt idx="11800">
                  <c:v>100</c:v>
                </c:pt>
                <c:pt idx="11801">
                  <c:v>100</c:v>
                </c:pt>
                <c:pt idx="11802">
                  <c:v>100</c:v>
                </c:pt>
                <c:pt idx="11803">
                  <c:v>100</c:v>
                </c:pt>
                <c:pt idx="11804">
                  <c:v>100</c:v>
                </c:pt>
                <c:pt idx="11805">
                  <c:v>100</c:v>
                </c:pt>
                <c:pt idx="11806">
                  <c:v>100</c:v>
                </c:pt>
                <c:pt idx="11807">
                  <c:v>100</c:v>
                </c:pt>
                <c:pt idx="11808">
                  <c:v>100</c:v>
                </c:pt>
                <c:pt idx="11809">
                  <c:v>100</c:v>
                </c:pt>
                <c:pt idx="11810">
                  <c:v>100</c:v>
                </c:pt>
                <c:pt idx="11811">
                  <c:v>100</c:v>
                </c:pt>
                <c:pt idx="11812">
                  <c:v>100</c:v>
                </c:pt>
                <c:pt idx="11813">
                  <c:v>100</c:v>
                </c:pt>
                <c:pt idx="11814">
                  <c:v>100</c:v>
                </c:pt>
                <c:pt idx="11815">
                  <c:v>100</c:v>
                </c:pt>
                <c:pt idx="11816">
                  <c:v>100</c:v>
                </c:pt>
                <c:pt idx="11817">
                  <c:v>100</c:v>
                </c:pt>
                <c:pt idx="11818">
                  <c:v>100</c:v>
                </c:pt>
                <c:pt idx="11819">
                  <c:v>100</c:v>
                </c:pt>
                <c:pt idx="11820">
                  <c:v>100</c:v>
                </c:pt>
                <c:pt idx="11821">
                  <c:v>100</c:v>
                </c:pt>
                <c:pt idx="11822">
                  <c:v>100</c:v>
                </c:pt>
                <c:pt idx="11823">
                  <c:v>100</c:v>
                </c:pt>
                <c:pt idx="11824">
                  <c:v>100</c:v>
                </c:pt>
                <c:pt idx="11825">
                  <c:v>100</c:v>
                </c:pt>
                <c:pt idx="11826">
                  <c:v>100</c:v>
                </c:pt>
                <c:pt idx="11827">
                  <c:v>100</c:v>
                </c:pt>
                <c:pt idx="11828">
                  <c:v>100</c:v>
                </c:pt>
                <c:pt idx="11829">
                  <c:v>100</c:v>
                </c:pt>
                <c:pt idx="11830">
                  <c:v>100</c:v>
                </c:pt>
                <c:pt idx="11831">
                  <c:v>100</c:v>
                </c:pt>
                <c:pt idx="11832">
                  <c:v>100</c:v>
                </c:pt>
                <c:pt idx="11833">
                  <c:v>100</c:v>
                </c:pt>
                <c:pt idx="11834">
                  <c:v>100</c:v>
                </c:pt>
                <c:pt idx="11835">
                  <c:v>100</c:v>
                </c:pt>
                <c:pt idx="11836">
                  <c:v>100</c:v>
                </c:pt>
                <c:pt idx="11837">
                  <c:v>100</c:v>
                </c:pt>
                <c:pt idx="11838">
                  <c:v>100</c:v>
                </c:pt>
                <c:pt idx="11839">
                  <c:v>100</c:v>
                </c:pt>
                <c:pt idx="11840">
                  <c:v>100</c:v>
                </c:pt>
                <c:pt idx="11841">
                  <c:v>100</c:v>
                </c:pt>
                <c:pt idx="11842">
                  <c:v>100</c:v>
                </c:pt>
                <c:pt idx="11843">
                  <c:v>100</c:v>
                </c:pt>
                <c:pt idx="11844">
                  <c:v>100</c:v>
                </c:pt>
                <c:pt idx="11845">
                  <c:v>100</c:v>
                </c:pt>
                <c:pt idx="11846">
                  <c:v>100</c:v>
                </c:pt>
                <c:pt idx="11847">
                  <c:v>100</c:v>
                </c:pt>
                <c:pt idx="11848">
                  <c:v>100</c:v>
                </c:pt>
                <c:pt idx="11849">
                  <c:v>100</c:v>
                </c:pt>
                <c:pt idx="11850">
                  <c:v>100</c:v>
                </c:pt>
                <c:pt idx="11851">
                  <c:v>100</c:v>
                </c:pt>
                <c:pt idx="11852">
                  <c:v>100</c:v>
                </c:pt>
                <c:pt idx="11853">
                  <c:v>100</c:v>
                </c:pt>
                <c:pt idx="11854">
                  <c:v>100</c:v>
                </c:pt>
                <c:pt idx="11855">
                  <c:v>100</c:v>
                </c:pt>
                <c:pt idx="11856">
                  <c:v>100</c:v>
                </c:pt>
                <c:pt idx="11857">
                  <c:v>100</c:v>
                </c:pt>
                <c:pt idx="11858">
                  <c:v>100</c:v>
                </c:pt>
                <c:pt idx="11859">
                  <c:v>100</c:v>
                </c:pt>
                <c:pt idx="11860">
                  <c:v>100</c:v>
                </c:pt>
                <c:pt idx="11861">
                  <c:v>100</c:v>
                </c:pt>
                <c:pt idx="11862">
                  <c:v>100</c:v>
                </c:pt>
                <c:pt idx="11863">
                  <c:v>100</c:v>
                </c:pt>
                <c:pt idx="11864">
                  <c:v>100</c:v>
                </c:pt>
                <c:pt idx="11865">
                  <c:v>100</c:v>
                </c:pt>
                <c:pt idx="11866">
                  <c:v>100</c:v>
                </c:pt>
                <c:pt idx="11867">
                  <c:v>100</c:v>
                </c:pt>
                <c:pt idx="11868">
                  <c:v>100</c:v>
                </c:pt>
                <c:pt idx="11869">
                  <c:v>100</c:v>
                </c:pt>
                <c:pt idx="11870">
                  <c:v>100</c:v>
                </c:pt>
                <c:pt idx="11871">
                  <c:v>100</c:v>
                </c:pt>
                <c:pt idx="11872">
                  <c:v>100</c:v>
                </c:pt>
                <c:pt idx="11873">
                  <c:v>100</c:v>
                </c:pt>
                <c:pt idx="11874">
                  <c:v>100</c:v>
                </c:pt>
                <c:pt idx="11875">
                  <c:v>100</c:v>
                </c:pt>
                <c:pt idx="11876">
                  <c:v>100</c:v>
                </c:pt>
                <c:pt idx="11877">
                  <c:v>100</c:v>
                </c:pt>
                <c:pt idx="11878">
                  <c:v>100</c:v>
                </c:pt>
                <c:pt idx="11879">
                  <c:v>100</c:v>
                </c:pt>
                <c:pt idx="11880">
                  <c:v>100</c:v>
                </c:pt>
                <c:pt idx="11881">
                  <c:v>100</c:v>
                </c:pt>
                <c:pt idx="11882">
                  <c:v>100</c:v>
                </c:pt>
                <c:pt idx="11883">
                  <c:v>100</c:v>
                </c:pt>
                <c:pt idx="11884">
                  <c:v>100</c:v>
                </c:pt>
                <c:pt idx="11885">
                  <c:v>100</c:v>
                </c:pt>
                <c:pt idx="11886">
                  <c:v>100</c:v>
                </c:pt>
                <c:pt idx="11887">
                  <c:v>100</c:v>
                </c:pt>
                <c:pt idx="11888">
                  <c:v>100</c:v>
                </c:pt>
                <c:pt idx="11889">
                  <c:v>100</c:v>
                </c:pt>
                <c:pt idx="11890">
                  <c:v>100</c:v>
                </c:pt>
                <c:pt idx="11891">
                  <c:v>100</c:v>
                </c:pt>
                <c:pt idx="11892">
                  <c:v>100</c:v>
                </c:pt>
                <c:pt idx="11893">
                  <c:v>100</c:v>
                </c:pt>
                <c:pt idx="11894">
                  <c:v>100</c:v>
                </c:pt>
                <c:pt idx="11895">
                  <c:v>100</c:v>
                </c:pt>
                <c:pt idx="11896">
                  <c:v>100</c:v>
                </c:pt>
                <c:pt idx="11897">
                  <c:v>100</c:v>
                </c:pt>
                <c:pt idx="11898">
                  <c:v>100</c:v>
                </c:pt>
                <c:pt idx="11899">
                  <c:v>100</c:v>
                </c:pt>
                <c:pt idx="11900">
                  <c:v>100</c:v>
                </c:pt>
                <c:pt idx="11901">
                  <c:v>100</c:v>
                </c:pt>
                <c:pt idx="11902">
                  <c:v>100</c:v>
                </c:pt>
                <c:pt idx="11903">
                  <c:v>100</c:v>
                </c:pt>
                <c:pt idx="11904">
                  <c:v>100</c:v>
                </c:pt>
                <c:pt idx="11905">
                  <c:v>100</c:v>
                </c:pt>
                <c:pt idx="11906">
                  <c:v>100</c:v>
                </c:pt>
                <c:pt idx="11907">
                  <c:v>100</c:v>
                </c:pt>
                <c:pt idx="11908">
                  <c:v>100</c:v>
                </c:pt>
                <c:pt idx="11909">
                  <c:v>100</c:v>
                </c:pt>
                <c:pt idx="11910">
                  <c:v>100</c:v>
                </c:pt>
                <c:pt idx="11911">
                  <c:v>100</c:v>
                </c:pt>
                <c:pt idx="11912">
                  <c:v>100</c:v>
                </c:pt>
                <c:pt idx="11913">
                  <c:v>100</c:v>
                </c:pt>
                <c:pt idx="11914">
                  <c:v>100</c:v>
                </c:pt>
                <c:pt idx="11915">
                  <c:v>100</c:v>
                </c:pt>
                <c:pt idx="11916">
                  <c:v>100</c:v>
                </c:pt>
                <c:pt idx="11917">
                  <c:v>100</c:v>
                </c:pt>
                <c:pt idx="11918">
                  <c:v>100</c:v>
                </c:pt>
                <c:pt idx="11919">
                  <c:v>100</c:v>
                </c:pt>
                <c:pt idx="11920">
                  <c:v>100</c:v>
                </c:pt>
                <c:pt idx="11921">
                  <c:v>100</c:v>
                </c:pt>
                <c:pt idx="11922">
                  <c:v>100</c:v>
                </c:pt>
                <c:pt idx="11923">
                  <c:v>100</c:v>
                </c:pt>
                <c:pt idx="11924">
                  <c:v>100</c:v>
                </c:pt>
                <c:pt idx="11925">
                  <c:v>100</c:v>
                </c:pt>
                <c:pt idx="11926">
                  <c:v>100</c:v>
                </c:pt>
                <c:pt idx="11927">
                  <c:v>100</c:v>
                </c:pt>
                <c:pt idx="11928">
                  <c:v>100</c:v>
                </c:pt>
                <c:pt idx="11929">
                  <c:v>100</c:v>
                </c:pt>
                <c:pt idx="11930">
                  <c:v>100</c:v>
                </c:pt>
                <c:pt idx="11931">
                  <c:v>100</c:v>
                </c:pt>
                <c:pt idx="11932">
                  <c:v>100</c:v>
                </c:pt>
                <c:pt idx="11933">
                  <c:v>100</c:v>
                </c:pt>
                <c:pt idx="11934">
                  <c:v>100</c:v>
                </c:pt>
                <c:pt idx="11935">
                  <c:v>100</c:v>
                </c:pt>
                <c:pt idx="11936">
                  <c:v>100</c:v>
                </c:pt>
                <c:pt idx="11937">
                  <c:v>100</c:v>
                </c:pt>
                <c:pt idx="11938">
                  <c:v>100</c:v>
                </c:pt>
                <c:pt idx="11939">
                  <c:v>100</c:v>
                </c:pt>
                <c:pt idx="11940">
                  <c:v>100</c:v>
                </c:pt>
                <c:pt idx="11941">
                  <c:v>100</c:v>
                </c:pt>
                <c:pt idx="11942">
                  <c:v>100</c:v>
                </c:pt>
                <c:pt idx="11943">
                  <c:v>100</c:v>
                </c:pt>
                <c:pt idx="11944">
                  <c:v>100</c:v>
                </c:pt>
                <c:pt idx="11945">
                  <c:v>100</c:v>
                </c:pt>
                <c:pt idx="11946">
                  <c:v>100</c:v>
                </c:pt>
                <c:pt idx="11947">
                  <c:v>100</c:v>
                </c:pt>
                <c:pt idx="11948">
                  <c:v>100</c:v>
                </c:pt>
                <c:pt idx="11949">
                  <c:v>100</c:v>
                </c:pt>
                <c:pt idx="11950">
                  <c:v>100</c:v>
                </c:pt>
                <c:pt idx="11951">
                  <c:v>100</c:v>
                </c:pt>
                <c:pt idx="11952">
                  <c:v>100</c:v>
                </c:pt>
                <c:pt idx="11953">
                  <c:v>100</c:v>
                </c:pt>
                <c:pt idx="11954">
                  <c:v>100</c:v>
                </c:pt>
                <c:pt idx="11955">
                  <c:v>100</c:v>
                </c:pt>
                <c:pt idx="11956">
                  <c:v>100</c:v>
                </c:pt>
                <c:pt idx="11957">
                  <c:v>100</c:v>
                </c:pt>
                <c:pt idx="11958">
                  <c:v>100</c:v>
                </c:pt>
                <c:pt idx="11959">
                  <c:v>100</c:v>
                </c:pt>
                <c:pt idx="11960">
                  <c:v>100</c:v>
                </c:pt>
                <c:pt idx="11961">
                  <c:v>100</c:v>
                </c:pt>
                <c:pt idx="11962">
                  <c:v>100</c:v>
                </c:pt>
                <c:pt idx="11963">
                  <c:v>100</c:v>
                </c:pt>
                <c:pt idx="11964">
                  <c:v>100</c:v>
                </c:pt>
                <c:pt idx="11965">
                  <c:v>100</c:v>
                </c:pt>
                <c:pt idx="11966">
                  <c:v>100</c:v>
                </c:pt>
                <c:pt idx="11967">
                  <c:v>100</c:v>
                </c:pt>
                <c:pt idx="11968">
                  <c:v>100</c:v>
                </c:pt>
                <c:pt idx="11969">
                  <c:v>100</c:v>
                </c:pt>
                <c:pt idx="11970">
                  <c:v>100</c:v>
                </c:pt>
                <c:pt idx="11971">
                  <c:v>100</c:v>
                </c:pt>
                <c:pt idx="11972">
                  <c:v>100</c:v>
                </c:pt>
                <c:pt idx="11973">
                  <c:v>100</c:v>
                </c:pt>
                <c:pt idx="11974">
                  <c:v>100</c:v>
                </c:pt>
                <c:pt idx="11975">
                  <c:v>100</c:v>
                </c:pt>
                <c:pt idx="11976">
                  <c:v>100</c:v>
                </c:pt>
                <c:pt idx="11977">
                  <c:v>100</c:v>
                </c:pt>
                <c:pt idx="11978">
                  <c:v>100</c:v>
                </c:pt>
                <c:pt idx="11979">
                  <c:v>100</c:v>
                </c:pt>
                <c:pt idx="11980">
                  <c:v>100</c:v>
                </c:pt>
                <c:pt idx="11981">
                  <c:v>100</c:v>
                </c:pt>
                <c:pt idx="11982">
                  <c:v>100</c:v>
                </c:pt>
                <c:pt idx="11983">
                  <c:v>100</c:v>
                </c:pt>
                <c:pt idx="11984">
                  <c:v>100</c:v>
                </c:pt>
                <c:pt idx="11985">
                  <c:v>100</c:v>
                </c:pt>
                <c:pt idx="11986">
                  <c:v>100</c:v>
                </c:pt>
                <c:pt idx="11987">
                  <c:v>100</c:v>
                </c:pt>
                <c:pt idx="11988">
                  <c:v>100</c:v>
                </c:pt>
                <c:pt idx="11989">
                  <c:v>100</c:v>
                </c:pt>
                <c:pt idx="11990">
                  <c:v>100</c:v>
                </c:pt>
                <c:pt idx="11991">
                  <c:v>100</c:v>
                </c:pt>
                <c:pt idx="11992">
                  <c:v>100</c:v>
                </c:pt>
                <c:pt idx="11993">
                  <c:v>100</c:v>
                </c:pt>
                <c:pt idx="11994">
                  <c:v>100</c:v>
                </c:pt>
                <c:pt idx="11995">
                  <c:v>100</c:v>
                </c:pt>
                <c:pt idx="11996">
                  <c:v>100</c:v>
                </c:pt>
                <c:pt idx="11997">
                  <c:v>100</c:v>
                </c:pt>
                <c:pt idx="11998">
                  <c:v>100</c:v>
                </c:pt>
                <c:pt idx="11999">
                  <c:v>100</c:v>
                </c:pt>
                <c:pt idx="12000">
                  <c:v>100</c:v>
                </c:pt>
                <c:pt idx="12001">
                  <c:v>100</c:v>
                </c:pt>
                <c:pt idx="12002">
                  <c:v>100</c:v>
                </c:pt>
                <c:pt idx="12003">
                  <c:v>100</c:v>
                </c:pt>
                <c:pt idx="12004">
                  <c:v>100</c:v>
                </c:pt>
                <c:pt idx="12005">
                  <c:v>100</c:v>
                </c:pt>
                <c:pt idx="12006">
                  <c:v>100</c:v>
                </c:pt>
                <c:pt idx="12007">
                  <c:v>100</c:v>
                </c:pt>
                <c:pt idx="12008">
                  <c:v>100</c:v>
                </c:pt>
                <c:pt idx="12009">
                  <c:v>100</c:v>
                </c:pt>
                <c:pt idx="12010">
                  <c:v>100</c:v>
                </c:pt>
                <c:pt idx="12011">
                  <c:v>100</c:v>
                </c:pt>
                <c:pt idx="12012">
                  <c:v>100</c:v>
                </c:pt>
                <c:pt idx="12013">
                  <c:v>100</c:v>
                </c:pt>
                <c:pt idx="12014">
                  <c:v>100</c:v>
                </c:pt>
                <c:pt idx="12015">
                  <c:v>100</c:v>
                </c:pt>
                <c:pt idx="12016">
                  <c:v>100</c:v>
                </c:pt>
                <c:pt idx="12017">
                  <c:v>100</c:v>
                </c:pt>
                <c:pt idx="12018">
                  <c:v>100</c:v>
                </c:pt>
                <c:pt idx="12019">
                  <c:v>100</c:v>
                </c:pt>
                <c:pt idx="12020">
                  <c:v>100</c:v>
                </c:pt>
                <c:pt idx="12021">
                  <c:v>100</c:v>
                </c:pt>
                <c:pt idx="12022">
                  <c:v>100</c:v>
                </c:pt>
                <c:pt idx="12023">
                  <c:v>100</c:v>
                </c:pt>
                <c:pt idx="12024">
                  <c:v>100</c:v>
                </c:pt>
                <c:pt idx="12025">
                  <c:v>100</c:v>
                </c:pt>
                <c:pt idx="12026">
                  <c:v>100</c:v>
                </c:pt>
                <c:pt idx="12027">
                  <c:v>100</c:v>
                </c:pt>
                <c:pt idx="12028">
                  <c:v>100</c:v>
                </c:pt>
                <c:pt idx="12029">
                  <c:v>100</c:v>
                </c:pt>
                <c:pt idx="12030">
                  <c:v>100</c:v>
                </c:pt>
                <c:pt idx="12031">
                  <c:v>100</c:v>
                </c:pt>
                <c:pt idx="12032">
                  <c:v>100</c:v>
                </c:pt>
                <c:pt idx="12033">
                  <c:v>100</c:v>
                </c:pt>
                <c:pt idx="12034">
                  <c:v>100</c:v>
                </c:pt>
                <c:pt idx="12035">
                  <c:v>100</c:v>
                </c:pt>
                <c:pt idx="12036">
                  <c:v>100</c:v>
                </c:pt>
                <c:pt idx="12037">
                  <c:v>100</c:v>
                </c:pt>
                <c:pt idx="12038">
                  <c:v>100</c:v>
                </c:pt>
                <c:pt idx="12039">
                  <c:v>100</c:v>
                </c:pt>
                <c:pt idx="12040">
                  <c:v>100</c:v>
                </c:pt>
                <c:pt idx="12041">
                  <c:v>100</c:v>
                </c:pt>
                <c:pt idx="12042">
                  <c:v>100</c:v>
                </c:pt>
                <c:pt idx="12043">
                  <c:v>100</c:v>
                </c:pt>
                <c:pt idx="12044">
                  <c:v>100</c:v>
                </c:pt>
                <c:pt idx="12045">
                  <c:v>100</c:v>
                </c:pt>
                <c:pt idx="12046">
                  <c:v>100</c:v>
                </c:pt>
                <c:pt idx="12047">
                  <c:v>100</c:v>
                </c:pt>
                <c:pt idx="12048">
                  <c:v>100</c:v>
                </c:pt>
                <c:pt idx="12049">
                  <c:v>100</c:v>
                </c:pt>
                <c:pt idx="12050">
                  <c:v>100</c:v>
                </c:pt>
                <c:pt idx="12051">
                  <c:v>100</c:v>
                </c:pt>
                <c:pt idx="12052">
                  <c:v>100</c:v>
                </c:pt>
                <c:pt idx="12053">
                  <c:v>100</c:v>
                </c:pt>
                <c:pt idx="12054">
                  <c:v>100</c:v>
                </c:pt>
                <c:pt idx="12055">
                  <c:v>100</c:v>
                </c:pt>
                <c:pt idx="12056">
                  <c:v>100</c:v>
                </c:pt>
                <c:pt idx="12057">
                  <c:v>100</c:v>
                </c:pt>
                <c:pt idx="12058">
                  <c:v>100</c:v>
                </c:pt>
                <c:pt idx="12059">
                  <c:v>100</c:v>
                </c:pt>
                <c:pt idx="12060">
                  <c:v>100</c:v>
                </c:pt>
                <c:pt idx="12061">
                  <c:v>100</c:v>
                </c:pt>
                <c:pt idx="12062">
                  <c:v>100</c:v>
                </c:pt>
                <c:pt idx="12063">
                  <c:v>100</c:v>
                </c:pt>
                <c:pt idx="12064">
                  <c:v>100</c:v>
                </c:pt>
                <c:pt idx="12065">
                  <c:v>100</c:v>
                </c:pt>
                <c:pt idx="12066">
                  <c:v>100</c:v>
                </c:pt>
                <c:pt idx="12067">
                  <c:v>100</c:v>
                </c:pt>
                <c:pt idx="12068">
                  <c:v>100</c:v>
                </c:pt>
                <c:pt idx="12069">
                  <c:v>100</c:v>
                </c:pt>
                <c:pt idx="12070">
                  <c:v>100</c:v>
                </c:pt>
                <c:pt idx="12071">
                  <c:v>100</c:v>
                </c:pt>
                <c:pt idx="12072">
                  <c:v>100</c:v>
                </c:pt>
                <c:pt idx="12073">
                  <c:v>100</c:v>
                </c:pt>
                <c:pt idx="12074">
                  <c:v>100</c:v>
                </c:pt>
                <c:pt idx="12075">
                  <c:v>100</c:v>
                </c:pt>
                <c:pt idx="12076">
                  <c:v>100</c:v>
                </c:pt>
                <c:pt idx="12077">
                  <c:v>100</c:v>
                </c:pt>
                <c:pt idx="12078">
                  <c:v>100</c:v>
                </c:pt>
                <c:pt idx="12079">
                  <c:v>100</c:v>
                </c:pt>
                <c:pt idx="12080">
                  <c:v>100</c:v>
                </c:pt>
                <c:pt idx="12081">
                  <c:v>100</c:v>
                </c:pt>
                <c:pt idx="12082">
                  <c:v>100</c:v>
                </c:pt>
                <c:pt idx="12083">
                  <c:v>100</c:v>
                </c:pt>
                <c:pt idx="12084">
                  <c:v>100</c:v>
                </c:pt>
                <c:pt idx="12085">
                  <c:v>100</c:v>
                </c:pt>
                <c:pt idx="12086">
                  <c:v>100</c:v>
                </c:pt>
                <c:pt idx="12087">
                  <c:v>100</c:v>
                </c:pt>
                <c:pt idx="12088">
                  <c:v>100</c:v>
                </c:pt>
                <c:pt idx="12089">
                  <c:v>100</c:v>
                </c:pt>
                <c:pt idx="12090">
                  <c:v>100</c:v>
                </c:pt>
                <c:pt idx="12091">
                  <c:v>100</c:v>
                </c:pt>
                <c:pt idx="12092">
                  <c:v>100</c:v>
                </c:pt>
                <c:pt idx="12093">
                  <c:v>100</c:v>
                </c:pt>
                <c:pt idx="12094">
                  <c:v>100</c:v>
                </c:pt>
                <c:pt idx="12095">
                  <c:v>100</c:v>
                </c:pt>
                <c:pt idx="12096">
                  <c:v>100</c:v>
                </c:pt>
                <c:pt idx="12097">
                  <c:v>100</c:v>
                </c:pt>
                <c:pt idx="12098">
                  <c:v>100</c:v>
                </c:pt>
                <c:pt idx="12099">
                  <c:v>100</c:v>
                </c:pt>
                <c:pt idx="12100">
                  <c:v>100</c:v>
                </c:pt>
                <c:pt idx="12101">
                  <c:v>100</c:v>
                </c:pt>
                <c:pt idx="12102">
                  <c:v>100</c:v>
                </c:pt>
                <c:pt idx="12103">
                  <c:v>100</c:v>
                </c:pt>
                <c:pt idx="12104">
                  <c:v>100</c:v>
                </c:pt>
                <c:pt idx="12105">
                  <c:v>100</c:v>
                </c:pt>
                <c:pt idx="12106">
                  <c:v>100</c:v>
                </c:pt>
                <c:pt idx="12107">
                  <c:v>100</c:v>
                </c:pt>
                <c:pt idx="12108">
                  <c:v>100</c:v>
                </c:pt>
                <c:pt idx="12109">
                  <c:v>100</c:v>
                </c:pt>
                <c:pt idx="12110">
                  <c:v>100</c:v>
                </c:pt>
                <c:pt idx="12111">
                  <c:v>100</c:v>
                </c:pt>
                <c:pt idx="12112">
                  <c:v>100</c:v>
                </c:pt>
                <c:pt idx="12113">
                  <c:v>100</c:v>
                </c:pt>
                <c:pt idx="12114">
                  <c:v>100</c:v>
                </c:pt>
                <c:pt idx="12115">
                  <c:v>100</c:v>
                </c:pt>
                <c:pt idx="12116">
                  <c:v>100</c:v>
                </c:pt>
                <c:pt idx="12117">
                  <c:v>100</c:v>
                </c:pt>
                <c:pt idx="12118">
                  <c:v>100</c:v>
                </c:pt>
                <c:pt idx="12119">
                  <c:v>100</c:v>
                </c:pt>
                <c:pt idx="12120">
                  <c:v>100</c:v>
                </c:pt>
                <c:pt idx="12121">
                  <c:v>100</c:v>
                </c:pt>
                <c:pt idx="12122">
                  <c:v>100</c:v>
                </c:pt>
                <c:pt idx="12123">
                  <c:v>100</c:v>
                </c:pt>
                <c:pt idx="12124">
                  <c:v>100</c:v>
                </c:pt>
                <c:pt idx="12125">
                  <c:v>100</c:v>
                </c:pt>
                <c:pt idx="12126">
                  <c:v>100</c:v>
                </c:pt>
                <c:pt idx="12127">
                  <c:v>100</c:v>
                </c:pt>
                <c:pt idx="12128">
                  <c:v>100</c:v>
                </c:pt>
                <c:pt idx="12129">
                  <c:v>100</c:v>
                </c:pt>
                <c:pt idx="12130">
                  <c:v>100</c:v>
                </c:pt>
                <c:pt idx="12131">
                  <c:v>100</c:v>
                </c:pt>
                <c:pt idx="12132">
                  <c:v>100</c:v>
                </c:pt>
                <c:pt idx="12133">
                  <c:v>100</c:v>
                </c:pt>
                <c:pt idx="12134">
                  <c:v>100</c:v>
                </c:pt>
                <c:pt idx="12135">
                  <c:v>100</c:v>
                </c:pt>
                <c:pt idx="12136">
                  <c:v>100</c:v>
                </c:pt>
                <c:pt idx="12137">
                  <c:v>100</c:v>
                </c:pt>
                <c:pt idx="12138">
                  <c:v>100</c:v>
                </c:pt>
                <c:pt idx="12139">
                  <c:v>100</c:v>
                </c:pt>
                <c:pt idx="12140">
                  <c:v>100</c:v>
                </c:pt>
                <c:pt idx="12141">
                  <c:v>100</c:v>
                </c:pt>
                <c:pt idx="12142">
                  <c:v>100</c:v>
                </c:pt>
                <c:pt idx="12143">
                  <c:v>100</c:v>
                </c:pt>
                <c:pt idx="12144">
                  <c:v>100</c:v>
                </c:pt>
                <c:pt idx="12145">
                  <c:v>100</c:v>
                </c:pt>
                <c:pt idx="12146">
                  <c:v>100</c:v>
                </c:pt>
                <c:pt idx="12147">
                  <c:v>100</c:v>
                </c:pt>
                <c:pt idx="12148">
                  <c:v>100</c:v>
                </c:pt>
                <c:pt idx="12149">
                  <c:v>100</c:v>
                </c:pt>
                <c:pt idx="12150">
                  <c:v>100</c:v>
                </c:pt>
                <c:pt idx="12151">
                  <c:v>100</c:v>
                </c:pt>
                <c:pt idx="12152">
                  <c:v>100</c:v>
                </c:pt>
                <c:pt idx="12153">
                  <c:v>100</c:v>
                </c:pt>
                <c:pt idx="12154">
                  <c:v>100</c:v>
                </c:pt>
                <c:pt idx="12155">
                  <c:v>100</c:v>
                </c:pt>
                <c:pt idx="12156">
                  <c:v>100</c:v>
                </c:pt>
                <c:pt idx="12157">
                  <c:v>100</c:v>
                </c:pt>
                <c:pt idx="12158">
                  <c:v>100</c:v>
                </c:pt>
                <c:pt idx="12159">
                  <c:v>100</c:v>
                </c:pt>
                <c:pt idx="12160">
                  <c:v>100</c:v>
                </c:pt>
                <c:pt idx="12161">
                  <c:v>100</c:v>
                </c:pt>
                <c:pt idx="12162">
                  <c:v>100</c:v>
                </c:pt>
                <c:pt idx="12163">
                  <c:v>100</c:v>
                </c:pt>
                <c:pt idx="12164">
                  <c:v>100</c:v>
                </c:pt>
                <c:pt idx="12165">
                  <c:v>100</c:v>
                </c:pt>
                <c:pt idx="12166">
                  <c:v>100</c:v>
                </c:pt>
                <c:pt idx="12167">
                  <c:v>100</c:v>
                </c:pt>
                <c:pt idx="12168">
                  <c:v>100</c:v>
                </c:pt>
                <c:pt idx="12169">
                  <c:v>100</c:v>
                </c:pt>
                <c:pt idx="12170">
                  <c:v>100</c:v>
                </c:pt>
                <c:pt idx="12171">
                  <c:v>100</c:v>
                </c:pt>
                <c:pt idx="12172">
                  <c:v>100</c:v>
                </c:pt>
                <c:pt idx="12173">
                  <c:v>100</c:v>
                </c:pt>
                <c:pt idx="12174">
                  <c:v>100</c:v>
                </c:pt>
                <c:pt idx="12175">
                  <c:v>100</c:v>
                </c:pt>
                <c:pt idx="12176">
                  <c:v>100</c:v>
                </c:pt>
                <c:pt idx="12177">
                  <c:v>100</c:v>
                </c:pt>
                <c:pt idx="12178">
                  <c:v>100</c:v>
                </c:pt>
                <c:pt idx="12179">
                  <c:v>100</c:v>
                </c:pt>
                <c:pt idx="12180">
                  <c:v>100</c:v>
                </c:pt>
                <c:pt idx="12181">
                  <c:v>100</c:v>
                </c:pt>
                <c:pt idx="12182">
                  <c:v>100</c:v>
                </c:pt>
                <c:pt idx="12183">
                  <c:v>100</c:v>
                </c:pt>
                <c:pt idx="12184">
                  <c:v>100</c:v>
                </c:pt>
                <c:pt idx="12185">
                  <c:v>100</c:v>
                </c:pt>
                <c:pt idx="12186">
                  <c:v>100</c:v>
                </c:pt>
                <c:pt idx="12187">
                  <c:v>100</c:v>
                </c:pt>
                <c:pt idx="12188">
                  <c:v>100</c:v>
                </c:pt>
                <c:pt idx="12189">
                  <c:v>100</c:v>
                </c:pt>
                <c:pt idx="12190">
                  <c:v>100</c:v>
                </c:pt>
                <c:pt idx="12191">
                  <c:v>100</c:v>
                </c:pt>
                <c:pt idx="12192">
                  <c:v>100</c:v>
                </c:pt>
                <c:pt idx="12193">
                  <c:v>100</c:v>
                </c:pt>
                <c:pt idx="12194">
                  <c:v>100</c:v>
                </c:pt>
                <c:pt idx="12195">
                  <c:v>100</c:v>
                </c:pt>
                <c:pt idx="12196">
                  <c:v>100</c:v>
                </c:pt>
                <c:pt idx="12197">
                  <c:v>100</c:v>
                </c:pt>
                <c:pt idx="12198">
                  <c:v>100</c:v>
                </c:pt>
                <c:pt idx="12199">
                  <c:v>100</c:v>
                </c:pt>
                <c:pt idx="12200">
                  <c:v>100</c:v>
                </c:pt>
                <c:pt idx="12201">
                  <c:v>100</c:v>
                </c:pt>
                <c:pt idx="12202">
                  <c:v>100</c:v>
                </c:pt>
                <c:pt idx="12203">
                  <c:v>100</c:v>
                </c:pt>
                <c:pt idx="12204">
                  <c:v>100</c:v>
                </c:pt>
                <c:pt idx="12205">
                  <c:v>100</c:v>
                </c:pt>
                <c:pt idx="12206">
                  <c:v>100</c:v>
                </c:pt>
                <c:pt idx="12207">
                  <c:v>100</c:v>
                </c:pt>
                <c:pt idx="12208">
                  <c:v>100</c:v>
                </c:pt>
                <c:pt idx="12209">
                  <c:v>100</c:v>
                </c:pt>
                <c:pt idx="12210">
                  <c:v>100</c:v>
                </c:pt>
                <c:pt idx="12211">
                  <c:v>100</c:v>
                </c:pt>
                <c:pt idx="12212">
                  <c:v>100</c:v>
                </c:pt>
                <c:pt idx="12213">
                  <c:v>100</c:v>
                </c:pt>
                <c:pt idx="12214">
                  <c:v>100</c:v>
                </c:pt>
                <c:pt idx="12215">
                  <c:v>100</c:v>
                </c:pt>
                <c:pt idx="12216">
                  <c:v>100</c:v>
                </c:pt>
                <c:pt idx="12217">
                  <c:v>100</c:v>
                </c:pt>
                <c:pt idx="12218">
                  <c:v>100</c:v>
                </c:pt>
                <c:pt idx="12219">
                  <c:v>100</c:v>
                </c:pt>
                <c:pt idx="12220">
                  <c:v>100</c:v>
                </c:pt>
                <c:pt idx="12221">
                  <c:v>100</c:v>
                </c:pt>
                <c:pt idx="12222">
                  <c:v>100</c:v>
                </c:pt>
                <c:pt idx="12223">
                  <c:v>100</c:v>
                </c:pt>
                <c:pt idx="12224">
                  <c:v>100</c:v>
                </c:pt>
                <c:pt idx="12225">
                  <c:v>100</c:v>
                </c:pt>
                <c:pt idx="12226">
                  <c:v>100</c:v>
                </c:pt>
                <c:pt idx="12227">
                  <c:v>100</c:v>
                </c:pt>
                <c:pt idx="12228">
                  <c:v>100</c:v>
                </c:pt>
                <c:pt idx="12229">
                  <c:v>100</c:v>
                </c:pt>
                <c:pt idx="12230">
                  <c:v>100</c:v>
                </c:pt>
                <c:pt idx="12231">
                  <c:v>100</c:v>
                </c:pt>
                <c:pt idx="12232">
                  <c:v>100</c:v>
                </c:pt>
                <c:pt idx="12233">
                  <c:v>100</c:v>
                </c:pt>
                <c:pt idx="12234">
                  <c:v>100</c:v>
                </c:pt>
                <c:pt idx="12235">
                  <c:v>100</c:v>
                </c:pt>
                <c:pt idx="12236">
                  <c:v>100</c:v>
                </c:pt>
                <c:pt idx="12237">
                  <c:v>100</c:v>
                </c:pt>
                <c:pt idx="12238">
                  <c:v>100</c:v>
                </c:pt>
                <c:pt idx="12239">
                  <c:v>100</c:v>
                </c:pt>
                <c:pt idx="12240">
                  <c:v>100</c:v>
                </c:pt>
                <c:pt idx="12241">
                  <c:v>100</c:v>
                </c:pt>
                <c:pt idx="12242">
                  <c:v>100</c:v>
                </c:pt>
                <c:pt idx="12243">
                  <c:v>100</c:v>
                </c:pt>
                <c:pt idx="12244">
                  <c:v>100</c:v>
                </c:pt>
                <c:pt idx="12245">
                  <c:v>100</c:v>
                </c:pt>
                <c:pt idx="12246">
                  <c:v>100</c:v>
                </c:pt>
                <c:pt idx="12247">
                  <c:v>100</c:v>
                </c:pt>
                <c:pt idx="12248">
                  <c:v>100</c:v>
                </c:pt>
                <c:pt idx="12249">
                  <c:v>100</c:v>
                </c:pt>
                <c:pt idx="12250">
                  <c:v>100</c:v>
                </c:pt>
                <c:pt idx="12251">
                  <c:v>100</c:v>
                </c:pt>
                <c:pt idx="12252">
                  <c:v>100</c:v>
                </c:pt>
                <c:pt idx="12253">
                  <c:v>100</c:v>
                </c:pt>
                <c:pt idx="12254">
                  <c:v>100</c:v>
                </c:pt>
                <c:pt idx="12255">
                  <c:v>100</c:v>
                </c:pt>
                <c:pt idx="12256">
                  <c:v>100</c:v>
                </c:pt>
                <c:pt idx="12257">
                  <c:v>100</c:v>
                </c:pt>
                <c:pt idx="12258">
                  <c:v>100</c:v>
                </c:pt>
                <c:pt idx="12259">
                  <c:v>100</c:v>
                </c:pt>
                <c:pt idx="12260">
                  <c:v>100</c:v>
                </c:pt>
                <c:pt idx="12261">
                  <c:v>100</c:v>
                </c:pt>
                <c:pt idx="12262">
                  <c:v>100</c:v>
                </c:pt>
                <c:pt idx="12263">
                  <c:v>100</c:v>
                </c:pt>
                <c:pt idx="12264">
                  <c:v>100</c:v>
                </c:pt>
                <c:pt idx="12265">
                  <c:v>100</c:v>
                </c:pt>
                <c:pt idx="12266">
                  <c:v>100</c:v>
                </c:pt>
                <c:pt idx="12267">
                  <c:v>100</c:v>
                </c:pt>
                <c:pt idx="12268">
                  <c:v>100</c:v>
                </c:pt>
                <c:pt idx="12269">
                  <c:v>100</c:v>
                </c:pt>
                <c:pt idx="12270">
                  <c:v>100</c:v>
                </c:pt>
                <c:pt idx="12271">
                  <c:v>100</c:v>
                </c:pt>
                <c:pt idx="12272">
                  <c:v>100</c:v>
                </c:pt>
                <c:pt idx="12273">
                  <c:v>100</c:v>
                </c:pt>
                <c:pt idx="12274">
                  <c:v>100</c:v>
                </c:pt>
                <c:pt idx="12275">
                  <c:v>100</c:v>
                </c:pt>
                <c:pt idx="12276">
                  <c:v>100</c:v>
                </c:pt>
                <c:pt idx="12277">
                  <c:v>100</c:v>
                </c:pt>
                <c:pt idx="12278">
                  <c:v>100</c:v>
                </c:pt>
                <c:pt idx="12279">
                  <c:v>100</c:v>
                </c:pt>
                <c:pt idx="12280">
                  <c:v>100</c:v>
                </c:pt>
                <c:pt idx="12281">
                  <c:v>100</c:v>
                </c:pt>
                <c:pt idx="12282">
                  <c:v>100</c:v>
                </c:pt>
                <c:pt idx="12283">
                  <c:v>100</c:v>
                </c:pt>
                <c:pt idx="12284">
                  <c:v>100</c:v>
                </c:pt>
                <c:pt idx="12285">
                  <c:v>100</c:v>
                </c:pt>
                <c:pt idx="12286">
                  <c:v>100</c:v>
                </c:pt>
                <c:pt idx="12287">
                  <c:v>100</c:v>
                </c:pt>
                <c:pt idx="12288">
                  <c:v>100</c:v>
                </c:pt>
                <c:pt idx="12289">
                  <c:v>100</c:v>
                </c:pt>
                <c:pt idx="12290">
                  <c:v>100</c:v>
                </c:pt>
                <c:pt idx="12291">
                  <c:v>100</c:v>
                </c:pt>
                <c:pt idx="12292">
                  <c:v>100</c:v>
                </c:pt>
                <c:pt idx="12293">
                  <c:v>100</c:v>
                </c:pt>
                <c:pt idx="12294">
                  <c:v>100</c:v>
                </c:pt>
                <c:pt idx="12295">
                  <c:v>100</c:v>
                </c:pt>
                <c:pt idx="12296">
                  <c:v>100</c:v>
                </c:pt>
                <c:pt idx="12297">
                  <c:v>100</c:v>
                </c:pt>
                <c:pt idx="12298">
                  <c:v>100</c:v>
                </c:pt>
                <c:pt idx="12299">
                  <c:v>100</c:v>
                </c:pt>
                <c:pt idx="12300">
                  <c:v>100</c:v>
                </c:pt>
                <c:pt idx="12301">
                  <c:v>100</c:v>
                </c:pt>
                <c:pt idx="12302">
                  <c:v>100</c:v>
                </c:pt>
                <c:pt idx="12303">
                  <c:v>100</c:v>
                </c:pt>
                <c:pt idx="12304">
                  <c:v>100</c:v>
                </c:pt>
                <c:pt idx="12305">
                  <c:v>100</c:v>
                </c:pt>
                <c:pt idx="12306">
                  <c:v>100</c:v>
                </c:pt>
                <c:pt idx="12307">
                  <c:v>100</c:v>
                </c:pt>
                <c:pt idx="12308">
                  <c:v>100</c:v>
                </c:pt>
                <c:pt idx="12309">
                  <c:v>100</c:v>
                </c:pt>
                <c:pt idx="12310">
                  <c:v>100</c:v>
                </c:pt>
                <c:pt idx="12311">
                  <c:v>100</c:v>
                </c:pt>
                <c:pt idx="12312">
                  <c:v>100</c:v>
                </c:pt>
                <c:pt idx="12313">
                  <c:v>100</c:v>
                </c:pt>
                <c:pt idx="12314">
                  <c:v>100</c:v>
                </c:pt>
                <c:pt idx="12315">
                  <c:v>100</c:v>
                </c:pt>
                <c:pt idx="12316">
                  <c:v>100</c:v>
                </c:pt>
                <c:pt idx="12317">
                  <c:v>100</c:v>
                </c:pt>
                <c:pt idx="12318">
                  <c:v>100</c:v>
                </c:pt>
                <c:pt idx="12319">
                  <c:v>100</c:v>
                </c:pt>
                <c:pt idx="12320">
                  <c:v>100</c:v>
                </c:pt>
                <c:pt idx="12321">
                  <c:v>100</c:v>
                </c:pt>
                <c:pt idx="12322">
                  <c:v>100</c:v>
                </c:pt>
                <c:pt idx="12323">
                  <c:v>100</c:v>
                </c:pt>
                <c:pt idx="12324">
                  <c:v>100</c:v>
                </c:pt>
                <c:pt idx="12325">
                  <c:v>100</c:v>
                </c:pt>
                <c:pt idx="12326">
                  <c:v>100</c:v>
                </c:pt>
                <c:pt idx="12327">
                  <c:v>100</c:v>
                </c:pt>
                <c:pt idx="12328">
                  <c:v>100</c:v>
                </c:pt>
                <c:pt idx="12329">
                  <c:v>100</c:v>
                </c:pt>
                <c:pt idx="12330">
                  <c:v>100</c:v>
                </c:pt>
                <c:pt idx="12331">
                  <c:v>100</c:v>
                </c:pt>
                <c:pt idx="12332">
                  <c:v>100</c:v>
                </c:pt>
                <c:pt idx="12333">
                  <c:v>100</c:v>
                </c:pt>
                <c:pt idx="12334">
                  <c:v>100</c:v>
                </c:pt>
                <c:pt idx="12335">
                  <c:v>100</c:v>
                </c:pt>
                <c:pt idx="12336">
                  <c:v>100</c:v>
                </c:pt>
                <c:pt idx="12337">
                  <c:v>100</c:v>
                </c:pt>
                <c:pt idx="12338">
                  <c:v>100</c:v>
                </c:pt>
                <c:pt idx="12339">
                  <c:v>100</c:v>
                </c:pt>
                <c:pt idx="12340">
                  <c:v>100</c:v>
                </c:pt>
                <c:pt idx="12341">
                  <c:v>100</c:v>
                </c:pt>
                <c:pt idx="12342">
                  <c:v>100</c:v>
                </c:pt>
                <c:pt idx="12343">
                  <c:v>100</c:v>
                </c:pt>
                <c:pt idx="12344">
                  <c:v>100</c:v>
                </c:pt>
                <c:pt idx="12345">
                  <c:v>100</c:v>
                </c:pt>
                <c:pt idx="12346">
                  <c:v>100</c:v>
                </c:pt>
                <c:pt idx="12347">
                  <c:v>100</c:v>
                </c:pt>
                <c:pt idx="12348">
                  <c:v>100</c:v>
                </c:pt>
                <c:pt idx="12349">
                  <c:v>100</c:v>
                </c:pt>
                <c:pt idx="12350">
                  <c:v>100</c:v>
                </c:pt>
                <c:pt idx="12351">
                  <c:v>100</c:v>
                </c:pt>
                <c:pt idx="12352">
                  <c:v>100</c:v>
                </c:pt>
                <c:pt idx="12353">
                  <c:v>100</c:v>
                </c:pt>
                <c:pt idx="12354">
                  <c:v>100</c:v>
                </c:pt>
                <c:pt idx="12355">
                  <c:v>100</c:v>
                </c:pt>
                <c:pt idx="12356">
                  <c:v>100</c:v>
                </c:pt>
                <c:pt idx="12357">
                  <c:v>100</c:v>
                </c:pt>
                <c:pt idx="12358">
                  <c:v>100</c:v>
                </c:pt>
                <c:pt idx="12359">
                  <c:v>100</c:v>
                </c:pt>
                <c:pt idx="12360">
                  <c:v>100</c:v>
                </c:pt>
                <c:pt idx="12361">
                  <c:v>100</c:v>
                </c:pt>
                <c:pt idx="12362">
                  <c:v>100</c:v>
                </c:pt>
                <c:pt idx="12363">
                  <c:v>100</c:v>
                </c:pt>
                <c:pt idx="12364">
                  <c:v>100</c:v>
                </c:pt>
                <c:pt idx="12365">
                  <c:v>100</c:v>
                </c:pt>
                <c:pt idx="12366">
                  <c:v>100</c:v>
                </c:pt>
                <c:pt idx="12367">
                  <c:v>100</c:v>
                </c:pt>
                <c:pt idx="12368">
                  <c:v>100</c:v>
                </c:pt>
                <c:pt idx="12369">
                  <c:v>100</c:v>
                </c:pt>
                <c:pt idx="12370">
                  <c:v>100</c:v>
                </c:pt>
                <c:pt idx="12371">
                  <c:v>100</c:v>
                </c:pt>
                <c:pt idx="12372">
                  <c:v>100</c:v>
                </c:pt>
                <c:pt idx="12373">
                  <c:v>100</c:v>
                </c:pt>
                <c:pt idx="12374">
                  <c:v>100</c:v>
                </c:pt>
                <c:pt idx="12375">
                  <c:v>100</c:v>
                </c:pt>
                <c:pt idx="12376">
                  <c:v>100</c:v>
                </c:pt>
                <c:pt idx="12377">
                  <c:v>100</c:v>
                </c:pt>
                <c:pt idx="12378">
                  <c:v>100</c:v>
                </c:pt>
                <c:pt idx="12379">
                  <c:v>100</c:v>
                </c:pt>
                <c:pt idx="12380">
                  <c:v>100</c:v>
                </c:pt>
                <c:pt idx="12381">
                  <c:v>100</c:v>
                </c:pt>
                <c:pt idx="12382">
                  <c:v>100</c:v>
                </c:pt>
                <c:pt idx="12383">
                  <c:v>100</c:v>
                </c:pt>
                <c:pt idx="12384">
                  <c:v>100</c:v>
                </c:pt>
                <c:pt idx="12385">
                  <c:v>100</c:v>
                </c:pt>
                <c:pt idx="12386">
                  <c:v>100</c:v>
                </c:pt>
                <c:pt idx="12387">
                  <c:v>100</c:v>
                </c:pt>
                <c:pt idx="12388">
                  <c:v>100</c:v>
                </c:pt>
                <c:pt idx="12389">
                  <c:v>100</c:v>
                </c:pt>
                <c:pt idx="12390">
                  <c:v>100</c:v>
                </c:pt>
                <c:pt idx="12391">
                  <c:v>100</c:v>
                </c:pt>
                <c:pt idx="12392">
                  <c:v>100</c:v>
                </c:pt>
                <c:pt idx="12393">
                  <c:v>100</c:v>
                </c:pt>
                <c:pt idx="12394">
                  <c:v>100</c:v>
                </c:pt>
                <c:pt idx="12395">
                  <c:v>100</c:v>
                </c:pt>
                <c:pt idx="12396">
                  <c:v>100</c:v>
                </c:pt>
                <c:pt idx="12397">
                  <c:v>100</c:v>
                </c:pt>
                <c:pt idx="12398">
                  <c:v>100</c:v>
                </c:pt>
                <c:pt idx="12399">
                  <c:v>100</c:v>
                </c:pt>
                <c:pt idx="12400">
                  <c:v>100</c:v>
                </c:pt>
                <c:pt idx="12401">
                  <c:v>100</c:v>
                </c:pt>
                <c:pt idx="12402">
                  <c:v>100</c:v>
                </c:pt>
                <c:pt idx="12403">
                  <c:v>100</c:v>
                </c:pt>
                <c:pt idx="12404">
                  <c:v>100</c:v>
                </c:pt>
                <c:pt idx="12405">
                  <c:v>100</c:v>
                </c:pt>
                <c:pt idx="12406">
                  <c:v>100</c:v>
                </c:pt>
                <c:pt idx="12407">
                  <c:v>100</c:v>
                </c:pt>
                <c:pt idx="12408">
                  <c:v>100</c:v>
                </c:pt>
                <c:pt idx="12409">
                  <c:v>100</c:v>
                </c:pt>
                <c:pt idx="12410">
                  <c:v>100</c:v>
                </c:pt>
                <c:pt idx="12411">
                  <c:v>100</c:v>
                </c:pt>
                <c:pt idx="12412">
                  <c:v>100</c:v>
                </c:pt>
                <c:pt idx="12413">
                  <c:v>100</c:v>
                </c:pt>
                <c:pt idx="12414">
                  <c:v>100</c:v>
                </c:pt>
                <c:pt idx="12415">
                  <c:v>100</c:v>
                </c:pt>
                <c:pt idx="12416">
                  <c:v>100</c:v>
                </c:pt>
                <c:pt idx="12417">
                  <c:v>100</c:v>
                </c:pt>
                <c:pt idx="12418">
                  <c:v>100</c:v>
                </c:pt>
                <c:pt idx="12419">
                  <c:v>100</c:v>
                </c:pt>
                <c:pt idx="12420">
                  <c:v>100</c:v>
                </c:pt>
                <c:pt idx="12421">
                  <c:v>100</c:v>
                </c:pt>
                <c:pt idx="12422">
                  <c:v>100</c:v>
                </c:pt>
                <c:pt idx="12423">
                  <c:v>100</c:v>
                </c:pt>
                <c:pt idx="12424">
                  <c:v>100</c:v>
                </c:pt>
                <c:pt idx="12425">
                  <c:v>100</c:v>
                </c:pt>
                <c:pt idx="12426">
                  <c:v>100</c:v>
                </c:pt>
                <c:pt idx="12427">
                  <c:v>100</c:v>
                </c:pt>
                <c:pt idx="12428">
                  <c:v>100</c:v>
                </c:pt>
                <c:pt idx="12429">
                  <c:v>100</c:v>
                </c:pt>
                <c:pt idx="12430">
                  <c:v>100</c:v>
                </c:pt>
                <c:pt idx="12431">
                  <c:v>100</c:v>
                </c:pt>
                <c:pt idx="12432">
                  <c:v>100</c:v>
                </c:pt>
                <c:pt idx="12433">
                  <c:v>100</c:v>
                </c:pt>
                <c:pt idx="12434">
                  <c:v>100</c:v>
                </c:pt>
                <c:pt idx="12435">
                  <c:v>100</c:v>
                </c:pt>
                <c:pt idx="12436">
                  <c:v>100</c:v>
                </c:pt>
                <c:pt idx="12437">
                  <c:v>100</c:v>
                </c:pt>
                <c:pt idx="12438">
                  <c:v>100</c:v>
                </c:pt>
                <c:pt idx="12439">
                  <c:v>100</c:v>
                </c:pt>
                <c:pt idx="12440">
                  <c:v>100</c:v>
                </c:pt>
                <c:pt idx="12441">
                  <c:v>100</c:v>
                </c:pt>
                <c:pt idx="12442">
                  <c:v>100</c:v>
                </c:pt>
                <c:pt idx="12443">
                  <c:v>100</c:v>
                </c:pt>
                <c:pt idx="12444">
                  <c:v>100</c:v>
                </c:pt>
                <c:pt idx="12445">
                  <c:v>100</c:v>
                </c:pt>
                <c:pt idx="12446">
                  <c:v>100</c:v>
                </c:pt>
                <c:pt idx="12447">
                  <c:v>100</c:v>
                </c:pt>
                <c:pt idx="12448">
                  <c:v>100</c:v>
                </c:pt>
                <c:pt idx="12449">
                  <c:v>100</c:v>
                </c:pt>
                <c:pt idx="12450">
                  <c:v>100</c:v>
                </c:pt>
                <c:pt idx="12451">
                  <c:v>100</c:v>
                </c:pt>
                <c:pt idx="12452">
                  <c:v>100</c:v>
                </c:pt>
                <c:pt idx="12453">
                  <c:v>100</c:v>
                </c:pt>
                <c:pt idx="12454">
                  <c:v>100</c:v>
                </c:pt>
                <c:pt idx="12455">
                  <c:v>100</c:v>
                </c:pt>
                <c:pt idx="12456">
                  <c:v>100</c:v>
                </c:pt>
                <c:pt idx="12457">
                  <c:v>100</c:v>
                </c:pt>
                <c:pt idx="12458">
                  <c:v>100</c:v>
                </c:pt>
                <c:pt idx="12459">
                  <c:v>100</c:v>
                </c:pt>
                <c:pt idx="12460">
                  <c:v>100</c:v>
                </c:pt>
                <c:pt idx="12461">
                  <c:v>100</c:v>
                </c:pt>
                <c:pt idx="12462">
                  <c:v>100</c:v>
                </c:pt>
                <c:pt idx="12463">
                  <c:v>100</c:v>
                </c:pt>
                <c:pt idx="12464">
                  <c:v>100</c:v>
                </c:pt>
                <c:pt idx="12465">
                  <c:v>100</c:v>
                </c:pt>
                <c:pt idx="12466">
                  <c:v>100</c:v>
                </c:pt>
                <c:pt idx="12467">
                  <c:v>100</c:v>
                </c:pt>
                <c:pt idx="12468">
                  <c:v>100</c:v>
                </c:pt>
                <c:pt idx="12469">
                  <c:v>100</c:v>
                </c:pt>
                <c:pt idx="12470">
                  <c:v>100</c:v>
                </c:pt>
                <c:pt idx="12471">
                  <c:v>100</c:v>
                </c:pt>
                <c:pt idx="12472">
                  <c:v>100</c:v>
                </c:pt>
                <c:pt idx="12473">
                  <c:v>100</c:v>
                </c:pt>
                <c:pt idx="12474">
                  <c:v>100</c:v>
                </c:pt>
                <c:pt idx="12475">
                  <c:v>100</c:v>
                </c:pt>
                <c:pt idx="12476">
                  <c:v>100</c:v>
                </c:pt>
                <c:pt idx="12477">
                  <c:v>100</c:v>
                </c:pt>
                <c:pt idx="12478">
                  <c:v>100</c:v>
                </c:pt>
                <c:pt idx="12479">
                  <c:v>100</c:v>
                </c:pt>
                <c:pt idx="12480">
                  <c:v>100</c:v>
                </c:pt>
                <c:pt idx="12481">
                  <c:v>100</c:v>
                </c:pt>
                <c:pt idx="12482">
                  <c:v>100</c:v>
                </c:pt>
                <c:pt idx="12483">
                  <c:v>100</c:v>
                </c:pt>
                <c:pt idx="12484">
                  <c:v>100</c:v>
                </c:pt>
                <c:pt idx="12485">
                  <c:v>100</c:v>
                </c:pt>
                <c:pt idx="12486">
                  <c:v>100</c:v>
                </c:pt>
                <c:pt idx="12487">
                  <c:v>100</c:v>
                </c:pt>
                <c:pt idx="12488">
                  <c:v>100</c:v>
                </c:pt>
                <c:pt idx="12489">
                  <c:v>100</c:v>
                </c:pt>
                <c:pt idx="12490">
                  <c:v>100</c:v>
                </c:pt>
                <c:pt idx="12491">
                  <c:v>100</c:v>
                </c:pt>
                <c:pt idx="12492">
                  <c:v>100</c:v>
                </c:pt>
                <c:pt idx="12493">
                  <c:v>100</c:v>
                </c:pt>
                <c:pt idx="12494">
                  <c:v>100</c:v>
                </c:pt>
                <c:pt idx="12495">
                  <c:v>100</c:v>
                </c:pt>
                <c:pt idx="12496">
                  <c:v>100</c:v>
                </c:pt>
                <c:pt idx="12497">
                  <c:v>100</c:v>
                </c:pt>
                <c:pt idx="12498">
                  <c:v>100</c:v>
                </c:pt>
                <c:pt idx="12499">
                  <c:v>100</c:v>
                </c:pt>
                <c:pt idx="12500">
                  <c:v>100</c:v>
                </c:pt>
                <c:pt idx="12501">
                  <c:v>100</c:v>
                </c:pt>
                <c:pt idx="12502">
                  <c:v>100</c:v>
                </c:pt>
                <c:pt idx="12503">
                  <c:v>100</c:v>
                </c:pt>
                <c:pt idx="12504">
                  <c:v>100</c:v>
                </c:pt>
                <c:pt idx="12505">
                  <c:v>100</c:v>
                </c:pt>
                <c:pt idx="12506">
                  <c:v>100</c:v>
                </c:pt>
                <c:pt idx="12507">
                  <c:v>100</c:v>
                </c:pt>
                <c:pt idx="12508">
                  <c:v>100</c:v>
                </c:pt>
                <c:pt idx="12509">
                  <c:v>100</c:v>
                </c:pt>
                <c:pt idx="12510">
                  <c:v>100</c:v>
                </c:pt>
                <c:pt idx="12511">
                  <c:v>100</c:v>
                </c:pt>
                <c:pt idx="12512">
                  <c:v>100</c:v>
                </c:pt>
                <c:pt idx="12513">
                  <c:v>100</c:v>
                </c:pt>
                <c:pt idx="12514">
                  <c:v>100</c:v>
                </c:pt>
                <c:pt idx="12515">
                  <c:v>100</c:v>
                </c:pt>
                <c:pt idx="12516">
                  <c:v>100</c:v>
                </c:pt>
                <c:pt idx="12517">
                  <c:v>100</c:v>
                </c:pt>
                <c:pt idx="12518">
                  <c:v>100</c:v>
                </c:pt>
                <c:pt idx="12519">
                  <c:v>100</c:v>
                </c:pt>
                <c:pt idx="12520">
                  <c:v>100</c:v>
                </c:pt>
                <c:pt idx="12521">
                  <c:v>100</c:v>
                </c:pt>
                <c:pt idx="12522">
                  <c:v>100</c:v>
                </c:pt>
                <c:pt idx="12523">
                  <c:v>100</c:v>
                </c:pt>
                <c:pt idx="12524">
                  <c:v>100</c:v>
                </c:pt>
                <c:pt idx="12525">
                  <c:v>100</c:v>
                </c:pt>
                <c:pt idx="12526">
                  <c:v>100</c:v>
                </c:pt>
                <c:pt idx="12527">
                  <c:v>100</c:v>
                </c:pt>
                <c:pt idx="12528">
                  <c:v>100</c:v>
                </c:pt>
                <c:pt idx="12529">
                  <c:v>100</c:v>
                </c:pt>
                <c:pt idx="12530">
                  <c:v>100</c:v>
                </c:pt>
                <c:pt idx="12531">
                  <c:v>100</c:v>
                </c:pt>
                <c:pt idx="12532">
                  <c:v>100</c:v>
                </c:pt>
                <c:pt idx="12533">
                  <c:v>100</c:v>
                </c:pt>
                <c:pt idx="12534">
                  <c:v>100</c:v>
                </c:pt>
                <c:pt idx="12535">
                  <c:v>100</c:v>
                </c:pt>
                <c:pt idx="12536">
                  <c:v>100</c:v>
                </c:pt>
                <c:pt idx="12537">
                  <c:v>100</c:v>
                </c:pt>
                <c:pt idx="12538">
                  <c:v>100</c:v>
                </c:pt>
                <c:pt idx="12539">
                  <c:v>100</c:v>
                </c:pt>
                <c:pt idx="12540">
                  <c:v>100</c:v>
                </c:pt>
                <c:pt idx="12541">
                  <c:v>100</c:v>
                </c:pt>
                <c:pt idx="12542">
                  <c:v>100</c:v>
                </c:pt>
                <c:pt idx="12543">
                  <c:v>100</c:v>
                </c:pt>
                <c:pt idx="12544">
                  <c:v>100</c:v>
                </c:pt>
                <c:pt idx="12545">
                  <c:v>100</c:v>
                </c:pt>
                <c:pt idx="12546">
                  <c:v>100</c:v>
                </c:pt>
                <c:pt idx="12547">
                  <c:v>100</c:v>
                </c:pt>
                <c:pt idx="12548">
                  <c:v>100</c:v>
                </c:pt>
                <c:pt idx="12549">
                  <c:v>100</c:v>
                </c:pt>
                <c:pt idx="12550">
                  <c:v>100</c:v>
                </c:pt>
                <c:pt idx="12551">
                  <c:v>100</c:v>
                </c:pt>
                <c:pt idx="12552">
                  <c:v>100</c:v>
                </c:pt>
                <c:pt idx="12553">
                  <c:v>100</c:v>
                </c:pt>
                <c:pt idx="12554">
                  <c:v>100</c:v>
                </c:pt>
                <c:pt idx="12555">
                  <c:v>100</c:v>
                </c:pt>
                <c:pt idx="12556">
                  <c:v>100</c:v>
                </c:pt>
                <c:pt idx="12557">
                  <c:v>100</c:v>
                </c:pt>
                <c:pt idx="12558">
                  <c:v>100</c:v>
                </c:pt>
                <c:pt idx="12559">
                  <c:v>100</c:v>
                </c:pt>
                <c:pt idx="12560">
                  <c:v>100</c:v>
                </c:pt>
                <c:pt idx="12561">
                  <c:v>100</c:v>
                </c:pt>
                <c:pt idx="12562">
                  <c:v>100</c:v>
                </c:pt>
                <c:pt idx="12563">
                  <c:v>100</c:v>
                </c:pt>
                <c:pt idx="12564">
                  <c:v>100</c:v>
                </c:pt>
                <c:pt idx="12565">
                  <c:v>100</c:v>
                </c:pt>
                <c:pt idx="12566">
                  <c:v>100</c:v>
                </c:pt>
                <c:pt idx="12567">
                  <c:v>100</c:v>
                </c:pt>
                <c:pt idx="12568">
                  <c:v>100</c:v>
                </c:pt>
                <c:pt idx="12569">
                  <c:v>100</c:v>
                </c:pt>
                <c:pt idx="12570">
                  <c:v>100</c:v>
                </c:pt>
                <c:pt idx="12571">
                  <c:v>100</c:v>
                </c:pt>
                <c:pt idx="12572">
                  <c:v>100</c:v>
                </c:pt>
                <c:pt idx="12573">
                  <c:v>100</c:v>
                </c:pt>
                <c:pt idx="12574">
                  <c:v>100</c:v>
                </c:pt>
                <c:pt idx="12575">
                  <c:v>100</c:v>
                </c:pt>
                <c:pt idx="12576">
                  <c:v>100</c:v>
                </c:pt>
                <c:pt idx="12577">
                  <c:v>100</c:v>
                </c:pt>
                <c:pt idx="12578">
                  <c:v>100</c:v>
                </c:pt>
                <c:pt idx="12579">
                  <c:v>100</c:v>
                </c:pt>
                <c:pt idx="12580">
                  <c:v>100</c:v>
                </c:pt>
                <c:pt idx="12581">
                  <c:v>100</c:v>
                </c:pt>
                <c:pt idx="12582">
                  <c:v>100</c:v>
                </c:pt>
                <c:pt idx="12583">
                  <c:v>100</c:v>
                </c:pt>
                <c:pt idx="12584">
                  <c:v>100</c:v>
                </c:pt>
                <c:pt idx="12585">
                  <c:v>100</c:v>
                </c:pt>
                <c:pt idx="12586">
                  <c:v>100</c:v>
                </c:pt>
                <c:pt idx="12587">
                  <c:v>100</c:v>
                </c:pt>
                <c:pt idx="12588">
                  <c:v>100</c:v>
                </c:pt>
                <c:pt idx="12589">
                  <c:v>100</c:v>
                </c:pt>
                <c:pt idx="12590">
                  <c:v>100</c:v>
                </c:pt>
                <c:pt idx="12591">
                  <c:v>100</c:v>
                </c:pt>
                <c:pt idx="12592">
                  <c:v>100</c:v>
                </c:pt>
                <c:pt idx="12593">
                  <c:v>100</c:v>
                </c:pt>
                <c:pt idx="12594">
                  <c:v>100</c:v>
                </c:pt>
                <c:pt idx="12595">
                  <c:v>100</c:v>
                </c:pt>
                <c:pt idx="12596">
                  <c:v>100</c:v>
                </c:pt>
                <c:pt idx="12597">
                  <c:v>100</c:v>
                </c:pt>
                <c:pt idx="12598">
                  <c:v>100</c:v>
                </c:pt>
                <c:pt idx="12599">
                  <c:v>100</c:v>
                </c:pt>
                <c:pt idx="12600">
                  <c:v>100</c:v>
                </c:pt>
                <c:pt idx="12601">
                  <c:v>100</c:v>
                </c:pt>
                <c:pt idx="12602">
                  <c:v>100</c:v>
                </c:pt>
                <c:pt idx="12603">
                  <c:v>100</c:v>
                </c:pt>
                <c:pt idx="12604">
                  <c:v>100</c:v>
                </c:pt>
                <c:pt idx="12605">
                  <c:v>100</c:v>
                </c:pt>
                <c:pt idx="12606">
                  <c:v>100</c:v>
                </c:pt>
                <c:pt idx="12607">
                  <c:v>100</c:v>
                </c:pt>
                <c:pt idx="12608">
                  <c:v>100</c:v>
                </c:pt>
                <c:pt idx="12609">
                  <c:v>100</c:v>
                </c:pt>
                <c:pt idx="12610">
                  <c:v>100</c:v>
                </c:pt>
                <c:pt idx="12611">
                  <c:v>100</c:v>
                </c:pt>
                <c:pt idx="12612">
                  <c:v>100</c:v>
                </c:pt>
                <c:pt idx="12613">
                  <c:v>100</c:v>
                </c:pt>
                <c:pt idx="12614">
                  <c:v>100</c:v>
                </c:pt>
                <c:pt idx="12615">
                  <c:v>100</c:v>
                </c:pt>
                <c:pt idx="12616">
                  <c:v>100</c:v>
                </c:pt>
                <c:pt idx="12617">
                  <c:v>100</c:v>
                </c:pt>
                <c:pt idx="12618">
                  <c:v>100</c:v>
                </c:pt>
                <c:pt idx="12619">
                  <c:v>100</c:v>
                </c:pt>
                <c:pt idx="12620">
                  <c:v>100</c:v>
                </c:pt>
                <c:pt idx="12621">
                  <c:v>100</c:v>
                </c:pt>
                <c:pt idx="12622">
                  <c:v>100</c:v>
                </c:pt>
                <c:pt idx="12623">
                  <c:v>100</c:v>
                </c:pt>
                <c:pt idx="12624">
                  <c:v>100</c:v>
                </c:pt>
                <c:pt idx="12625">
                  <c:v>100</c:v>
                </c:pt>
                <c:pt idx="12626">
                  <c:v>100</c:v>
                </c:pt>
                <c:pt idx="12627">
                  <c:v>100</c:v>
                </c:pt>
                <c:pt idx="12628">
                  <c:v>100</c:v>
                </c:pt>
                <c:pt idx="12629">
                  <c:v>100</c:v>
                </c:pt>
                <c:pt idx="12630">
                  <c:v>100</c:v>
                </c:pt>
                <c:pt idx="12631">
                  <c:v>100</c:v>
                </c:pt>
                <c:pt idx="12632">
                  <c:v>100</c:v>
                </c:pt>
                <c:pt idx="12633">
                  <c:v>100</c:v>
                </c:pt>
                <c:pt idx="12634">
                  <c:v>100</c:v>
                </c:pt>
                <c:pt idx="12635">
                  <c:v>100</c:v>
                </c:pt>
                <c:pt idx="12636">
                  <c:v>100</c:v>
                </c:pt>
                <c:pt idx="12637">
                  <c:v>100</c:v>
                </c:pt>
                <c:pt idx="12638">
                  <c:v>100</c:v>
                </c:pt>
                <c:pt idx="12639">
                  <c:v>100</c:v>
                </c:pt>
                <c:pt idx="12640">
                  <c:v>100</c:v>
                </c:pt>
                <c:pt idx="12641">
                  <c:v>100</c:v>
                </c:pt>
                <c:pt idx="12642">
                  <c:v>100</c:v>
                </c:pt>
                <c:pt idx="12643">
                  <c:v>100</c:v>
                </c:pt>
                <c:pt idx="12644">
                  <c:v>100</c:v>
                </c:pt>
                <c:pt idx="12645">
                  <c:v>100</c:v>
                </c:pt>
                <c:pt idx="12646">
                  <c:v>100</c:v>
                </c:pt>
                <c:pt idx="12647">
                  <c:v>100</c:v>
                </c:pt>
                <c:pt idx="12648">
                  <c:v>100</c:v>
                </c:pt>
                <c:pt idx="12649">
                  <c:v>100</c:v>
                </c:pt>
                <c:pt idx="12650">
                  <c:v>100</c:v>
                </c:pt>
                <c:pt idx="12651">
                  <c:v>100</c:v>
                </c:pt>
                <c:pt idx="12652">
                  <c:v>100</c:v>
                </c:pt>
                <c:pt idx="12653">
                  <c:v>100</c:v>
                </c:pt>
                <c:pt idx="12654">
                  <c:v>100</c:v>
                </c:pt>
                <c:pt idx="12655">
                  <c:v>100</c:v>
                </c:pt>
                <c:pt idx="12656">
                  <c:v>100</c:v>
                </c:pt>
                <c:pt idx="12657">
                  <c:v>100</c:v>
                </c:pt>
                <c:pt idx="12658">
                  <c:v>100</c:v>
                </c:pt>
                <c:pt idx="12659">
                  <c:v>100</c:v>
                </c:pt>
                <c:pt idx="12660">
                  <c:v>100</c:v>
                </c:pt>
                <c:pt idx="12661">
                  <c:v>100</c:v>
                </c:pt>
                <c:pt idx="12662">
                  <c:v>100</c:v>
                </c:pt>
                <c:pt idx="12663">
                  <c:v>100</c:v>
                </c:pt>
                <c:pt idx="12664">
                  <c:v>100</c:v>
                </c:pt>
                <c:pt idx="12665">
                  <c:v>100</c:v>
                </c:pt>
                <c:pt idx="12666">
                  <c:v>100</c:v>
                </c:pt>
                <c:pt idx="12667">
                  <c:v>100</c:v>
                </c:pt>
                <c:pt idx="12668">
                  <c:v>100</c:v>
                </c:pt>
                <c:pt idx="12669">
                  <c:v>100</c:v>
                </c:pt>
                <c:pt idx="12670">
                  <c:v>100</c:v>
                </c:pt>
                <c:pt idx="12671">
                  <c:v>100</c:v>
                </c:pt>
                <c:pt idx="12672">
                  <c:v>100</c:v>
                </c:pt>
                <c:pt idx="12673">
                  <c:v>100</c:v>
                </c:pt>
                <c:pt idx="12674">
                  <c:v>100</c:v>
                </c:pt>
                <c:pt idx="12675">
                  <c:v>100</c:v>
                </c:pt>
                <c:pt idx="12676">
                  <c:v>100</c:v>
                </c:pt>
                <c:pt idx="12677">
                  <c:v>100</c:v>
                </c:pt>
                <c:pt idx="12678">
                  <c:v>100</c:v>
                </c:pt>
                <c:pt idx="12679">
                  <c:v>100</c:v>
                </c:pt>
                <c:pt idx="12680">
                  <c:v>100</c:v>
                </c:pt>
                <c:pt idx="12681">
                  <c:v>100</c:v>
                </c:pt>
                <c:pt idx="12682">
                  <c:v>100</c:v>
                </c:pt>
                <c:pt idx="12683">
                  <c:v>100</c:v>
                </c:pt>
                <c:pt idx="12684">
                  <c:v>100</c:v>
                </c:pt>
                <c:pt idx="12685">
                  <c:v>100</c:v>
                </c:pt>
                <c:pt idx="12686">
                  <c:v>100</c:v>
                </c:pt>
                <c:pt idx="12687">
                  <c:v>100</c:v>
                </c:pt>
                <c:pt idx="12688">
                  <c:v>100</c:v>
                </c:pt>
                <c:pt idx="12689">
                  <c:v>100</c:v>
                </c:pt>
                <c:pt idx="12690">
                  <c:v>100</c:v>
                </c:pt>
                <c:pt idx="12691">
                  <c:v>100</c:v>
                </c:pt>
                <c:pt idx="12692">
                  <c:v>100</c:v>
                </c:pt>
                <c:pt idx="12693">
                  <c:v>100</c:v>
                </c:pt>
                <c:pt idx="12694">
                  <c:v>100</c:v>
                </c:pt>
                <c:pt idx="12695">
                  <c:v>100</c:v>
                </c:pt>
                <c:pt idx="12696">
                  <c:v>100</c:v>
                </c:pt>
                <c:pt idx="12697">
                  <c:v>100</c:v>
                </c:pt>
                <c:pt idx="12698">
                  <c:v>100</c:v>
                </c:pt>
                <c:pt idx="12699">
                  <c:v>100</c:v>
                </c:pt>
                <c:pt idx="12700">
                  <c:v>100</c:v>
                </c:pt>
                <c:pt idx="12701">
                  <c:v>100</c:v>
                </c:pt>
                <c:pt idx="12702">
                  <c:v>100</c:v>
                </c:pt>
                <c:pt idx="12703">
                  <c:v>100</c:v>
                </c:pt>
                <c:pt idx="12704">
                  <c:v>100</c:v>
                </c:pt>
                <c:pt idx="12705">
                  <c:v>100</c:v>
                </c:pt>
                <c:pt idx="12706">
                  <c:v>100</c:v>
                </c:pt>
                <c:pt idx="12707">
                  <c:v>100</c:v>
                </c:pt>
                <c:pt idx="12708">
                  <c:v>100</c:v>
                </c:pt>
                <c:pt idx="12709">
                  <c:v>100</c:v>
                </c:pt>
                <c:pt idx="12710">
                  <c:v>100</c:v>
                </c:pt>
                <c:pt idx="12711">
                  <c:v>100</c:v>
                </c:pt>
                <c:pt idx="12712">
                  <c:v>100</c:v>
                </c:pt>
                <c:pt idx="12713">
                  <c:v>100</c:v>
                </c:pt>
                <c:pt idx="12714">
                  <c:v>100</c:v>
                </c:pt>
                <c:pt idx="12715">
                  <c:v>100</c:v>
                </c:pt>
                <c:pt idx="12716">
                  <c:v>100</c:v>
                </c:pt>
                <c:pt idx="12717">
                  <c:v>100</c:v>
                </c:pt>
                <c:pt idx="12718">
                  <c:v>100</c:v>
                </c:pt>
                <c:pt idx="12719">
                  <c:v>100</c:v>
                </c:pt>
                <c:pt idx="12720">
                  <c:v>100</c:v>
                </c:pt>
                <c:pt idx="12721">
                  <c:v>100</c:v>
                </c:pt>
                <c:pt idx="12722">
                  <c:v>100</c:v>
                </c:pt>
                <c:pt idx="12723">
                  <c:v>100</c:v>
                </c:pt>
                <c:pt idx="12724">
                  <c:v>100</c:v>
                </c:pt>
                <c:pt idx="12725">
                  <c:v>100</c:v>
                </c:pt>
                <c:pt idx="12726">
                  <c:v>100</c:v>
                </c:pt>
                <c:pt idx="12727">
                  <c:v>100</c:v>
                </c:pt>
                <c:pt idx="12728">
                  <c:v>100</c:v>
                </c:pt>
                <c:pt idx="12729">
                  <c:v>100</c:v>
                </c:pt>
                <c:pt idx="12730">
                  <c:v>100</c:v>
                </c:pt>
                <c:pt idx="12731">
                  <c:v>100</c:v>
                </c:pt>
                <c:pt idx="12732">
                  <c:v>100</c:v>
                </c:pt>
                <c:pt idx="12733">
                  <c:v>100</c:v>
                </c:pt>
                <c:pt idx="12734">
                  <c:v>100</c:v>
                </c:pt>
                <c:pt idx="12735">
                  <c:v>100</c:v>
                </c:pt>
                <c:pt idx="12736">
                  <c:v>120</c:v>
                </c:pt>
                <c:pt idx="12737">
                  <c:v>120</c:v>
                </c:pt>
                <c:pt idx="12738">
                  <c:v>120</c:v>
                </c:pt>
                <c:pt idx="12739">
                  <c:v>120</c:v>
                </c:pt>
                <c:pt idx="12740">
                  <c:v>120</c:v>
                </c:pt>
                <c:pt idx="12741">
                  <c:v>120</c:v>
                </c:pt>
                <c:pt idx="12742">
                  <c:v>120</c:v>
                </c:pt>
                <c:pt idx="12743">
                  <c:v>120</c:v>
                </c:pt>
                <c:pt idx="12744">
                  <c:v>120</c:v>
                </c:pt>
                <c:pt idx="12745">
                  <c:v>120</c:v>
                </c:pt>
                <c:pt idx="12746">
                  <c:v>120</c:v>
                </c:pt>
                <c:pt idx="12747">
                  <c:v>120</c:v>
                </c:pt>
                <c:pt idx="12748">
                  <c:v>120</c:v>
                </c:pt>
                <c:pt idx="12749">
                  <c:v>120</c:v>
                </c:pt>
                <c:pt idx="12750">
                  <c:v>120</c:v>
                </c:pt>
                <c:pt idx="12751">
                  <c:v>120</c:v>
                </c:pt>
                <c:pt idx="12752">
                  <c:v>120</c:v>
                </c:pt>
                <c:pt idx="12753">
                  <c:v>120</c:v>
                </c:pt>
                <c:pt idx="12754">
                  <c:v>120</c:v>
                </c:pt>
                <c:pt idx="12755">
                  <c:v>120</c:v>
                </c:pt>
                <c:pt idx="12756">
                  <c:v>120</c:v>
                </c:pt>
                <c:pt idx="12757">
                  <c:v>120</c:v>
                </c:pt>
                <c:pt idx="12758">
                  <c:v>120</c:v>
                </c:pt>
                <c:pt idx="12759">
                  <c:v>120</c:v>
                </c:pt>
                <c:pt idx="12760">
                  <c:v>120</c:v>
                </c:pt>
                <c:pt idx="12761">
                  <c:v>120</c:v>
                </c:pt>
                <c:pt idx="12762">
                  <c:v>120</c:v>
                </c:pt>
                <c:pt idx="12763">
                  <c:v>120</c:v>
                </c:pt>
                <c:pt idx="12764">
                  <c:v>120</c:v>
                </c:pt>
                <c:pt idx="12765">
                  <c:v>120</c:v>
                </c:pt>
                <c:pt idx="12766">
                  <c:v>120</c:v>
                </c:pt>
                <c:pt idx="12767">
                  <c:v>120</c:v>
                </c:pt>
                <c:pt idx="12768">
                  <c:v>120</c:v>
                </c:pt>
                <c:pt idx="12769">
                  <c:v>120</c:v>
                </c:pt>
                <c:pt idx="12770">
                  <c:v>120</c:v>
                </c:pt>
                <c:pt idx="12771">
                  <c:v>120</c:v>
                </c:pt>
                <c:pt idx="12772">
                  <c:v>120</c:v>
                </c:pt>
                <c:pt idx="12773">
                  <c:v>120</c:v>
                </c:pt>
                <c:pt idx="12774">
                  <c:v>120</c:v>
                </c:pt>
                <c:pt idx="12775">
                  <c:v>120</c:v>
                </c:pt>
                <c:pt idx="12776">
                  <c:v>120</c:v>
                </c:pt>
                <c:pt idx="12777">
                  <c:v>120</c:v>
                </c:pt>
                <c:pt idx="12778">
                  <c:v>120</c:v>
                </c:pt>
                <c:pt idx="12779">
                  <c:v>120</c:v>
                </c:pt>
                <c:pt idx="12780">
                  <c:v>120</c:v>
                </c:pt>
                <c:pt idx="12781">
                  <c:v>120</c:v>
                </c:pt>
                <c:pt idx="12782">
                  <c:v>120</c:v>
                </c:pt>
                <c:pt idx="12783">
                  <c:v>120</c:v>
                </c:pt>
                <c:pt idx="12784">
                  <c:v>120</c:v>
                </c:pt>
                <c:pt idx="12785">
                  <c:v>120</c:v>
                </c:pt>
                <c:pt idx="12786">
                  <c:v>120</c:v>
                </c:pt>
                <c:pt idx="12787">
                  <c:v>120</c:v>
                </c:pt>
                <c:pt idx="12788">
                  <c:v>120</c:v>
                </c:pt>
                <c:pt idx="12789">
                  <c:v>120</c:v>
                </c:pt>
                <c:pt idx="12790">
                  <c:v>120</c:v>
                </c:pt>
                <c:pt idx="12791">
                  <c:v>120</c:v>
                </c:pt>
                <c:pt idx="12792">
                  <c:v>120</c:v>
                </c:pt>
                <c:pt idx="12793">
                  <c:v>120</c:v>
                </c:pt>
                <c:pt idx="12794">
                  <c:v>120</c:v>
                </c:pt>
                <c:pt idx="12795">
                  <c:v>120</c:v>
                </c:pt>
                <c:pt idx="12796">
                  <c:v>120</c:v>
                </c:pt>
                <c:pt idx="12797">
                  <c:v>120</c:v>
                </c:pt>
                <c:pt idx="12798">
                  <c:v>120</c:v>
                </c:pt>
                <c:pt idx="12799">
                  <c:v>120</c:v>
                </c:pt>
                <c:pt idx="12800">
                  <c:v>120</c:v>
                </c:pt>
                <c:pt idx="12801">
                  <c:v>120</c:v>
                </c:pt>
                <c:pt idx="12802">
                  <c:v>120</c:v>
                </c:pt>
                <c:pt idx="12803">
                  <c:v>120</c:v>
                </c:pt>
                <c:pt idx="12804">
                  <c:v>120</c:v>
                </c:pt>
                <c:pt idx="12805">
                  <c:v>120</c:v>
                </c:pt>
                <c:pt idx="12806">
                  <c:v>120</c:v>
                </c:pt>
                <c:pt idx="12807">
                  <c:v>120</c:v>
                </c:pt>
                <c:pt idx="12808">
                  <c:v>120</c:v>
                </c:pt>
                <c:pt idx="12809">
                  <c:v>120</c:v>
                </c:pt>
                <c:pt idx="12810">
                  <c:v>120</c:v>
                </c:pt>
                <c:pt idx="12811">
                  <c:v>120</c:v>
                </c:pt>
                <c:pt idx="12812">
                  <c:v>120</c:v>
                </c:pt>
                <c:pt idx="12813">
                  <c:v>120</c:v>
                </c:pt>
                <c:pt idx="12814">
                  <c:v>120</c:v>
                </c:pt>
                <c:pt idx="12815">
                  <c:v>120</c:v>
                </c:pt>
                <c:pt idx="12816">
                  <c:v>120</c:v>
                </c:pt>
                <c:pt idx="12817">
                  <c:v>120</c:v>
                </c:pt>
                <c:pt idx="12818">
                  <c:v>120</c:v>
                </c:pt>
                <c:pt idx="12819">
                  <c:v>120</c:v>
                </c:pt>
                <c:pt idx="12820">
                  <c:v>120</c:v>
                </c:pt>
                <c:pt idx="12821">
                  <c:v>120</c:v>
                </c:pt>
                <c:pt idx="12822">
                  <c:v>120</c:v>
                </c:pt>
                <c:pt idx="12823">
                  <c:v>120</c:v>
                </c:pt>
                <c:pt idx="12824">
                  <c:v>120</c:v>
                </c:pt>
                <c:pt idx="12825">
                  <c:v>120</c:v>
                </c:pt>
                <c:pt idx="12826">
                  <c:v>120</c:v>
                </c:pt>
                <c:pt idx="12827">
                  <c:v>120</c:v>
                </c:pt>
                <c:pt idx="12828">
                  <c:v>120</c:v>
                </c:pt>
                <c:pt idx="12829">
                  <c:v>120</c:v>
                </c:pt>
                <c:pt idx="12830">
                  <c:v>120</c:v>
                </c:pt>
                <c:pt idx="12831">
                  <c:v>120</c:v>
                </c:pt>
                <c:pt idx="12832">
                  <c:v>120</c:v>
                </c:pt>
                <c:pt idx="12833">
                  <c:v>120</c:v>
                </c:pt>
                <c:pt idx="12834">
                  <c:v>120</c:v>
                </c:pt>
                <c:pt idx="12835">
                  <c:v>120</c:v>
                </c:pt>
                <c:pt idx="12836">
                  <c:v>120</c:v>
                </c:pt>
                <c:pt idx="12837">
                  <c:v>120</c:v>
                </c:pt>
                <c:pt idx="12838">
                  <c:v>120</c:v>
                </c:pt>
                <c:pt idx="12839">
                  <c:v>120</c:v>
                </c:pt>
                <c:pt idx="12840">
                  <c:v>120</c:v>
                </c:pt>
                <c:pt idx="12841">
                  <c:v>120</c:v>
                </c:pt>
                <c:pt idx="12842">
                  <c:v>120</c:v>
                </c:pt>
                <c:pt idx="12843">
                  <c:v>120</c:v>
                </c:pt>
                <c:pt idx="12844">
                  <c:v>120</c:v>
                </c:pt>
                <c:pt idx="12845">
                  <c:v>120</c:v>
                </c:pt>
                <c:pt idx="12846">
                  <c:v>120</c:v>
                </c:pt>
                <c:pt idx="12847">
                  <c:v>120</c:v>
                </c:pt>
                <c:pt idx="12848">
                  <c:v>120</c:v>
                </c:pt>
                <c:pt idx="12849">
                  <c:v>120</c:v>
                </c:pt>
                <c:pt idx="12850">
                  <c:v>120</c:v>
                </c:pt>
                <c:pt idx="12851">
                  <c:v>120</c:v>
                </c:pt>
                <c:pt idx="12852">
                  <c:v>120</c:v>
                </c:pt>
                <c:pt idx="12853">
                  <c:v>120</c:v>
                </c:pt>
                <c:pt idx="12854">
                  <c:v>120</c:v>
                </c:pt>
                <c:pt idx="12855">
                  <c:v>120</c:v>
                </c:pt>
                <c:pt idx="12856">
                  <c:v>120</c:v>
                </c:pt>
                <c:pt idx="12857">
                  <c:v>120</c:v>
                </c:pt>
                <c:pt idx="12858">
                  <c:v>120</c:v>
                </c:pt>
                <c:pt idx="12859">
                  <c:v>120</c:v>
                </c:pt>
                <c:pt idx="12860">
                  <c:v>120</c:v>
                </c:pt>
                <c:pt idx="12861">
                  <c:v>120</c:v>
                </c:pt>
                <c:pt idx="12862">
                  <c:v>120</c:v>
                </c:pt>
                <c:pt idx="12863">
                  <c:v>120</c:v>
                </c:pt>
                <c:pt idx="12864">
                  <c:v>120</c:v>
                </c:pt>
                <c:pt idx="12865">
                  <c:v>120</c:v>
                </c:pt>
                <c:pt idx="12866">
                  <c:v>120</c:v>
                </c:pt>
                <c:pt idx="12867">
                  <c:v>120</c:v>
                </c:pt>
                <c:pt idx="12868">
                  <c:v>120</c:v>
                </c:pt>
                <c:pt idx="12869">
                  <c:v>120</c:v>
                </c:pt>
                <c:pt idx="12870">
                  <c:v>120</c:v>
                </c:pt>
                <c:pt idx="12871">
                  <c:v>120</c:v>
                </c:pt>
                <c:pt idx="12872">
                  <c:v>120</c:v>
                </c:pt>
                <c:pt idx="12873">
                  <c:v>120</c:v>
                </c:pt>
                <c:pt idx="12874">
                  <c:v>120</c:v>
                </c:pt>
                <c:pt idx="12875">
                  <c:v>120</c:v>
                </c:pt>
                <c:pt idx="12876">
                  <c:v>120</c:v>
                </c:pt>
                <c:pt idx="12877">
                  <c:v>120</c:v>
                </c:pt>
                <c:pt idx="12878">
                  <c:v>120</c:v>
                </c:pt>
                <c:pt idx="12879">
                  <c:v>120</c:v>
                </c:pt>
                <c:pt idx="12880">
                  <c:v>120</c:v>
                </c:pt>
                <c:pt idx="12881">
                  <c:v>120</c:v>
                </c:pt>
                <c:pt idx="12882">
                  <c:v>120</c:v>
                </c:pt>
                <c:pt idx="12883">
                  <c:v>120</c:v>
                </c:pt>
                <c:pt idx="12884">
                  <c:v>120</c:v>
                </c:pt>
                <c:pt idx="12885">
                  <c:v>120</c:v>
                </c:pt>
                <c:pt idx="12886">
                  <c:v>120</c:v>
                </c:pt>
                <c:pt idx="12887">
                  <c:v>120</c:v>
                </c:pt>
                <c:pt idx="12888">
                  <c:v>120</c:v>
                </c:pt>
                <c:pt idx="12889">
                  <c:v>120</c:v>
                </c:pt>
                <c:pt idx="12890">
                  <c:v>120</c:v>
                </c:pt>
                <c:pt idx="12891">
                  <c:v>120</c:v>
                </c:pt>
                <c:pt idx="12892">
                  <c:v>120</c:v>
                </c:pt>
                <c:pt idx="12893">
                  <c:v>120</c:v>
                </c:pt>
                <c:pt idx="12894">
                  <c:v>120</c:v>
                </c:pt>
                <c:pt idx="12895">
                  <c:v>120</c:v>
                </c:pt>
                <c:pt idx="12896">
                  <c:v>120</c:v>
                </c:pt>
                <c:pt idx="12897">
                  <c:v>120</c:v>
                </c:pt>
                <c:pt idx="12898">
                  <c:v>120</c:v>
                </c:pt>
                <c:pt idx="12899">
                  <c:v>120</c:v>
                </c:pt>
                <c:pt idx="12900">
                  <c:v>120</c:v>
                </c:pt>
                <c:pt idx="12901">
                  <c:v>120</c:v>
                </c:pt>
                <c:pt idx="12902">
                  <c:v>120</c:v>
                </c:pt>
                <c:pt idx="12903">
                  <c:v>120</c:v>
                </c:pt>
                <c:pt idx="12904">
                  <c:v>120</c:v>
                </c:pt>
                <c:pt idx="12905">
                  <c:v>120</c:v>
                </c:pt>
                <c:pt idx="12906">
                  <c:v>120</c:v>
                </c:pt>
                <c:pt idx="12907">
                  <c:v>120</c:v>
                </c:pt>
                <c:pt idx="12908">
                  <c:v>120</c:v>
                </c:pt>
                <c:pt idx="12909">
                  <c:v>120</c:v>
                </c:pt>
                <c:pt idx="12910">
                  <c:v>120</c:v>
                </c:pt>
                <c:pt idx="12911">
                  <c:v>120</c:v>
                </c:pt>
                <c:pt idx="12912">
                  <c:v>120</c:v>
                </c:pt>
                <c:pt idx="12913">
                  <c:v>120</c:v>
                </c:pt>
                <c:pt idx="12914">
                  <c:v>120</c:v>
                </c:pt>
                <c:pt idx="12915">
                  <c:v>120</c:v>
                </c:pt>
                <c:pt idx="12916">
                  <c:v>120</c:v>
                </c:pt>
                <c:pt idx="12917">
                  <c:v>120</c:v>
                </c:pt>
                <c:pt idx="12918">
                  <c:v>120</c:v>
                </c:pt>
                <c:pt idx="12919">
                  <c:v>120</c:v>
                </c:pt>
                <c:pt idx="12920">
                  <c:v>120</c:v>
                </c:pt>
                <c:pt idx="12921">
                  <c:v>120</c:v>
                </c:pt>
                <c:pt idx="12922">
                  <c:v>120</c:v>
                </c:pt>
                <c:pt idx="12923">
                  <c:v>120</c:v>
                </c:pt>
                <c:pt idx="12924">
                  <c:v>120</c:v>
                </c:pt>
                <c:pt idx="12925">
                  <c:v>120</c:v>
                </c:pt>
                <c:pt idx="12926">
                  <c:v>120</c:v>
                </c:pt>
                <c:pt idx="12927">
                  <c:v>120</c:v>
                </c:pt>
                <c:pt idx="12928">
                  <c:v>120</c:v>
                </c:pt>
                <c:pt idx="12929">
                  <c:v>120</c:v>
                </c:pt>
                <c:pt idx="12930">
                  <c:v>120</c:v>
                </c:pt>
                <c:pt idx="12931">
                  <c:v>120</c:v>
                </c:pt>
                <c:pt idx="12932">
                  <c:v>120</c:v>
                </c:pt>
                <c:pt idx="12933">
                  <c:v>120</c:v>
                </c:pt>
                <c:pt idx="12934">
                  <c:v>120</c:v>
                </c:pt>
                <c:pt idx="12935">
                  <c:v>120</c:v>
                </c:pt>
                <c:pt idx="12936">
                  <c:v>120</c:v>
                </c:pt>
                <c:pt idx="12937">
                  <c:v>120</c:v>
                </c:pt>
                <c:pt idx="12938">
                  <c:v>120</c:v>
                </c:pt>
                <c:pt idx="12939">
                  <c:v>120</c:v>
                </c:pt>
                <c:pt idx="12940">
                  <c:v>120</c:v>
                </c:pt>
                <c:pt idx="12941">
                  <c:v>120</c:v>
                </c:pt>
                <c:pt idx="12942">
                  <c:v>120</c:v>
                </c:pt>
                <c:pt idx="12943">
                  <c:v>120</c:v>
                </c:pt>
                <c:pt idx="12944">
                  <c:v>120</c:v>
                </c:pt>
                <c:pt idx="12945">
                  <c:v>120</c:v>
                </c:pt>
                <c:pt idx="12946">
                  <c:v>120</c:v>
                </c:pt>
                <c:pt idx="12947">
                  <c:v>120</c:v>
                </c:pt>
                <c:pt idx="12948">
                  <c:v>120</c:v>
                </c:pt>
                <c:pt idx="12949">
                  <c:v>120</c:v>
                </c:pt>
                <c:pt idx="12950">
                  <c:v>120</c:v>
                </c:pt>
                <c:pt idx="12951">
                  <c:v>120</c:v>
                </c:pt>
                <c:pt idx="12952">
                  <c:v>120</c:v>
                </c:pt>
                <c:pt idx="12953">
                  <c:v>120</c:v>
                </c:pt>
                <c:pt idx="12954">
                  <c:v>120</c:v>
                </c:pt>
                <c:pt idx="12955">
                  <c:v>120</c:v>
                </c:pt>
                <c:pt idx="12956">
                  <c:v>120</c:v>
                </c:pt>
                <c:pt idx="12957">
                  <c:v>120</c:v>
                </c:pt>
                <c:pt idx="12958">
                  <c:v>120</c:v>
                </c:pt>
                <c:pt idx="12959">
                  <c:v>120</c:v>
                </c:pt>
                <c:pt idx="12960">
                  <c:v>120</c:v>
                </c:pt>
                <c:pt idx="12961">
                  <c:v>120</c:v>
                </c:pt>
                <c:pt idx="12962">
                  <c:v>120</c:v>
                </c:pt>
                <c:pt idx="12963">
                  <c:v>120</c:v>
                </c:pt>
                <c:pt idx="12964">
                  <c:v>120</c:v>
                </c:pt>
                <c:pt idx="12965">
                  <c:v>120</c:v>
                </c:pt>
                <c:pt idx="12966">
                  <c:v>120</c:v>
                </c:pt>
                <c:pt idx="12967">
                  <c:v>120</c:v>
                </c:pt>
                <c:pt idx="12968">
                  <c:v>120</c:v>
                </c:pt>
                <c:pt idx="12969">
                  <c:v>120</c:v>
                </c:pt>
                <c:pt idx="12970">
                  <c:v>120</c:v>
                </c:pt>
                <c:pt idx="12971">
                  <c:v>120</c:v>
                </c:pt>
                <c:pt idx="12972">
                  <c:v>120</c:v>
                </c:pt>
                <c:pt idx="12973">
                  <c:v>120</c:v>
                </c:pt>
                <c:pt idx="12974">
                  <c:v>120</c:v>
                </c:pt>
                <c:pt idx="12975">
                  <c:v>120</c:v>
                </c:pt>
                <c:pt idx="12976">
                  <c:v>120</c:v>
                </c:pt>
                <c:pt idx="12977">
                  <c:v>120</c:v>
                </c:pt>
                <c:pt idx="12978">
                  <c:v>120</c:v>
                </c:pt>
                <c:pt idx="12979">
                  <c:v>120</c:v>
                </c:pt>
                <c:pt idx="12980">
                  <c:v>120</c:v>
                </c:pt>
                <c:pt idx="12981">
                  <c:v>120</c:v>
                </c:pt>
                <c:pt idx="12982">
                  <c:v>120</c:v>
                </c:pt>
                <c:pt idx="12983">
                  <c:v>120</c:v>
                </c:pt>
                <c:pt idx="12984">
                  <c:v>120</c:v>
                </c:pt>
                <c:pt idx="12985">
                  <c:v>120</c:v>
                </c:pt>
                <c:pt idx="12986">
                  <c:v>120</c:v>
                </c:pt>
                <c:pt idx="12987">
                  <c:v>120</c:v>
                </c:pt>
                <c:pt idx="12988">
                  <c:v>120</c:v>
                </c:pt>
                <c:pt idx="12989">
                  <c:v>120</c:v>
                </c:pt>
                <c:pt idx="12990">
                  <c:v>120</c:v>
                </c:pt>
                <c:pt idx="12991">
                  <c:v>120</c:v>
                </c:pt>
                <c:pt idx="12992">
                  <c:v>120</c:v>
                </c:pt>
                <c:pt idx="12993">
                  <c:v>120</c:v>
                </c:pt>
                <c:pt idx="12994">
                  <c:v>120</c:v>
                </c:pt>
                <c:pt idx="12995">
                  <c:v>120</c:v>
                </c:pt>
                <c:pt idx="12996">
                  <c:v>120</c:v>
                </c:pt>
                <c:pt idx="12997">
                  <c:v>120</c:v>
                </c:pt>
                <c:pt idx="12998">
                  <c:v>120</c:v>
                </c:pt>
                <c:pt idx="12999">
                  <c:v>120</c:v>
                </c:pt>
                <c:pt idx="13000">
                  <c:v>120</c:v>
                </c:pt>
                <c:pt idx="13001">
                  <c:v>120</c:v>
                </c:pt>
                <c:pt idx="13002">
                  <c:v>120</c:v>
                </c:pt>
                <c:pt idx="13003">
                  <c:v>120</c:v>
                </c:pt>
                <c:pt idx="13004">
                  <c:v>100</c:v>
                </c:pt>
                <c:pt idx="13005">
                  <c:v>100</c:v>
                </c:pt>
                <c:pt idx="13006">
                  <c:v>100</c:v>
                </c:pt>
                <c:pt idx="13007">
                  <c:v>100</c:v>
                </c:pt>
                <c:pt idx="13008">
                  <c:v>100</c:v>
                </c:pt>
                <c:pt idx="13009">
                  <c:v>100</c:v>
                </c:pt>
                <c:pt idx="13010">
                  <c:v>100</c:v>
                </c:pt>
                <c:pt idx="13011">
                  <c:v>100</c:v>
                </c:pt>
                <c:pt idx="13012">
                  <c:v>100</c:v>
                </c:pt>
                <c:pt idx="13013">
                  <c:v>100</c:v>
                </c:pt>
                <c:pt idx="13014">
                  <c:v>100</c:v>
                </c:pt>
                <c:pt idx="13015">
                  <c:v>100</c:v>
                </c:pt>
                <c:pt idx="13016">
                  <c:v>100</c:v>
                </c:pt>
                <c:pt idx="13017">
                  <c:v>100</c:v>
                </c:pt>
                <c:pt idx="13018">
                  <c:v>100</c:v>
                </c:pt>
                <c:pt idx="13019">
                  <c:v>100</c:v>
                </c:pt>
                <c:pt idx="13020">
                  <c:v>100</c:v>
                </c:pt>
                <c:pt idx="13021">
                  <c:v>100</c:v>
                </c:pt>
                <c:pt idx="13022">
                  <c:v>100</c:v>
                </c:pt>
                <c:pt idx="13023">
                  <c:v>100</c:v>
                </c:pt>
                <c:pt idx="13024">
                  <c:v>100</c:v>
                </c:pt>
                <c:pt idx="13025">
                  <c:v>100</c:v>
                </c:pt>
                <c:pt idx="13026">
                  <c:v>100</c:v>
                </c:pt>
                <c:pt idx="13027">
                  <c:v>100</c:v>
                </c:pt>
                <c:pt idx="13028">
                  <c:v>100</c:v>
                </c:pt>
                <c:pt idx="13029">
                  <c:v>100</c:v>
                </c:pt>
                <c:pt idx="13030">
                  <c:v>100</c:v>
                </c:pt>
                <c:pt idx="13031">
                  <c:v>100</c:v>
                </c:pt>
                <c:pt idx="13032">
                  <c:v>100</c:v>
                </c:pt>
                <c:pt idx="13033">
                  <c:v>100</c:v>
                </c:pt>
                <c:pt idx="13034">
                  <c:v>100</c:v>
                </c:pt>
                <c:pt idx="13035">
                  <c:v>100</c:v>
                </c:pt>
                <c:pt idx="13036">
                  <c:v>100</c:v>
                </c:pt>
                <c:pt idx="13037">
                  <c:v>100</c:v>
                </c:pt>
                <c:pt idx="13038">
                  <c:v>100</c:v>
                </c:pt>
                <c:pt idx="13039">
                  <c:v>100</c:v>
                </c:pt>
                <c:pt idx="13040">
                  <c:v>100</c:v>
                </c:pt>
                <c:pt idx="13041">
                  <c:v>100</c:v>
                </c:pt>
                <c:pt idx="13042">
                  <c:v>100</c:v>
                </c:pt>
                <c:pt idx="13043">
                  <c:v>100</c:v>
                </c:pt>
                <c:pt idx="13044">
                  <c:v>100</c:v>
                </c:pt>
                <c:pt idx="13045">
                  <c:v>100</c:v>
                </c:pt>
                <c:pt idx="13046">
                  <c:v>100</c:v>
                </c:pt>
                <c:pt idx="13047">
                  <c:v>100</c:v>
                </c:pt>
                <c:pt idx="13048">
                  <c:v>100</c:v>
                </c:pt>
                <c:pt idx="13049">
                  <c:v>100</c:v>
                </c:pt>
                <c:pt idx="13050">
                  <c:v>100</c:v>
                </c:pt>
                <c:pt idx="13051">
                  <c:v>100</c:v>
                </c:pt>
                <c:pt idx="13052">
                  <c:v>100</c:v>
                </c:pt>
                <c:pt idx="13053">
                  <c:v>100</c:v>
                </c:pt>
                <c:pt idx="13054">
                  <c:v>100</c:v>
                </c:pt>
                <c:pt idx="13055">
                  <c:v>100</c:v>
                </c:pt>
                <c:pt idx="13056">
                  <c:v>100</c:v>
                </c:pt>
                <c:pt idx="13057">
                  <c:v>100</c:v>
                </c:pt>
                <c:pt idx="13058">
                  <c:v>100</c:v>
                </c:pt>
                <c:pt idx="13059">
                  <c:v>100</c:v>
                </c:pt>
                <c:pt idx="13060">
                  <c:v>100</c:v>
                </c:pt>
                <c:pt idx="13061">
                  <c:v>100</c:v>
                </c:pt>
                <c:pt idx="13062">
                  <c:v>100</c:v>
                </c:pt>
                <c:pt idx="13063">
                  <c:v>100</c:v>
                </c:pt>
                <c:pt idx="13064">
                  <c:v>100</c:v>
                </c:pt>
                <c:pt idx="13065">
                  <c:v>100</c:v>
                </c:pt>
                <c:pt idx="13066">
                  <c:v>100</c:v>
                </c:pt>
                <c:pt idx="13067">
                  <c:v>100</c:v>
                </c:pt>
                <c:pt idx="13068">
                  <c:v>100</c:v>
                </c:pt>
                <c:pt idx="13069">
                  <c:v>100</c:v>
                </c:pt>
                <c:pt idx="13070">
                  <c:v>100</c:v>
                </c:pt>
                <c:pt idx="13071">
                  <c:v>100</c:v>
                </c:pt>
                <c:pt idx="13072">
                  <c:v>100</c:v>
                </c:pt>
                <c:pt idx="13073">
                  <c:v>100</c:v>
                </c:pt>
                <c:pt idx="13074">
                  <c:v>100</c:v>
                </c:pt>
                <c:pt idx="13075">
                  <c:v>100</c:v>
                </c:pt>
                <c:pt idx="13076">
                  <c:v>100</c:v>
                </c:pt>
                <c:pt idx="13077">
                  <c:v>100</c:v>
                </c:pt>
                <c:pt idx="13078">
                  <c:v>120</c:v>
                </c:pt>
                <c:pt idx="13079">
                  <c:v>120</c:v>
                </c:pt>
                <c:pt idx="13080">
                  <c:v>120</c:v>
                </c:pt>
                <c:pt idx="13081">
                  <c:v>120</c:v>
                </c:pt>
                <c:pt idx="13082">
                  <c:v>120</c:v>
                </c:pt>
                <c:pt idx="13083">
                  <c:v>120</c:v>
                </c:pt>
                <c:pt idx="13084">
                  <c:v>120</c:v>
                </c:pt>
                <c:pt idx="13085">
                  <c:v>120</c:v>
                </c:pt>
                <c:pt idx="13086">
                  <c:v>120</c:v>
                </c:pt>
                <c:pt idx="13087">
                  <c:v>120</c:v>
                </c:pt>
                <c:pt idx="13088">
                  <c:v>120</c:v>
                </c:pt>
                <c:pt idx="13089">
                  <c:v>120</c:v>
                </c:pt>
                <c:pt idx="13090">
                  <c:v>120</c:v>
                </c:pt>
                <c:pt idx="13091">
                  <c:v>120</c:v>
                </c:pt>
                <c:pt idx="13092">
                  <c:v>120</c:v>
                </c:pt>
                <c:pt idx="13093">
                  <c:v>120</c:v>
                </c:pt>
                <c:pt idx="13094">
                  <c:v>120</c:v>
                </c:pt>
                <c:pt idx="13095">
                  <c:v>120</c:v>
                </c:pt>
                <c:pt idx="13096">
                  <c:v>120</c:v>
                </c:pt>
                <c:pt idx="13097">
                  <c:v>120</c:v>
                </c:pt>
                <c:pt idx="13098">
                  <c:v>120</c:v>
                </c:pt>
                <c:pt idx="13099">
                  <c:v>120</c:v>
                </c:pt>
                <c:pt idx="13100">
                  <c:v>120</c:v>
                </c:pt>
                <c:pt idx="13101">
                  <c:v>120</c:v>
                </c:pt>
                <c:pt idx="13102">
                  <c:v>120</c:v>
                </c:pt>
                <c:pt idx="13103">
                  <c:v>120</c:v>
                </c:pt>
                <c:pt idx="13104">
                  <c:v>120</c:v>
                </c:pt>
                <c:pt idx="13105">
                  <c:v>120</c:v>
                </c:pt>
                <c:pt idx="13106">
                  <c:v>120</c:v>
                </c:pt>
                <c:pt idx="13107">
                  <c:v>120</c:v>
                </c:pt>
                <c:pt idx="13108">
                  <c:v>120</c:v>
                </c:pt>
                <c:pt idx="13109">
                  <c:v>120</c:v>
                </c:pt>
                <c:pt idx="13110">
                  <c:v>120</c:v>
                </c:pt>
                <c:pt idx="13111">
                  <c:v>120</c:v>
                </c:pt>
                <c:pt idx="13112">
                  <c:v>120</c:v>
                </c:pt>
                <c:pt idx="13113">
                  <c:v>120</c:v>
                </c:pt>
                <c:pt idx="13114">
                  <c:v>120</c:v>
                </c:pt>
                <c:pt idx="13115">
                  <c:v>120</c:v>
                </c:pt>
                <c:pt idx="13116">
                  <c:v>120</c:v>
                </c:pt>
                <c:pt idx="13117">
                  <c:v>120</c:v>
                </c:pt>
                <c:pt idx="13118">
                  <c:v>120</c:v>
                </c:pt>
                <c:pt idx="13119">
                  <c:v>120</c:v>
                </c:pt>
                <c:pt idx="13120">
                  <c:v>120</c:v>
                </c:pt>
                <c:pt idx="13121">
                  <c:v>120</c:v>
                </c:pt>
                <c:pt idx="13122">
                  <c:v>120</c:v>
                </c:pt>
                <c:pt idx="13123">
                  <c:v>120</c:v>
                </c:pt>
                <c:pt idx="13124">
                  <c:v>120</c:v>
                </c:pt>
                <c:pt idx="13125">
                  <c:v>120</c:v>
                </c:pt>
                <c:pt idx="13126">
                  <c:v>120</c:v>
                </c:pt>
                <c:pt idx="13127">
                  <c:v>120</c:v>
                </c:pt>
                <c:pt idx="13128">
                  <c:v>120</c:v>
                </c:pt>
                <c:pt idx="13129">
                  <c:v>120</c:v>
                </c:pt>
                <c:pt idx="13130">
                  <c:v>120</c:v>
                </c:pt>
                <c:pt idx="13131">
                  <c:v>120</c:v>
                </c:pt>
                <c:pt idx="13132">
                  <c:v>120</c:v>
                </c:pt>
                <c:pt idx="13133">
                  <c:v>120</c:v>
                </c:pt>
                <c:pt idx="13134">
                  <c:v>120</c:v>
                </c:pt>
                <c:pt idx="13135">
                  <c:v>120</c:v>
                </c:pt>
                <c:pt idx="13136">
                  <c:v>120</c:v>
                </c:pt>
                <c:pt idx="13137">
                  <c:v>120</c:v>
                </c:pt>
                <c:pt idx="13138">
                  <c:v>120</c:v>
                </c:pt>
                <c:pt idx="13139">
                  <c:v>120</c:v>
                </c:pt>
                <c:pt idx="13140">
                  <c:v>120</c:v>
                </c:pt>
                <c:pt idx="13141">
                  <c:v>120</c:v>
                </c:pt>
                <c:pt idx="13142">
                  <c:v>120</c:v>
                </c:pt>
                <c:pt idx="13143">
                  <c:v>120</c:v>
                </c:pt>
                <c:pt idx="13144">
                  <c:v>120</c:v>
                </c:pt>
                <c:pt idx="13145">
                  <c:v>120</c:v>
                </c:pt>
                <c:pt idx="13146">
                  <c:v>120</c:v>
                </c:pt>
                <c:pt idx="13147">
                  <c:v>120</c:v>
                </c:pt>
                <c:pt idx="13148">
                  <c:v>120</c:v>
                </c:pt>
                <c:pt idx="13149">
                  <c:v>120</c:v>
                </c:pt>
                <c:pt idx="13150">
                  <c:v>120</c:v>
                </c:pt>
                <c:pt idx="13151">
                  <c:v>120</c:v>
                </c:pt>
                <c:pt idx="13152">
                  <c:v>120</c:v>
                </c:pt>
                <c:pt idx="13153">
                  <c:v>120</c:v>
                </c:pt>
                <c:pt idx="13154">
                  <c:v>120</c:v>
                </c:pt>
                <c:pt idx="13155">
                  <c:v>120</c:v>
                </c:pt>
                <c:pt idx="13156">
                  <c:v>120</c:v>
                </c:pt>
                <c:pt idx="13157">
                  <c:v>120</c:v>
                </c:pt>
                <c:pt idx="13158">
                  <c:v>120</c:v>
                </c:pt>
                <c:pt idx="13159">
                  <c:v>120</c:v>
                </c:pt>
                <c:pt idx="13160">
                  <c:v>120</c:v>
                </c:pt>
                <c:pt idx="13161">
                  <c:v>120</c:v>
                </c:pt>
                <c:pt idx="13162">
                  <c:v>120</c:v>
                </c:pt>
                <c:pt idx="13163">
                  <c:v>120</c:v>
                </c:pt>
                <c:pt idx="13164">
                  <c:v>120</c:v>
                </c:pt>
                <c:pt idx="13165">
                  <c:v>120</c:v>
                </c:pt>
                <c:pt idx="13166">
                  <c:v>120</c:v>
                </c:pt>
                <c:pt idx="13167">
                  <c:v>120</c:v>
                </c:pt>
                <c:pt idx="13168">
                  <c:v>120</c:v>
                </c:pt>
                <c:pt idx="13169">
                  <c:v>120</c:v>
                </c:pt>
                <c:pt idx="13170">
                  <c:v>120</c:v>
                </c:pt>
                <c:pt idx="13171">
                  <c:v>120</c:v>
                </c:pt>
                <c:pt idx="13172">
                  <c:v>120</c:v>
                </c:pt>
                <c:pt idx="13173">
                  <c:v>120</c:v>
                </c:pt>
                <c:pt idx="13174">
                  <c:v>120</c:v>
                </c:pt>
                <c:pt idx="13175">
                  <c:v>120</c:v>
                </c:pt>
                <c:pt idx="13176">
                  <c:v>120</c:v>
                </c:pt>
                <c:pt idx="13177">
                  <c:v>120</c:v>
                </c:pt>
                <c:pt idx="13178">
                  <c:v>120</c:v>
                </c:pt>
                <c:pt idx="13179">
                  <c:v>120</c:v>
                </c:pt>
                <c:pt idx="13180">
                  <c:v>120</c:v>
                </c:pt>
                <c:pt idx="13181">
                  <c:v>120</c:v>
                </c:pt>
                <c:pt idx="13182">
                  <c:v>120</c:v>
                </c:pt>
                <c:pt idx="13183">
                  <c:v>120</c:v>
                </c:pt>
                <c:pt idx="13184">
                  <c:v>120</c:v>
                </c:pt>
                <c:pt idx="13185">
                  <c:v>120</c:v>
                </c:pt>
                <c:pt idx="13186">
                  <c:v>120</c:v>
                </c:pt>
                <c:pt idx="13187">
                  <c:v>120</c:v>
                </c:pt>
                <c:pt idx="13188">
                  <c:v>120</c:v>
                </c:pt>
                <c:pt idx="13189">
                  <c:v>120</c:v>
                </c:pt>
                <c:pt idx="13190">
                  <c:v>120</c:v>
                </c:pt>
                <c:pt idx="13191">
                  <c:v>120</c:v>
                </c:pt>
                <c:pt idx="13192">
                  <c:v>120</c:v>
                </c:pt>
                <c:pt idx="13193">
                  <c:v>120</c:v>
                </c:pt>
                <c:pt idx="13194">
                  <c:v>120</c:v>
                </c:pt>
                <c:pt idx="13195">
                  <c:v>120</c:v>
                </c:pt>
                <c:pt idx="13196">
                  <c:v>120</c:v>
                </c:pt>
                <c:pt idx="13197">
                  <c:v>120</c:v>
                </c:pt>
                <c:pt idx="13198">
                  <c:v>120</c:v>
                </c:pt>
                <c:pt idx="13199">
                  <c:v>120</c:v>
                </c:pt>
                <c:pt idx="13200">
                  <c:v>120</c:v>
                </c:pt>
                <c:pt idx="13201">
                  <c:v>120</c:v>
                </c:pt>
                <c:pt idx="13202">
                  <c:v>120</c:v>
                </c:pt>
                <c:pt idx="13203">
                  <c:v>120</c:v>
                </c:pt>
                <c:pt idx="13204">
                  <c:v>120</c:v>
                </c:pt>
                <c:pt idx="13205">
                  <c:v>120</c:v>
                </c:pt>
                <c:pt idx="13206">
                  <c:v>120</c:v>
                </c:pt>
                <c:pt idx="13207">
                  <c:v>120</c:v>
                </c:pt>
                <c:pt idx="13208">
                  <c:v>120</c:v>
                </c:pt>
                <c:pt idx="13209">
                  <c:v>120</c:v>
                </c:pt>
                <c:pt idx="13210">
                  <c:v>120</c:v>
                </c:pt>
                <c:pt idx="13211">
                  <c:v>120</c:v>
                </c:pt>
                <c:pt idx="13212">
                  <c:v>120</c:v>
                </c:pt>
                <c:pt idx="13213">
                  <c:v>120</c:v>
                </c:pt>
                <c:pt idx="13214">
                  <c:v>120</c:v>
                </c:pt>
                <c:pt idx="13215">
                  <c:v>120</c:v>
                </c:pt>
                <c:pt idx="13216">
                  <c:v>120</c:v>
                </c:pt>
                <c:pt idx="13217">
                  <c:v>120</c:v>
                </c:pt>
                <c:pt idx="13218">
                  <c:v>120</c:v>
                </c:pt>
                <c:pt idx="13219">
                  <c:v>120</c:v>
                </c:pt>
                <c:pt idx="13220">
                  <c:v>120</c:v>
                </c:pt>
                <c:pt idx="13221">
                  <c:v>120</c:v>
                </c:pt>
                <c:pt idx="13222">
                  <c:v>120</c:v>
                </c:pt>
                <c:pt idx="13223">
                  <c:v>120</c:v>
                </c:pt>
                <c:pt idx="13224">
                  <c:v>120</c:v>
                </c:pt>
                <c:pt idx="13225">
                  <c:v>120</c:v>
                </c:pt>
                <c:pt idx="13226">
                  <c:v>120</c:v>
                </c:pt>
                <c:pt idx="13227">
                  <c:v>120</c:v>
                </c:pt>
                <c:pt idx="13228">
                  <c:v>120</c:v>
                </c:pt>
                <c:pt idx="13229">
                  <c:v>120</c:v>
                </c:pt>
                <c:pt idx="13230">
                  <c:v>120</c:v>
                </c:pt>
                <c:pt idx="13231">
                  <c:v>120</c:v>
                </c:pt>
                <c:pt idx="13232">
                  <c:v>120</c:v>
                </c:pt>
                <c:pt idx="13233">
                  <c:v>120</c:v>
                </c:pt>
                <c:pt idx="13234">
                  <c:v>120</c:v>
                </c:pt>
                <c:pt idx="13235">
                  <c:v>120</c:v>
                </c:pt>
                <c:pt idx="13236">
                  <c:v>120</c:v>
                </c:pt>
                <c:pt idx="13237">
                  <c:v>120</c:v>
                </c:pt>
                <c:pt idx="13238">
                  <c:v>120</c:v>
                </c:pt>
                <c:pt idx="13239">
                  <c:v>120</c:v>
                </c:pt>
                <c:pt idx="13240">
                  <c:v>120</c:v>
                </c:pt>
                <c:pt idx="13241">
                  <c:v>120</c:v>
                </c:pt>
                <c:pt idx="13242">
                  <c:v>120</c:v>
                </c:pt>
                <c:pt idx="13243">
                  <c:v>120</c:v>
                </c:pt>
                <c:pt idx="13244">
                  <c:v>120</c:v>
                </c:pt>
                <c:pt idx="13245">
                  <c:v>120</c:v>
                </c:pt>
                <c:pt idx="13246">
                  <c:v>120</c:v>
                </c:pt>
                <c:pt idx="13247">
                  <c:v>120</c:v>
                </c:pt>
                <c:pt idx="13248">
                  <c:v>120</c:v>
                </c:pt>
                <c:pt idx="13249">
                  <c:v>120</c:v>
                </c:pt>
                <c:pt idx="13250">
                  <c:v>120</c:v>
                </c:pt>
                <c:pt idx="13251">
                  <c:v>120</c:v>
                </c:pt>
                <c:pt idx="13252">
                  <c:v>120</c:v>
                </c:pt>
                <c:pt idx="13253">
                  <c:v>120</c:v>
                </c:pt>
                <c:pt idx="13254">
                  <c:v>120</c:v>
                </c:pt>
                <c:pt idx="13255">
                  <c:v>120</c:v>
                </c:pt>
                <c:pt idx="13256">
                  <c:v>120</c:v>
                </c:pt>
                <c:pt idx="13257">
                  <c:v>120</c:v>
                </c:pt>
                <c:pt idx="13258">
                  <c:v>120</c:v>
                </c:pt>
                <c:pt idx="13259">
                  <c:v>120</c:v>
                </c:pt>
                <c:pt idx="13260">
                  <c:v>120</c:v>
                </c:pt>
                <c:pt idx="13261">
                  <c:v>120</c:v>
                </c:pt>
                <c:pt idx="13262">
                  <c:v>120</c:v>
                </c:pt>
                <c:pt idx="13263">
                  <c:v>120</c:v>
                </c:pt>
                <c:pt idx="13264">
                  <c:v>120</c:v>
                </c:pt>
                <c:pt idx="13265">
                  <c:v>120</c:v>
                </c:pt>
                <c:pt idx="13266">
                  <c:v>120</c:v>
                </c:pt>
                <c:pt idx="13267">
                  <c:v>120</c:v>
                </c:pt>
                <c:pt idx="13268">
                  <c:v>120</c:v>
                </c:pt>
                <c:pt idx="13269">
                  <c:v>120</c:v>
                </c:pt>
                <c:pt idx="13270">
                  <c:v>120</c:v>
                </c:pt>
                <c:pt idx="13271">
                  <c:v>120</c:v>
                </c:pt>
                <c:pt idx="13272">
                  <c:v>120</c:v>
                </c:pt>
                <c:pt idx="13273">
                  <c:v>120</c:v>
                </c:pt>
                <c:pt idx="13274">
                  <c:v>120</c:v>
                </c:pt>
                <c:pt idx="13275">
                  <c:v>120</c:v>
                </c:pt>
                <c:pt idx="13276">
                  <c:v>120</c:v>
                </c:pt>
                <c:pt idx="13277">
                  <c:v>120</c:v>
                </c:pt>
                <c:pt idx="13278">
                  <c:v>120</c:v>
                </c:pt>
                <c:pt idx="13279">
                  <c:v>120</c:v>
                </c:pt>
                <c:pt idx="13280">
                  <c:v>120</c:v>
                </c:pt>
                <c:pt idx="13281">
                  <c:v>120</c:v>
                </c:pt>
                <c:pt idx="13282">
                  <c:v>120</c:v>
                </c:pt>
                <c:pt idx="13283">
                  <c:v>120</c:v>
                </c:pt>
                <c:pt idx="13284">
                  <c:v>120</c:v>
                </c:pt>
                <c:pt idx="13285">
                  <c:v>120</c:v>
                </c:pt>
                <c:pt idx="13286">
                  <c:v>120</c:v>
                </c:pt>
                <c:pt idx="13287">
                  <c:v>120</c:v>
                </c:pt>
                <c:pt idx="13288">
                  <c:v>120</c:v>
                </c:pt>
                <c:pt idx="13289">
                  <c:v>120</c:v>
                </c:pt>
                <c:pt idx="13290">
                  <c:v>120</c:v>
                </c:pt>
                <c:pt idx="13291">
                  <c:v>120</c:v>
                </c:pt>
                <c:pt idx="13292">
                  <c:v>120</c:v>
                </c:pt>
                <c:pt idx="13293">
                  <c:v>120</c:v>
                </c:pt>
                <c:pt idx="13294">
                  <c:v>120</c:v>
                </c:pt>
                <c:pt idx="13295">
                  <c:v>120</c:v>
                </c:pt>
                <c:pt idx="13296">
                  <c:v>120</c:v>
                </c:pt>
                <c:pt idx="13297">
                  <c:v>120</c:v>
                </c:pt>
                <c:pt idx="13298">
                  <c:v>120</c:v>
                </c:pt>
                <c:pt idx="13299">
                  <c:v>120</c:v>
                </c:pt>
                <c:pt idx="13300">
                  <c:v>120</c:v>
                </c:pt>
                <c:pt idx="13301">
                  <c:v>120</c:v>
                </c:pt>
                <c:pt idx="13302">
                  <c:v>120</c:v>
                </c:pt>
                <c:pt idx="13303">
                  <c:v>120</c:v>
                </c:pt>
                <c:pt idx="13304">
                  <c:v>120</c:v>
                </c:pt>
                <c:pt idx="13305">
                  <c:v>120</c:v>
                </c:pt>
                <c:pt idx="13306">
                  <c:v>120</c:v>
                </c:pt>
                <c:pt idx="13307">
                  <c:v>120</c:v>
                </c:pt>
                <c:pt idx="13308">
                  <c:v>120</c:v>
                </c:pt>
                <c:pt idx="13309">
                  <c:v>120</c:v>
                </c:pt>
                <c:pt idx="13310">
                  <c:v>120</c:v>
                </c:pt>
                <c:pt idx="13311">
                  <c:v>120</c:v>
                </c:pt>
                <c:pt idx="13312">
                  <c:v>120</c:v>
                </c:pt>
                <c:pt idx="13313">
                  <c:v>120</c:v>
                </c:pt>
                <c:pt idx="13314">
                  <c:v>120</c:v>
                </c:pt>
                <c:pt idx="13315">
                  <c:v>120</c:v>
                </c:pt>
                <c:pt idx="13316">
                  <c:v>120</c:v>
                </c:pt>
                <c:pt idx="13317">
                  <c:v>120</c:v>
                </c:pt>
                <c:pt idx="13318">
                  <c:v>120</c:v>
                </c:pt>
                <c:pt idx="13319">
                  <c:v>120</c:v>
                </c:pt>
                <c:pt idx="13320">
                  <c:v>120</c:v>
                </c:pt>
                <c:pt idx="13321">
                  <c:v>120</c:v>
                </c:pt>
                <c:pt idx="13322">
                  <c:v>120</c:v>
                </c:pt>
                <c:pt idx="13323">
                  <c:v>120</c:v>
                </c:pt>
                <c:pt idx="13324">
                  <c:v>120</c:v>
                </c:pt>
                <c:pt idx="13325">
                  <c:v>120</c:v>
                </c:pt>
                <c:pt idx="13326">
                  <c:v>120</c:v>
                </c:pt>
                <c:pt idx="13327">
                  <c:v>120</c:v>
                </c:pt>
                <c:pt idx="13328">
                  <c:v>120</c:v>
                </c:pt>
                <c:pt idx="13329">
                  <c:v>120</c:v>
                </c:pt>
                <c:pt idx="13330">
                  <c:v>120</c:v>
                </c:pt>
                <c:pt idx="13331">
                  <c:v>120</c:v>
                </c:pt>
                <c:pt idx="13332">
                  <c:v>120</c:v>
                </c:pt>
                <c:pt idx="13333">
                  <c:v>120</c:v>
                </c:pt>
                <c:pt idx="13334">
                  <c:v>120</c:v>
                </c:pt>
                <c:pt idx="13335">
                  <c:v>120</c:v>
                </c:pt>
                <c:pt idx="13336">
                  <c:v>120</c:v>
                </c:pt>
                <c:pt idx="13337">
                  <c:v>120</c:v>
                </c:pt>
                <c:pt idx="13338">
                  <c:v>120</c:v>
                </c:pt>
                <c:pt idx="13339">
                  <c:v>120</c:v>
                </c:pt>
                <c:pt idx="13340">
                  <c:v>120</c:v>
                </c:pt>
                <c:pt idx="13341">
                  <c:v>120</c:v>
                </c:pt>
                <c:pt idx="13342">
                  <c:v>120</c:v>
                </c:pt>
                <c:pt idx="13343">
                  <c:v>120</c:v>
                </c:pt>
                <c:pt idx="13344">
                  <c:v>120</c:v>
                </c:pt>
                <c:pt idx="13345">
                  <c:v>120</c:v>
                </c:pt>
                <c:pt idx="13346">
                  <c:v>120</c:v>
                </c:pt>
                <c:pt idx="13347">
                  <c:v>120</c:v>
                </c:pt>
                <c:pt idx="13348">
                  <c:v>120</c:v>
                </c:pt>
                <c:pt idx="13349">
                  <c:v>120</c:v>
                </c:pt>
                <c:pt idx="13350">
                  <c:v>120</c:v>
                </c:pt>
                <c:pt idx="13351">
                  <c:v>120</c:v>
                </c:pt>
                <c:pt idx="13352">
                  <c:v>120</c:v>
                </c:pt>
                <c:pt idx="13353">
                  <c:v>120</c:v>
                </c:pt>
                <c:pt idx="13354">
                  <c:v>120</c:v>
                </c:pt>
                <c:pt idx="13355">
                  <c:v>120</c:v>
                </c:pt>
                <c:pt idx="13356">
                  <c:v>120</c:v>
                </c:pt>
                <c:pt idx="13357">
                  <c:v>120</c:v>
                </c:pt>
                <c:pt idx="13358">
                  <c:v>120</c:v>
                </c:pt>
                <c:pt idx="13359">
                  <c:v>120</c:v>
                </c:pt>
                <c:pt idx="13360">
                  <c:v>120</c:v>
                </c:pt>
                <c:pt idx="13361">
                  <c:v>120</c:v>
                </c:pt>
                <c:pt idx="13362">
                  <c:v>120</c:v>
                </c:pt>
                <c:pt idx="13363">
                  <c:v>120</c:v>
                </c:pt>
                <c:pt idx="13364">
                  <c:v>120</c:v>
                </c:pt>
                <c:pt idx="13365">
                  <c:v>120</c:v>
                </c:pt>
                <c:pt idx="13366">
                  <c:v>120</c:v>
                </c:pt>
                <c:pt idx="13367">
                  <c:v>120</c:v>
                </c:pt>
                <c:pt idx="13368">
                  <c:v>120</c:v>
                </c:pt>
                <c:pt idx="13369">
                  <c:v>120</c:v>
                </c:pt>
                <c:pt idx="13370">
                  <c:v>120</c:v>
                </c:pt>
                <c:pt idx="13371">
                  <c:v>120</c:v>
                </c:pt>
                <c:pt idx="13372">
                  <c:v>120</c:v>
                </c:pt>
                <c:pt idx="13373">
                  <c:v>120</c:v>
                </c:pt>
                <c:pt idx="13374">
                  <c:v>120</c:v>
                </c:pt>
                <c:pt idx="13375">
                  <c:v>120</c:v>
                </c:pt>
                <c:pt idx="13376">
                  <c:v>120</c:v>
                </c:pt>
                <c:pt idx="13377">
                  <c:v>120</c:v>
                </c:pt>
                <c:pt idx="13378">
                  <c:v>120</c:v>
                </c:pt>
                <c:pt idx="13379">
                  <c:v>120</c:v>
                </c:pt>
                <c:pt idx="13380">
                  <c:v>120</c:v>
                </c:pt>
                <c:pt idx="13381">
                  <c:v>120</c:v>
                </c:pt>
                <c:pt idx="13382">
                  <c:v>120</c:v>
                </c:pt>
                <c:pt idx="13383">
                  <c:v>120</c:v>
                </c:pt>
                <c:pt idx="13384">
                  <c:v>120</c:v>
                </c:pt>
                <c:pt idx="13385">
                  <c:v>120</c:v>
                </c:pt>
                <c:pt idx="13386">
                  <c:v>120</c:v>
                </c:pt>
                <c:pt idx="13387">
                  <c:v>120</c:v>
                </c:pt>
                <c:pt idx="13388">
                  <c:v>120</c:v>
                </c:pt>
                <c:pt idx="13389">
                  <c:v>120</c:v>
                </c:pt>
                <c:pt idx="13390">
                  <c:v>120</c:v>
                </c:pt>
                <c:pt idx="13391">
                  <c:v>120</c:v>
                </c:pt>
                <c:pt idx="13392">
                  <c:v>120</c:v>
                </c:pt>
                <c:pt idx="13393">
                  <c:v>120</c:v>
                </c:pt>
                <c:pt idx="13394">
                  <c:v>120</c:v>
                </c:pt>
                <c:pt idx="13395">
                  <c:v>120</c:v>
                </c:pt>
                <c:pt idx="13396">
                  <c:v>120</c:v>
                </c:pt>
                <c:pt idx="13397">
                  <c:v>120</c:v>
                </c:pt>
                <c:pt idx="13398">
                  <c:v>120</c:v>
                </c:pt>
                <c:pt idx="13399">
                  <c:v>120</c:v>
                </c:pt>
                <c:pt idx="13400">
                  <c:v>120</c:v>
                </c:pt>
                <c:pt idx="13401">
                  <c:v>120</c:v>
                </c:pt>
                <c:pt idx="13402">
                  <c:v>120</c:v>
                </c:pt>
                <c:pt idx="13403">
                  <c:v>120</c:v>
                </c:pt>
                <c:pt idx="13404">
                  <c:v>120</c:v>
                </c:pt>
                <c:pt idx="13405">
                  <c:v>120</c:v>
                </c:pt>
                <c:pt idx="13406">
                  <c:v>120</c:v>
                </c:pt>
                <c:pt idx="13407">
                  <c:v>120</c:v>
                </c:pt>
                <c:pt idx="13408">
                  <c:v>120</c:v>
                </c:pt>
                <c:pt idx="13409">
                  <c:v>120</c:v>
                </c:pt>
                <c:pt idx="13410">
                  <c:v>120</c:v>
                </c:pt>
                <c:pt idx="13411">
                  <c:v>120</c:v>
                </c:pt>
                <c:pt idx="13412">
                  <c:v>120</c:v>
                </c:pt>
                <c:pt idx="13413">
                  <c:v>120</c:v>
                </c:pt>
                <c:pt idx="13414">
                  <c:v>120</c:v>
                </c:pt>
                <c:pt idx="13415">
                  <c:v>120</c:v>
                </c:pt>
                <c:pt idx="13416">
                  <c:v>120</c:v>
                </c:pt>
                <c:pt idx="13417">
                  <c:v>120</c:v>
                </c:pt>
                <c:pt idx="13418">
                  <c:v>120</c:v>
                </c:pt>
                <c:pt idx="13419">
                  <c:v>120</c:v>
                </c:pt>
                <c:pt idx="13420">
                  <c:v>120</c:v>
                </c:pt>
                <c:pt idx="13421">
                  <c:v>120</c:v>
                </c:pt>
                <c:pt idx="13422">
                  <c:v>120</c:v>
                </c:pt>
                <c:pt idx="13423">
                  <c:v>120</c:v>
                </c:pt>
                <c:pt idx="13424">
                  <c:v>120</c:v>
                </c:pt>
                <c:pt idx="13425">
                  <c:v>120</c:v>
                </c:pt>
                <c:pt idx="13426">
                  <c:v>120</c:v>
                </c:pt>
                <c:pt idx="13427">
                  <c:v>120</c:v>
                </c:pt>
                <c:pt idx="13428">
                  <c:v>120</c:v>
                </c:pt>
                <c:pt idx="13429">
                  <c:v>120</c:v>
                </c:pt>
                <c:pt idx="13430">
                  <c:v>120</c:v>
                </c:pt>
                <c:pt idx="13431">
                  <c:v>120</c:v>
                </c:pt>
                <c:pt idx="13432">
                  <c:v>120</c:v>
                </c:pt>
                <c:pt idx="13433">
                  <c:v>120</c:v>
                </c:pt>
                <c:pt idx="13434">
                  <c:v>120</c:v>
                </c:pt>
                <c:pt idx="13435">
                  <c:v>120</c:v>
                </c:pt>
                <c:pt idx="13436">
                  <c:v>120</c:v>
                </c:pt>
                <c:pt idx="13437">
                  <c:v>120</c:v>
                </c:pt>
                <c:pt idx="13438">
                  <c:v>120</c:v>
                </c:pt>
                <c:pt idx="13439">
                  <c:v>120</c:v>
                </c:pt>
                <c:pt idx="13440">
                  <c:v>120</c:v>
                </c:pt>
                <c:pt idx="13441">
                  <c:v>120</c:v>
                </c:pt>
                <c:pt idx="13442">
                  <c:v>120</c:v>
                </c:pt>
                <c:pt idx="13443">
                  <c:v>120</c:v>
                </c:pt>
                <c:pt idx="13444">
                  <c:v>120</c:v>
                </c:pt>
                <c:pt idx="13445">
                  <c:v>120</c:v>
                </c:pt>
                <c:pt idx="13446">
                  <c:v>120</c:v>
                </c:pt>
                <c:pt idx="13447">
                  <c:v>120</c:v>
                </c:pt>
                <c:pt idx="13448">
                  <c:v>120</c:v>
                </c:pt>
                <c:pt idx="13449">
                  <c:v>120</c:v>
                </c:pt>
                <c:pt idx="13450">
                  <c:v>120</c:v>
                </c:pt>
                <c:pt idx="13451">
                  <c:v>120</c:v>
                </c:pt>
                <c:pt idx="13452">
                  <c:v>120</c:v>
                </c:pt>
                <c:pt idx="13453">
                  <c:v>120</c:v>
                </c:pt>
                <c:pt idx="13454">
                  <c:v>120</c:v>
                </c:pt>
                <c:pt idx="13455">
                  <c:v>120</c:v>
                </c:pt>
                <c:pt idx="13456">
                  <c:v>120</c:v>
                </c:pt>
                <c:pt idx="13457">
                  <c:v>120</c:v>
                </c:pt>
                <c:pt idx="13458">
                  <c:v>120</c:v>
                </c:pt>
                <c:pt idx="13459">
                  <c:v>120</c:v>
                </c:pt>
                <c:pt idx="13460">
                  <c:v>120</c:v>
                </c:pt>
                <c:pt idx="13461">
                  <c:v>120</c:v>
                </c:pt>
                <c:pt idx="13462">
                  <c:v>120</c:v>
                </c:pt>
                <c:pt idx="13463">
                  <c:v>120</c:v>
                </c:pt>
                <c:pt idx="13464">
                  <c:v>120</c:v>
                </c:pt>
                <c:pt idx="13465">
                  <c:v>120</c:v>
                </c:pt>
                <c:pt idx="13466">
                  <c:v>120</c:v>
                </c:pt>
                <c:pt idx="13467">
                  <c:v>120</c:v>
                </c:pt>
                <c:pt idx="13468">
                  <c:v>120</c:v>
                </c:pt>
                <c:pt idx="13469">
                  <c:v>120</c:v>
                </c:pt>
                <c:pt idx="13470">
                  <c:v>120</c:v>
                </c:pt>
                <c:pt idx="13471">
                  <c:v>120</c:v>
                </c:pt>
                <c:pt idx="13472">
                  <c:v>120</c:v>
                </c:pt>
                <c:pt idx="13473">
                  <c:v>120</c:v>
                </c:pt>
                <c:pt idx="13474">
                  <c:v>120</c:v>
                </c:pt>
                <c:pt idx="13475">
                  <c:v>120</c:v>
                </c:pt>
                <c:pt idx="13476">
                  <c:v>120</c:v>
                </c:pt>
                <c:pt idx="13477">
                  <c:v>120</c:v>
                </c:pt>
                <c:pt idx="13478">
                  <c:v>120</c:v>
                </c:pt>
                <c:pt idx="13479">
                  <c:v>120</c:v>
                </c:pt>
                <c:pt idx="13480">
                  <c:v>120</c:v>
                </c:pt>
                <c:pt idx="13481">
                  <c:v>120</c:v>
                </c:pt>
                <c:pt idx="13482">
                  <c:v>120</c:v>
                </c:pt>
                <c:pt idx="13483">
                  <c:v>120</c:v>
                </c:pt>
                <c:pt idx="13484">
                  <c:v>120</c:v>
                </c:pt>
                <c:pt idx="13485">
                  <c:v>120</c:v>
                </c:pt>
                <c:pt idx="13486">
                  <c:v>120</c:v>
                </c:pt>
                <c:pt idx="13487">
                  <c:v>120</c:v>
                </c:pt>
                <c:pt idx="13488">
                  <c:v>120</c:v>
                </c:pt>
                <c:pt idx="13489">
                  <c:v>120</c:v>
                </c:pt>
                <c:pt idx="13490">
                  <c:v>120</c:v>
                </c:pt>
                <c:pt idx="13491">
                  <c:v>120</c:v>
                </c:pt>
                <c:pt idx="13492">
                  <c:v>120</c:v>
                </c:pt>
                <c:pt idx="13493">
                  <c:v>120</c:v>
                </c:pt>
                <c:pt idx="13494">
                  <c:v>120</c:v>
                </c:pt>
                <c:pt idx="13495">
                  <c:v>120</c:v>
                </c:pt>
                <c:pt idx="13496">
                  <c:v>120</c:v>
                </c:pt>
                <c:pt idx="13497">
                  <c:v>120</c:v>
                </c:pt>
                <c:pt idx="13498">
                  <c:v>120</c:v>
                </c:pt>
                <c:pt idx="13499">
                  <c:v>120</c:v>
                </c:pt>
                <c:pt idx="13500">
                  <c:v>120</c:v>
                </c:pt>
                <c:pt idx="13501">
                  <c:v>120</c:v>
                </c:pt>
                <c:pt idx="13502">
                  <c:v>120</c:v>
                </c:pt>
                <c:pt idx="13503">
                  <c:v>120</c:v>
                </c:pt>
                <c:pt idx="13504">
                  <c:v>120</c:v>
                </c:pt>
                <c:pt idx="13505">
                  <c:v>120</c:v>
                </c:pt>
                <c:pt idx="13506">
                  <c:v>120</c:v>
                </c:pt>
                <c:pt idx="13507">
                  <c:v>120</c:v>
                </c:pt>
                <c:pt idx="13508">
                  <c:v>120</c:v>
                </c:pt>
                <c:pt idx="13509">
                  <c:v>120</c:v>
                </c:pt>
                <c:pt idx="13510">
                  <c:v>120</c:v>
                </c:pt>
                <c:pt idx="13511">
                  <c:v>120</c:v>
                </c:pt>
                <c:pt idx="13512">
                  <c:v>120</c:v>
                </c:pt>
                <c:pt idx="13513">
                  <c:v>120</c:v>
                </c:pt>
                <c:pt idx="13514">
                  <c:v>120</c:v>
                </c:pt>
                <c:pt idx="13515">
                  <c:v>120</c:v>
                </c:pt>
                <c:pt idx="13516">
                  <c:v>120</c:v>
                </c:pt>
                <c:pt idx="13517">
                  <c:v>120</c:v>
                </c:pt>
                <c:pt idx="13518">
                  <c:v>120</c:v>
                </c:pt>
                <c:pt idx="13519">
                  <c:v>120</c:v>
                </c:pt>
                <c:pt idx="13520">
                  <c:v>120</c:v>
                </c:pt>
                <c:pt idx="13521">
                  <c:v>120</c:v>
                </c:pt>
                <c:pt idx="13522">
                  <c:v>120</c:v>
                </c:pt>
                <c:pt idx="13523">
                  <c:v>120</c:v>
                </c:pt>
                <c:pt idx="13524">
                  <c:v>120</c:v>
                </c:pt>
                <c:pt idx="13525">
                  <c:v>120</c:v>
                </c:pt>
                <c:pt idx="13526">
                  <c:v>120</c:v>
                </c:pt>
                <c:pt idx="13527">
                  <c:v>120</c:v>
                </c:pt>
                <c:pt idx="13528">
                  <c:v>120</c:v>
                </c:pt>
                <c:pt idx="13529">
                  <c:v>120</c:v>
                </c:pt>
                <c:pt idx="13530">
                  <c:v>120</c:v>
                </c:pt>
                <c:pt idx="13531">
                  <c:v>120</c:v>
                </c:pt>
                <c:pt idx="13532">
                  <c:v>120</c:v>
                </c:pt>
                <c:pt idx="13533">
                  <c:v>120</c:v>
                </c:pt>
                <c:pt idx="13534">
                  <c:v>120</c:v>
                </c:pt>
                <c:pt idx="13535">
                  <c:v>120</c:v>
                </c:pt>
                <c:pt idx="13536">
                  <c:v>120</c:v>
                </c:pt>
                <c:pt idx="13537">
                  <c:v>120</c:v>
                </c:pt>
                <c:pt idx="13538">
                  <c:v>120</c:v>
                </c:pt>
                <c:pt idx="13539">
                  <c:v>120</c:v>
                </c:pt>
                <c:pt idx="13540">
                  <c:v>120</c:v>
                </c:pt>
                <c:pt idx="13541">
                  <c:v>120</c:v>
                </c:pt>
                <c:pt idx="13542">
                  <c:v>120</c:v>
                </c:pt>
                <c:pt idx="13543">
                  <c:v>120</c:v>
                </c:pt>
                <c:pt idx="13544">
                  <c:v>120</c:v>
                </c:pt>
                <c:pt idx="13545">
                  <c:v>120</c:v>
                </c:pt>
                <c:pt idx="13546">
                  <c:v>120</c:v>
                </c:pt>
                <c:pt idx="13547">
                  <c:v>120</c:v>
                </c:pt>
                <c:pt idx="13548">
                  <c:v>120</c:v>
                </c:pt>
                <c:pt idx="13549">
                  <c:v>120</c:v>
                </c:pt>
                <c:pt idx="13550">
                  <c:v>120</c:v>
                </c:pt>
                <c:pt idx="13551">
                  <c:v>120</c:v>
                </c:pt>
                <c:pt idx="13552">
                  <c:v>120</c:v>
                </c:pt>
                <c:pt idx="13553">
                  <c:v>120</c:v>
                </c:pt>
                <c:pt idx="13554">
                  <c:v>120</c:v>
                </c:pt>
                <c:pt idx="13555">
                  <c:v>120</c:v>
                </c:pt>
                <c:pt idx="13556">
                  <c:v>120</c:v>
                </c:pt>
                <c:pt idx="13557">
                  <c:v>120</c:v>
                </c:pt>
                <c:pt idx="13558">
                  <c:v>120</c:v>
                </c:pt>
                <c:pt idx="13559">
                  <c:v>120</c:v>
                </c:pt>
                <c:pt idx="13560">
                  <c:v>120</c:v>
                </c:pt>
                <c:pt idx="13561">
                  <c:v>120</c:v>
                </c:pt>
                <c:pt idx="13562">
                  <c:v>120</c:v>
                </c:pt>
                <c:pt idx="13563">
                  <c:v>120</c:v>
                </c:pt>
                <c:pt idx="13564">
                  <c:v>120</c:v>
                </c:pt>
                <c:pt idx="13565">
                  <c:v>120</c:v>
                </c:pt>
                <c:pt idx="13566">
                  <c:v>120</c:v>
                </c:pt>
                <c:pt idx="13567">
                  <c:v>120</c:v>
                </c:pt>
                <c:pt idx="13568">
                  <c:v>120</c:v>
                </c:pt>
                <c:pt idx="13569">
                  <c:v>120</c:v>
                </c:pt>
                <c:pt idx="13570">
                  <c:v>120</c:v>
                </c:pt>
                <c:pt idx="13571">
                  <c:v>120</c:v>
                </c:pt>
                <c:pt idx="13572">
                  <c:v>120</c:v>
                </c:pt>
                <c:pt idx="13573">
                  <c:v>120</c:v>
                </c:pt>
                <c:pt idx="13574">
                  <c:v>120</c:v>
                </c:pt>
                <c:pt idx="13575">
                  <c:v>120</c:v>
                </c:pt>
                <c:pt idx="13576">
                  <c:v>120</c:v>
                </c:pt>
                <c:pt idx="13577">
                  <c:v>120</c:v>
                </c:pt>
                <c:pt idx="13578">
                  <c:v>120</c:v>
                </c:pt>
                <c:pt idx="13579">
                  <c:v>120</c:v>
                </c:pt>
                <c:pt idx="13580">
                  <c:v>120</c:v>
                </c:pt>
                <c:pt idx="13581">
                  <c:v>120</c:v>
                </c:pt>
                <c:pt idx="13582">
                  <c:v>120</c:v>
                </c:pt>
                <c:pt idx="13583">
                  <c:v>120</c:v>
                </c:pt>
                <c:pt idx="13584">
                  <c:v>120</c:v>
                </c:pt>
                <c:pt idx="13585">
                  <c:v>120</c:v>
                </c:pt>
                <c:pt idx="13586">
                  <c:v>120</c:v>
                </c:pt>
                <c:pt idx="13587">
                  <c:v>120</c:v>
                </c:pt>
                <c:pt idx="13588">
                  <c:v>120</c:v>
                </c:pt>
                <c:pt idx="13589">
                  <c:v>120</c:v>
                </c:pt>
                <c:pt idx="13590">
                  <c:v>120</c:v>
                </c:pt>
                <c:pt idx="13591">
                  <c:v>120</c:v>
                </c:pt>
                <c:pt idx="13592">
                  <c:v>120</c:v>
                </c:pt>
                <c:pt idx="13593">
                  <c:v>120</c:v>
                </c:pt>
                <c:pt idx="13594">
                  <c:v>120</c:v>
                </c:pt>
                <c:pt idx="13595">
                  <c:v>120</c:v>
                </c:pt>
                <c:pt idx="13596">
                  <c:v>120</c:v>
                </c:pt>
                <c:pt idx="13597">
                  <c:v>120</c:v>
                </c:pt>
                <c:pt idx="13598">
                  <c:v>120</c:v>
                </c:pt>
                <c:pt idx="13599">
                  <c:v>120</c:v>
                </c:pt>
                <c:pt idx="13600">
                  <c:v>120</c:v>
                </c:pt>
                <c:pt idx="13601">
                  <c:v>120</c:v>
                </c:pt>
                <c:pt idx="13602">
                  <c:v>120</c:v>
                </c:pt>
                <c:pt idx="13603">
                  <c:v>120</c:v>
                </c:pt>
                <c:pt idx="13604">
                  <c:v>120</c:v>
                </c:pt>
                <c:pt idx="13605">
                  <c:v>120</c:v>
                </c:pt>
                <c:pt idx="13606">
                  <c:v>120</c:v>
                </c:pt>
                <c:pt idx="13607">
                  <c:v>120</c:v>
                </c:pt>
                <c:pt idx="13608">
                  <c:v>120</c:v>
                </c:pt>
                <c:pt idx="13609">
                  <c:v>120</c:v>
                </c:pt>
                <c:pt idx="13610">
                  <c:v>120</c:v>
                </c:pt>
                <c:pt idx="13611">
                  <c:v>120</c:v>
                </c:pt>
                <c:pt idx="13612">
                  <c:v>120</c:v>
                </c:pt>
                <c:pt idx="13613">
                  <c:v>120</c:v>
                </c:pt>
                <c:pt idx="13614">
                  <c:v>120</c:v>
                </c:pt>
                <c:pt idx="13615">
                  <c:v>120</c:v>
                </c:pt>
                <c:pt idx="13616">
                  <c:v>120</c:v>
                </c:pt>
                <c:pt idx="13617">
                  <c:v>120</c:v>
                </c:pt>
                <c:pt idx="13618">
                  <c:v>120</c:v>
                </c:pt>
                <c:pt idx="13619">
                  <c:v>120</c:v>
                </c:pt>
                <c:pt idx="13620">
                  <c:v>120</c:v>
                </c:pt>
                <c:pt idx="13621">
                  <c:v>120</c:v>
                </c:pt>
                <c:pt idx="13622">
                  <c:v>120</c:v>
                </c:pt>
                <c:pt idx="13623">
                  <c:v>120</c:v>
                </c:pt>
                <c:pt idx="13624">
                  <c:v>120</c:v>
                </c:pt>
                <c:pt idx="13625">
                  <c:v>120</c:v>
                </c:pt>
                <c:pt idx="13626">
                  <c:v>120</c:v>
                </c:pt>
                <c:pt idx="13627">
                  <c:v>120</c:v>
                </c:pt>
                <c:pt idx="13628">
                  <c:v>120</c:v>
                </c:pt>
                <c:pt idx="13629">
                  <c:v>120</c:v>
                </c:pt>
                <c:pt idx="13630">
                  <c:v>120</c:v>
                </c:pt>
                <c:pt idx="13631">
                  <c:v>120</c:v>
                </c:pt>
                <c:pt idx="13632">
                  <c:v>120</c:v>
                </c:pt>
                <c:pt idx="13633">
                  <c:v>120</c:v>
                </c:pt>
                <c:pt idx="13634">
                  <c:v>120</c:v>
                </c:pt>
                <c:pt idx="13635">
                  <c:v>120</c:v>
                </c:pt>
                <c:pt idx="13636">
                  <c:v>120</c:v>
                </c:pt>
                <c:pt idx="13637">
                  <c:v>120</c:v>
                </c:pt>
                <c:pt idx="13638">
                  <c:v>120</c:v>
                </c:pt>
                <c:pt idx="13639">
                  <c:v>120</c:v>
                </c:pt>
                <c:pt idx="13640">
                  <c:v>120</c:v>
                </c:pt>
                <c:pt idx="13641">
                  <c:v>120</c:v>
                </c:pt>
                <c:pt idx="13642">
                  <c:v>120</c:v>
                </c:pt>
                <c:pt idx="13643">
                  <c:v>120</c:v>
                </c:pt>
                <c:pt idx="13644">
                  <c:v>120</c:v>
                </c:pt>
                <c:pt idx="13645">
                  <c:v>120</c:v>
                </c:pt>
                <c:pt idx="13646">
                  <c:v>120</c:v>
                </c:pt>
                <c:pt idx="13647">
                  <c:v>120</c:v>
                </c:pt>
                <c:pt idx="13648">
                  <c:v>120</c:v>
                </c:pt>
                <c:pt idx="13649">
                  <c:v>120</c:v>
                </c:pt>
                <c:pt idx="13650">
                  <c:v>120</c:v>
                </c:pt>
                <c:pt idx="13651">
                  <c:v>120</c:v>
                </c:pt>
                <c:pt idx="13652">
                  <c:v>120</c:v>
                </c:pt>
                <c:pt idx="13653">
                  <c:v>120</c:v>
                </c:pt>
                <c:pt idx="13654">
                  <c:v>120</c:v>
                </c:pt>
                <c:pt idx="13655">
                  <c:v>120</c:v>
                </c:pt>
                <c:pt idx="13656">
                  <c:v>120</c:v>
                </c:pt>
                <c:pt idx="13657">
                  <c:v>120</c:v>
                </c:pt>
                <c:pt idx="13658">
                  <c:v>120</c:v>
                </c:pt>
                <c:pt idx="13659">
                  <c:v>120</c:v>
                </c:pt>
                <c:pt idx="13660">
                  <c:v>120</c:v>
                </c:pt>
                <c:pt idx="13661">
                  <c:v>120</c:v>
                </c:pt>
                <c:pt idx="13662">
                  <c:v>120</c:v>
                </c:pt>
                <c:pt idx="13663">
                  <c:v>120</c:v>
                </c:pt>
                <c:pt idx="13664">
                  <c:v>120</c:v>
                </c:pt>
                <c:pt idx="13665">
                  <c:v>120</c:v>
                </c:pt>
                <c:pt idx="13666">
                  <c:v>120</c:v>
                </c:pt>
                <c:pt idx="13667">
                  <c:v>120</c:v>
                </c:pt>
                <c:pt idx="13668">
                  <c:v>120</c:v>
                </c:pt>
                <c:pt idx="13669">
                  <c:v>120</c:v>
                </c:pt>
                <c:pt idx="13670">
                  <c:v>120</c:v>
                </c:pt>
                <c:pt idx="13671">
                  <c:v>120</c:v>
                </c:pt>
                <c:pt idx="13672">
                  <c:v>120</c:v>
                </c:pt>
                <c:pt idx="13673">
                  <c:v>120</c:v>
                </c:pt>
                <c:pt idx="13674">
                  <c:v>120</c:v>
                </c:pt>
                <c:pt idx="13675">
                  <c:v>120</c:v>
                </c:pt>
                <c:pt idx="13676">
                  <c:v>120</c:v>
                </c:pt>
                <c:pt idx="13677">
                  <c:v>120</c:v>
                </c:pt>
                <c:pt idx="13678">
                  <c:v>120</c:v>
                </c:pt>
                <c:pt idx="13679">
                  <c:v>120</c:v>
                </c:pt>
                <c:pt idx="13680">
                  <c:v>120</c:v>
                </c:pt>
                <c:pt idx="13681">
                  <c:v>120</c:v>
                </c:pt>
                <c:pt idx="13682">
                  <c:v>120</c:v>
                </c:pt>
                <c:pt idx="13683">
                  <c:v>120</c:v>
                </c:pt>
                <c:pt idx="13684">
                  <c:v>120</c:v>
                </c:pt>
                <c:pt idx="13685">
                  <c:v>120</c:v>
                </c:pt>
                <c:pt idx="13686">
                  <c:v>120</c:v>
                </c:pt>
                <c:pt idx="13687">
                  <c:v>120</c:v>
                </c:pt>
                <c:pt idx="13688">
                  <c:v>120</c:v>
                </c:pt>
                <c:pt idx="13689">
                  <c:v>120</c:v>
                </c:pt>
                <c:pt idx="13690">
                  <c:v>120</c:v>
                </c:pt>
                <c:pt idx="13691">
                  <c:v>120</c:v>
                </c:pt>
                <c:pt idx="13692">
                  <c:v>120</c:v>
                </c:pt>
                <c:pt idx="13693">
                  <c:v>120</c:v>
                </c:pt>
                <c:pt idx="13694">
                  <c:v>120</c:v>
                </c:pt>
                <c:pt idx="13695">
                  <c:v>120</c:v>
                </c:pt>
                <c:pt idx="13696">
                  <c:v>120</c:v>
                </c:pt>
                <c:pt idx="13697">
                  <c:v>120</c:v>
                </c:pt>
                <c:pt idx="13698">
                  <c:v>120</c:v>
                </c:pt>
                <c:pt idx="13699">
                  <c:v>120</c:v>
                </c:pt>
                <c:pt idx="13700">
                  <c:v>120</c:v>
                </c:pt>
                <c:pt idx="13701">
                  <c:v>120</c:v>
                </c:pt>
                <c:pt idx="13702">
                  <c:v>120</c:v>
                </c:pt>
                <c:pt idx="13703">
                  <c:v>120</c:v>
                </c:pt>
                <c:pt idx="13704">
                  <c:v>120</c:v>
                </c:pt>
                <c:pt idx="13705">
                  <c:v>120</c:v>
                </c:pt>
                <c:pt idx="13706">
                  <c:v>120</c:v>
                </c:pt>
                <c:pt idx="13707">
                  <c:v>120</c:v>
                </c:pt>
                <c:pt idx="13708">
                  <c:v>120</c:v>
                </c:pt>
                <c:pt idx="13709">
                  <c:v>120</c:v>
                </c:pt>
                <c:pt idx="13710">
                  <c:v>120</c:v>
                </c:pt>
                <c:pt idx="13711">
                  <c:v>120</c:v>
                </c:pt>
                <c:pt idx="13712">
                  <c:v>120</c:v>
                </c:pt>
                <c:pt idx="13713">
                  <c:v>120</c:v>
                </c:pt>
                <c:pt idx="13714">
                  <c:v>120</c:v>
                </c:pt>
                <c:pt idx="13715">
                  <c:v>120</c:v>
                </c:pt>
                <c:pt idx="13716">
                  <c:v>120</c:v>
                </c:pt>
                <c:pt idx="13717">
                  <c:v>120</c:v>
                </c:pt>
                <c:pt idx="13718">
                  <c:v>120</c:v>
                </c:pt>
                <c:pt idx="13719">
                  <c:v>120</c:v>
                </c:pt>
                <c:pt idx="13720">
                  <c:v>120</c:v>
                </c:pt>
                <c:pt idx="13721">
                  <c:v>120</c:v>
                </c:pt>
                <c:pt idx="13722">
                  <c:v>120</c:v>
                </c:pt>
                <c:pt idx="13723">
                  <c:v>120</c:v>
                </c:pt>
                <c:pt idx="13724">
                  <c:v>120</c:v>
                </c:pt>
                <c:pt idx="13725">
                  <c:v>120</c:v>
                </c:pt>
                <c:pt idx="13726">
                  <c:v>120</c:v>
                </c:pt>
                <c:pt idx="13727">
                  <c:v>120</c:v>
                </c:pt>
                <c:pt idx="13728">
                  <c:v>120</c:v>
                </c:pt>
                <c:pt idx="13729">
                  <c:v>120</c:v>
                </c:pt>
                <c:pt idx="13730">
                  <c:v>120</c:v>
                </c:pt>
                <c:pt idx="13731">
                  <c:v>120</c:v>
                </c:pt>
                <c:pt idx="13732">
                  <c:v>120</c:v>
                </c:pt>
                <c:pt idx="13733">
                  <c:v>120</c:v>
                </c:pt>
                <c:pt idx="13734">
                  <c:v>120</c:v>
                </c:pt>
                <c:pt idx="13735">
                  <c:v>120</c:v>
                </c:pt>
                <c:pt idx="13736">
                  <c:v>120</c:v>
                </c:pt>
                <c:pt idx="13737">
                  <c:v>120</c:v>
                </c:pt>
                <c:pt idx="13738">
                  <c:v>120</c:v>
                </c:pt>
                <c:pt idx="13739">
                  <c:v>120</c:v>
                </c:pt>
                <c:pt idx="13740">
                  <c:v>120</c:v>
                </c:pt>
                <c:pt idx="13741">
                  <c:v>120</c:v>
                </c:pt>
                <c:pt idx="13742">
                  <c:v>120</c:v>
                </c:pt>
                <c:pt idx="13743">
                  <c:v>120</c:v>
                </c:pt>
                <c:pt idx="13744">
                  <c:v>120</c:v>
                </c:pt>
                <c:pt idx="13745">
                  <c:v>120</c:v>
                </c:pt>
                <c:pt idx="13746">
                  <c:v>120</c:v>
                </c:pt>
                <c:pt idx="13747">
                  <c:v>120</c:v>
                </c:pt>
                <c:pt idx="13748">
                  <c:v>120</c:v>
                </c:pt>
                <c:pt idx="13749">
                  <c:v>120</c:v>
                </c:pt>
                <c:pt idx="13750">
                  <c:v>120</c:v>
                </c:pt>
                <c:pt idx="13751">
                  <c:v>120</c:v>
                </c:pt>
                <c:pt idx="13752">
                  <c:v>120</c:v>
                </c:pt>
                <c:pt idx="13753">
                  <c:v>120</c:v>
                </c:pt>
                <c:pt idx="13754">
                  <c:v>120</c:v>
                </c:pt>
                <c:pt idx="13755">
                  <c:v>120</c:v>
                </c:pt>
                <c:pt idx="13756">
                  <c:v>120</c:v>
                </c:pt>
                <c:pt idx="13757">
                  <c:v>120</c:v>
                </c:pt>
                <c:pt idx="13758">
                  <c:v>120</c:v>
                </c:pt>
                <c:pt idx="13759">
                  <c:v>120</c:v>
                </c:pt>
                <c:pt idx="13760">
                  <c:v>120</c:v>
                </c:pt>
                <c:pt idx="13761">
                  <c:v>120</c:v>
                </c:pt>
                <c:pt idx="13762">
                  <c:v>120</c:v>
                </c:pt>
                <c:pt idx="13763">
                  <c:v>120</c:v>
                </c:pt>
                <c:pt idx="13764">
                  <c:v>120</c:v>
                </c:pt>
                <c:pt idx="13765">
                  <c:v>120</c:v>
                </c:pt>
                <c:pt idx="13766">
                  <c:v>120</c:v>
                </c:pt>
                <c:pt idx="13767">
                  <c:v>120</c:v>
                </c:pt>
                <c:pt idx="13768">
                  <c:v>120</c:v>
                </c:pt>
                <c:pt idx="13769">
                  <c:v>120</c:v>
                </c:pt>
                <c:pt idx="13770">
                  <c:v>120</c:v>
                </c:pt>
                <c:pt idx="13771">
                  <c:v>120</c:v>
                </c:pt>
                <c:pt idx="13772">
                  <c:v>120</c:v>
                </c:pt>
                <c:pt idx="13773">
                  <c:v>120</c:v>
                </c:pt>
                <c:pt idx="13774">
                  <c:v>120</c:v>
                </c:pt>
                <c:pt idx="13775">
                  <c:v>120</c:v>
                </c:pt>
                <c:pt idx="13776">
                  <c:v>110</c:v>
                </c:pt>
                <c:pt idx="13777">
                  <c:v>109</c:v>
                </c:pt>
                <c:pt idx="13778">
                  <c:v>108</c:v>
                </c:pt>
                <c:pt idx="13779">
                  <c:v>107</c:v>
                </c:pt>
                <c:pt idx="13780">
                  <c:v>105</c:v>
                </c:pt>
                <c:pt idx="13781">
                  <c:v>104</c:v>
                </c:pt>
                <c:pt idx="13782">
                  <c:v>103</c:v>
                </c:pt>
                <c:pt idx="13783">
                  <c:v>101</c:v>
                </c:pt>
                <c:pt idx="13784">
                  <c:v>100</c:v>
                </c:pt>
                <c:pt idx="13785">
                  <c:v>99</c:v>
                </c:pt>
                <c:pt idx="13786">
                  <c:v>98</c:v>
                </c:pt>
                <c:pt idx="13787">
                  <c:v>96</c:v>
                </c:pt>
                <c:pt idx="13788">
                  <c:v>95</c:v>
                </c:pt>
                <c:pt idx="13789">
                  <c:v>94</c:v>
                </c:pt>
                <c:pt idx="13790">
                  <c:v>93</c:v>
                </c:pt>
                <c:pt idx="13791">
                  <c:v>91</c:v>
                </c:pt>
                <c:pt idx="13792">
                  <c:v>90</c:v>
                </c:pt>
                <c:pt idx="13793">
                  <c:v>89</c:v>
                </c:pt>
                <c:pt idx="13794">
                  <c:v>88</c:v>
                </c:pt>
                <c:pt idx="13795">
                  <c:v>86</c:v>
                </c:pt>
                <c:pt idx="13796">
                  <c:v>85</c:v>
                </c:pt>
                <c:pt idx="13797">
                  <c:v>84</c:v>
                </c:pt>
                <c:pt idx="13798">
                  <c:v>83</c:v>
                </c:pt>
                <c:pt idx="13799">
                  <c:v>81</c:v>
                </c:pt>
                <c:pt idx="13800">
                  <c:v>80</c:v>
                </c:pt>
                <c:pt idx="13801">
                  <c:v>79</c:v>
                </c:pt>
                <c:pt idx="13802">
                  <c:v>78</c:v>
                </c:pt>
                <c:pt idx="13803">
                  <c:v>77</c:v>
                </c:pt>
                <c:pt idx="13804">
                  <c:v>75</c:v>
                </c:pt>
                <c:pt idx="13805">
                  <c:v>74</c:v>
                </c:pt>
                <c:pt idx="13806">
                  <c:v>73</c:v>
                </c:pt>
                <c:pt idx="13807">
                  <c:v>72</c:v>
                </c:pt>
                <c:pt idx="13808">
                  <c:v>70</c:v>
                </c:pt>
                <c:pt idx="13809">
                  <c:v>69</c:v>
                </c:pt>
                <c:pt idx="13810">
                  <c:v>68</c:v>
                </c:pt>
                <c:pt idx="13811">
                  <c:v>67</c:v>
                </c:pt>
                <c:pt idx="13812">
                  <c:v>65</c:v>
                </c:pt>
                <c:pt idx="13813">
                  <c:v>64</c:v>
                </c:pt>
                <c:pt idx="13814">
                  <c:v>63</c:v>
                </c:pt>
                <c:pt idx="13815">
                  <c:v>62</c:v>
                </c:pt>
                <c:pt idx="13816">
                  <c:v>60</c:v>
                </c:pt>
                <c:pt idx="13817">
                  <c:v>60</c:v>
                </c:pt>
                <c:pt idx="13818">
                  <c:v>60</c:v>
                </c:pt>
                <c:pt idx="13819">
                  <c:v>60</c:v>
                </c:pt>
                <c:pt idx="13820">
                  <c:v>60</c:v>
                </c:pt>
                <c:pt idx="13821">
                  <c:v>60</c:v>
                </c:pt>
                <c:pt idx="13822">
                  <c:v>60</c:v>
                </c:pt>
                <c:pt idx="13823">
                  <c:v>60</c:v>
                </c:pt>
                <c:pt idx="13824">
                  <c:v>60</c:v>
                </c:pt>
                <c:pt idx="13825">
                  <c:v>60</c:v>
                </c:pt>
                <c:pt idx="13826">
                  <c:v>60</c:v>
                </c:pt>
                <c:pt idx="13827">
                  <c:v>60</c:v>
                </c:pt>
                <c:pt idx="13828">
                  <c:v>60</c:v>
                </c:pt>
                <c:pt idx="13829">
                  <c:v>60</c:v>
                </c:pt>
                <c:pt idx="13830">
                  <c:v>60</c:v>
                </c:pt>
                <c:pt idx="13831">
                  <c:v>60</c:v>
                </c:pt>
                <c:pt idx="13832">
                  <c:v>60</c:v>
                </c:pt>
                <c:pt idx="13833">
                  <c:v>60</c:v>
                </c:pt>
                <c:pt idx="13834">
                  <c:v>60</c:v>
                </c:pt>
                <c:pt idx="13835">
                  <c:v>60</c:v>
                </c:pt>
                <c:pt idx="13836">
                  <c:v>60</c:v>
                </c:pt>
                <c:pt idx="13837">
                  <c:v>60</c:v>
                </c:pt>
                <c:pt idx="13838">
                  <c:v>60</c:v>
                </c:pt>
                <c:pt idx="13839">
                  <c:v>60</c:v>
                </c:pt>
                <c:pt idx="13840">
                  <c:v>60</c:v>
                </c:pt>
                <c:pt idx="13841">
                  <c:v>60</c:v>
                </c:pt>
                <c:pt idx="13842">
                  <c:v>60</c:v>
                </c:pt>
                <c:pt idx="13843">
                  <c:v>60</c:v>
                </c:pt>
                <c:pt idx="13844">
                  <c:v>60</c:v>
                </c:pt>
                <c:pt idx="13845">
                  <c:v>60</c:v>
                </c:pt>
                <c:pt idx="13846">
                  <c:v>60</c:v>
                </c:pt>
                <c:pt idx="13847">
                  <c:v>60</c:v>
                </c:pt>
                <c:pt idx="13848">
                  <c:v>60</c:v>
                </c:pt>
                <c:pt idx="13849">
                  <c:v>60</c:v>
                </c:pt>
                <c:pt idx="13850">
                  <c:v>59</c:v>
                </c:pt>
                <c:pt idx="13851">
                  <c:v>59</c:v>
                </c:pt>
                <c:pt idx="13852">
                  <c:v>58</c:v>
                </c:pt>
                <c:pt idx="13853">
                  <c:v>56</c:v>
                </c:pt>
                <c:pt idx="13854">
                  <c:v>55</c:v>
                </c:pt>
                <c:pt idx="13855">
                  <c:v>54</c:v>
                </c:pt>
                <c:pt idx="13856">
                  <c:v>53</c:v>
                </c:pt>
                <c:pt idx="13857">
                  <c:v>53</c:v>
                </c:pt>
                <c:pt idx="13858">
                  <c:v>53</c:v>
                </c:pt>
                <c:pt idx="13859">
                  <c:v>53</c:v>
                </c:pt>
                <c:pt idx="13860">
                  <c:v>53</c:v>
                </c:pt>
                <c:pt idx="13861">
                  <c:v>53</c:v>
                </c:pt>
                <c:pt idx="13862">
                  <c:v>53</c:v>
                </c:pt>
                <c:pt idx="13863">
                  <c:v>53</c:v>
                </c:pt>
                <c:pt idx="13864">
                  <c:v>53</c:v>
                </c:pt>
                <c:pt idx="13865">
                  <c:v>53</c:v>
                </c:pt>
                <c:pt idx="13866">
                  <c:v>53</c:v>
                </c:pt>
                <c:pt idx="13867">
                  <c:v>53</c:v>
                </c:pt>
                <c:pt idx="13868">
                  <c:v>53</c:v>
                </c:pt>
                <c:pt idx="13869">
                  <c:v>53</c:v>
                </c:pt>
                <c:pt idx="13870">
                  <c:v>53</c:v>
                </c:pt>
                <c:pt idx="13871">
                  <c:v>53</c:v>
                </c:pt>
                <c:pt idx="13872">
                  <c:v>53</c:v>
                </c:pt>
                <c:pt idx="13873">
                  <c:v>53</c:v>
                </c:pt>
                <c:pt idx="13874">
                  <c:v>53</c:v>
                </c:pt>
                <c:pt idx="13875">
                  <c:v>53</c:v>
                </c:pt>
                <c:pt idx="13876">
                  <c:v>74</c:v>
                </c:pt>
                <c:pt idx="13877">
                  <c:v>76</c:v>
                </c:pt>
                <c:pt idx="13878">
                  <c:v>76</c:v>
                </c:pt>
                <c:pt idx="13879">
                  <c:v>76</c:v>
                </c:pt>
                <c:pt idx="13880">
                  <c:v>99</c:v>
                </c:pt>
                <c:pt idx="13881">
                  <c:v>102</c:v>
                </c:pt>
                <c:pt idx="13882">
                  <c:v>108</c:v>
                </c:pt>
                <c:pt idx="13883">
                  <c:v>120</c:v>
                </c:pt>
                <c:pt idx="13884">
                  <c:v>120</c:v>
                </c:pt>
                <c:pt idx="13885">
                  <c:v>120</c:v>
                </c:pt>
                <c:pt idx="13886">
                  <c:v>120</c:v>
                </c:pt>
                <c:pt idx="13887">
                  <c:v>120</c:v>
                </c:pt>
                <c:pt idx="13888">
                  <c:v>120</c:v>
                </c:pt>
                <c:pt idx="13889">
                  <c:v>120</c:v>
                </c:pt>
                <c:pt idx="13890">
                  <c:v>120</c:v>
                </c:pt>
                <c:pt idx="13891">
                  <c:v>120</c:v>
                </c:pt>
                <c:pt idx="13892">
                  <c:v>120</c:v>
                </c:pt>
                <c:pt idx="13893">
                  <c:v>120</c:v>
                </c:pt>
                <c:pt idx="13894">
                  <c:v>120</c:v>
                </c:pt>
                <c:pt idx="13895">
                  <c:v>120</c:v>
                </c:pt>
                <c:pt idx="13896">
                  <c:v>120</c:v>
                </c:pt>
                <c:pt idx="13897">
                  <c:v>120</c:v>
                </c:pt>
                <c:pt idx="13898">
                  <c:v>120</c:v>
                </c:pt>
                <c:pt idx="13899">
                  <c:v>120</c:v>
                </c:pt>
                <c:pt idx="13900">
                  <c:v>120</c:v>
                </c:pt>
                <c:pt idx="13901">
                  <c:v>120</c:v>
                </c:pt>
                <c:pt idx="13902">
                  <c:v>120</c:v>
                </c:pt>
                <c:pt idx="13903">
                  <c:v>120</c:v>
                </c:pt>
                <c:pt idx="13904">
                  <c:v>120</c:v>
                </c:pt>
                <c:pt idx="13905">
                  <c:v>120</c:v>
                </c:pt>
                <c:pt idx="13906">
                  <c:v>120</c:v>
                </c:pt>
                <c:pt idx="13907">
                  <c:v>120</c:v>
                </c:pt>
                <c:pt idx="13908">
                  <c:v>120</c:v>
                </c:pt>
                <c:pt idx="13909">
                  <c:v>120</c:v>
                </c:pt>
                <c:pt idx="13910">
                  <c:v>120</c:v>
                </c:pt>
                <c:pt idx="13911">
                  <c:v>120</c:v>
                </c:pt>
                <c:pt idx="13912">
                  <c:v>120</c:v>
                </c:pt>
                <c:pt idx="13913">
                  <c:v>120</c:v>
                </c:pt>
                <c:pt idx="13914">
                  <c:v>120</c:v>
                </c:pt>
                <c:pt idx="13915">
                  <c:v>120</c:v>
                </c:pt>
                <c:pt idx="13916">
                  <c:v>120</c:v>
                </c:pt>
                <c:pt idx="13917">
                  <c:v>120</c:v>
                </c:pt>
                <c:pt idx="13918">
                  <c:v>120</c:v>
                </c:pt>
                <c:pt idx="13919">
                  <c:v>120</c:v>
                </c:pt>
                <c:pt idx="13920">
                  <c:v>120</c:v>
                </c:pt>
                <c:pt idx="13921">
                  <c:v>120</c:v>
                </c:pt>
                <c:pt idx="13922">
                  <c:v>120</c:v>
                </c:pt>
                <c:pt idx="13923">
                  <c:v>120</c:v>
                </c:pt>
                <c:pt idx="13924">
                  <c:v>120</c:v>
                </c:pt>
                <c:pt idx="13925">
                  <c:v>120</c:v>
                </c:pt>
                <c:pt idx="13926">
                  <c:v>120</c:v>
                </c:pt>
                <c:pt idx="13927">
                  <c:v>120</c:v>
                </c:pt>
                <c:pt idx="13928">
                  <c:v>120</c:v>
                </c:pt>
                <c:pt idx="13929">
                  <c:v>120</c:v>
                </c:pt>
                <c:pt idx="13930">
                  <c:v>120</c:v>
                </c:pt>
                <c:pt idx="13931">
                  <c:v>120</c:v>
                </c:pt>
                <c:pt idx="13932">
                  <c:v>120</c:v>
                </c:pt>
                <c:pt idx="13933">
                  <c:v>120</c:v>
                </c:pt>
                <c:pt idx="13934">
                  <c:v>120</c:v>
                </c:pt>
                <c:pt idx="13935">
                  <c:v>120</c:v>
                </c:pt>
                <c:pt idx="13936">
                  <c:v>120</c:v>
                </c:pt>
                <c:pt idx="13937">
                  <c:v>120</c:v>
                </c:pt>
                <c:pt idx="13938">
                  <c:v>120</c:v>
                </c:pt>
                <c:pt idx="13939">
                  <c:v>120</c:v>
                </c:pt>
                <c:pt idx="13940">
                  <c:v>120</c:v>
                </c:pt>
                <c:pt idx="13941">
                  <c:v>120</c:v>
                </c:pt>
                <c:pt idx="13942">
                  <c:v>120</c:v>
                </c:pt>
                <c:pt idx="13943">
                  <c:v>120</c:v>
                </c:pt>
                <c:pt idx="13944">
                  <c:v>120</c:v>
                </c:pt>
                <c:pt idx="13945">
                  <c:v>120</c:v>
                </c:pt>
                <c:pt idx="13946">
                  <c:v>120</c:v>
                </c:pt>
                <c:pt idx="13947">
                  <c:v>120</c:v>
                </c:pt>
                <c:pt idx="13948">
                  <c:v>120</c:v>
                </c:pt>
                <c:pt idx="13949">
                  <c:v>120</c:v>
                </c:pt>
                <c:pt idx="13950">
                  <c:v>120</c:v>
                </c:pt>
                <c:pt idx="13951">
                  <c:v>120</c:v>
                </c:pt>
                <c:pt idx="13952">
                  <c:v>120</c:v>
                </c:pt>
                <c:pt idx="13953">
                  <c:v>120</c:v>
                </c:pt>
                <c:pt idx="13954">
                  <c:v>120</c:v>
                </c:pt>
                <c:pt idx="13955">
                  <c:v>120</c:v>
                </c:pt>
                <c:pt idx="13956">
                  <c:v>120</c:v>
                </c:pt>
                <c:pt idx="13957">
                  <c:v>120</c:v>
                </c:pt>
                <c:pt idx="13958">
                  <c:v>120</c:v>
                </c:pt>
                <c:pt idx="13959">
                  <c:v>120</c:v>
                </c:pt>
                <c:pt idx="13960">
                  <c:v>120</c:v>
                </c:pt>
                <c:pt idx="13961">
                  <c:v>120</c:v>
                </c:pt>
                <c:pt idx="13962">
                  <c:v>120</c:v>
                </c:pt>
                <c:pt idx="13963">
                  <c:v>120</c:v>
                </c:pt>
                <c:pt idx="13964">
                  <c:v>120</c:v>
                </c:pt>
                <c:pt idx="13965">
                  <c:v>120</c:v>
                </c:pt>
                <c:pt idx="13966">
                  <c:v>120</c:v>
                </c:pt>
                <c:pt idx="13967">
                  <c:v>120</c:v>
                </c:pt>
                <c:pt idx="13968">
                  <c:v>120</c:v>
                </c:pt>
                <c:pt idx="13969">
                  <c:v>120</c:v>
                </c:pt>
                <c:pt idx="13970">
                  <c:v>120</c:v>
                </c:pt>
                <c:pt idx="13971">
                  <c:v>120</c:v>
                </c:pt>
                <c:pt idx="13972">
                  <c:v>120</c:v>
                </c:pt>
                <c:pt idx="13973">
                  <c:v>120</c:v>
                </c:pt>
                <c:pt idx="13974">
                  <c:v>120</c:v>
                </c:pt>
                <c:pt idx="13975">
                  <c:v>120</c:v>
                </c:pt>
                <c:pt idx="13976">
                  <c:v>120</c:v>
                </c:pt>
                <c:pt idx="13977">
                  <c:v>120</c:v>
                </c:pt>
                <c:pt idx="13978">
                  <c:v>120</c:v>
                </c:pt>
                <c:pt idx="13979">
                  <c:v>120</c:v>
                </c:pt>
                <c:pt idx="13980">
                  <c:v>120</c:v>
                </c:pt>
                <c:pt idx="13981">
                  <c:v>120</c:v>
                </c:pt>
                <c:pt idx="13982">
                  <c:v>120</c:v>
                </c:pt>
                <c:pt idx="13983">
                  <c:v>120</c:v>
                </c:pt>
                <c:pt idx="13984">
                  <c:v>120</c:v>
                </c:pt>
                <c:pt idx="13985">
                  <c:v>120</c:v>
                </c:pt>
                <c:pt idx="13986">
                  <c:v>120</c:v>
                </c:pt>
                <c:pt idx="13987">
                  <c:v>120</c:v>
                </c:pt>
                <c:pt idx="13988">
                  <c:v>120</c:v>
                </c:pt>
                <c:pt idx="13989">
                  <c:v>120</c:v>
                </c:pt>
                <c:pt idx="13990">
                  <c:v>120</c:v>
                </c:pt>
                <c:pt idx="13991">
                  <c:v>120</c:v>
                </c:pt>
                <c:pt idx="13992">
                  <c:v>120</c:v>
                </c:pt>
                <c:pt idx="13993">
                  <c:v>120</c:v>
                </c:pt>
                <c:pt idx="13994">
                  <c:v>120</c:v>
                </c:pt>
                <c:pt idx="13995">
                  <c:v>120</c:v>
                </c:pt>
                <c:pt idx="13996">
                  <c:v>120</c:v>
                </c:pt>
                <c:pt idx="13997">
                  <c:v>120</c:v>
                </c:pt>
                <c:pt idx="13998">
                  <c:v>120</c:v>
                </c:pt>
                <c:pt idx="13999">
                  <c:v>120</c:v>
                </c:pt>
                <c:pt idx="14000">
                  <c:v>120</c:v>
                </c:pt>
                <c:pt idx="14001">
                  <c:v>120</c:v>
                </c:pt>
                <c:pt idx="14002">
                  <c:v>120</c:v>
                </c:pt>
                <c:pt idx="14003">
                  <c:v>120</c:v>
                </c:pt>
                <c:pt idx="14004">
                  <c:v>120</c:v>
                </c:pt>
                <c:pt idx="14005">
                  <c:v>120</c:v>
                </c:pt>
                <c:pt idx="14006">
                  <c:v>120</c:v>
                </c:pt>
                <c:pt idx="14007">
                  <c:v>120</c:v>
                </c:pt>
                <c:pt idx="14008">
                  <c:v>120</c:v>
                </c:pt>
                <c:pt idx="14009">
                  <c:v>120</c:v>
                </c:pt>
                <c:pt idx="14010">
                  <c:v>120</c:v>
                </c:pt>
                <c:pt idx="14011">
                  <c:v>120</c:v>
                </c:pt>
                <c:pt idx="14012">
                  <c:v>120</c:v>
                </c:pt>
                <c:pt idx="14013">
                  <c:v>120</c:v>
                </c:pt>
                <c:pt idx="14014">
                  <c:v>120</c:v>
                </c:pt>
                <c:pt idx="14015">
                  <c:v>120</c:v>
                </c:pt>
                <c:pt idx="14016">
                  <c:v>120</c:v>
                </c:pt>
                <c:pt idx="14017">
                  <c:v>120</c:v>
                </c:pt>
                <c:pt idx="14018">
                  <c:v>120</c:v>
                </c:pt>
                <c:pt idx="14019">
                  <c:v>120</c:v>
                </c:pt>
                <c:pt idx="14020">
                  <c:v>120</c:v>
                </c:pt>
                <c:pt idx="14021">
                  <c:v>120</c:v>
                </c:pt>
                <c:pt idx="14022">
                  <c:v>120</c:v>
                </c:pt>
                <c:pt idx="14023">
                  <c:v>120</c:v>
                </c:pt>
                <c:pt idx="14024">
                  <c:v>120</c:v>
                </c:pt>
                <c:pt idx="14025">
                  <c:v>120</c:v>
                </c:pt>
                <c:pt idx="14026">
                  <c:v>120</c:v>
                </c:pt>
                <c:pt idx="14027">
                  <c:v>120</c:v>
                </c:pt>
                <c:pt idx="14028">
                  <c:v>120</c:v>
                </c:pt>
                <c:pt idx="14029">
                  <c:v>120</c:v>
                </c:pt>
                <c:pt idx="14030">
                  <c:v>120</c:v>
                </c:pt>
                <c:pt idx="14031">
                  <c:v>120</c:v>
                </c:pt>
                <c:pt idx="14032">
                  <c:v>120</c:v>
                </c:pt>
                <c:pt idx="14033">
                  <c:v>120</c:v>
                </c:pt>
                <c:pt idx="14034">
                  <c:v>120</c:v>
                </c:pt>
                <c:pt idx="14035">
                  <c:v>120</c:v>
                </c:pt>
                <c:pt idx="14036">
                  <c:v>120</c:v>
                </c:pt>
                <c:pt idx="14037">
                  <c:v>120</c:v>
                </c:pt>
                <c:pt idx="14038">
                  <c:v>120</c:v>
                </c:pt>
                <c:pt idx="14039">
                  <c:v>120</c:v>
                </c:pt>
                <c:pt idx="14040">
                  <c:v>120</c:v>
                </c:pt>
                <c:pt idx="14041">
                  <c:v>120</c:v>
                </c:pt>
                <c:pt idx="14042">
                  <c:v>120</c:v>
                </c:pt>
                <c:pt idx="14043">
                  <c:v>120</c:v>
                </c:pt>
                <c:pt idx="14044">
                  <c:v>120</c:v>
                </c:pt>
                <c:pt idx="14045">
                  <c:v>120</c:v>
                </c:pt>
                <c:pt idx="14046">
                  <c:v>120</c:v>
                </c:pt>
                <c:pt idx="14047">
                  <c:v>120</c:v>
                </c:pt>
                <c:pt idx="14048">
                  <c:v>120</c:v>
                </c:pt>
                <c:pt idx="14049">
                  <c:v>120</c:v>
                </c:pt>
                <c:pt idx="14050">
                  <c:v>120</c:v>
                </c:pt>
                <c:pt idx="14051">
                  <c:v>120</c:v>
                </c:pt>
                <c:pt idx="14052">
                  <c:v>120</c:v>
                </c:pt>
                <c:pt idx="14053">
                  <c:v>120</c:v>
                </c:pt>
                <c:pt idx="14054">
                  <c:v>120</c:v>
                </c:pt>
                <c:pt idx="14055">
                  <c:v>120</c:v>
                </c:pt>
                <c:pt idx="14056">
                  <c:v>120</c:v>
                </c:pt>
                <c:pt idx="14057">
                  <c:v>120</c:v>
                </c:pt>
                <c:pt idx="14058">
                  <c:v>120</c:v>
                </c:pt>
                <c:pt idx="14059">
                  <c:v>120</c:v>
                </c:pt>
                <c:pt idx="14060">
                  <c:v>120</c:v>
                </c:pt>
                <c:pt idx="14061">
                  <c:v>120</c:v>
                </c:pt>
                <c:pt idx="14062">
                  <c:v>120</c:v>
                </c:pt>
                <c:pt idx="14063">
                  <c:v>120</c:v>
                </c:pt>
                <c:pt idx="14064">
                  <c:v>120</c:v>
                </c:pt>
                <c:pt idx="14065">
                  <c:v>120</c:v>
                </c:pt>
                <c:pt idx="14066">
                  <c:v>120</c:v>
                </c:pt>
                <c:pt idx="14067">
                  <c:v>120</c:v>
                </c:pt>
                <c:pt idx="14068">
                  <c:v>120</c:v>
                </c:pt>
                <c:pt idx="14069">
                  <c:v>120</c:v>
                </c:pt>
                <c:pt idx="14070">
                  <c:v>120</c:v>
                </c:pt>
                <c:pt idx="14071">
                  <c:v>120</c:v>
                </c:pt>
                <c:pt idx="14072">
                  <c:v>120</c:v>
                </c:pt>
                <c:pt idx="14073">
                  <c:v>120</c:v>
                </c:pt>
                <c:pt idx="14074">
                  <c:v>120</c:v>
                </c:pt>
                <c:pt idx="14075">
                  <c:v>120</c:v>
                </c:pt>
                <c:pt idx="14076">
                  <c:v>120</c:v>
                </c:pt>
                <c:pt idx="14077">
                  <c:v>120</c:v>
                </c:pt>
                <c:pt idx="14078">
                  <c:v>120</c:v>
                </c:pt>
                <c:pt idx="14079">
                  <c:v>120</c:v>
                </c:pt>
                <c:pt idx="14080">
                  <c:v>120</c:v>
                </c:pt>
                <c:pt idx="14081">
                  <c:v>120</c:v>
                </c:pt>
                <c:pt idx="14082">
                  <c:v>120</c:v>
                </c:pt>
                <c:pt idx="14083">
                  <c:v>120</c:v>
                </c:pt>
                <c:pt idx="14084">
                  <c:v>120</c:v>
                </c:pt>
                <c:pt idx="14085">
                  <c:v>120</c:v>
                </c:pt>
                <c:pt idx="14086">
                  <c:v>120</c:v>
                </c:pt>
                <c:pt idx="14087">
                  <c:v>120</c:v>
                </c:pt>
                <c:pt idx="14088">
                  <c:v>120</c:v>
                </c:pt>
                <c:pt idx="14089">
                  <c:v>120</c:v>
                </c:pt>
                <c:pt idx="14090">
                  <c:v>120</c:v>
                </c:pt>
                <c:pt idx="14091">
                  <c:v>120</c:v>
                </c:pt>
                <c:pt idx="14092">
                  <c:v>120</c:v>
                </c:pt>
                <c:pt idx="14093">
                  <c:v>120</c:v>
                </c:pt>
                <c:pt idx="14094">
                  <c:v>120</c:v>
                </c:pt>
                <c:pt idx="14095">
                  <c:v>120</c:v>
                </c:pt>
                <c:pt idx="14096">
                  <c:v>120</c:v>
                </c:pt>
                <c:pt idx="14097">
                  <c:v>120</c:v>
                </c:pt>
                <c:pt idx="14098">
                  <c:v>120</c:v>
                </c:pt>
                <c:pt idx="14099">
                  <c:v>120</c:v>
                </c:pt>
                <c:pt idx="14100">
                  <c:v>120</c:v>
                </c:pt>
                <c:pt idx="14101">
                  <c:v>120</c:v>
                </c:pt>
                <c:pt idx="14102">
                  <c:v>120</c:v>
                </c:pt>
                <c:pt idx="14103">
                  <c:v>120</c:v>
                </c:pt>
                <c:pt idx="14104">
                  <c:v>120</c:v>
                </c:pt>
                <c:pt idx="14105">
                  <c:v>120</c:v>
                </c:pt>
                <c:pt idx="14106">
                  <c:v>120</c:v>
                </c:pt>
                <c:pt idx="14107">
                  <c:v>120</c:v>
                </c:pt>
                <c:pt idx="14108">
                  <c:v>120</c:v>
                </c:pt>
                <c:pt idx="14109">
                  <c:v>120</c:v>
                </c:pt>
                <c:pt idx="14110">
                  <c:v>120</c:v>
                </c:pt>
                <c:pt idx="14111">
                  <c:v>120</c:v>
                </c:pt>
                <c:pt idx="14112">
                  <c:v>120</c:v>
                </c:pt>
                <c:pt idx="14113">
                  <c:v>120</c:v>
                </c:pt>
                <c:pt idx="14114">
                  <c:v>120</c:v>
                </c:pt>
                <c:pt idx="14115">
                  <c:v>120</c:v>
                </c:pt>
                <c:pt idx="14116">
                  <c:v>120</c:v>
                </c:pt>
                <c:pt idx="14117">
                  <c:v>120</c:v>
                </c:pt>
                <c:pt idx="14118">
                  <c:v>120</c:v>
                </c:pt>
                <c:pt idx="14119">
                  <c:v>120</c:v>
                </c:pt>
                <c:pt idx="14120">
                  <c:v>120</c:v>
                </c:pt>
                <c:pt idx="14121">
                  <c:v>120</c:v>
                </c:pt>
                <c:pt idx="14122">
                  <c:v>120</c:v>
                </c:pt>
                <c:pt idx="14123">
                  <c:v>120</c:v>
                </c:pt>
                <c:pt idx="14124">
                  <c:v>120</c:v>
                </c:pt>
                <c:pt idx="14125">
                  <c:v>120</c:v>
                </c:pt>
                <c:pt idx="14126">
                  <c:v>120</c:v>
                </c:pt>
                <c:pt idx="14127">
                  <c:v>120</c:v>
                </c:pt>
                <c:pt idx="14128">
                  <c:v>120</c:v>
                </c:pt>
                <c:pt idx="14129">
                  <c:v>120</c:v>
                </c:pt>
                <c:pt idx="14130">
                  <c:v>120</c:v>
                </c:pt>
                <c:pt idx="14131">
                  <c:v>120</c:v>
                </c:pt>
                <c:pt idx="14132">
                  <c:v>120</c:v>
                </c:pt>
                <c:pt idx="14133">
                  <c:v>120</c:v>
                </c:pt>
                <c:pt idx="14134">
                  <c:v>120</c:v>
                </c:pt>
                <c:pt idx="14135">
                  <c:v>120</c:v>
                </c:pt>
                <c:pt idx="14136">
                  <c:v>120</c:v>
                </c:pt>
                <c:pt idx="14137">
                  <c:v>120</c:v>
                </c:pt>
                <c:pt idx="14138">
                  <c:v>120</c:v>
                </c:pt>
                <c:pt idx="14139">
                  <c:v>120</c:v>
                </c:pt>
                <c:pt idx="14140">
                  <c:v>120</c:v>
                </c:pt>
                <c:pt idx="14141">
                  <c:v>120</c:v>
                </c:pt>
                <c:pt idx="14142">
                  <c:v>120</c:v>
                </c:pt>
                <c:pt idx="14143">
                  <c:v>120</c:v>
                </c:pt>
                <c:pt idx="14144">
                  <c:v>120</c:v>
                </c:pt>
                <c:pt idx="14145">
                  <c:v>120</c:v>
                </c:pt>
                <c:pt idx="14146">
                  <c:v>120</c:v>
                </c:pt>
                <c:pt idx="14147">
                  <c:v>120</c:v>
                </c:pt>
                <c:pt idx="14148">
                  <c:v>120</c:v>
                </c:pt>
                <c:pt idx="14149">
                  <c:v>120</c:v>
                </c:pt>
                <c:pt idx="14150">
                  <c:v>120</c:v>
                </c:pt>
                <c:pt idx="14151">
                  <c:v>120</c:v>
                </c:pt>
                <c:pt idx="14152">
                  <c:v>120</c:v>
                </c:pt>
                <c:pt idx="14153">
                  <c:v>120</c:v>
                </c:pt>
                <c:pt idx="14154">
                  <c:v>120</c:v>
                </c:pt>
                <c:pt idx="14155">
                  <c:v>120</c:v>
                </c:pt>
                <c:pt idx="14156">
                  <c:v>120</c:v>
                </c:pt>
                <c:pt idx="14157">
                  <c:v>120</c:v>
                </c:pt>
                <c:pt idx="14158">
                  <c:v>120</c:v>
                </c:pt>
                <c:pt idx="14159">
                  <c:v>120</c:v>
                </c:pt>
                <c:pt idx="14160">
                  <c:v>120</c:v>
                </c:pt>
                <c:pt idx="14161">
                  <c:v>120</c:v>
                </c:pt>
                <c:pt idx="14162">
                  <c:v>120</c:v>
                </c:pt>
                <c:pt idx="14163">
                  <c:v>120</c:v>
                </c:pt>
                <c:pt idx="14164">
                  <c:v>120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0-D206-471A-9520-5E78EDE5FF3C}"/>
            </c:ext>
          </c:extLst>
        </c:ser>
        <c:ser>
          <c:idx val="0"/>
          <c:order val="1"/>
          <c:tx>
            <c:v>Факт. скорость 09.07.24</c:v>
          </c:tx>
          <c:spPr>
            <a:ln w="19050"/>
          </c:spPr>
          <c:marker>
            <c:symbol val="none"/>
          </c:marker>
          <c:xVal>
            <c:numRef>
              <c:f>Лист1!$A$1:$A$14165</c:f>
              <c:numCache>
                <c:formatCode>General</c:formatCode>
                <c:ptCount val="14165"/>
                <c:pt idx="0">
                  <c:v>160.006</c:v>
                </c:pt>
                <c:pt idx="1">
                  <c:v>160.035</c:v>
                </c:pt>
                <c:pt idx="2">
                  <c:v>160.06299999999999</c:v>
                </c:pt>
                <c:pt idx="3">
                  <c:v>160.08799999999999</c:v>
                </c:pt>
                <c:pt idx="4">
                  <c:v>160.11600000000001</c:v>
                </c:pt>
                <c:pt idx="5">
                  <c:v>160.14400000000001</c:v>
                </c:pt>
                <c:pt idx="6">
                  <c:v>160.17099999999999</c:v>
                </c:pt>
                <c:pt idx="7">
                  <c:v>160.19800000000001</c:v>
                </c:pt>
                <c:pt idx="8">
                  <c:v>160.226</c:v>
                </c:pt>
                <c:pt idx="9">
                  <c:v>160.25299999999999</c:v>
                </c:pt>
                <c:pt idx="10">
                  <c:v>160.28</c:v>
                </c:pt>
                <c:pt idx="11">
                  <c:v>160.30799999999999</c:v>
                </c:pt>
                <c:pt idx="12">
                  <c:v>160.33600000000001</c:v>
                </c:pt>
                <c:pt idx="13">
                  <c:v>160.363</c:v>
                </c:pt>
                <c:pt idx="14">
                  <c:v>160.39099999999999</c:v>
                </c:pt>
                <c:pt idx="15">
                  <c:v>160.41999999999999</c:v>
                </c:pt>
                <c:pt idx="16">
                  <c:v>160.447</c:v>
                </c:pt>
                <c:pt idx="17">
                  <c:v>160.47399999999999</c:v>
                </c:pt>
                <c:pt idx="18">
                  <c:v>160.50200000000001</c:v>
                </c:pt>
                <c:pt idx="19">
                  <c:v>160.53</c:v>
                </c:pt>
                <c:pt idx="20">
                  <c:v>160.55799999999999</c:v>
                </c:pt>
                <c:pt idx="21">
                  <c:v>160.58600000000001</c:v>
                </c:pt>
                <c:pt idx="22">
                  <c:v>160.614</c:v>
                </c:pt>
                <c:pt idx="23">
                  <c:v>160.642</c:v>
                </c:pt>
                <c:pt idx="24">
                  <c:v>160.66999999999999</c:v>
                </c:pt>
                <c:pt idx="25">
                  <c:v>160.69800000000001</c:v>
                </c:pt>
                <c:pt idx="26">
                  <c:v>160.726</c:v>
                </c:pt>
                <c:pt idx="27">
                  <c:v>160.755</c:v>
                </c:pt>
                <c:pt idx="28">
                  <c:v>160.78399999999999</c:v>
                </c:pt>
                <c:pt idx="29">
                  <c:v>160.81100000000001</c:v>
                </c:pt>
                <c:pt idx="30">
                  <c:v>160.84100000000001</c:v>
                </c:pt>
                <c:pt idx="31">
                  <c:v>160.86799999999999</c:v>
                </c:pt>
                <c:pt idx="32">
                  <c:v>160.89699999999999</c:v>
                </c:pt>
                <c:pt idx="33">
                  <c:v>160.92699999999999</c:v>
                </c:pt>
                <c:pt idx="34">
                  <c:v>160.953</c:v>
                </c:pt>
                <c:pt idx="35">
                  <c:v>160.983</c:v>
                </c:pt>
                <c:pt idx="36">
                  <c:v>161.012</c:v>
                </c:pt>
                <c:pt idx="37">
                  <c:v>161.041</c:v>
                </c:pt>
                <c:pt idx="38">
                  <c:v>161.07</c:v>
                </c:pt>
                <c:pt idx="39">
                  <c:v>161.096</c:v>
                </c:pt>
                <c:pt idx="40">
                  <c:v>161.126</c:v>
                </c:pt>
                <c:pt idx="41">
                  <c:v>161.155</c:v>
                </c:pt>
                <c:pt idx="42">
                  <c:v>161.185</c:v>
                </c:pt>
                <c:pt idx="43">
                  <c:v>161.21299999999999</c:v>
                </c:pt>
                <c:pt idx="44">
                  <c:v>161.24199999999999</c:v>
                </c:pt>
                <c:pt idx="45">
                  <c:v>161.27099999999999</c:v>
                </c:pt>
                <c:pt idx="46">
                  <c:v>161.30000000000001</c:v>
                </c:pt>
                <c:pt idx="47">
                  <c:v>161.32900000000001</c:v>
                </c:pt>
                <c:pt idx="48">
                  <c:v>161.36000000000001</c:v>
                </c:pt>
                <c:pt idx="49">
                  <c:v>161.38800000000001</c:v>
                </c:pt>
                <c:pt idx="50">
                  <c:v>161.41800000000001</c:v>
                </c:pt>
                <c:pt idx="51">
                  <c:v>161.44900000000001</c:v>
                </c:pt>
                <c:pt idx="52">
                  <c:v>161.476</c:v>
                </c:pt>
                <c:pt idx="53">
                  <c:v>161.50700000000001</c:v>
                </c:pt>
                <c:pt idx="54">
                  <c:v>161.535</c:v>
                </c:pt>
                <c:pt idx="55">
                  <c:v>161.56700000000001</c:v>
                </c:pt>
                <c:pt idx="56">
                  <c:v>161.59700000000001</c:v>
                </c:pt>
                <c:pt idx="57">
                  <c:v>161.62700000000001</c:v>
                </c:pt>
                <c:pt idx="58">
                  <c:v>161.654</c:v>
                </c:pt>
                <c:pt idx="59">
                  <c:v>161.68600000000001</c:v>
                </c:pt>
                <c:pt idx="60">
                  <c:v>161.71600000000001</c:v>
                </c:pt>
                <c:pt idx="61">
                  <c:v>161.74299999999999</c:v>
                </c:pt>
                <c:pt idx="62">
                  <c:v>161.77500000000001</c:v>
                </c:pt>
                <c:pt idx="63">
                  <c:v>161.80500000000001</c:v>
                </c:pt>
                <c:pt idx="64">
                  <c:v>161.834</c:v>
                </c:pt>
                <c:pt idx="65">
                  <c:v>161.86500000000001</c:v>
                </c:pt>
                <c:pt idx="66">
                  <c:v>161.89500000000001</c:v>
                </c:pt>
                <c:pt idx="67">
                  <c:v>161.923</c:v>
                </c:pt>
                <c:pt idx="68">
                  <c:v>161.95500000000001</c:v>
                </c:pt>
                <c:pt idx="69">
                  <c:v>161.98500000000001</c:v>
                </c:pt>
                <c:pt idx="70">
                  <c:v>162.01499999999999</c:v>
                </c:pt>
                <c:pt idx="71">
                  <c:v>162.04599999999999</c:v>
                </c:pt>
                <c:pt idx="72">
                  <c:v>162.07400000000001</c:v>
                </c:pt>
                <c:pt idx="73">
                  <c:v>162.102</c:v>
                </c:pt>
                <c:pt idx="74">
                  <c:v>162.13499999999999</c:v>
                </c:pt>
                <c:pt idx="75">
                  <c:v>162.166</c:v>
                </c:pt>
                <c:pt idx="76">
                  <c:v>162.19900000000001</c:v>
                </c:pt>
                <c:pt idx="77">
                  <c:v>162.23099999999999</c:v>
                </c:pt>
                <c:pt idx="78">
                  <c:v>162.26300000000001</c:v>
                </c:pt>
                <c:pt idx="79">
                  <c:v>162.292</c:v>
                </c:pt>
                <c:pt idx="80">
                  <c:v>162.32300000000001</c:v>
                </c:pt>
                <c:pt idx="81">
                  <c:v>162.352</c:v>
                </c:pt>
                <c:pt idx="82">
                  <c:v>162.386</c:v>
                </c:pt>
                <c:pt idx="83">
                  <c:v>162.41499999999999</c:v>
                </c:pt>
                <c:pt idx="84">
                  <c:v>162.447</c:v>
                </c:pt>
                <c:pt idx="85">
                  <c:v>162.47900000000001</c:v>
                </c:pt>
                <c:pt idx="86">
                  <c:v>162.50800000000001</c:v>
                </c:pt>
                <c:pt idx="87">
                  <c:v>162.53899999999999</c:v>
                </c:pt>
                <c:pt idx="88">
                  <c:v>162.572</c:v>
                </c:pt>
                <c:pt idx="89">
                  <c:v>162.602</c:v>
                </c:pt>
                <c:pt idx="90">
                  <c:v>162.63300000000001</c:v>
                </c:pt>
                <c:pt idx="91">
                  <c:v>162.66399999999999</c:v>
                </c:pt>
                <c:pt idx="92">
                  <c:v>162.696</c:v>
                </c:pt>
                <c:pt idx="93">
                  <c:v>162.727</c:v>
                </c:pt>
                <c:pt idx="94">
                  <c:v>162.75899999999999</c:v>
                </c:pt>
                <c:pt idx="95">
                  <c:v>162.78899999999999</c:v>
                </c:pt>
                <c:pt idx="96">
                  <c:v>162.821</c:v>
                </c:pt>
                <c:pt idx="97">
                  <c:v>162.851</c:v>
                </c:pt>
                <c:pt idx="98">
                  <c:v>162.88399999999999</c:v>
                </c:pt>
                <c:pt idx="99">
                  <c:v>162.916</c:v>
                </c:pt>
                <c:pt idx="100">
                  <c:v>162.947</c:v>
                </c:pt>
                <c:pt idx="101">
                  <c:v>162.97900000000001</c:v>
                </c:pt>
                <c:pt idx="102">
                  <c:v>163.011</c:v>
                </c:pt>
                <c:pt idx="103">
                  <c:v>163.04300000000001</c:v>
                </c:pt>
                <c:pt idx="104">
                  <c:v>163.07499999999999</c:v>
                </c:pt>
                <c:pt idx="105">
                  <c:v>163.10499999999999</c:v>
                </c:pt>
                <c:pt idx="106">
                  <c:v>163.13800000000001</c:v>
                </c:pt>
                <c:pt idx="107">
                  <c:v>163.16999999999999</c:v>
                </c:pt>
                <c:pt idx="108">
                  <c:v>163.19999999999999</c:v>
                </c:pt>
                <c:pt idx="109">
                  <c:v>163.23500000000001</c:v>
                </c:pt>
                <c:pt idx="110">
                  <c:v>163.26599999999999</c:v>
                </c:pt>
                <c:pt idx="111">
                  <c:v>163.298</c:v>
                </c:pt>
                <c:pt idx="112">
                  <c:v>163.33199999999999</c:v>
                </c:pt>
                <c:pt idx="113">
                  <c:v>163.363</c:v>
                </c:pt>
                <c:pt idx="114">
                  <c:v>163.39500000000001</c:v>
                </c:pt>
                <c:pt idx="115">
                  <c:v>163.42699999999999</c:v>
                </c:pt>
                <c:pt idx="116">
                  <c:v>163.46100000000001</c:v>
                </c:pt>
                <c:pt idx="117">
                  <c:v>163.49</c:v>
                </c:pt>
                <c:pt idx="118">
                  <c:v>163.523</c:v>
                </c:pt>
                <c:pt idx="119">
                  <c:v>163.55500000000001</c:v>
                </c:pt>
                <c:pt idx="120">
                  <c:v>163.58500000000001</c:v>
                </c:pt>
                <c:pt idx="121">
                  <c:v>163.61799999999999</c:v>
                </c:pt>
                <c:pt idx="122">
                  <c:v>163.65</c:v>
                </c:pt>
                <c:pt idx="123">
                  <c:v>163.68199999999999</c:v>
                </c:pt>
                <c:pt idx="124">
                  <c:v>163.714</c:v>
                </c:pt>
                <c:pt idx="125">
                  <c:v>163.74600000000001</c:v>
                </c:pt>
                <c:pt idx="126">
                  <c:v>163.77600000000001</c:v>
                </c:pt>
                <c:pt idx="127">
                  <c:v>163.809</c:v>
                </c:pt>
                <c:pt idx="128">
                  <c:v>163.84100000000001</c:v>
                </c:pt>
                <c:pt idx="129">
                  <c:v>163.87299999999999</c:v>
                </c:pt>
                <c:pt idx="130">
                  <c:v>163.90299999999999</c:v>
                </c:pt>
                <c:pt idx="131">
                  <c:v>163.93600000000001</c:v>
                </c:pt>
                <c:pt idx="132">
                  <c:v>163.96799999999999</c:v>
                </c:pt>
                <c:pt idx="133">
                  <c:v>163.99799999999999</c:v>
                </c:pt>
                <c:pt idx="134">
                  <c:v>164.03100000000001</c:v>
                </c:pt>
                <c:pt idx="135">
                  <c:v>164.06299999999999</c:v>
                </c:pt>
                <c:pt idx="136">
                  <c:v>164.09299999999999</c:v>
                </c:pt>
                <c:pt idx="137">
                  <c:v>164.126</c:v>
                </c:pt>
                <c:pt idx="138">
                  <c:v>164.15700000000001</c:v>
                </c:pt>
                <c:pt idx="139">
                  <c:v>164.18899999999999</c:v>
                </c:pt>
                <c:pt idx="140">
                  <c:v>164.22</c:v>
                </c:pt>
                <c:pt idx="141">
                  <c:v>164.251</c:v>
                </c:pt>
                <c:pt idx="142">
                  <c:v>164.28299999999999</c:v>
                </c:pt>
                <c:pt idx="143">
                  <c:v>164.31399999999999</c:v>
                </c:pt>
                <c:pt idx="144">
                  <c:v>164.345</c:v>
                </c:pt>
                <c:pt idx="145">
                  <c:v>164.376</c:v>
                </c:pt>
                <c:pt idx="146">
                  <c:v>164.40799999999999</c:v>
                </c:pt>
                <c:pt idx="147">
                  <c:v>164.43700000000001</c:v>
                </c:pt>
                <c:pt idx="148">
                  <c:v>164.47</c:v>
                </c:pt>
                <c:pt idx="149">
                  <c:v>164.5</c:v>
                </c:pt>
                <c:pt idx="150">
                  <c:v>164.53100000000001</c:v>
                </c:pt>
                <c:pt idx="151">
                  <c:v>164.56200000000001</c:v>
                </c:pt>
                <c:pt idx="152">
                  <c:v>164.59200000000001</c:v>
                </c:pt>
                <c:pt idx="153">
                  <c:v>164.62299999999999</c:v>
                </c:pt>
                <c:pt idx="154">
                  <c:v>164.65600000000001</c:v>
                </c:pt>
                <c:pt idx="155">
                  <c:v>164.68700000000001</c:v>
                </c:pt>
                <c:pt idx="156">
                  <c:v>164.71700000000001</c:v>
                </c:pt>
                <c:pt idx="157">
                  <c:v>164.74799999999999</c:v>
                </c:pt>
                <c:pt idx="158">
                  <c:v>164.78100000000001</c:v>
                </c:pt>
                <c:pt idx="159">
                  <c:v>164.81200000000001</c:v>
                </c:pt>
                <c:pt idx="160">
                  <c:v>164.84299999999999</c:v>
                </c:pt>
                <c:pt idx="161">
                  <c:v>164.87299999999999</c:v>
                </c:pt>
                <c:pt idx="162">
                  <c:v>164.905</c:v>
                </c:pt>
                <c:pt idx="163">
                  <c:v>164.93700000000001</c:v>
                </c:pt>
                <c:pt idx="164">
                  <c:v>164.96700000000001</c:v>
                </c:pt>
                <c:pt idx="165">
                  <c:v>164.999</c:v>
                </c:pt>
                <c:pt idx="166">
                  <c:v>165.029</c:v>
                </c:pt>
                <c:pt idx="167">
                  <c:v>165.06200000000001</c:v>
                </c:pt>
                <c:pt idx="168">
                  <c:v>165.09100000000001</c:v>
                </c:pt>
                <c:pt idx="169">
                  <c:v>165.12100000000001</c:v>
                </c:pt>
                <c:pt idx="170">
                  <c:v>165.15299999999999</c:v>
                </c:pt>
                <c:pt idx="171">
                  <c:v>165.18299999999999</c:v>
                </c:pt>
                <c:pt idx="172">
                  <c:v>165.214</c:v>
                </c:pt>
                <c:pt idx="173">
                  <c:v>165.245</c:v>
                </c:pt>
                <c:pt idx="174">
                  <c:v>165.27500000000001</c:v>
                </c:pt>
                <c:pt idx="175">
                  <c:v>165.30600000000001</c:v>
                </c:pt>
                <c:pt idx="176">
                  <c:v>165.33699999999999</c:v>
                </c:pt>
                <c:pt idx="177">
                  <c:v>165.36699999999999</c:v>
                </c:pt>
                <c:pt idx="178">
                  <c:v>165.398</c:v>
                </c:pt>
                <c:pt idx="179">
                  <c:v>165.428</c:v>
                </c:pt>
                <c:pt idx="180">
                  <c:v>165.459</c:v>
                </c:pt>
                <c:pt idx="181">
                  <c:v>165.489</c:v>
                </c:pt>
                <c:pt idx="182">
                  <c:v>165.52</c:v>
                </c:pt>
                <c:pt idx="183">
                  <c:v>165.55</c:v>
                </c:pt>
                <c:pt idx="184">
                  <c:v>165.58</c:v>
                </c:pt>
                <c:pt idx="185">
                  <c:v>165.61099999999999</c:v>
                </c:pt>
                <c:pt idx="186">
                  <c:v>165.64099999999999</c:v>
                </c:pt>
                <c:pt idx="187">
                  <c:v>165.672</c:v>
                </c:pt>
                <c:pt idx="188">
                  <c:v>165.702</c:v>
                </c:pt>
                <c:pt idx="189">
                  <c:v>165.732</c:v>
                </c:pt>
                <c:pt idx="190">
                  <c:v>165.762</c:v>
                </c:pt>
                <c:pt idx="191">
                  <c:v>165.792</c:v>
                </c:pt>
                <c:pt idx="192">
                  <c:v>165.82300000000001</c:v>
                </c:pt>
                <c:pt idx="193">
                  <c:v>165.85300000000001</c:v>
                </c:pt>
                <c:pt idx="194">
                  <c:v>165.88300000000001</c:v>
                </c:pt>
                <c:pt idx="195">
                  <c:v>165.91300000000001</c:v>
                </c:pt>
                <c:pt idx="196">
                  <c:v>165.94300000000001</c:v>
                </c:pt>
                <c:pt idx="197">
                  <c:v>165.97300000000001</c:v>
                </c:pt>
                <c:pt idx="198">
                  <c:v>166.00200000000001</c:v>
                </c:pt>
                <c:pt idx="199">
                  <c:v>166.03399999999999</c:v>
                </c:pt>
                <c:pt idx="200">
                  <c:v>166.06399999999999</c:v>
                </c:pt>
                <c:pt idx="201">
                  <c:v>166.09</c:v>
                </c:pt>
                <c:pt idx="202">
                  <c:v>166.12200000000001</c:v>
                </c:pt>
                <c:pt idx="203">
                  <c:v>166.15199999999999</c:v>
                </c:pt>
                <c:pt idx="204">
                  <c:v>166.18</c:v>
                </c:pt>
                <c:pt idx="205">
                  <c:v>166.21100000000001</c:v>
                </c:pt>
                <c:pt idx="206">
                  <c:v>166.24100000000001</c:v>
                </c:pt>
                <c:pt idx="207">
                  <c:v>166.26900000000001</c:v>
                </c:pt>
                <c:pt idx="208">
                  <c:v>166.3</c:v>
                </c:pt>
                <c:pt idx="209">
                  <c:v>166.33</c:v>
                </c:pt>
                <c:pt idx="210">
                  <c:v>166.358</c:v>
                </c:pt>
                <c:pt idx="211">
                  <c:v>166.38900000000001</c:v>
                </c:pt>
                <c:pt idx="212">
                  <c:v>166.417</c:v>
                </c:pt>
                <c:pt idx="213">
                  <c:v>166.446</c:v>
                </c:pt>
                <c:pt idx="214">
                  <c:v>166.47499999999999</c:v>
                </c:pt>
                <c:pt idx="215">
                  <c:v>166.506</c:v>
                </c:pt>
                <c:pt idx="216">
                  <c:v>166.53399999999999</c:v>
                </c:pt>
                <c:pt idx="217">
                  <c:v>166.56299999999999</c:v>
                </c:pt>
                <c:pt idx="218">
                  <c:v>166.59399999999999</c:v>
                </c:pt>
                <c:pt idx="219">
                  <c:v>166.62200000000001</c:v>
                </c:pt>
                <c:pt idx="220">
                  <c:v>166.65100000000001</c:v>
                </c:pt>
                <c:pt idx="221">
                  <c:v>166.68199999999999</c:v>
                </c:pt>
                <c:pt idx="222">
                  <c:v>166.71</c:v>
                </c:pt>
                <c:pt idx="223">
                  <c:v>166.739</c:v>
                </c:pt>
                <c:pt idx="224">
                  <c:v>166.768</c:v>
                </c:pt>
                <c:pt idx="225">
                  <c:v>166.797</c:v>
                </c:pt>
                <c:pt idx="226">
                  <c:v>166.82599999999999</c:v>
                </c:pt>
                <c:pt idx="227">
                  <c:v>166.85499999999999</c:v>
                </c:pt>
                <c:pt idx="228">
                  <c:v>166.88399999999999</c:v>
                </c:pt>
                <c:pt idx="229">
                  <c:v>166.91499999999999</c:v>
                </c:pt>
                <c:pt idx="230">
                  <c:v>166.94300000000001</c:v>
                </c:pt>
                <c:pt idx="231">
                  <c:v>166.97200000000001</c:v>
                </c:pt>
                <c:pt idx="232">
                  <c:v>167.001</c:v>
                </c:pt>
                <c:pt idx="233">
                  <c:v>167.02799999999999</c:v>
                </c:pt>
                <c:pt idx="234">
                  <c:v>167.06</c:v>
                </c:pt>
                <c:pt idx="235">
                  <c:v>167.08799999999999</c:v>
                </c:pt>
                <c:pt idx="236">
                  <c:v>167.11699999999999</c:v>
                </c:pt>
                <c:pt idx="237">
                  <c:v>167.14599999999999</c:v>
                </c:pt>
                <c:pt idx="238">
                  <c:v>167.17699999999999</c:v>
                </c:pt>
                <c:pt idx="239">
                  <c:v>167.20500000000001</c:v>
                </c:pt>
                <c:pt idx="240">
                  <c:v>167.23400000000001</c:v>
                </c:pt>
                <c:pt idx="241">
                  <c:v>167.26300000000001</c:v>
                </c:pt>
                <c:pt idx="242">
                  <c:v>167.29400000000001</c:v>
                </c:pt>
                <c:pt idx="243">
                  <c:v>167.322</c:v>
                </c:pt>
                <c:pt idx="244">
                  <c:v>167.351</c:v>
                </c:pt>
                <c:pt idx="245">
                  <c:v>167.38200000000001</c:v>
                </c:pt>
                <c:pt idx="246">
                  <c:v>167.41</c:v>
                </c:pt>
                <c:pt idx="247">
                  <c:v>167.43899999999999</c:v>
                </c:pt>
                <c:pt idx="248">
                  <c:v>167.47</c:v>
                </c:pt>
                <c:pt idx="249">
                  <c:v>167.49799999999999</c:v>
                </c:pt>
                <c:pt idx="250">
                  <c:v>167.529</c:v>
                </c:pt>
                <c:pt idx="251">
                  <c:v>167.55699999999999</c:v>
                </c:pt>
                <c:pt idx="252">
                  <c:v>167.58799999999999</c:v>
                </c:pt>
                <c:pt idx="253">
                  <c:v>167.61600000000001</c:v>
                </c:pt>
                <c:pt idx="254">
                  <c:v>167.64699999999999</c:v>
                </c:pt>
                <c:pt idx="255">
                  <c:v>167.67500000000001</c:v>
                </c:pt>
                <c:pt idx="256">
                  <c:v>167.70599999999999</c:v>
                </c:pt>
                <c:pt idx="257">
                  <c:v>167.73400000000001</c:v>
                </c:pt>
                <c:pt idx="258">
                  <c:v>167.76499999999999</c:v>
                </c:pt>
                <c:pt idx="259">
                  <c:v>167.79300000000001</c:v>
                </c:pt>
                <c:pt idx="260">
                  <c:v>167.82400000000001</c:v>
                </c:pt>
                <c:pt idx="261">
                  <c:v>167.852</c:v>
                </c:pt>
                <c:pt idx="262">
                  <c:v>167.881</c:v>
                </c:pt>
                <c:pt idx="263">
                  <c:v>167.91</c:v>
                </c:pt>
                <c:pt idx="264">
                  <c:v>167.941</c:v>
                </c:pt>
                <c:pt idx="265">
                  <c:v>167.96899999999999</c:v>
                </c:pt>
                <c:pt idx="266">
                  <c:v>167.99799999999999</c:v>
                </c:pt>
                <c:pt idx="267">
                  <c:v>168.029</c:v>
                </c:pt>
                <c:pt idx="268">
                  <c:v>168.059</c:v>
                </c:pt>
                <c:pt idx="269">
                  <c:v>168.08500000000001</c:v>
                </c:pt>
                <c:pt idx="270">
                  <c:v>168.11500000000001</c:v>
                </c:pt>
                <c:pt idx="271">
                  <c:v>168.14400000000001</c:v>
                </c:pt>
                <c:pt idx="272">
                  <c:v>168.173</c:v>
                </c:pt>
                <c:pt idx="273">
                  <c:v>168.20099999999999</c:v>
                </c:pt>
                <c:pt idx="274">
                  <c:v>168.233</c:v>
                </c:pt>
                <c:pt idx="275">
                  <c:v>168.261</c:v>
                </c:pt>
                <c:pt idx="276">
                  <c:v>168.29</c:v>
                </c:pt>
                <c:pt idx="277">
                  <c:v>168.31899999999999</c:v>
                </c:pt>
                <c:pt idx="278">
                  <c:v>168.34800000000001</c:v>
                </c:pt>
                <c:pt idx="279">
                  <c:v>168.37700000000001</c:v>
                </c:pt>
                <c:pt idx="280">
                  <c:v>168.40600000000001</c:v>
                </c:pt>
                <c:pt idx="281">
                  <c:v>168.435</c:v>
                </c:pt>
                <c:pt idx="282">
                  <c:v>168.464</c:v>
                </c:pt>
                <c:pt idx="283">
                  <c:v>168.49199999999999</c:v>
                </c:pt>
                <c:pt idx="284">
                  <c:v>168.52199999999999</c:v>
                </c:pt>
                <c:pt idx="285">
                  <c:v>168.55099999999999</c:v>
                </c:pt>
                <c:pt idx="286">
                  <c:v>168.58</c:v>
                </c:pt>
                <c:pt idx="287">
                  <c:v>168.607</c:v>
                </c:pt>
                <c:pt idx="288">
                  <c:v>168.637</c:v>
                </c:pt>
                <c:pt idx="289">
                  <c:v>168.666</c:v>
                </c:pt>
                <c:pt idx="290">
                  <c:v>168.69300000000001</c:v>
                </c:pt>
                <c:pt idx="291">
                  <c:v>168.721</c:v>
                </c:pt>
                <c:pt idx="292">
                  <c:v>168.749</c:v>
                </c:pt>
                <c:pt idx="293">
                  <c:v>168.779</c:v>
                </c:pt>
                <c:pt idx="294">
                  <c:v>168.80799999999999</c:v>
                </c:pt>
                <c:pt idx="295">
                  <c:v>168.83500000000001</c:v>
                </c:pt>
                <c:pt idx="296">
                  <c:v>168.863</c:v>
                </c:pt>
                <c:pt idx="297">
                  <c:v>168.89099999999999</c:v>
                </c:pt>
                <c:pt idx="298">
                  <c:v>168.91900000000001</c:v>
                </c:pt>
                <c:pt idx="299">
                  <c:v>168.94499999999999</c:v>
                </c:pt>
                <c:pt idx="300">
                  <c:v>168.97399999999999</c:v>
                </c:pt>
                <c:pt idx="301">
                  <c:v>169</c:v>
                </c:pt>
                <c:pt idx="302">
                  <c:v>169.03200000000001</c:v>
                </c:pt>
                <c:pt idx="303">
                  <c:v>169.059</c:v>
                </c:pt>
                <c:pt idx="304">
                  <c:v>169.08500000000001</c:v>
                </c:pt>
                <c:pt idx="305">
                  <c:v>169.11600000000001</c:v>
                </c:pt>
                <c:pt idx="306">
                  <c:v>169.143</c:v>
                </c:pt>
                <c:pt idx="307">
                  <c:v>169.17099999999999</c:v>
                </c:pt>
                <c:pt idx="308">
                  <c:v>169.19900000000001</c:v>
                </c:pt>
                <c:pt idx="309">
                  <c:v>169.227</c:v>
                </c:pt>
                <c:pt idx="310">
                  <c:v>169.255</c:v>
                </c:pt>
                <c:pt idx="311">
                  <c:v>169.28299999999999</c:v>
                </c:pt>
                <c:pt idx="312">
                  <c:v>169.31100000000001</c:v>
                </c:pt>
                <c:pt idx="313">
                  <c:v>169.33699999999999</c:v>
                </c:pt>
                <c:pt idx="314">
                  <c:v>169.36600000000001</c:v>
                </c:pt>
                <c:pt idx="315">
                  <c:v>169.39400000000001</c:v>
                </c:pt>
                <c:pt idx="316">
                  <c:v>169.422</c:v>
                </c:pt>
                <c:pt idx="317">
                  <c:v>169.45</c:v>
                </c:pt>
                <c:pt idx="318">
                  <c:v>169.47800000000001</c:v>
                </c:pt>
                <c:pt idx="319">
                  <c:v>169.50399999999999</c:v>
                </c:pt>
                <c:pt idx="320">
                  <c:v>169.53299999999999</c:v>
                </c:pt>
                <c:pt idx="321">
                  <c:v>169.56100000000001</c:v>
                </c:pt>
                <c:pt idx="322">
                  <c:v>169.589</c:v>
                </c:pt>
                <c:pt idx="323">
                  <c:v>169.61500000000001</c:v>
                </c:pt>
                <c:pt idx="324">
                  <c:v>169.64400000000001</c:v>
                </c:pt>
                <c:pt idx="325">
                  <c:v>169.67</c:v>
                </c:pt>
                <c:pt idx="326">
                  <c:v>169.697</c:v>
                </c:pt>
                <c:pt idx="327">
                  <c:v>169.726</c:v>
                </c:pt>
                <c:pt idx="328">
                  <c:v>169.75200000000001</c:v>
                </c:pt>
                <c:pt idx="329">
                  <c:v>169.779</c:v>
                </c:pt>
                <c:pt idx="330">
                  <c:v>169.80600000000001</c:v>
                </c:pt>
                <c:pt idx="331">
                  <c:v>169.833</c:v>
                </c:pt>
                <c:pt idx="332">
                  <c:v>169.85900000000001</c:v>
                </c:pt>
                <c:pt idx="333">
                  <c:v>169.88900000000001</c:v>
                </c:pt>
                <c:pt idx="334">
                  <c:v>169.91300000000001</c:v>
                </c:pt>
                <c:pt idx="335">
                  <c:v>169.941</c:v>
                </c:pt>
                <c:pt idx="336">
                  <c:v>169.96799999999999</c:v>
                </c:pt>
                <c:pt idx="337">
                  <c:v>169.995</c:v>
                </c:pt>
                <c:pt idx="338">
                  <c:v>170.02199999999999</c:v>
                </c:pt>
                <c:pt idx="339">
                  <c:v>170.04900000000001</c:v>
                </c:pt>
                <c:pt idx="340">
                  <c:v>170.07400000000001</c:v>
                </c:pt>
                <c:pt idx="341">
                  <c:v>170.102</c:v>
                </c:pt>
                <c:pt idx="342">
                  <c:v>170.12899999999999</c:v>
                </c:pt>
                <c:pt idx="343">
                  <c:v>170.154</c:v>
                </c:pt>
                <c:pt idx="344">
                  <c:v>170.18199999999999</c:v>
                </c:pt>
                <c:pt idx="345">
                  <c:v>170.20699999999999</c:v>
                </c:pt>
                <c:pt idx="346">
                  <c:v>170.23500000000001</c:v>
                </c:pt>
                <c:pt idx="347">
                  <c:v>170.26</c:v>
                </c:pt>
                <c:pt idx="348">
                  <c:v>170.28800000000001</c:v>
                </c:pt>
                <c:pt idx="349">
                  <c:v>170.315</c:v>
                </c:pt>
                <c:pt idx="350">
                  <c:v>170.34100000000001</c:v>
                </c:pt>
                <c:pt idx="351">
                  <c:v>170.36600000000001</c:v>
                </c:pt>
                <c:pt idx="352">
                  <c:v>170.392</c:v>
                </c:pt>
                <c:pt idx="353">
                  <c:v>170.42</c:v>
                </c:pt>
                <c:pt idx="354">
                  <c:v>170.44499999999999</c:v>
                </c:pt>
                <c:pt idx="355">
                  <c:v>170.471</c:v>
                </c:pt>
                <c:pt idx="356">
                  <c:v>170.49700000000001</c:v>
                </c:pt>
                <c:pt idx="357">
                  <c:v>170.523</c:v>
                </c:pt>
                <c:pt idx="358">
                  <c:v>170.54900000000001</c:v>
                </c:pt>
                <c:pt idx="359">
                  <c:v>170.57499999999999</c:v>
                </c:pt>
                <c:pt idx="360">
                  <c:v>170.59899999999999</c:v>
                </c:pt>
                <c:pt idx="361">
                  <c:v>170.626</c:v>
                </c:pt>
                <c:pt idx="362">
                  <c:v>170.65199999999999</c:v>
                </c:pt>
                <c:pt idx="363">
                  <c:v>170.678</c:v>
                </c:pt>
                <c:pt idx="364">
                  <c:v>170.70400000000001</c:v>
                </c:pt>
                <c:pt idx="365">
                  <c:v>170.73</c:v>
                </c:pt>
                <c:pt idx="366">
                  <c:v>170.75399999999999</c:v>
                </c:pt>
                <c:pt idx="367">
                  <c:v>170.78100000000001</c:v>
                </c:pt>
                <c:pt idx="368">
                  <c:v>170.80500000000001</c:v>
                </c:pt>
                <c:pt idx="369">
                  <c:v>170.83199999999999</c:v>
                </c:pt>
                <c:pt idx="370">
                  <c:v>170.85599999999999</c:v>
                </c:pt>
                <c:pt idx="371">
                  <c:v>170.88300000000001</c:v>
                </c:pt>
                <c:pt idx="372">
                  <c:v>170.90700000000001</c:v>
                </c:pt>
                <c:pt idx="373">
                  <c:v>170.93</c:v>
                </c:pt>
                <c:pt idx="374">
                  <c:v>170.958</c:v>
                </c:pt>
                <c:pt idx="375">
                  <c:v>170.982</c:v>
                </c:pt>
                <c:pt idx="376">
                  <c:v>171.00899999999999</c:v>
                </c:pt>
                <c:pt idx="377">
                  <c:v>171.035</c:v>
                </c:pt>
                <c:pt idx="378">
                  <c:v>171.059</c:v>
                </c:pt>
                <c:pt idx="379">
                  <c:v>171.08099999999999</c:v>
                </c:pt>
                <c:pt idx="380">
                  <c:v>171.10499999999999</c:v>
                </c:pt>
                <c:pt idx="381">
                  <c:v>171.12899999999999</c:v>
                </c:pt>
                <c:pt idx="382">
                  <c:v>171.155</c:v>
                </c:pt>
                <c:pt idx="383">
                  <c:v>171.18</c:v>
                </c:pt>
                <c:pt idx="384">
                  <c:v>171.20500000000001</c:v>
                </c:pt>
                <c:pt idx="385">
                  <c:v>171.232</c:v>
                </c:pt>
                <c:pt idx="386">
                  <c:v>171.256</c:v>
                </c:pt>
                <c:pt idx="387">
                  <c:v>171.28100000000001</c:v>
                </c:pt>
                <c:pt idx="388">
                  <c:v>171.30600000000001</c:v>
                </c:pt>
                <c:pt idx="389">
                  <c:v>171.333</c:v>
                </c:pt>
                <c:pt idx="390">
                  <c:v>171.357</c:v>
                </c:pt>
                <c:pt idx="391">
                  <c:v>171.38399999999999</c:v>
                </c:pt>
                <c:pt idx="392">
                  <c:v>171.41</c:v>
                </c:pt>
                <c:pt idx="393">
                  <c:v>171.434</c:v>
                </c:pt>
                <c:pt idx="394">
                  <c:v>171.46100000000001</c:v>
                </c:pt>
                <c:pt idx="395">
                  <c:v>171.48699999999999</c:v>
                </c:pt>
                <c:pt idx="396">
                  <c:v>171.51300000000001</c:v>
                </c:pt>
                <c:pt idx="397">
                  <c:v>171.53899999999999</c:v>
                </c:pt>
                <c:pt idx="398">
                  <c:v>171.56299999999999</c:v>
                </c:pt>
                <c:pt idx="399">
                  <c:v>171.58799999999999</c:v>
                </c:pt>
                <c:pt idx="400">
                  <c:v>171.613</c:v>
                </c:pt>
                <c:pt idx="401">
                  <c:v>171.64</c:v>
                </c:pt>
                <c:pt idx="402">
                  <c:v>171.66399999999999</c:v>
                </c:pt>
                <c:pt idx="403">
                  <c:v>171.68899999999999</c:v>
                </c:pt>
                <c:pt idx="404">
                  <c:v>171.71600000000001</c:v>
                </c:pt>
                <c:pt idx="405">
                  <c:v>171.74</c:v>
                </c:pt>
                <c:pt idx="406">
                  <c:v>171.76499999999999</c:v>
                </c:pt>
                <c:pt idx="407">
                  <c:v>171.792</c:v>
                </c:pt>
                <c:pt idx="408">
                  <c:v>171.816</c:v>
                </c:pt>
                <c:pt idx="409">
                  <c:v>171.84299999999999</c:v>
                </c:pt>
                <c:pt idx="410">
                  <c:v>171.86699999999999</c:v>
                </c:pt>
                <c:pt idx="411">
                  <c:v>171.89400000000001</c:v>
                </c:pt>
                <c:pt idx="412">
                  <c:v>171.92</c:v>
                </c:pt>
                <c:pt idx="413">
                  <c:v>171.946</c:v>
                </c:pt>
                <c:pt idx="414">
                  <c:v>171.97</c:v>
                </c:pt>
                <c:pt idx="415">
                  <c:v>171.995</c:v>
                </c:pt>
                <c:pt idx="416">
                  <c:v>172.02</c:v>
                </c:pt>
                <c:pt idx="417">
                  <c:v>172.047</c:v>
                </c:pt>
                <c:pt idx="418">
                  <c:v>172.07300000000001</c:v>
                </c:pt>
                <c:pt idx="419">
                  <c:v>172.09700000000001</c:v>
                </c:pt>
                <c:pt idx="420">
                  <c:v>172.12200000000001</c:v>
                </c:pt>
                <c:pt idx="421">
                  <c:v>172.14699999999999</c:v>
                </c:pt>
                <c:pt idx="422">
                  <c:v>172.17400000000001</c:v>
                </c:pt>
                <c:pt idx="423">
                  <c:v>172.19800000000001</c:v>
                </c:pt>
                <c:pt idx="424">
                  <c:v>172.22300000000001</c:v>
                </c:pt>
                <c:pt idx="425">
                  <c:v>172.24799999999999</c:v>
                </c:pt>
                <c:pt idx="426">
                  <c:v>172.273</c:v>
                </c:pt>
                <c:pt idx="427">
                  <c:v>172.298</c:v>
                </c:pt>
                <c:pt idx="428">
                  <c:v>172.32300000000001</c:v>
                </c:pt>
                <c:pt idx="429">
                  <c:v>172.34800000000001</c:v>
                </c:pt>
                <c:pt idx="430">
                  <c:v>172.37299999999999</c:v>
                </c:pt>
                <c:pt idx="431">
                  <c:v>172.398</c:v>
                </c:pt>
                <c:pt idx="432">
                  <c:v>172.423</c:v>
                </c:pt>
                <c:pt idx="433">
                  <c:v>172.44800000000001</c:v>
                </c:pt>
                <c:pt idx="434">
                  <c:v>172.47300000000001</c:v>
                </c:pt>
                <c:pt idx="435">
                  <c:v>172.49799999999999</c:v>
                </c:pt>
                <c:pt idx="436">
                  <c:v>172.523</c:v>
                </c:pt>
                <c:pt idx="437">
                  <c:v>172.548</c:v>
                </c:pt>
                <c:pt idx="438">
                  <c:v>172.57300000000001</c:v>
                </c:pt>
                <c:pt idx="439">
                  <c:v>172.59800000000001</c:v>
                </c:pt>
                <c:pt idx="440">
                  <c:v>172.62299999999999</c:v>
                </c:pt>
                <c:pt idx="441">
                  <c:v>172.648</c:v>
                </c:pt>
                <c:pt idx="442">
                  <c:v>172.673</c:v>
                </c:pt>
                <c:pt idx="443">
                  <c:v>172.69800000000001</c:v>
                </c:pt>
                <c:pt idx="444">
                  <c:v>172.72300000000001</c:v>
                </c:pt>
                <c:pt idx="445">
                  <c:v>172.74799999999999</c:v>
                </c:pt>
                <c:pt idx="446">
                  <c:v>172.773</c:v>
                </c:pt>
                <c:pt idx="447">
                  <c:v>172.798</c:v>
                </c:pt>
                <c:pt idx="448">
                  <c:v>172.821</c:v>
                </c:pt>
                <c:pt idx="449">
                  <c:v>172.84700000000001</c:v>
                </c:pt>
                <c:pt idx="450">
                  <c:v>172.87</c:v>
                </c:pt>
                <c:pt idx="451">
                  <c:v>172.89599999999999</c:v>
                </c:pt>
                <c:pt idx="452">
                  <c:v>172.92099999999999</c:v>
                </c:pt>
                <c:pt idx="453">
                  <c:v>172.94399999999999</c:v>
                </c:pt>
                <c:pt idx="454">
                  <c:v>172.96799999999999</c:v>
                </c:pt>
                <c:pt idx="455">
                  <c:v>172.994</c:v>
                </c:pt>
                <c:pt idx="456">
                  <c:v>173.017</c:v>
                </c:pt>
                <c:pt idx="457">
                  <c:v>173.04499999999999</c:v>
                </c:pt>
                <c:pt idx="458">
                  <c:v>173.06700000000001</c:v>
                </c:pt>
                <c:pt idx="459">
                  <c:v>173.089</c:v>
                </c:pt>
                <c:pt idx="460">
                  <c:v>173.11600000000001</c:v>
                </c:pt>
                <c:pt idx="461">
                  <c:v>173.13900000000001</c:v>
                </c:pt>
                <c:pt idx="462">
                  <c:v>173.16300000000001</c:v>
                </c:pt>
                <c:pt idx="463">
                  <c:v>173.18700000000001</c:v>
                </c:pt>
                <c:pt idx="464">
                  <c:v>173.21299999999999</c:v>
                </c:pt>
                <c:pt idx="465">
                  <c:v>173.23599999999999</c:v>
                </c:pt>
                <c:pt idx="466">
                  <c:v>173.26</c:v>
                </c:pt>
                <c:pt idx="467">
                  <c:v>173.286</c:v>
                </c:pt>
                <c:pt idx="468">
                  <c:v>173.309</c:v>
                </c:pt>
                <c:pt idx="469">
                  <c:v>173.333</c:v>
                </c:pt>
                <c:pt idx="470">
                  <c:v>173.357</c:v>
                </c:pt>
                <c:pt idx="471">
                  <c:v>173.381</c:v>
                </c:pt>
                <c:pt idx="472">
                  <c:v>173.405</c:v>
                </c:pt>
                <c:pt idx="473">
                  <c:v>173.429</c:v>
                </c:pt>
                <c:pt idx="474">
                  <c:v>173.453</c:v>
                </c:pt>
                <c:pt idx="475">
                  <c:v>173.477</c:v>
                </c:pt>
                <c:pt idx="476">
                  <c:v>173.501</c:v>
                </c:pt>
                <c:pt idx="477">
                  <c:v>173.523</c:v>
                </c:pt>
                <c:pt idx="478">
                  <c:v>173.548</c:v>
                </c:pt>
                <c:pt idx="479">
                  <c:v>173.57</c:v>
                </c:pt>
                <c:pt idx="480">
                  <c:v>173.595</c:v>
                </c:pt>
                <c:pt idx="481">
                  <c:v>173.61699999999999</c:v>
                </c:pt>
                <c:pt idx="482">
                  <c:v>173.64</c:v>
                </c:pt>
                <c:pt idx="483">
                  <c:v>173.66499999999999</c:v>
                </c:pt>
                <c:pt idx="484">
                  <c:v>173.68700000000001</c:v>
                </c:pt>
                <c:pt idx="485">
                  <c:v>173.71</c:v>
                </c:pt>
                <c:pt idx="486">
                  <c:v>173.733</c:v>
                </c:pt>
                <c:pt idx="487">
                  <c:v>173.756</c:v>
                </c:pt>
                <c:pt idx="488">
                  <c:v>173.779</c:v>
                </c:pt>
                <c:pt idx="489">
                  <c:v>173.803</c:v>
                </c:pt>
                <c:pt idx="490">
                  <c:v>173.82499999999999</c:v>
                </c:pt>
                <c:pt idx="491">
                  <c:v>173.84800000000001</c:v>
                </c:pt>
                <c:pt idx="492">
                  <c:v>173.87100000000001</c:v>
                </c:pt>
                <c:pt idx="493">
                  <c:v>173.89400000000001</c:v>
                </c:pt>
                <c:pt idx="494">
                  <c:v>173.917</c:v>
                </c:pt>
                <c:pt idx="495">
                  <c:v>173.93899999999999</c:v>
                </c:pt>
                <c:pt idx="496">
                  <c:v>173.96199999999999</c:v>
                </c:pt>
                <c:pt idx="497">
                  <c:v>173.98400000000001</c:v>
                </c:pt>
                <c:pt idx="498">
                  <c:v>174.006</c:v>
                </c:pt>
                <c:pt idx="499">
                  <c:v>174.029</c:v>
                </c:pt>
                <c:pt idx="500">
                  <c:v>174.04900000000001</c:v>
                </c:pt>
                <c:pt idx="501">
                  <c:v>174.07</c:v>
                </c:pt>
                <c:pt idx="502">
                  <c:v>174.09100000000001</c:v>
                </c:pt>
                <c:pt idx="503">
                  <c:v>174.114</c:v>
                </c:pt>
                <c:pt idx="504">
                  <c:v>174.13399999999999</c:v>
                </c:pt>
                <c:pt idx="505">
                  <c:v>174.15700000000001</c:v>
                </c:pt>
                <c:pt idx="506">
                  <c:v>174.179</c:v>
                </c:pt>
                <c:pt idx="507">
                  <c:v>174.20099999999999</c:v>
                </c:pt>
                <c:pt idx="508">
                  <c:v>174.221</c:v>
                </c:pt>
                <c:pt idx="509">
                  <c:v>174.244</c:v>
                </c:pt>
                <c:pt idx="510">
                  <c:v>174.26400000000001</c:v>
                </c:pt>
                <c:pt idx="511">
                  <c:v>174.28700000000001</c:v>
                </c:pt>
                <c:pt idx="512">
                  <c:v>174.30699999999999</c:v>
                </c:pt>
                <c:pt idx="513">
                  <c:v>174.33</c:v>
                </c:pt>
                <c:pt idx="514">
                  <c:v>174.352</c:v>
                </c:pt>
                <c:pt idx="515">
                  <c:v>174.374</c:v>
                </c:pt>
                <c:pt idx="516">
                  <c:v>174.39599999999999</c:v>
                </c:pt>
                <c:pt idx="517">
                  <c:v>174.41900000000001</c:v>
                </c:pt>
                <c:pt idx="518">
                  <c:v>174.441</c:v>
                </c:pt>
                <c:pt idx="519">
                  <c:v>174.46299999999999</c:v>
                </c:pt>
                <c:pt idx="520">
                  <c:v>174.48500000000001</c:v>
                </c:pt>
                <c:pt idx="521">
                  <c:v>174.50700000000001</c:v>
                </c:pt>
                <c:pt idx="522">
                  <c:v>174.52699999999999</c:v>
                </c:pt>
                <c:pt idx="523">
                  <c:v>174.55</c:v>
                </c:pt>
                <c:pt idx="524">
                  <c:v>174.57</c:v>
                </c:pt>
                <c:pt idx="525">
                  <c:v>174.59299999999999</c:v>
                </c:pt>
                <c:pt idx="526">
                  <c:v>174.613</c:v>
                </c:pt>
                <c:pt idx="527">
                  <c:v>174.636</c:v>
                </c:pt>
                <c:pt idx="528">
                  <c:v>174.65600000000001</c:v>
                </c:pt>
                <c:pt idx="529">
                  <c:v>174.679</c:v>
                </c:pt>
                <c:pt idx="530">
                  <c:v>174.69900000000001</c:v>
                </c:pt>
                <c:pt idx="531">
                  <c:v>174.72</c:v>
                </c:pt>
                <c:pt idx="532">
                  <c:v>174.74100000000001</c:v>
                </c:pt>
                <c:pt idx="533">
                  <c:v>174.76</c:v>
                </c:pt>
                <c:pt idx="534">
                  <c:v>174.78200000000001</c:v>
                </c:pt>
                <c:pt idx="535">
                  <c:v>174.80099999999999</c:v>
                </c:pt>
                <c:pt idx="536">
                  <c:v>174.82300000000001</c:v>
                </c:pt>
                <c:pt idx="537">
                  <c:v>174.84200000000001</c:v>
                </c:pt>
                <c:pt idx="538">
                  <c:v>174.864</c:v>
                </c:pt>
                <c:pt idx="539">
                  <c:v>174.88499999999999</c:v>
                </c:pt>
                <c:pt idx="540">
                  <c:v>174.905</c:v>
                </c:pt>
                <c:pt idx="541">
                  <c:v>174.92699999999999</c:v>
                </c:pt>
                <c:pt idx="542">
                  <c:v>174.946</c:v>
                </c:pt>
                <c:pt idx="543">
                  <c:v>174.96600000000001</c:v>
                </c:pt>
                <c:pt idx="544">
                  <c:v>174.98599999999999</c:v>
                </c:pt>
                <c:pt idx="545">
                  <c:v>175.00399999999999</c:v>
                </c:pt>
                <c:pt idx="546">
                  <c:v>175.02699999999999</c:v>
                </c:pt>
                <c:pt idx="547">
                  <c:v>175.04400000000001</c:v>
                </c:pt>
                <c:pt idx="548">
                  <c:v>175.065</c:v>
                </c:pt>
                <c:pt idx="549">
                  <c:v>175.083</c:v>
                </c:pt>
                <c:pt idx="550">
                  <c:v>175.10400000000001</c:v>
                </c:pt>
                <c:pt idx="551">
                  <c:v>175.125</c:v>
                </c:pt>
                <c:pt idx="552">
                  <c:v>175.14500000000001</c:v>
                </c:pt>
                <c:pt idx="553">
                  <c:v>175.16499999999999</c:v>
                </c:pt>
                <c:pt idx="554">
                  <c:v>175.185</c:v>
                </c:pt>
                <c:pt idx="555">
                  <c:v>175.20500000000001</c:v>
                </c:pt>
                <c:pt idx="556">
                  <c:v>175.22499999999999</c:v>
                </c:pt>
                <c:pt idx="557">
                  <c:v>175.24299999999999</c:v>
                </c:pt>
                <c:pt idx="558">
                  <c:v>175.26499999999999</c:v>
                </c:pt>
                <c:pt idx="559">
                  <c:v>175.285</c:v>
                </c:pt>
                <c:pt idx="560">
                  <c:v>175.30500000000001</c:v>
                </c:pt>
                <c:pt idx="561">
                  <c:v>175.32499999999999</c:v>
                </c:pt>
                <c:pt idx="562">
                  <c:v>175.345</c:v>
                </c:pt>
                <c:pt idx="563">
                  <c:v>175.36500000000001</c:v>
                </c:pt>
                <c:pt idx="564">
                  <c:v>175.38300000000001</c:v>
                </c:pt>
                <c:pt idx="565">
                  <c:v>175.404</c:v>
                </c:pt>
                <c:pt idx="566">
                  <c:v>175.422</c:v>
                </c:pt>
                <c:pt idx="567">
                  <c:v>175.44300000000001</c:v>
                </c:pt>
                <c:pt idx="568">
                  <c:v>175.46100000000001</c:v>
                </c:pt>
                <c:pt idx="569">
                  <c:v>175.482</c:v>
                </c:pt>
                <c:pt idx="570">
                  <c:v>175.5</c:v>
                </c:pt>
                <c:pt idx="571">
                  <c:v>175.523</c:v>
                </c:pt>
                <c:pt idx="572">
                  <c:v>175.542</c:v>
                </c:pt>
                <c:pt idx="573">
                  <c:v>175.56200000000001</c:v>
                </c:pt>
                <c:pt idx="574">
                  <c:v>175.58199999999999</c:v>
                </c:pt>
                <c:pt idx="575">
                  <c:v>175.602</c:v>
                </c:pt>
                <c:pt idx="576">
                  <c:v>175.62</c:v>
                </c:pt>
                <c:pt idx="577">
                  <c:v>175.64099999999999</c:v>
                </c:pt>
                <c:pt idx="578">
                  <c:v>175.661</c:v>
                </c:pt>
                <c:pt idx="579">
                  <c:v>175.679</c:v>
                </c:pt>
                <c:pt idx="580">
                  <c:v>175.702</c:v>
                </c:pt>
                <c:pt idx="581">
                  <c:v>175.72300000000001</c:v>
                </c:pt>
                <c:pt idx="582">
                  <c:v>175.74199999999999</c:v>
                </c:pt>
                <c:pt idx="583">
                  <c:v>175.76400000000001</c:v>
                </c:pt>
                <c:pt idx="584">
                  <c:v>175.785</c:v>
                </c:pt>
                <c:pt idx="585">
                  <c:v>175.804</c:v>
                </c:pt>
                <c:pt idx="586">
                  <c:v>175.82400000000001</c:v>
                </c:pt>
                <c:pt idx="587">
                  <c:v>175.846</c:v>
                </c:pt>
                <c:pt idx="588">
                  <c:v>175.86699999999999</c:v>
                </c:pt>
                <c:pt idx="589">
                  <c:v>175.88800000000001</c:v>
                </c:pt>
                <c:pt idx="590">
                  <c:v>175.90899999999999</c:v>
                </c:pt>
                <c:pt idx="591">
                  <c:v>175.93</c:v>
                </c:pt>
                <c:pt idx="592">
                  <c:v>175.95099999999999</c:v>
                </c:pt>
                <c:pt idx="593">
                  <c:v>175.97</c:v>
                </c:pt>
                <c:pt idx="594">
                  <c:v>175.99</c:v>
                </c:pt>
                <c:pt idx="595">
                  <c:v>176.01</c:v>
                </c:pt>
                <c:pt idx="596">
                  <c:v>176.03200000000001</c:v>
                </c:pt>
                <c:pt idx="597">
                  <c:v>176.05099999999999</c:v>
                </c:pt>
                <c:pt idx="598">
                  <c:v>176.07300000000001</c:v>
                </c:pt>
                <c:pt idx="599">
                  <c:v>176.089</c:v>
                </c:pt>
                <c:pt idx="600">
                  <c:v>176.11199999999999</c:v>
                </c:pt>
                <c:pt idx="601">
                  <c:v>176.131</c:v>
                </c:pt>
                <c:pt idx="602">
                  <c:v>176.15299999999999</c:v>
                </c:pt>
                <c:pt idx="603">
                  <c:v>176.17400000000001</c:v>
                </c:pt>
                <c:pt idx="604">
                  <c:v>176.19300000000001</c:v>
                </c:pt>
                <c:pt idx="605">
                  <c:v>176.21299999999999</c:v>
                </c:pt>
                <c:pt idx="606">
                  <c:v>176.23099999999999</c:v>
                </c:pt>
                <c:pt idx="607">
                  <c:v>176.25200000000001</c:v>
                </c:pt>
                <c:pt idx="608">
                  <c:v>176.27199999999999</c:v>
                </c:pt>
                <c:pt idx="609">
                  <c:v>176.29400000000001</c:v>
                </c:pt>
                <c:pt idx="610">
                  <c:v>176.31299999999999</c:v>
                </c:pt>
                <c:pt idx="611">
                  <c:v>176.33500000000001</c:v>
                </c:pt>
                <c:pt idx="612">
                  <c:v>176.35599999999999</c:v>
                </c:pt>
                <c:pt idx="613">
                  <c:v>176.37700000000001</c:v>
                </c:pt>
                <c:pt idx="614">
                  <c:v>176.39599999999999</c:v>
                </c:pt>
                <c:pt idx="615">
                  <c:v>176.416</c:v>
                </c:pt>
                <c:pt idx="616">
                  <c:v>176.43799999999999</c:v>
                </c:pt>
                <c:pt idx="617">
                  <c:v>176.45699999999999</c:v>
                </c:pt>
                <c:pt idx="618">
                  <c:v>176.47900000000001</c:v>
                </c:pt>
                <c:pt idx="619">
                  <c:v>176.5</c:v>
                </c:pt>
                <c:pt idx="620">
                  <c:v>176.52099999999999</c:v>
                </c:pt>
                <c:pt idx="621">
                  <c:v>176.542</c:v>
                </c:pt>
                <c:pt idx="622">
                  <c:v>176.56299999999999</c:v>
                </c:pt>
                <c:pt idx="623">
                  <c:v>176.58199999999999</c:v>
                </c:pt>
                <c:pt idx="624">
                  <c:v>176.60400000000001</c:v>
                </c:pt>
                <c:pt idx="625">
                  <c:v>176.62299999999999</c:v>
                </c:pt>
                <c:pt idx="626">
                  <c:v>176.643</c:v>
                </c:pt>
                <c:pt idx="627">
                  <c:v>176.66300000000001</c:v>
                </c:pt>
                <c:pt idx="628">
                  <c:v>176.685</c:v>
                </c:pt>
                <c:pt idx="629">
                  <c:v>176.70400000000001</c:v>
                </c:pt>
                <c:pt idx="630">
                  <c:v>176.726</c:v>
                </c:pt>
                <c:pt idx="631">
                  <c:v>176.749</c:v>
                </c:pt>
                <c:pt idx="632">
                  <c:v>176.76900000000001</c:v>
                </c:pt>
                <c:pt idx="633">
                  <c:v>176.79</c:v>
                </c:pt>
                <c:pt idx="634">
                  <c:v>176.81100000000001</c:v>
                </c:pt>
                <c:pt idx="635">
                  <c:v>176.83</c:v>
                </c:pt>
                <c:pt idx="636">
                  <c:v>176.852</c:v>
                </c:pt>
                <c:pt idx="637">
                  <c:v>176.87299999999999</c:v>
                </c:pt>
                <c:pt idx="638">
                  <c:v>176.892</c:v>
                </c:pt>
                <c:pt idx="639">
                  <c:v>176.91399999999999</c:v>
                </c:pt>
                <c:pt idx="640">
                  <c:v>176.935</c:v>
                </c:pt>
                <c:pt idx="641">
                  <c:v>176.95599999999999</c:v>
                </c:pt>
                <c:pt idx="642">
                  <c:v>176.97900000000001</c:v>
                </c:pt>
                <c:pt idx="643">
                  <c:v>176.999</c:v>
                </c:pt>
                <c:pt idx="644">
                  <c:v>177.02</c:v>
                </c:pt>
                <c:pt idx="645">
                  <c:v>177.04300000000001</c:v>
                </c:pt>
                <c:pt idx="646">
                  <c:v>177.06299999999999</c:v>
                </c:pt>
                <c:pt idx="647">
                  <c:v>177.084</c:v>
                </c:pt>
                <c:pt idx="648">
                  <c:v>177.107</c:v>
                </c:pt>
                <c:pt idx="649">
                  <c:v>177.12899999999999</c:v>
                </c:pt>
                <c:pt idx="650">
                  <c:v>177.15100000000001</c:v>
                </c:pt>
                <c:pt idx="651">
                  <c:v>177.173</c:v>
                </c:pt>
                <c:pt idx="652">
                  <c:v>177.19499999999999</c:v>
                </c:pt>
                <c:pt idx="653">
                  <c:v>177.21700000000001</c:v>
                </c:pt>
                <c:pt idx="654">
                  <c:v>177.23699999999999</c:v>
                </c:pt>
                <c:pt idx="655">
                  <c:v>177.26</c:v>
                </c:pt>
                <c:pt idx="656">
                  <c:v>177.28</c:v>
                </c:pt>
                <c:pt idx="657">
                  <c:v>177.303</c:v>
                </c:pt>
                <c:pt idx="658">
                  <c:v>177.32300000000001</c:v>
                </c:pt>
                <c:pt idx="659">
                  <c:v>177.346</c:v>
                </c:pt>
                <c:pt idx="660">
                  <c:v>177.37</c:v>
                </c:pt>
                <c:pt idx="661">
                  <c:v>177.39099999999999</c:v>
                </c:pt>
                <c:pt idx="662">
                  <c:v>177.41499999999999</c:v>
                </c:pt>
                <c:pt idx="663">
                  <c:v>177.43799999999999</c:v>
                </c:pt>
                <c:pt idx="664">
                  <c:v>177.459</c:v>
                </c:pt>
                <c:pt idx="665">
                  <c:v>177.48099999999999</c:v>
                </c:pt>
                <c:pt idx="666">
                  <c:v>177.50299999999999</c:v>
                </c:pt>
                <c:pt idx="667">
                  <c:v>177.52699999999999</c:v>
                </c:pt>
                <c:pt idx="668">
                  <c:v>177.548</c:v>
                </c:pt>
                <c:pt idx="669">
                  <c:v>177.572</c:v>
                </c:pt>
                <c:pt idx="670">
                  <c:v>177.595</c:v>
                </c:pt>
                <c:pt idx="671">
                  <c:v>177.61799999999999</c:v>
                </c:pt>
                <c:pt idx="672">
                  <c:v>177.643</c:v>
                </c:pt>
                <c:pt idx="673">
                  <c:v>177.66499999999999</c:v>
                </c:pt>
                <c:pt idx="674">
                  <c:v>177.68600000000001</c:v>
                </c:pt>
                <c:pt idx="675">
                  <c:v>177.709</c:v>
                </c:pt>
                <c:pt idx="676">
                  <c:v>177.732</c:v>
                </c:pt>
                <c:pt idx="677">
                  <c:v>177.755</c:v>
                </c:pt>
                <c:pt idx="678">
                  <c:v>177.779</c:v>
                </c:pt>
                <c:pt idx="679">
                  <c:v>177.803</c:v>
                </c:pt>
                <c:pt idx="680">
                  <c:v>177.82499999999999</c:v>
                </c:pt>
                <c:pt idx="681">
                  <c:v>177.84800000000001</c:v>
                </c:pt>
                <c:pt idx="682">
                  <c:v>177.87100000000001</c:v>
                </c:pt>
                <c:pt idx="683">
                  <c:v>177.89500000000001</c:v>
                </c:pt>
                <c:pt idx="684">
                  <c:v>177.91800000000001</c:v>
                </c:pt>
                <c:pt idx="685">
                  <c:v>177.93899999999999</c:v>
                </c:pt>
                <c:pt idx="686">
                  <c:v>177.96199999999999</c:v>
                </c:pt>
                <c:pt idx="687">
                  <c:v>177.98400000000001</c:v>
                </c:pt>
                <c:pt idx="688">
                  <c:v>178.00700000000001</c:v>
                </c:pt>
                <c:pt idx="689">
                  <c:v>178.03299999999999</c:v>
                </c:pt>
                <c:pt idx="690">
                  <c:v>178.05500000000001</c:v>
                </c:pt>
                <c:pt idx="691">
                  <c:v>178.07599999999999</c:v>
                </c:pt>
                <c:pt idx="692">
                  <c:v>178.1</c:v>
                </c:pt>
                <c:pt idx="693">
                  <c:v>178.12299999999999</c:v>
                </c:pt>
                <c:pt idx="694">
                  <c:v>178.14400000000001</c:v>
                </c:pt>
                <c:pt idx="695">
                  <c:v>178.166</c:v>
                </c:pt>
                <c:pt idx="696">
                  <c:v>178.19</c:v>
                </c:pt>
                <c:pt idx="697">
                  <c:v>178.21100000000001</c:v>
                </c:pt>
                <c:pt idx="698">
                  <c:v>178.23400000000001</c:v>
                </c:pt>
                <c:pt idx="699">
                  <c:v>178.25700000000001</c:v>
                </c:pt>
                <c:pt idx="700">
                  <c:v>178.28100000000001</c:v>
                </c:pt>
                <c:pt idx="701">
                  <c:v>178.303</c:v>
                </c:pt>
                <c:pt idx="702">
                  <c:v>178.328</c:v>
                </c:pt>
                <c:pt idx="703">
                  <c:v>178.351</c:v>
                </c:pt>
                <c:pt idx="704">
                  <c:v>178.37200000000001</c:v>
                </c:pt>
                <c:pt idx="705">
                  <c:v>178.39599999999999</c:v>
                </c:pt>
                <c:pt idx="706">
                  <c:v>178.41900000000001</c:v>
                </c:pt>
                <c:pt idx="707">
                  <c:v>178.44</c:v>
                </c:pt>
                <c:pt idx="708">
                  <c:v>178.464</c:v>
                </c:pt>
                <c:pt idx="709">
                  <c:v>178.488</c:v>
                </c:pt>
                <c:pt idx="710">
                  <c:v>178.512</c:v>
                </c:pt>
                <c:pt idx="711">
                  <c:v>178.53700000000001</c:v>
                </c:pt>
                <c:pt idx="712">
                  <c:v>178.559</c:v>
                </c:pt>
                <c:pt idx="713">
                  <c:v>178.58199999999999</c:v>
                </c:pt>
                <c:pt idx="714">
                  <c:v>178.60400000000001</c:v>
                </c:pt>
                <c:pt idx="715">
                  <c:v>178.62799999999999</c:v>
                </c:pt>
                <c:pt idx="716">
                  <c:v>178.649</c:v>
                </c:pt>
                <c:pt idx="717">
                  <c:v>178.672</c:v>
                </c:pt>
                <c:pt idx="718">
                  <c:v>178.69499999999999</c:v>
                </c:pt>
                <c:pt idx="719">
                  <c:v>178.721</c:v>
                </c:pt>
                <c:pt idx="720">
                  <c:v>178.744</c:v>
                </c:pt>
                <c:pt idx="721">
                  <c:v>178.768</c:v>
                </c:pt>
                <c:pt idx="722">
                  <c:v>178.79499999999999</c:v>
                </c:pt>
                <c:pt idx="723">
                  <c:v>178.81800000000001</c:v>
                </c:pt>
                <c:pt idx="724">
                  <c:v>178.839</c:v>
                </c:pt>
                <c:pt idx="725">
                  <c:v>178.86500000000001</c:v>
                </c:pt>
                <c:pt idx="726">
                  <c:v>178.88800000000001</c:v>
                </c:pt>
                <c:pt idx="727">
                  <c:v>178.91200000000001</c:v>
                </c:pt>
                <c:pt idx="728">
                  <c:v>178.93899999999999</c:v>
                </c:pt>
                <c:pt idx="729">
                  <c:v>178.96199999999999</c:v>
                </c:pt>
                <c:pt idx="730">
                  <c:v>178.98699999999999</c:v>
                </c:pt>
                <c:pt idx="731">
                  <c:v>179.01400000000001</c:v>
                </c:pt>
                <c:pt idx="732">
                  <c:v>179.04</c:v>
                </c:pt>
                <c:pt idx="733">
                  <c:v>179.066</c:v>
                </c:pt>
                <c:pt idx="734">
                  <c:v>179.08799999999999</c:v>
                </c:pt>
                <c:pt idx="735">
                  <c:v>179.11500000000001</c:v>
                </c:pt>
                <c:pt idx="736">
                  <c:v>179.14</c:v>
                </c:pt>
                <c:pt idx="737">
                  <c:v>179.166</c:v>
                </c:pt>
                <c:pt idx="738">
                  <c:v>179.191</c:v>
                </c:pt>
                <c:pt idx="739">
                  <c:v>179.21700000000001</c:v>
                </c:pt>
                <c:pt idx="740">
                  <c:v>179.244</c:v>
                </c:pt>
                <c:pt idx="741">
                  <c:v>179.26900000000001</c:v>
                </c:pt>
                <c:pt idx="742">
                  <c:v>179.29499999999999</c:v>
                </c:pt>
                <c:pt idx="743">
                  <c:v>179.32</c:v>
                </c:pt>
                <c:pt idx="744">
                  <c:v>179.346</c:v>
                </c:pt>
                <c:pt idx="745">
                  <c:v>179.37100000000001</c:v>
                </c:pt>
                <c:pt idx="746">
                  <c:v>179.39699999999999</c:v>
                </c:pt>
                <c:pt idx="747">
                  <c:v>179.422</c:v>
                </c:pt>
                <c:pt idx="748">
                  <c:v>179.44800000000001</c:v>
                </c:pt>
                <c:pt idx="749">
                  <c:v>179.47300000000001</c:v>
                </c:pt>
                <c:pt idx="750">
                  <c:v>179.501</c:v>
                </c:pt>
                <c:pt idx="751">
                  <c:v>179.52600000000001</c:v>
                </c:pt>
                <c:pt idx="752">
                  <c:v>179.55199999999999</c:v>
                </c:pt>
                <c:pt idx="753">
                  <c:v>179.58</c:v>
                </c:pt>
                <c:pt idx="754">
                  <c:v>179.60499999999999</c:v>
                </c:pt>
                <c:pt idx="755">
                  <c:v>179.631</c:v>
                </c:pt>
                <c:pt idx="756">
                  <c:v>179.65700000000001</c:v>
                </c:pt>
                <c:pt idx="757">
                  <c:v>179.68299999999999</c:v>
                </c:pt>
                <c:pt idx="758">
                  <c:v>179.71</c:v>
                </c:pt>
                <c:pt idx="759">
                  <c:v>179.73500000000001</c:v>
                </c:pt>
                <c:pt idx="760">
                  <c:v>179.761</c:v>
                </c:pt>
                <c:pt idx="761">
                  <c:v>179.79</c:v>
                </c:pt>
                <c:pt idx="762">
                  <c:v>179.816</c:v>
                </c:pt>
                <c:pt idx="763">
                  <c:v>179.84299999999999</c:v>
                </c:pt>
                <c:pt idx="764">
                  <c:v>179.86799999999999</c:v>
                </c:pt>
                <c:pt idx="765">
                  <c:v>179.89400000000001</c:v>
                </c:pt>
                <c:pt idx="766">
                  <c:v>179.922</c:v>
                </c:pt>
                <c:pt idx="767">
                  <c:v>179.94800000000001</c:v>
                </c:pt>
                <c:pt idx="768">
                  <c:v>179.97499999999999</c:v>
                </c:pt>
                <c:pt idx="769">
                  <c:v>180.00200000000001</c:v>
                </c:pt>
                <c:pt idx="770">
                  <c:v>180.03100000000001</c:v>
                </c:pt>
                <c:pt idx="771">
                  <c:v>180.05699999999999</c:v>
                </c:pt>
                <c:pt idx="772">
                  <c:v>180.084</c:v>
                </c:pt>
                <c:pt idx="773">
                  <c:v>180.11099999999999</c:v>
                </c:pt>
                <c:pt idx="774">
                  <c:v>180.136</c:v>
                </c:pt>
                <c:pt idx="775">
                  <c:v>180.16399999999999</c:v>
                </c:pt>
                <c:pt idx="776">
                  <c:v>180.191</c:v>
                </c:pt>
                <c:pt idx="777">
                  <c:v>180.21799999999999</c:v>
                </c:pt>
                <c:pt idx="778">
                  <c:v>180.24700000000001</c:v>
                </c:pt>
                <c:pt idx="779">
                  <c:v>180.273</c:v>
                </c:pt>
                <c:pt idx="780">
                  <c:v>180.30199999999999</c:v>
                </c:pt>
                <c:pt idx="781">
                  <c:v>180.33</c:v>
                </c:pt>
                <c:pt idx="782">
                  <c:v>180.358</c:v>
                </c:pt>
                <c:pt idx="783">
                  <c:v>180.38800000000001</c:v>
                </c:pt>
                <c:pt idx="784">
                  <c:v>180.41300000000001</c:v>
                </c:pt>
                <c:pt idx="785">
                  <c:v>180.44200000000001</c:v>
                </c:pt>
                <c:pt idx="786">
                  <c:v>180.47</c:v>
                </c:pt>
                <c:pt idx="787">
                  <c:v>180.49799999999999</c:v>
                </c:pt>
                <c:pt idx="788">
                  <c:v>180.52600000000001</c:v>
                </c:pt>
                <c:pt idx="789">
                  <c:v>180.554</c:v>
                </c:pt>
                <c:pt idx="790">
                  <c:v>180.584</c:v>
                </c:pt>
                <c:pt idx="791">
                  <c:v>180.61199999999999</c:v>
                </c:pt>
                <c:pt idx="792">
                  <c:v>180.64099999999999</c:v>
                </c:pt>
                <c:pt idx="793">
                  <c:v>180.67</c:v>
                </c:pt>
                <c:pt idx="794">
                  <c:v>180.69900000000001</c:v>
                </c:pt>
                <c:pt idx="795">
                  <c:v>180.726</c:v>
                </c:pt>
                <c:pt idx="796">
                  <c:v>180.75399999999999</c:v>
                </c:pt>
                <c:pt idx="797">
                  <c:v>180.78399999999999</c:v>
                </c:pt>
                <c:pt idx="798">
                  <c:v>180.81299999999999</c:v>
                </c:pt>
                <c:pt idx="799">
                  <c:v>180.84200000000001</c:v>
                </c:pt>
                <c:pt idx="800">
                  <c:v>180.87100000000001</c:v>
                </c:pt>
                <c:pt idx="801">
                  <c:v>180.90199999999999</c:v>
                </c:pt>
                <c:pt idx="802">
                  <c:v>180.93</c:v>
                </c:pt>
                <c:pt idx="803">
                  <c:v>180.959</c:v>
                </c:pt>
                <c:pt idx="804">
                  <c:v>180.988</c:v>
                </c:pt>
                <c:pt idx="805">
                  <c:v>181.017</c:v>
                </c:pt>
                <c:pt idx="806">
                  <c:v>181.04599999999999</c:v>
                </c:pt>
                <c:pt idx="807">
                  <c:v>181.077</c:v>
                </c:pt>
                <c:pt idx="808">
                  <c:v>181.10300000000001</c:v>
                </c:pt>
                <c:pt idx="809">
                  <c:v>181.13300000000001</c:v>
                </c:pt>
                <c:pt idx="810">
                  <c:v>181.16399999999999</c:v>
                </c:pt>
                <c:pt idx="811">
                  <c:v>181.19399999999999</c:v>
                </c:pt>
                <c:pt idx="812">
                  <c:v>181.22399999999999</c:v>
                </c:pt>
                <c:pt idx="813">
                  <c:v>181.25399999999999</c:v>
                </c:pt>
                <c:pt idx="814">
                  <c:v>181.28399999999999</c:v>
                </c:pt>
                <c:pt idx="815">
                  <c:v>181.31399999999999</c:v>
                </c:pt>
                <c:pt idx="816">
                  <c:v>181.34200000000001</c:v>
                </c:pt>
                <c:pt idx="817">
                  <c:v>181.37299999999999</c:v>
                </c:pt>
                <c:pt idx="818">
                  <c:v>181.40299999999999</c:v>
                </c:pt>
                <c:pt idx="819">
                  <c:v>181.43299999999999</c:v>
                </c:pt>
                <c:pt idx="820">
                  <c:v>181.46299999999999</c:v>
                </c:pt>
                <c:pt idx="821">
                  <c:v>181.49299999999999</c:v>
                </c:pt>
                <c:pt idx="822">
                  <c:v>181.523</c:v>
                </c:pt>
                <c:pt idx="823">
                  <c:v>181.553</c:v>
                </c:pt>
                <c:pt idx="824">
                  <c:v>181.583</c:v>
                </c:pt>
                <c:pt idx="825">
                  <c:v>181.613</c:v>
                </c:pt>
                <c:pt idx="826">
                  <c:v>181.643</c:v>
                </c:pt>
                <c:pt idx="827">
                  <c:v>181.673</c:v>
                </c:pt>
                <c:pt idx="828">
                  <c:v>181.703</c:v>
                </c:pt>
                <c:pt idx="829">
                  <c:v>181.733</c:v>
                </c:pt>
                <c:pt idx="830">
                  <c:v>181.76499999999999</c:v>
                </c:pt>
                <c:pt idx="831">
                  <c:v>181.79400000000001</c:v>
                </c:pt>
                <c:pt idx="832">
                  <c:v>181.82400000000001</c:v>
                </c:pt>
                <c:pt idx="833">
                  <c:v>181.85400000000001</c:v>
                </c:pt>
                <c:pt idx="834">
                  <c:v>181.88399999999999</c:v>
                </c:pt>
                <c:pt idx="835">
                  <c:v>181.91399999999999</c:v>
                </c:pt>
                <c:pt idx="836">
                  <c:v>181.94399999999999</c:v>
                </c:pt>
                <c:pt idx="837">
                  <c:v>181.97399999999999</c:v>
                </c:pt>
                <c:pt idx="838">
                  <c:v>182.00399999999999</c:v>
                </c:pt>
                <c:pt idx="839">
                  <c:v>182.036</c:v>
                </c:pt>
                <c:pt idx="840">
                  <c:v>182.06700000000001</c:v>
                </c:pt>
                <c:pt idx="841">
                  <c:v>182.09399999999999</c:v>
                </c:pt>
                <c:pt idx="842">
                  <c:v>182.12700000000001</c:v>
                </c:pt>
                <c:pt idx="843">
                  <c:v>182.15600000000001</c:v>
                </c:pt>
                <c:pt idx="844">
                  <c:v>182.18799999999999</c:v>
                </c:pt>
                <c:pt idx="845">
                  <c:v>182.21700000000001</c:v>
                </c:pt>
                <c:pt idx="846">
                  <c:v>182.24700000000001</c:v>
                </c:pt>
                <c:pt idx="847">
                  <c:v>182.279</c:v>
                </c:pt>
                <c:pt idx="848">
                  <c:v>182.30799999999999</c:v>
                </c:pt>
                <c:pt idx="849">
                  <c:v>182.34</c:v>
                </c:pt>
                <c:pt idx="850">
                  <c:v>182.37</c:v>
                </c:pt>
                <c:pt idx="851">
                  <c:v>182.40299999999999</c:v>
                </c:pt>
                <c:pt idx="852">
                  <c:v>182.43299999999999</c:v>
                </c:pt>
                <c:pt idx="853">
                  <c:v>182.464</c:v>
                </c:pt>
                <c:pt idx="854">
                  <c:v>182.495</c:v>
                </c:pt>
                <c:pt idx="855">
                  <c:v>182.524</c:v>
                </c:pt>
                <c:pt idx="856">
                  <c:v>182.55600000000001</c:v>
                </c:pt>
                <c:pt idx="857">
                  <c:v>182.58699999999999</c:v>
                </c:pt>
                <c:pt idx="858">
                  <c:v>182.61799999999999</c:v>
                </c:pt>
                <c:pt idx="859">
                  <c:v>182.649</c:v>
                </c:pt>
                <c:pt idx="860">
                  <c:v>182.68</c:v>
                </c:pt>
                <c:pt idx="861">
                  <c:v>182.71100000000001</c:v>
                </c:pt>
                <c:pt idx="862">
                  <c:v>182.74199999999999</c:v>
                </c:pt>
                <c:pt idx="863">
                  <c:v>182.773</c:v>
                </c:pt>
                <c:pt idx="864">
                  <c:v>182.804</c:v>
                </c:pt>
                <c:pt idx="865">
                  <c:v>182.83500000000001</c:v>
                </c:pt>
                <c:pt idx="866">
                  <c:v>182.86600000000001</c:v>
                </c:pt>
                <c:pt idx="867">
                  <c:v>182.89699999999999</c:v>
                </c:pt>
                <c:pt idx="868">
                  <c:v>182.928</c:v>
                </c:pt>
                <c:pt idx="869">
                  <c:v>182.959</c:v>
                </c:pt>
                <c:pt idx="870">
                  <c:v>182.99</c:v>
                </c:pt>
                <c:pt idx="871">
                  <c:v>183.023</c:v>
                </c:pt>
                <c:pt idx="872">
                  <c:v>183.05500000000001</c:v>
                </c:pt>
                <c:pt idx="873">
                  <c:v>183.084</c:v>
                </c:pt>
                <c:pt idx="874">
                  <c:v>183.11500000000001</c:v>
                </c:pt>
                <c:pt idx="875">
                  <c:v>183.14599999999999</c:v>
                </c:pt>
                <c:pt idx="876">
                  <c:v>183.17699999999999</c:v>
                </c:pt>
                <c:pt idx="877">
                  <c:v>183.208</c:v>
                </c:pt>
                <c:pt idx="878">
                  <c:v>183.239</c:v>
                </c:pt>
                <c:pt idx="879">
                  <c:v>183.27199999999999</c:v>
                </c:pt>
                <c:pt idx="880">
                  <c:v>183.30099999999999</c:v>
                </c:pt>
                <c:pt idx="881">
                  <c:v>183.33500000000001</c:v>
                </c:pt>
                <c:pt idx="882">
                  <c:v>183.36500000000001</c:v>
                </c:pt>
                <c:pt idx="883">
                  <c:v>183.39599999999999</c:v>
                </c:pt>
                <c:pt idx="884">
                  <c:v>183.429</c:v>
                </c:pt>
                <c:pt idx="885">
                  <c:v>183.459</c:v>
                </c:pt>
                <c:pt idx="886">
                  <c:v>183.49</c:v>
                </c:pt>
                <c:pt idx="887">
                  <c:v>183.523</c:v>
                </c:pt>
                <c:pt idx="888">
                  <c:v>183.553</c:v>
                </c:pt>
                <c:pt idx="889">
                  <c:v>183.584</c:v>
                </c:pt>
                <c:pt idx="890">
                  <c:v>183.61500000000001</c:v>
                </c:pt>
                <c:pt idx="891">
                  <c:v>183.64599999999999</c:v>
                </c:pt>
                <c:pt idx="892">
                  <c:v>183.67599999999999</c:v>
                </c:pt>
                <c:pt idx="893">
                  <c:v>183.708</c:v>
                </c:pt>
                <c:pt idx="894">
                  <c:v>183.739</c:v>
                </c:pt>
                <c:pt idx="895">
                  <c:v>183.77199999999999</c:v>
                </c:pt>
                <c:pt idx="896">
                  <c:v>183.80199999999999</c:v>
                </c:pt>
                <c:pt idx="897">
                  <c:v>183.83500000000001</c:v>
                </c:pt>
                <c:pt idx="898">
                  <c:v>183.86500000000001</c:v>
                </c:pt>
                <c:pt idx="899">
                  <c:v>183.89599999999999</c:v>
                </c:pt>
                <c:pt idx="900">
                  <c:v>183.92500000000001</c:v>
                </c:pt>
                <c:pt idx="901">
                  <c:v>183.95699999999999</c:v>
                </c:pt>
                <c:pt idx="902">
                  <c:v>183.98599999999999</c:v>
                </c:pt>
                <c:pt idx="903">
                  <c:v>184.018</c:v>
                </c:pt>
                <c:pt idx="904">
                  <c:v>184.053</c:v>
                </c:pt>
                <c:pt idx="905">
                  <c:v>184.08099999999999</c:v>
                </c:pt>
                <c:pt idx="906">
                  <c:v>184.11</c:v>
                </c:pt>
                <c:pt idx="907">
                  <c:v>184.142</c:v>
                </c:pt>
                <c:pt idx="908">
                  <c:v>184.172</c:v>
                </c:pt>
                <c:pt idx="909">
                  <c:v>184.203</c:v>
                </c:pt>
                <c:pt idx="910">
                  <c:v>184.23400000000001</c:v>
                </c:pt>
                <c:pt idx="911">
                  <c:v>184.26400000000001</c:v>
                </c:pt>
                <c:pt idx="912">
                  <c:v>184.29499999999999</c:v>
                </c:pt>
                <c:pt idx="913">
                  <c:v>184.327</c:v>
                </c:pt>
                <c:pt idx="914">
                  <c:v>184.357</c:v>
                </c:pt>
                <c:pt idx="915">
                  <c:v>184.386</c:v>
                </c:pt>
                <c:pt idx="916">
                  <c:v>184.41800000000001</c:v>
                </c:pt>
                <c:pt idx="917">
                  <c:v>184.44900000000001</c:v>
                </c:pt>
                <c:pt idx="918">
                  <c:v>184.48</c:v>
                </c:pt>
                <c:pt idx="919">
                  <c:v>184.50899999999999</c:v>
                </c:pt>
                <c:pt idx="920">
                  <c:v>184.541</c:v>
                </c:pt>
                <c:pt idx="921">
                  <c:v>184.571</c:v>
                </c:pt>
                <c:pt idx="922">
                  <c:v>184.602</c:v>
                </c:pt>
                <c:pt idx="923">
                  <c:v>184.63300000000001</c:v>
                </c:pt>
                <c:pt idx="924">
                  <c:v>184.66399999999999</c:v>
                </c:pt>
                <c:pt idx="925">
                  <c:v>184.69499999999999</c:v>
                </c:pt>
                <c:pt idx="926">
                  <c:v>184.726</c:v>
                </c:pt>
                <c:pt idx="927">
                  <c:v>184.755</c:v>
                </c:pt>
                <c:pt idx="928">
                  <c:v>184.78700000000001</c:v>
                </c:pt>
                <c:pt idx="929">
                  <c:v>184.81700000000001</c:v>
                </c:pt>
                <c:pt idx="930">
                  <c:v>184.846</c:v>
                </c:pt>
                <c:pt idx="931">
                  <c:v>184.87799999999999</c:v>
                </c:pt>
                <c:pt idx="932">
                  <c:v>184.90799999999999</c:v>
                </c:pt>
                <c:pt idx="933">
                  <c:v>184.93899999999999</c:v>
                </c:pt>
                <c:pt idx="934">
                  <c:v>184.96899999999999</c:v>
                </c:pt>
                <c:pt idx="935">
                  <c:v>185</c:v>
                </c:pt>
                <c:pt idx="936">
                  <c:v>185.03100000000001</c:v>
                </c:pt>
                <c:pt idx="937">
                  <c:v>185.06399999999999</c:v>
                </c:pt>
                <c:pt idx="938">
                  <c:v>185.09</c:v>
                </c:pt>
                <c:pt idx="939">
                  <c:v>185.12299999999999</c:v>
                </c:pt>
                <c:pt idx="940">
                  <c:v>185.15299999999999</c:v>
                </c:pt>
                <c:pt idx="941">
                  <c:v>185.184</c:v>
                </c:pt>
                <c:pt idx="942">
                  <c:v>185.21299999999999</c:v>
                </c:pt>
                <c:pt idx="943">
                  <c:v>185.245</c:v>
                </c:pt>
                <c:pt idx="944">
                  <c:v>185.274</c:v>
                </c:pt>
                <c:pt idx="945">
                  <c:v>185.30600000000001</c:v>
                </c:pt>
                <c:pt idx="946">
                  <c:v>185.33500000000001</c:v>
                </c:pt>
                <c:pt idx="947">
                  <c:v>185.36699999999999</c:v>
                </c:pt>
                <c:pt idx="948">
                  <c:v>185.398</c:v>
                </c:pt>
                <c:pt idx="949">
                  <c:v>185.42699999999999</c:v>
                </c:pt>
                <c:pt idx="950">
                  <c:v>185.46</c:v>
                </c:pt>
                <c:pt idx="951">
                  <c:v>185.488</c:v>
                </c:pt>
                <c:pt idx="952">
                  <c:v>185.52</c:v>
                </c:pt>
                <c:pt idx="953">
                  <c:v>185.54900000000001</c:v>
                </c:pt>
                <c:pt idx="954">
                  <c:v>185.58099999999999</c:v>
                </c:pt>
                <c:pt idx="955">
                  <c:v>185.61</c:v>
                </c:pt>
                <c:pt idx="956">
                  <c:v>185.64</c:v>
                </c:pt>
                <c:pt idx="957">
                  <c:v>185.67</c:v>
                </c:pt>
                <c:pt idx="958">
                  <c:v>185.7</c:v>
                </c:pt>
                <c:pt idx="959">
                  <c:v>185.73</c:v>
                </c:pt>
                <c:pt idx="960">
                  <c:v>185.762</c:v>
                </c:pt>
                <c:pt idx="961">
                  <c:v>185.791</c:v>
                </c:pt>
                <c:pt idx="962">
                  <c:v>185.821</c:v>
                </c:pt>
                <c:pt idx="963">
                  <c:v>185.851</c:v>
                </c:pt>
                <c:pt idx="964">
                  <c:v>185.881</c:v>
                </c:pt>
                <c:pt idx="965">
                  <c:v>185.911</c:v>
                </c:pt>
                <c:pt idx="966">
                  <c:v>185.941</c:v>
                </c:pt>
                <c:pt idx="967">
                  <c:v>185.96899999999999</c:v>
                </c:pt>
                <c:pt idx="968">
                  <c:v>186.00200000000001</c:v>
                </c:pt>
                <c:pt idx="969">
                  <c:v>186.029</c:v>
                </c:pt>
                <c:pt idx="970">
                  <c:v>186.06200000000001</c:v>
                </c:pt>
                <c:pt idx="971">
                  <c:v>186.089</c:v>
                </c:pt>
                <c:pt idx="972">
                  <c:v>186.12</c:v>
                </c:pt>
                <c:pt idx="973">
                  <c:v>186.15</c:v>
                </c:pt>
                <c:pt idx="974">
                  <c:v>186.18</c:v>
                </c:pt>
                <c:pt idx="975">
                  <c:v>186.208</c:v>
                </c:pt>
                <c:pt idx="976">
                  <c:v>186.239</c:v>
                </c:pt>
                <c:pt idx="977">
                  <c:v>186.267</c:v>
                </c:pt>
                <c:pt idx="978">
                  <c:v>186.298</c:v>
                </c:pt>
                <c:pt idx="979">
                  <c:v>186.328</c:v>
                </c:pt>
                <c:pt idx="980">
                  <c:v>186.358</c:v>
                </c:pt>
                <c:pt idx="981">
                  <c:v>186.386</c:v>
                </c:pt>
                <c:pt idx="982">
                  <c:v>186.417</c:v>
                </c:pt>
                <c:pt idx="983">
                  <c:v>186.447</c:v>
                </c:pt>
                <c:pt idx="984">
                  <c:v>186.477</c:v>
                </c:pt>
                <c:pt idx="985">
                  <c:v>186.50700000000001</c:v>
                </c:pt>
                <c:pt idx="986">
                  <c:v>186.535</c:v>
                </c:pt>
                <c:pt idx="987">
                  <c:v>186.566</c:v>
                </c:pt>
                <c:pt idx="988">
                  <c:v>186.596</c:v>
                </c:pt>
                <c:pt idx="989">
                  <c:v>186.626</c:v>
                </c:pt>
                <c:pt idx="990">
                  <c:v>186.65600000000001</c:v>
                </c:pt>
                <c:pt idx="991">
                  <c:v>186.68600000000001</c:v>
                </c:pt>
                <c:pt idx="992">
                  <c:v>186.71600000000001</c:v>
                </c:pt>
                <c:pt idx="993">
                  <c:v>186.74600000000001</c:v>
                </c:pt>
                <c:pt idx="994">
                  <c:v>186.77600000000001</c:v>
                </c:pt>
                <c:pt idx="995">
                  <c:v>186.80600000000001</c:v>
                </c:pt>
                <c:pt idx="996">
                  <c:v>186.83600000000001</c:v>
                </c:pt>
                <c:pt idx="997">
                  <c:v>186.86799999999999</c:v>
                </c:pt>
                <c:pt idx="998">
                  <c:v>186.89699999999999</c:v>
                </c:pt>
                <c:pt idx="999">
                  <c:v>186.92699999999999</c:v>
                </c:pt>
                <c:pt idx="1000">
                  <c:v>186.95699999999999</c:v>
                </c:pt>
                <c:pt idx="1001">
                  <c:v>186.98699999999999</c:v>
                </c:pt>
                <c:pt idx="1002">
                  <c:v>187.01900000000001</c:v>
                </c:pt>
                <c:pt idx="1003">
                  <c:v>187.05</c:v>
                </c:pt>
                <c:pt idx="1004">
                  <c:v>187.07900000000001</c:v>
                </c:pt>
                <c:pt idx="1005">
                  <c:v>187.107</c:v>
                </c:pt>
                <c:pt idx="1006">
                  <c:v>187.13800000000001</c:v>
                </c:pt>
                <c:pt idx="1007">
                  <c:v>187.16800000000001</c:v>
                </c:pt>
                <c:pt idx="1008">
                  <c:v>187.19800000000001</c:v>
                </c:pt>
                <c:pt idx="1009">
                  <c:v>187.22800000000001</c:v>
                </c:pt>
                <c:pt idx="1010">
                  <c:v>187.25800000000001</c:v>
                </c:pt>
                <c:pt idx="1011">
                  <c:v>187.28800000000001</c:v>
                </c:pt>
                <c:pt idx="1012">
                  <c:v>187.31800000000001</c:v>
                </c:pt>
                <c:pt idx="1013">
                  <c:v>187.34800000000001</c:v>
                </c:pt>
                <c:pt idx="1014">
                  <c:v>187.37799999999999</c:v>
                </c:pt>
                <c:pt idx="1015">
                  <c:v>187.40799999999999</c:v>
                </c:pt>
                <c:pt idx="1016">
                  <c:v>187.43799999999999</c:v>
                </c:pt>
                <c:pt idx="1017">
                  <c:v>187.46799999999999</c:v>
                </c:pt>
                <c:pt idx="1018">
                  <c:v>187.49799999999999</c:v>
                </c:pt>
                <c:pt idx="1019">
                  <c:v>187.52799999999999</c:v>
                </c:pt>
                <c:pt idx="1020">
                  <c:v>187.55799999999999</c:v>
                </c:pt>
                <c:pt idx="1021">
                  <c:v>187.58799999999999</c:v>
                </c:pt>
                <c:pt idx="1022">
                  <c:v>187.61799999999999</c:v>
                </c:pt>
                <c:pt idx="1023">
                  <c:v>187.648</c:v>
                </c:pt>
                <c:pt idx="1024">
                  <c:v>187.67599999999999</c:v>
                </c:pt>
                <c:pt idx="1025">
                  <c:v>187.70699999999999</c:v>
                </c:pt>
                <c:pt idx="1026">
                  <c:v>187.73699999999999</c:v>
                </c:pt>
                <c:pt idx="1027">
                  <c:v>187.767</c:v>
                </c:pt>
                <c:pt idx="1028">
                  <c:v>187.797</c:v>
                </c:pt>
                <c:pt idx="1029">
                  <c:v>187.827</c:v>
                </c:pt>
                <c:pt idx="1030">
                  <c:v>187.857</c:v>
                </c:pt>
                <c:pt idx="1031">
                  <c:v>187.887</c:v>
                </c:pt>
                <c:pt idx="1032">
                  <c:v>187.917</c:v>
                </c:pt>
                <c:pt idx="1033">
                  <c:v>187.947</c:v>
                </c:pt>
                <c:pt idx="1034">
                  <c:v>187.977</c:v>
                </c:pt>
                <c:pt idx="1035">
                  <c:v>188.005</c:v>
                </c:pt>
                <c:pt idx="1036">
                  <c:v>188.03899999999999</c:v>
                </c:pt>
                <c:pt idx="1037">
                  <c:v>188.066</c:v>
                </c:pt>
                <c:pt idx="1038">
                  <c:v>188.095</c:v>
                </c:pt>
                <c:pt idx="1039">
                  <c:v>188.126</c:v>
                </c:pt>
                <c:pt idx="1040">
                  <c:v>188.15600000000001</c:v>
                </c:pt>
                <c:pt idx="1041">
                  <c:v>188.18600000000001</c:v>
                </c:pt>
                <c:pt idx="1042">
                  <c:v>188.214</c:v>
                </c:pt>
                <c:pt idx="1043">
                  <c:v>188.245</c:v>
                </c:pt>
                <c:pt idx="1044">
                  <c:v>188.273</c:v>
                </c:pt>
                <c:pt idx="1045">
                  <c:v>188.30199999999999</c:v>
                </c:pt>
                <c:pt idx="1046">
                  <c:v>188.333</c:v>
                </c:pt>
                <c:pt idx="1047">
                  <c:v>188.36099999999999</c:v>
                </c:pt>
                <c:pt idx="1048">
                  <c:v>188.39</c:v>
                </c:pt>
                <c:pt idx="1049">
                  <c:v>188.41900000000001</c:v>
                </c:pt>
                <c:pt idx="1050">
                  <c:v>188.45</c:v>
                </c:pt>
                <c:pt idx="1051">
                  <c:v>188.47800000000001</c:v>
                </c:pt>
                <c:pt idx="1052">
                  <c:v>188.50700000000001</c:v>
                </c:pt>
                <c:pt idx="1053">
                  <c:v>188.536</c:v>
                </c:pt>
                <c:pt idx="1054">
                  <c:v>188.565</c:v>
                </c:pt>
                <c:pt idx="1055">
                  <c:v>188.59399999999999</c:v>
                </c:pt>
                <c:pt idx="1056">
                  <c:v>188.62299999999999</c:v>
                </c:pt>
                <c:pt idx="1057">
                  <c:v>188.65199999999999</c:v>
                </c:pt>
                <c:pt idx="1058">
                  <c:v>188.68100000000001</c:v>
                </c:pt>
                <c:pt idx="1059">
                  <c:v>188.709</c:v>
                </c:pt>
                <c:pt idx="1060">
                  <c:v>188.738</c:v>
                </c:pt>
                <c:pt idx="1061">
                  <c:v>188.767</c:v>
                </c:pt>
                <c:pt idx="1062">
                  <c:v>188.79599999999999</c:v>
                </c:pt>
                <c:pt idx="1063">
                  <c:v>188.82400000000001</c:v>
                </c:pt>
                <c:pt idx="1064">
                  <c:v>188.85300000000001</c:v>
                </c:pt>
                <c:pt idx="1065">
                  <c:v>188.881</c:v>
                </c:pt>
                <c:pt idx="1066">
                  <c:v>188.91</c:v>
                </c:pt>
                <c:pt idx="1067">
                  <c:v>188.93799999999999</c:v>
                </c:pt>
                <c:pt idx="1068">
                  <c:v>188.96700000000001</c:v>
                </c:pt>
                <c:pt idx="1069">
                  <c:v>188.995</c:v>
                </c:pt>
                <c:pt idx="1070">
                  <c:v>189.023</c:v>
                </c:pt>
                <c:pt idx="1071">
                  <c:v>189.054</c:v>
                </c:pt>
                <c:pt idx="1072">
                  <c:v>189.08099999999999</c:v>
                </c:pt>
                <c:pt idx="1073">
                  <c:v>189.107</c:v>
                </c:pt>
                <c:pt idx="1074">
                  <c:v>189.136</c:v>
                </c:pt>
                <c:pt idx="1075">
                  <c:v>189.16399999999999</c:v>
                </c:pt>
                <c:pt idx="1076">
                  <c:v>189.19200000000001</c:v>
                </c:pt>
                <c:pt idx="1077">
                  <c:v>189.221</c:v>
                </c:pt>
                <c:pt idx="1078">
                  <c:v>189.24700000000001</c:v>
                </c:pt>
                <c:pt idx="1079">
                  <c:v>189.27600000000001</c:v>
                </c:pt>
                <c:pt idx="1080">
                  <c:v>189.30500000000001</c:v>
                </c:pt>
                <c:pt idx="1081">
                  <c:v>189.333</c:v>
                </c:pt>
                <c:pt idx="1082">
                  <c:v>189.36099999999999</c:v>
                </c:pt>
                <c:pt idx="1083">
                  <c:v>189.38900000000001</c:v>
                </c:pt>
                <c:pt idx="1084">
                  <c:v>189.417</c:v>
                </c:pt>
                <c:pt idx="1085">
                  <c:v>189.44300000000001</c:v>
                </c:pt>
                <c:pt idx="1086">
                  <c:v>189.47200000000001</c:v>
                </c:pt>
                <c:pt idx="1087">
                  <c:v>189.49799999999999</c:v>
                </c:pt>
                <c:pt idx="1088">
                  <c:v>189.52699999999999</c:v>
                </c:pt>
                <c:pt idx="1089">
                  <c:v>189.553</c:v>
                </c:pt>
                <c:pt idx="1090">
                  <c:v>189.58199999999999</c:v>
                </c:pt>
                <c:pt idx="1091">
                  <c:v>189.61</c:v>
                </c:pt>
                <c:pt idx="1092">
                  <c:v>189.636</c:v>
                </c:pt>
                <c:pt idx="1093">
                  <c:v>189.66499999999999</c:v>
                </c:pt>
                <c:pt idx="1094">
                  <c:v>189.691</c:v>
                </c:pt>
                <c:pt idx="1095">
                  <c:v>189.72</c:v>
                </c:pt>
                <c:pt idx="1096">
                  <c:v>189.74799999999999</c:v>
                </c:pt>
                <c:pt idx="1097">
                  <c:v>189.774</c:v>
                </c:pt>
                <c:pt idx="1098">
                  <c:v>189.80099999999999</c:v>
                </c:pt>
                <c:pt idx="1099">
                  <c:v>189.83</c:v>
                </c:pt>
                <c:pt idx="1100">
                  <c:v>189.85599999999999</c:v>
                </c:pt>
                <c:pt idx="1101">
                  <c:v>189.88300000000001</c:v>
                </c:pt>
                <c:pt idx="1102">
                  <c:v>189.91</c:v>
                </c:pt>
                <c:pt idx="1103">
                  <c:v>189.93700000000001</c:v>
                </c:pt>
                <c:pt idx="1104">
                  <c:v>189.964</c:v>
                </c:pt>
                <c:pt idx="1105">
                  <c:v>189.99100000000001</c:v>
                </c:pt>
                <c:pt idx="1106">
                  <c:v>190.018</c:v>
                </c:pt>
                <c:pt idx="1107">
                  <c:v>190.04499999999999</c:v>
                </c:pt>
                <c:pt idx="1108">
                  <c:v>190.072</c:v>
                </c:pt>
                <c:pt idx="1109">
                  <c:v>190.09700000000001</c:v>
                </c:pt>
                <c:pt idx="1110">
                  <c:v>190.12299999999999</c:v>
                </c:pt>
                <c:pt idx="1111">
                  <c:v>190.15100000000001</c:v>
                </c:pt>
                <c:pt idx="1112">
                  <c:v>190.17599999999999</c:v>
                </c:pt>
                <c:pt idx="1113">
                  <c:v>190.202</c:v>
                </c:pt>
                <c:pt idx="1114">
                  <c:v>190.22800000000001</c:v>
                </c:pt>
                <c:pt idx="1115">
                  <c:v>190.25399999999999</c:v>
                </c:pt>
                <c:pt idx="1116">
                  <c:v>190.28200000000001</c:v>
                </c:pt>
                <c:pt idx="1117">
                  <c:v>190.30500000000001</c:v>
                </c:pt>
                <c:pt idx="1118">
                  <c:v>190.33199999999999</c:v>
                </c:pt>
                <c:pt idx="1119">
                  <c:v>190.358</c:v>
                </c:pt>
                <c:pt idx="1120">
                  <c:v>190.38399999999999</c:v>
                </c:pt>
                <c:pt idx="1121">
                  <c:v>190.41</c:v>
                </c:pt>
                <c:pt idx="1122">
                  <c:v>190.43600000000001</c:v>
                </c:pt>
                <c:pt idx="1123">
                  <c:v>190.46</c:v>
                </c:pt>
                <c:pt idx="1124">
                  <c:v>190.48699999999999</c:v>
                </c:pt>
                <c:pt idx="1125">
                  <c:v>190.51300000000001</c:v>
                </c:pt>
                <c:pt idx="1126">
                  <c:v>190.53899999999999</c:v>
                </c:pt>
                <c:pt idx="1127">
                  <c:v>190.56299999999999</c:v>
                </c:pt>
                <c:pt idx="1128">
                  <c:v>190.58799999999999</c:v>
                </c:pt>
                <c:pt idx="1129">
                  <c:v>190.61500000000001</c:v>
                </c:pt>
                <c:pt idx="1130">
                  <c:v>190.63900000000001</c:v>
                </c:pt>
                <c:pt idx="1131">
                  <c:v>190.666</c:v>
                </c:pt>
                <c:pt idx="1132">
                  <c:v>190.69200000000001</c:v>
                </c:pt>
                <c:pt idx="1133">
                  <c:v>190.71600000000001</c:v>
                </c:pt>
                <c:pt idx="1134">
                  <c:v>190.74299999999999</c:v>
                </c:pt>
                <c:pt idx="1135">
                  <c:v>190.767</c:v>
                </c:pt>
                <c:pt idx="1136">
                  <c:v>190.79400000000001</c:v>
                </c:pt>
                <c:pt idx="1137">
                  <c:v>190.81800000000001</c:v>
                </c:pt>
                <c:pt idx="1138">
                  <c:v>190.845</c:v>
                </c:pt>
                <c:pt idx="1139">
                  <c:v>190.869</c:v>
                </c:pt>
                <c:pt idx="1140">
                  <c:v>190.89599999999999</c:v>
                </c:pt>
                <c:pt idx="1141">
                  <c:v>190.92</c:v>
                </c:pt>
                <c:pt idx="1142">
                  <c:v>190.947</c:v>
                </c:pt>
                <c:pt idx="1143">
                  <c:v>190.97300000000001</c:v>
                </c:pt>
                <c:pt idx="1144">
                  <c:v>190.99700000000001</c:v>
                </c:pt>
                <c:pt idx="1145">
                  <c:v>191.02199999999999</c:v>
                </c:pt>
                <c:pt idx="1146">
                  <c:v>191.05099999999999</c:v>
                </c:pt>
                <c:pt idx="1147">
                  <c:v>191.07599999999999</c:v>
                </c:pt>
                <c:pt idx="1148">
                  <c:v>191.09800000000001</c:v>
                </c:pt>
                <c:pt idx="1149">
                  <c:v>191.126</c:v>
                </c:pt>
                <c:pt idx="1150">
                  <c:v>191.15</c:v>
                </c:pt>
                <c:pt idx="1151">
                  <c:v>191.17699999999999</c:v>
                </c:pt>
                <c:pt idx="1152">
                  <c:v>191.20099999999999</c:v>
                </c:pt>
                <c:pt idx="1153">
                  <c:v>191.22800000000001</c:v>
                </c:pt>
                <c:pt idx="1154">
                  <c:v>191.25200000000001</c:v>
                </c:pt>
                <c:pt idx="1155">
                  <c:v>191.27699999999999</c:v>
                </c:pt>
                <c:pt idx="1156">
                  <c:v>191.304</c:v>
                </c:pt>
                <c:pt idx="1157">
                  <c:v>191.328</c:v>
                </c:pt>
                <c:pt idx="1158">
                  <c:v>191.35300000000001</c:v>
                </c:pt>
                <c:pt idx="1159">
                  <c:v>191.38</c:v>
                </c:pt>
                <c:pt idx="1160">
                  <c:v>191.404</c:v>
                </c:pt>
                <c:pt idx="1161">
                  <c:v>191.429</c:v>
                </c:pt>
                <c:pt idx="1162">
                  <c:v>191.45400000000001</c:v>
                </c:pt>
                <c:pt idx="1163">
                  <c:v>191.48099999999999</c:v>
                </c:pt>
                <c:pt idx="1164">
                  <c:v>191.505</c:v>
                </c:pt>
                <c:pt idx="1165">
                  <c:v>191.53</c:v>
                </c:pt>
                <c:pt idx="1166">
                  <c:v>191.55500000000001</c:v>
                </c:pt>
                <c:pt idx="1167">
                  <c:v>191.58</c:v>
                </c:pt>
                <c:pt idx="1168">
                  <c:v>191.60499999999999</c:v>
                </c:pt>
                <c:pt idx="1169">
                  <c:v>191.63</c:v>
                </c:pt>
                <c:pt idx="1170">
                  <c:v>191.655</c:v>
                </c:pt>
                <c:pt idx="1171">
                  <c:v>191.68199999999999</c:v>
                </c:pt>
                <c:pt idx="1172">
                  <c:v>191.70599999999999</c:v>
                </c:pt>
                <c:pt idx="1173">
                  <c:v>191.73099999999999</c:v>
                </c:pt>
                <c:pt idx="1174">
                  <c:v>191.756</c:v>
                </c:pt>
                <c:pt idx="1175">
                  <c:v>191.78100000000001</c:v>
                </c:pt>
                <c:pt idx="1176">
                  <c:v>191.80600000000001</c:v>
                </c:pt>
                <c:pt idx="1177">
                  <c:v>191.833</c:v>
                </c:pt>
                <c:pt idx="1178">
                  <c:v>191.857</c:v>
                </c:pt>
                <c:pt idx="1179">
                  <c:v>191.88200000000001</c:v>
                </c:pt>
                <c:pt idx="1180">
                  <c:v>191.90700000000001</c:v>
                </c:pt>
                <c:pt idx="1181">
                  <c:v>191.93199999999999</c:v>
                </c:pt>
                <c:pt idx="1182">
                  <c:v>191.959</c:v>
                </c:pt>
                <c:pt idx="1183">
                  <c:v>191.983</c:v>
                </c:pt>
                <c:pt idx="1184">
                  <c:v>192.01</c:v>
                </c:pt>
                <c:pt idx="1185">
                  <c:v>192.03399999999999</c:v>
                </c:pt>
                <c:pt idx="1186">
                  <c:v>192.06100000000001</c:v>
                </c:pt>
                <c:pt idx="1187">
                  <c:v>192.08500000000001</c:v>
                </c:pt>
                <c:pt idx="1188">
                  <c:v>192.11</c:v>
                </c:pt>
                <c:pt idx="1189">
                  <c:v>192.137</c:v>
                </c:pt>
                <c:pt idx="1190">
                  <c:v>192.161</c:v>
                </c:pt>
                <c:pt idx="1191">
                  <c:v>192.18600000000001</c:v>
                </c:pt>
                <c:pt idx="1192">
                  <c:v>192.21299999999999</c:v>
                </c:pt>
                <c:pt idx="1193">
                  <c:v>192.239</c:v>
                </c:pt>
                <c:pt idx="1194">
                  <c:v>192.26300000000001</c:v>
                </c:pt>
                <c:pt idx="1195">
                  <c:v>192.29</c:v>
                </c:pt>
                <c:pt idx="1196">
                  <c:v>192.316</c:v>
                </c:pt>
                <c:pt idx="1197">
                  <c:v>192.34</c:v>
                </c:pt>
                <c:pt idx="1198">
                  <c:v>192.36600000000001</c:v>
                </c:pt>
                <c:pt idx="1199">
                  <c:v>192.393</c:v>
                </c:pt>
                <c:pt idx="1200">
                  <c:v>192.417</c:v>
                </c:pt>
                <c:pt idx="1201">
                  <c:v>192.44399999999999</c:v>
                </c:pt>
                <c:pt idx="1202">
                  <c:v>192.47</c:v>
                </c:pt>
                <c:pt idx="1203">
                  <c:v>192.494</c:v>
                </c:pt>
                <c:pt idx="1204">
                  <c:v>192.52099999999999</c:v>
                </c:pt>
                <c:pt idx="1205">
                  <c:v>192.54499999999999</c:v>
                </c:pt>
                <c:pt idx="1206">
                  <c:v>192.572</c:v>
                </c:pt>
                <c:pt idx="1207">
                  <c:v>192.596</c:v>
                </c:pt>
                <c:pt idx="1208">
                  <c:v>192.62299999999999</c:v>
                </c:pt>
                <c:pt idx="1209">
                  <c:v>192.64699999999999</c:v>
                </c:pt>
                <c:pt idx="1210">
                  <c:v>192.67400000000001</c:v>
                </c:pt>
                <c:pt idx="1211">
                  <c:v>192.69800000000001</c:v>
                </c:pt>
                <c:pt idx="1212">
                  <c:v>192.72499999999999</c:v>
                </c:pt>
                <c:pt idx="1213">
                  <c:v>192.749</c:v>
                </c:pt>
                <c:pt idx="1214">
                  <c:v>192.774</c:v>
                </c:pt>
                <c:pt idx="1215">
                  <c:v>192.8</c:v>
                </c:pt>
                <c:pt idx="1216">
                  <c:v>192.822</c:v>
                </c:pt>
                <c:pt idx="1217">
                  <c:v>192.84800000000001</c:v>
                </c:pt>
                <c:pt idx="1218">
                  <c:v>192.87299999999999</c:v>
                </c:pt>
                <c:pt idx="1219">
                  <c:v>192.898</c:v>
                </c:pt>
                <c:pt idx="1220">
                  <c:v>192.923</c:v>
                </c:pt>
                <c:pt idx="1221">
                  <c:v>192.94800000000001</c:v>
                </c:pt>
                <c:pt idx="1222">
                  <c:v>192.971</c:v>
                </c:pt>
                <c:pt idx="1223">
                  <c:v>192.99799999999999</c:v>
                </c:pt>
                <c:pt idx="1224">
                  <c:v>193.02199999999999</c:v>
                </c:pt>
                <c:pt idx="1225">
                  <c:v>193.048</c:v>
                </c:pt>
                <c:pt idx="1226">
                  <c:v>193.07</c:v>
                </c:pt>
                <c:pt idx="1227">
                  <c:v>193.095</c:v>
                </c:pt>
                <c:pt idx="1228">
                  <c:v>193.12</c:v>
                </c:pt>
                <c:pt idx="1229">
                  <c:v>193.143</c:v>
                </c:pt>
                <c:pt idx="1230">
                  <c:v>193.16900000000001</c:v>
                </c:pt>
                <c:pt idx="1231">
                  <c:v>193.19200000000001</c:v>
                </c:pt>
                <c:pt idx="1232">
                  <c:v>193.21799999999999</c:v>
                </c:pt>
                <c:pt idx="1233">
                  <c:v>193.24100000000001</c:v>
                </c:pt>
                <c:pt idx="1234">
                  <c:v>193.26499999999999</c:v>
                </c:pt>
                <c:pt idx="1235">
                  <c:v>193.291</c:v>
                </c:pt>
                <c:pt idx="1236">
                  <c:v>193.31399999999999</c:v>
                </c:pt>
                <c:pt idx="1237">
                  <c:v>193.34100000000001</c:v>
                </c:pt>
                <c:pt idx="1238">
                  <c:v>193.363</c:v>
                </c:pt>
                <c:pt idx="1239">
                  <c:v>193.387</c:v>
                </c:pt>
                <c:pt idx="1240">
                  <c:v>193.411</c:v>
                </c:pt>
                <c:pt idx="1241">
                  <c:v>193.43700000000001</c:v>
                </c:pt>
                <c:pt idx="1242">
                  <c:v>193.46</c:v>
                </c:pt>
                <c:pt idx="1243">
                  <c:v>193.48400000000001</c:v>
                </c:pt>
                <c:pt idx="1244">
                  <c:v>193.51</c:v>
                </c:pt>
                <c:pt idx="1245">
                  <c:v>193.53299999999999</c:v>
                </c:pt>
                <c:pt idx="1246">
                  <c:v>193.55699999999999</c:v>
                </c:pt>
                <c:pt idx="1247">
                  <c:v>193.583</c:v>
                </c:pt>
                <c:pt idx="1248">
                  <c:v>193.60599999999999</c:v>
                </c:pt>
                <c:pt idx="1249">
                  <c:v>193.63200000000001</c:v>
                </c:pt>
                <c:pt idx="1250">
                  <c:v>193.655</c:v>
                </c:pt>
                <c:pt idx="1251">
                  <c:v>193.68100000000001</c:v>
                </c:pt>
                <c:pt idx="1252">
                  <c:v>193.70400000000001</c:v>
                </c:pt>
                <c:pt idx="1253">
                  <c:v>193.73</c:v>
                </c:pt>
                <c:pt idx="1254">
                  <c:v>193.755</c:v>
                </c:pt>
                <c:pt idx="1255">
                  <c:v>193.78</c:v>
                </c:pt>
                <c:pt idx="1256">
                  <c:v>193.803</c:v>
                </c:pt>
                <c:pt idx="1257">
                  <c:v>193.82900000000001</c:v>
                </c:pt>
                <c:pt idx="1258">
                  <c:v>193.85400000000001</c:v>
                </c:pt>
                <c:pt idx="1259">
                  <c:v>193.87700000000001</c:v>
                </c:pt>
                <c:pt idx="1260">
                  <c:v>193.905</c:v>
                </c:pt>
                <c:pt idx="1261">
                  <c:v>193.92699999999999</c:v>
                </c:pt>
                <c:pt idx="1262">
                  <c:v>193.953</c:v>
                </c:pt>
                <c:pt idx="1263">
                  <c:v>193.97900000000001</c:v>
                </c:pt>
                <c:pt idx="1264">
                  <c:v>194.00299999999999</c:v>
                </c:pt>
                <c:pt idx="1265">
                  <c:v>194.02799999999999</c:v>
                </c:pt>
                <c:pt idx="1266">
                  <c:v>194.053</c:v>
                </c:pt>
                <c:pt idx="1267">
                  <c:v>194.078</c:v>
                </c:pt>
                <c:pt idx="1268">
                  <c:v>194.09899999999999</c:v>
                </c:pt>
                <c:pt idx="1269">
                  <c:v>194.12799999999999</c:v>
                </c:pt>
                <c:pt idx="1270">
                  <c:v>194.15</c:v>
                </c:pt>
                <c:pt idx="1271">
                  <c:v>194.17599999999999</c:v>
                </c:pt>
                <c:pt idx="1272">
                  <c:v>194.20099999999999</c:v>
                </c:pt>
                <c:pt idx="1273">
                  <c:v>194.226</c:v>
                </c:pt>
                <c:pt idx="1274">
                  <c:v>194.249</c:v>
                </c:pt>
                <c:pt idx="1275">
                  <c:v>194.27500000000001</c:v>
                </c:pt>
                <c:pt idx="1276">
                  <c:v>194.298</c:v>
                </c:pt>
                <c:pt idx="1277">
                  <c:v>194.322</c:v>
                </c:pt>
                <c:pt idx="1278">
                  <c:v>194.34800000000001</c:v>
                </c:pt>
                <c:pt idx="1279">
                  <c:v>194.37100000000001</c:v>
                </c:pt>
                <c:pt idx="1280">
                  <c:v>194.39500000000001</c:v>
                </c:pt>
                <c:pt idx="1281">
                  <c:v>194.41900000000001</c:v>
                </c:pt>
                <c:pt idx="1282">
                  <c:v>194.44300000000001</c:v>
                </c:pt>
                <c:pt idx="1283">
                  <c:v>194.46700000000001</c:v>
                </c:pt>
                <c:pt idx="1284">
                  <c:v>194.49100000000001</c:v>
                </c:pt>
                <c:pt idx="1285">
                  <c:v>194.51400000000001</c:v>
                </c:pt>
                <c:pt idx="1286">
                  <c:v>194.53899999999999</c:v>
                </c:pt>
                <c:pt idx="1287">
                  <c:v>194.56299999999999</c:v>
                </c:pt>
                <c:pt idx="1288">
                  <c:v>194.58500000000001</c:v>
                </c:pt>
                <c:pt idx="1289">
                  <c:v>194.61</c:v>
                </c:pt>
                <c:pt idx="1290">
                  <c:v>194.63200000000001</c:v>
                </c:pt>
                <c:pt idx="1291">
                  <c:v>194.65600000000001</c:v>
                </c:pt>
                <c:pt idx="1292">
                  <c:v>194.679</c:v>
                </c:pt>
                <c:pt idx="1293">
                  <c:v>194.702</c:v>
                </c:pt>
                <c:pt idx="1294">
                  <c:v>194.72499999999999</c:v>
                </c:pt>
                <c:pt idx="1295">
                  <c:v>194.74799999999999</c:v>
                </c:pt>
                <c:pt idx="1296">
                  <c:v>194.77099999999999</c:v>
                </c:pt>
                <c:pt idx="1297">
                  <c:v>194.79400000000001</c:v>
                </c:pt>
                <c:pt idx="1298">
                  <c:v>194.81700000000001</c:v>
                </c:pt>
                <c:pt idx="1299">
                  <c:v>194.84</c:v>
                </c:pt>
                <c:pt idx="1300">
                  <c:v>194.86099999999999</c:v>
                </c:pt>
                <c:pt idx="1301">
                  <c:v>194.88499999999999</c:v>
                </c:pt>
                <c:pt idx="1302">
                  <c:v>194.90600000000001</c:v>
                </c:pt>
                <c:pt idx="1303">
                  <c:v>194.93</c:v>
                </c:pt>
                <c:pt idx="1304">
                  <c:v>194.95099999999999</c:v>
                </c:pt>
                <c:pt idx="1305">
                  <c:v>194.97300000000001</c:v>
                </c:pt>
                <c:pt idx="1306">
                  <c:v>194.995</c:v>
                </c:pt>
                <c:pt idx="1307">
                  <c:v>195.017</c:v>
                </c:pt>
                <c:pt idx="1308">
                  <c:v>195.03899999999999</c:v>
                </c:pt>
                <c:pt idx="1309">
                  <c:v>195.06299999999999</c:v>
                </c:pt>
                <c:pt idx="1310">
                  <c:v>195.08199999999999</c:v>
                </c:pt>
                <c:pt idx="1311">
                  <c:v>195.10300000000001</c:v>
                </c:pt>
                <c:pt idx="1312">
                  <c:v>195.126</c:v>
                </c:pt>
                <c:pt idx="1313">
                  <c:v>195.148</c:v>
                </c:pt>
                <c:pt idx="1314">
                  <c:v>195.16800000000001</c:v>
                </c:pt>
                <c:pt idx="1315">
                  <c:v>195.191</c:v>
                </c:pt>
                <c:pt idx="1316">
                  <c:v>195.21100000000001</c:v>
                </c:pt>
                <c:pt idx="1317">
                  <c:v>195.23400000000001</c:v>
                </c:pt>
                <c:pt idx="1318">
                  <c:v>195.25399999999999</c:v>
                </c:pt>
                <c:pt idx="1319">
                  <c:v>195.27699999999999</c:v>
                </c:pt>
                <c:pt idx="1320">
                  <c:v>195.297</c:v>
                </c:pt>
                <c:pt idx="1321">
                  <c:v>195.31800000000001</c:v>
                </c:pt>
                <c:pt idx="1322">
                  <c:v>195.34100000000001</c:v>
                </c:pt>
                <c:pt idx="1323">
                  <c:v>195.36099999999999</c:v>
                </c:pt>
                <c:pt idx="1324">
                  <c:v>195.38200000000001</c:v>
                </c:pt>
                <c:pt idx="1325">
                  <c:v>195.40299999999999</c:v>
                </c:pt>
                <c:pt idx="1326">
                  <c:v>195.42599999999999</c:v>
                </c:pt>
                <c:pt idx="1327">
                  <c:v>195.446</c:v>
                </c:pt>
                <c:pt idx="1328">
                  <c:v>195.46700000000001</c:v>
                </c:pt>
                <c:pt idx="1329">
                  <c:v>195.488</c:v>
                </c:pt>
                <c:pt idx="1330">
                  <c:v>195.50899999999999</c:v>
                </c:pt>
                <c:pt idx="1331">
                  <c:v>195.53</c:v>
                </c:pt>
                <c:pt idx="1332">
                  <c:v>195.55099999999999</c:v>
                </c:pt>
                <c:pt idx="1333">
                  <c:v>195.572</c:v>
                </c:pt>
                <c:pt idx="1334">
                  <c:v>195.59299999999999</c:v>
                </c:pt>
                <c:pt idx="1335">
                  <c:v>195.61600000000001</c:v>
                </c:pt>
                <c:pt idx="1336">
                  <c:v>195.636</c:v>
                </c:pt>
                <c:pt idx="1337">
                  <c:v>195.65700000000001</c:v>
                </c:pt>
                <c:pt idx="1338">
                  <c:v>195.678</c:v>
                </c:pt>
                <c:pt idx="1339">
                  <c:v>195.69900000000001</c:v>
                </c:pt>
                <c:pt idx="1340">
                  <c:v>195.72</c:v>
                </c:pt>
                <c:pt idx="1341">
                  <c:v>195.74100000000001</c:v>
                </c:pt>
                <c:pt idx="1342">
                  <c:v>195.762</c:v>
                </c:pt>
                <c:pt idx="1343">
                  <c:v>195.78299999999999</c:v>
                </c:pt>
                <c:pt idx="1344">
                  <c:v>195.804</c:v>
                </c:pt>
                <c:pt idx="1345">
                  <c:v>195.82499999999999</c:v>
                </c:pt>
                <c:pt idx="1346">
                  <c:v>195.846</c:v>
                </c:pt>
                <c:pt idx="1347">
                  <c:v>195.86699999999999</c:v>
                </c:pt>
                <c:pt idx="1348">
                  <c:v>195.88800000000001</c:v>
                </c:pt>
                <c:pt idx="1349">
                  <c:v>195.90899999999999</c:v>
                </c:pt>
                <c:pt idx="1350">
                  <c:v>195.93199999999999</c:v>
                </c:pt>
                <c:pt idx="1351">
                  <c:v>195.952</c:v>
                </c:pt>
                <c:pt idx="1352">
                  <c:v>195.97300000000001</c:v>
                </c:pt>
                <c:pt idx="1353">
                  <c:v>195.994</c:v>
                </c:pt>
                <c:pt idx="1354">
                  <c:v>196.01499999999999</c:v>
                </c:pt>
                <c:pt idx="1355">
                  <c:v>196.03899999999999</c:v>
                </c:pt>
                <c:pt idx="1356">
                  <c:v>196.05699999999999</c:v>
                </c:pt>
                <c:pt idx="1357">
                  <c:v>196.07900000000001</c:v>
                </c:pt>
                <c:pt idx="1358">
                  <c:v>196.1</c:v>
                </c:pt>
                <c:pt idx="1359">
                  <c:v>196.12100000000001</c:v>
                </c:pt>
                <c:pt idx="1360">
                  <c:v>196.142</c:v>
                </c:pt>
                <c:pt idx="1361">
                  <c:v>196.16499999999999</c:v>
                </c:pt>
                <c:pt idx="1362">
                  <c:v>196.185</c:v>
                </c:pt>
                <c:pt idx="1363">
                  <c:v>196.20599999999999</c:v>
                </c:pt>
                <c:pt idx="1364">
                  <c:v>196.22900000000001</c:v>
                </c:pt>
                <c:pt idx="1365">
                  <c:v>196.249</c:v>
                </c:pt>
                <c:pt idx="1366">
                  <c:v>196.27</c:v>
                </c:pt>
                <c:pt idx="1367">
                  <c:v>196.28899999999999</c:v>
                </c:pt>
                <c:pt idx="1368">
                  <c:v>196.309</c:v>
                </c:pt>
                <c:pt idx="1369">
                  <c:v>196.33099999999999</c:v>
                </c:pt>
                <c:pt idx="1370">
                  <c:v>196.352</c:v>
                </c:pt>
                <c:pt idx="1371">
                  <c:v>196.37299999999999</c:v>
                </c:pt>
                <c:pt idx="1372">
                  <c:v>196.39400000000001</c:v>
                </c:pt>
                <c:pt idx="1373">
                  <c:v>196.41300000000001</c:v>
                </c:pt>
                <c:pt idx="1374">
                  <c:v>196.43700000000001</c:v>
                </c:pt>
                <c:pt idx="1375">
                  <c:v>196.459</c:v>
                </c:pt>
                <c:pt idx="1376">
                  <c:v>196.477</c:v>
                </c:pt>
                <c:pt idx="1377">
                  <c:v>196.499</c:v>
                </c:pt>
                <c:pt idx="1378">
                  <c:v>196.52</c:v>
                </c:pt>
                <c:pt idx="1379">
                  <c:v>196.541</c:v>
                </c:pt>
                <c:pt idx="1380">
                  <c:v>196.56200000000001</c:v>
                </c:pt>
                <c:pt idx="1381">
                  <c:v>196.58099999999999</c:v>
                </c:pt>
                <c:pt idx="1382">
                  <c:v>196.60499999999999</c:v>
                </c:pt>
                <c:pt idx="1383">
                  <c:v>196.62700000000001</c:v>
                </c:pt>
                <c:pt idx="1384">
                  <c:v>196.64699999999999</c:v>
                </c:pt>
                <c:pt idx="1385">
                  <c:v>196.67</c:v>
                </c:pt>
                <c:pt idx="1386">
                  <c:v>196.69</c:v>
                </c:pt>
                <c:pt idx="1387">
                  <c:v>196.71299999999999</c:v>
                </c:pt>
                <c:pt idx="1388">
                  <c:v>196.733</c:v>
                </c:pt>
                <c:pt idx="1389">
                  <c:v>196.756</c:v>
                </c:pt>
                <c:pt idx="1390">
                  <c:v>196.77600000000001</c:v>
                </c:pt>
                <c:pt idx="1391">
                  <c:v>196.79900000000001</c:v>
                </c:pt>
                <c:pt idx="1392">
                  <c:v>196.81700000000001</c:v>
                </c:pt>
                <c:pt idx="1393">
                  <c:v>196.83699999999999</c:v>
                </c:pt>
                <c:pt idx="1394">
                  <c:v>196.857</c:v>
                </c:pt>
                <c:pt idx="1395">
                  <c:v>196.87299999999999</c:v>
                </c:pt>
                <c:pt idx="1396">
                  <c:v>196.89500000000001</c:v>
                </c:pt>
                <c:pt idx="1397">
                  <c:v>196.91499999999999</c:v>
                </c:pt>
                <c:pt idx="1398">
                  <c:v>196.935</c:v>
                </c:pt>
                <c:pt idx="1399">
                  <c:v>196.95500000000001</c:v>
                </c:pt>
                <c:pt idx="1400">
                  <c:v>196.97399999999999</c:v>
                </c:pt>
                <c:pt idx="1401">
                  <c:v>196.994</c:v>
                </c:pt>
                <c:pt idx="1402">
                  <c:v>197.012</c:v>
                </c:pt>
                <c:pt idx="1403">
                  <c:v>197.03299999999999</c:v>
                </c:pt>
                <c:pt idx="1404">
                  <c:v>197.053</c:v>
                </c:pt>
                <c:pt idx="1405">
                  <c:v>197.07300000000001</c:v>
                </c:pt>
                <c:pt idx="1406">
                  <c:v>197.09100000000001</c:v>
                </c:pt>
                <c:pt idx="1407">
                  <c:v>197.11</c:v>
                </c:pt>
                <c:pt idx="1408">
                  <c:v>197.12899999999999</c:v>
                </c:pt>
                <c:pt idx="1409">
                  <c:v>197.15</c:v>
                </c:pt>
                <c:pt idx="1410">
                  <c:v>197.17</c:v>
                </c:pt>
                <c:pt idx="1411">
                  <c:v>197.18899999999999</c:v>
                </c:pt>
                <c:pt idx="1412">
                  <c:v>197.209</c:v>
                </c:pt>
                <c:pt idx="1413">
                  <c:v>197.23099999999999</c:v>
                </c:pt>
                <c:pt idx="1414">
                  <c:v>197.25</c:v>
                </c:pt>
                <c:pt idx="1415">
                  <c:v>197.27</c:v>
                </c:pt>
                <c:pt idx="1416">
                  <c:v>197.292</c:v>
                </c:pt>
                <c:pt idx="1417">
                  <c:v>197.31100000000001</c:v>
                </c:pt>
                <c:pt idx="1418">
                  <c:v>197.33099999999999</c:v>
                </c:pt>
                <c:pt idx="1419">
                  <c:v>197.35300000000001</c:v>
                </c:pt>
                <c:pt idx="1420">
                  <c:v>197.37200000000001</c:v>
                </c:pt>
                <c:pt idx="1421">
                  <c:v>197.39400000000001</c:v>
                </c:pt>
                <c:pt idx="1422">
                  <c:v>197.41300000000001</c:v>
                </c:pt>
                <c:pt idx="1423">
                  <c:v>197.435</c:v>
                </c:pt>
                <c:pt idx="1424">
                  <c:v>197.45599999999999</c:v>
                </c:pt>
                <c:pt idx="1425">
                  <c:v>197.47300000000001</c:v>
                </c:pt>
                <c:pt idx="1426">
                  <c:v>197.49600000000001</c:v>
                </c:pt>
                <c:pt idx="1427">
                  <c:v>197.51499999999999</c:v>
                </c:pt>
                <c:pt idx="1428">
                  <c:v>197.535</c:v>
                </c:pt>
                <c:pt idx="1429">
                  <c:v>197.55500000000001</c:v>
                </c:pt>
                <c:pt idx="1430">
                  <c:v>197.57499999999999</c:v>
                </c:pt>
                <c:pt idx="1431">
                  <c:v>197.59299999999999</c:v>
                </c:pt>
                <c:pt idx="1432">
                  <c:v>197.61500000000001</c:v>
                </c:pt>
                <c:pt idx="1433">
                  <c:v>197.63399999999999</c:v>
                </c:pt>
                <c:pt idx="1434">
                  <c:v>197.654</c:v>
                </c:pt>
                <c:pt idx="1435">
                  <c:v>197.672</c:v>
                </c:pt>
                <c:pt idx="1436">
                  <c:v>197.691</c:v>
                </c:pt>
                <c:pt idx="1437">
                  <c:v>197.71</c:v>
                </c:pt>
                <c:pt idx="1438">
                  <c:v>197.73099999999999</c:v>
                </c:pt>
                <c:pt idx="1439">
                  <c:v>197.749</c:v>
                </c:pt>
                <c:pt idx="1440">
                  <c:v>197.768</c:v>
                </c:pt>
                <c:pt idx="1441">
                  <c:v>197.78700000000001</c:v>
                </c:pt>
                <c:pt idx="1442">
                  <c:v>197.80600000000001</c:v>
                </c:pt>
                <c:pt idx="1443">
                  <c:v>197.82499999999999</c:v>
                </c:pt>
                <c:pt idx="1444">
                  <c:v>197.84399999999999</c:v>
                </c:pt>
                <c:pt idx="1445">
                  <c:v>197.86500000000001</c:v>
                </c:pt>
                <c:pt idx="1446">
                  <c:v>197.88</c:v>
                </c:pt>
                <c:pt idx="1447">
                  <c:v>197.9</c:v>
                </c:pt>
                <c:pt idx="1448">
                  <c:v>197.91900000000001</c:v>
                </c:pt>
                <c:pt idx="1449">
                  <c:v>197.93799999999999</c:v>
                </c:pt>
                <c:pt idx="1450">
                  <c:v>197.95699999999999</c:v>
                </c:pt>
                <c:pt idx="1451">
                  <c:v>197.976</c:v>
                </c:pt>
                <c:pt idx="1452">
                  <c:v>197.99700000000001</c:v>
                </c:pt>
                <c:pt idx="1453">
                  <c:v>198.01499999999999</c:v>
                </c:pt>
                <c:pt idx="1454">
                  <c:v>198.03399999999999</c:v>
                </c:pt>
                <c:pt idx="1455">
                  <c:v>198.05199999999999</c:v>
                </c:pt>
                <c:pt idx="1456">
                  <c:v>198.07400000000001</c:v>
                </c:pt>
                <c:pt idx="1457">
                  <c:v>198.089</c:v>
                </c:pt>
                <c:pt idx="1458">
                  <c:v>198.10900000000001</c:v>
                </c:pt>
                <c:pt idx="1459">
                  <c:v>198.12799999999999</c:v>
                </c:pt>
                <c:pt idx="1460">
                  <c:v>198.14699999999999</c:v>
                </c:pt>
                <c:pt idx="1461">
                  <c:v>198.16800000000001</c:v>
                </c:pt>
                <c:pt idx="1462">
                  <c:v>198.18600000000001</c:v>
                </c:pt>
                <c:pt idx="1463">
                  <c:v>198.20500000000001</c:v>
                </c:pt>
                <c:pt idx="1464">
                  <c:v>198.227</c:v>
                </c:pt>
                <c:pt idx="1465">
                  <c:v>198.24600000000001</c:v>
                </c:pt>
                <c:pt idx="1466">
                  <c:v>198.26499999999999</c:v>
                </c:pt>
                <c:pt idx="1467">
                  <c:v>198.28399999999999</c:v>
                </c:pt>
                <c:pt idx="1468">
                  <c:v>198.30199999999999</c:v>
                </c:pt>
                <c:pt idx="1469">
                  <c:v>198.321</c:v>
                </c:pt>
                <c:pt idx="1470">
                  <c:v>198.34</c:v>
                </c:pt>
                <c:pt idx="1471">
                  <c:v>198.36199999999999</c:v>
                </c:pt>
                <c:pt idx="1472">
                  <c:v>198.381</c:v>
                </c:pt>
                <c:pt idx="1473">
                  <c:v>198.40100000000001</c:v>
                </c:pt>
                <c:pt idx="1474">
                  <c:v>198.42</c:v>
                </c:pt>
                <c:pt idx="1475">
                  <c:v>198.44200000000001</c:v>
                </c:pt>
                <c:pt idx="1476">
                  <c:v>198.46100000000001</c:v>
                </c:pt>
                <c:pt idx="1477">
                  <c:v>198.477</c:v>
                </c:pt>
                <c:pt idx="1478">
                  <c:v>198.5</c:v>
                </c:pt>
                <c:pt idx="1479">
                  <c:v>198.52</c:v>
                </c:pt>
                <c:pt idx="1480">
                  <c:v>198.541</c:v>
                </c:pt>
                <c:pt idx="1481">
                  <c:v>198.56100000000001</c:v>
                </c:pt>
                <c:pt idx="1482">
                  <c:v>198.58</c:v>
                </c:pt>
                <c:pt idx="1483">
                  <c:v>198.6</c:v>
                </c:pt>
                <c:pt idx="1484">
                  <c:v>198.62</c:v>
                </c:pt>
                <c:pt idx="1485">
                  <c:v>198.64</c:v>
                </c:pt>
                <c:pt idx="1486">
                  <c:v>198.66</c:v>
                </c:pt>
                <c:pt idx="1487">
                  <c:v>198.68199999999999</c:v>
                </c:pt>
                <c:pt idx="1488">
                  <c:v>198.70099999999999</c:v>
                </c:pt>
                <c:pt idx="1489">
                  <c:v>198.72300000000001</c:v>
                </c:pt>
                <c:pt idx="1490">
                  <c:v>198.744</c:v>
                </c:pt>
                <c:pt idx="1491">
                  <c:v>198.76400000000001</c:v>
                </c:pt>
                <c:pt idx="1492">
                  <c:v>198.785</c:v>
                </c:pt>
                <c:pt idx="1493">
                  <c:v>198.80600000000001</c:v>
                </c:pt>
                <c:pt idx="1494">
                  <c:v>198.82599999999999</c:v>
                </c:pt>
                <c:pt idx="1495">
                  <c:v>198.84700000000001</c:v>
                </c:pt>
                <c:pt idx="1496">
                  <c:v>198.86799999999999</c:v>
                </c:pt>
                <c:pt idx="1497">
                  <c:v>198.88900000000001</c:v>
                </c:pt>
                <c:pt idx="1498">
                  <c:v>198.90899999999999</c:v>
                </c:pt>
                <c:pt idx="1499">
                  <c:v>198.93</c:v>
                </c:pt>
                <c:pt idx="1500">
                  <c:v>198.95099999999999</c:v>
                </c:pt>
                <c:pt idx="1501">
                  <c:v>198.97200000000001</c:v>
                </c:pt>
                <c:pt idx="1502">
                  <c:v>198.99299999999999</c:v>
                </c:pt>
                <c:pt idx="1503">
                  <c:v>199.01400000000001</c:v>
                </c:pt>
                <c:pt idx="1504">
                  <c:v>199.03700000000001</c:v>
                </c:pt>
                <c:pt idx="1505">
                  <c:v>199.059</c:v>
                </c:pt>
                <c:pt idx="1506">
                  <c:v>199.07499999999999</c:v>
                </c:pt>
                <c:pt idx="1507">
                  <c:v>199.09800000000001</c:v>
                </c:pt>
                <c:pt idx="1508">
                  <c:v>199.12100000000001</c:v>
                </c:pt>
                <c:pt idx="1509">
                  <c:v>199.14099999999999</c:v>
                </c:pt>
                <c:pt idx="1510">
                  <c:v>199.16200000000001</c:v>
                </c:pt>
                <c:pt idx="1511">
                  <c:v>199.185</c:v>
                </c:pt>
                <c:pt idx="1512">
                  <c:v>199.20699999999999</c:v>
                </c:pt>
                <c:pt idx="1513">
                  <c:v>199.227</c:v>
                </c:pt>
                <c:pt idx="1514">
                  <c:v>199.24799999999999</c:v>
                </c:pt>
                <c:pt idx="1515">
                  <c:v>199.26900000000001</c:v>
                </c:pt>
                <c:pt idx="1516">
                  <c:v>199.292</c:v>
                </c:pt>
                <c:pt idx="1517">
                  <c:v>199.31399999999999</c:v>
                </c:pt>
                <c:pt idx="1518">
                  <c:v>199.334</c:v>
                </c:pt>
                <c:pt idx="1519">
                  <c:v>199.357</c:v>
                </c:pt>
                <c:pt idx="1520">
                  <c:v>199.37700000000001</c:v>
                </c:pt>
                <c:pt idx="1521">
                  <c:v>199.4</c:v>
                </c:pt>
                <c:pt idx="1522">
                  <c:v>199.42</c:v>
                </c:pt>
                <c:pt idx="1523">
                  <c:v>199.44300000000001</c:v>
                </c:pt>
                <c:pt idx="1524">
                  <c:v>199.465</c:v>
                </c:pt>
                <c:pt idx="1525">
                  <c:v>199.48699999999999</c:v>
                </c:pt>
                <c:pt idx="1526">
                  <c:v>199.50700000000001</c:v>
                </c:pt>
                <c:pt idx="1527">
                  <c:v>199.53</c:v>
                </c:pt>
                <c:pt idx="1528">
                  <c:v>199.55199999999999</c:v>
                </c:pt>
                <c:pt idx="1529">
                  <c:v>199.572</c:v>
                </c:pt>
                <c:pt idx="1530">
                  <c:v>199.595</c:v>
                </c:pt>
                <c:pt idx="1531">
                  <c:v>199.61699999999999</c:v>
                </c:pt>
                <c:pt idx="1532">
                  <c:v>199.63900000000001</c:v>
                </c:pt>
                <c:pt idx="1533">
                  <c:v>199.661</c:v>
                </c:pt>
                <c:pt idx="1534">
                  <c:v>199.68299999999999</c:v>
                </c:pt>
                <c:pt idx="1535">
                  <c:v>199.70500000000001</c:v>
                </c:pt>
                <c:pt idx="1536">
                  <c:v>199.72900000000001</c:v>
                </c:pt>
                <c:pt idx="1537">
                  <c:v>199.75</c:v>
                </c:pt>
                <c:pt idx="1538">
                  <c:v>199.77199999999999</c:v>
                </c:pt>
                <c:pt idx="1539">
                  <c:v>199.79599999999999</c:v>
                </c:pt>
                <c:pt idx="1540">
                  <c:v>199.81700000000001</c:v>
                </c:pt>
                <c:pt idx="1541">
                  <c:v>199.839</c:v>
                </c:pt>
                <c:pt idx="1542">
                  <c:v>199.86099999999999</c:v>
                </c:pt>
                <c:pt idx="1543">
                  <c:v>199.88499999999999</c:v>
                </c:pt>
                <c:pt idx="1544">
                  <c:v>199.90600000000001</c:v>
                </c:pt>
                <c:pt idx="1545">
                  <c:v>199.93100000000001</c:v>
                </c:pt>
                <c:pt idx="1546">
                  <c:v>199.95099999999999</c:v>
                </c:pt>
                <c:pt idx="1547">
                  <c:v>199.97499999999999</c:v>
                </c:pt>
                <c:pt idx="1548">
                  <c:v>199.99700000000001</c:v>
                </c:pt>
                <c:pt idx="1549">
                  <c:v>200.02</c:v>
                </c:pt>
                <c:pt idx="1550">
                  <c:v>200.04499999999999</c:v>
                </c:pt>
                <c:pt idx="1551">
                  <c:v>200.065</c:v>
                </c:pt>
                <c:pt idx="1552">
                  <c:v>200.08600000000001</c:v>
                </c:pt>
                <c:pt idx="1553">
                  <c:v>200.11</c:v>
                </c:pt>
                <c:pt idx="1554">
                  <c:v>200.13399999999999</c:v>
                </c:pt>
                <c:pt idx="1555">
                  <c:v>200.154</c:v>
                </c:pt>
                <c:pt idx="1556">
                  <c:v>200.179</c:v>
                </c:pt>
                <c:pt idx="1557">
                  <c:v>200.19900000000001</c:v>
                </c:pt>
                <c:pt idx="1558">
                  <c:v>200.22300000000001</c:v>
                </c:pt>
                <c:pt idx="1559">
                  <c:v>200.245</c:v>
                </c:pt>
                <c:pt idx="1560">
                  <c:v>200.268</c:v>
                </c:pt>
                <c:pt idx="1561">
                  <c:v>200.28899999999999</c:v>
                </c:pt>
                <c:pt idx="1562">
                  <c:v>200.31399999999999</c:v>
                </c:pt>
                <c:pt idx="1563">
                  <c:v>200.33600000000001</c:v>
                </c:pt>
                <c:pt idx="1564">
                  <c:v>200.35499999999999</c:v>
                </c:pt>
                <c:pt idx="1565">
                  <c:v>200.38</c:v>
                </c:pt>
                <c:pt idx="1566">
                  <c:v>200.40199999999999</c:v>
                </c:pt>
                <c:pt idx="1567">
                  <c:v>200.42599999999999</c:v>
                </c:pt>
                <c:pt idx="1568">
                  <c:v>200.44800000000001</c:v>
                </c:pt>
                <c:pt idx="1569">
                  <c:v>200.471</c:v>
                </c:pt>
                <c:pt idx="1570">
                  <c:v>200.494</c:v>
                </c:pt>
                <c:pt idx="1571">
                  <c:v>200.517</c:v>
                </c:pt>
                <c:pt idx="1572">
                  <c:v>200.541</c:v>
                </c:pt>
                <c:pt idx="1573">
                  <c:v>200.56299999999999</c:v>
                </c:pt>
                <c:pt idx="1574">
                  <c:v>200.584</c:v>
                </c:pt>
                <c:pt idx="1575">
                  <c:v>200.608</c:v>
                </c:pt>
                <c:pt idx="1576">
                  <c:v>200.631</c:v>
                </c:pt>
                <c:pt idx="1577">
                  <c:v>200.655</c:v>
                </c:pt>
                <c:pt idx="1578">
                  <c:v>200.67699999999999</c:v>
                </c:pt>
                <c:pt idx="1579">
                  <c:v>200.7</c:v>
                </c:pt>
                <c:pt idx="1580">
                  <c:v>200.72300000000001</c:v>
                </c:pt>
                <c:pt idx="1581">
                  <c:v>200.745</c:v>
                </c:pt>
                <c:pt idx="1582">
                  <c:v>200.768</c:v>
                </c:pt>
                <c:pt idx="1583">
                  <c:v>200.791</c:v>
                </c:pt>
                <c:pt idx="1584">
                  <c:v>200.81200000000001</c:v>
                </c:pt>
                <c:pt idx="1585">
                  <c:v>200.834</c:v>
                </c:pt>
                <c:pt idx="1586">
                  <c:v>200.85599999999999</c:v>
                </c:pt>
                <c:pt idx="1587">
                  <c:v>200.876</c:v>
                </c:pt>
                <c:pt idx="1588">
                  <c:v>200.9</c:v>
                </c:pt>
                <c:pt idx="1589">
                  <c:v>200.923</c:v>
                </c:pt>
                <c:pt idx="1590">
                  <c:v>200.94399999999999</c:v>
                </c:pt>
                <c:pt idx="1591">
                  <c:v>200.96600000000001</c:v>
                </c:pt>
                <c:pt idx="1592">
                  <c:v>200.988</c:v>
                </c:pt>
                <c:pt idx="1593">
                  <c:v>201.00800000000001</c:v>
                </c:pt>
                <c:pt idx="1594">
                  <c:v>201.03100000000001</c:v>
                </c:pt>
                <c:pt idx="1595">
                  <c:v>201.05099999999999</c:v>
                </c:pt>
                <c:pt idx="1596">
                  <c:v>201.07</c:v>
                </c:pt>
                <c:pt idx="1597">
                  <c:v>201.09200000000001</c:v>
                </c:pt>
                <c:pt idx="1598">
                  <c:v>201.113</c:v>
                </c:pt>
                <c:pt idx="1599">
                  <c:v>201.136</c:v>
                </c:pt>
                <c:pt idx="1600">
                  <c:v>201.15600000000001</c:v>
                </c:pt>
                <c:pt idx="1601">
                  <c:v>201.17699999999999</c:v>
                </c:pt>
                <c:pt idx="1602">
                  <c:v>201.197</c:v>
                </c:pt>
                <c:pt idx="1603">
                  <c:v>201.21799999999999</c:v>
                </c:pt>
                <c:pt idx="1604">
                  <c:v>201.239</c:v>
                </c:pt>
                <c:pt idx="1605">
                  <c:v>201.25899999999999</c:v>
                </c:pt>
                <c:pt idx="1606">
                  <c:v>201.279</c:v>
                </c:pt>
                <c:pt idx="1607">
                  <c:v>201.29900000000001</c:v>
                </c:pt>
                <c:pt idx="1608">
                  <c:v>201.31899999999999</c:v>
                </c:pt>
                <c:pt idx="1609">
                  <c:v>201.33600000000001</c:v>
                </c:pt>
                <c:pt idx="1610">
                  <c:v>201.358</c:v>
                </c:pt>
                <c:pt idx="1611">
                  <c:v>201.37799999999999</c:v>
                </c:pt>
                <c:pt idx="1612">
                  <c:v>201.39699999999999</c:v>
                </c:pt>
                <c:pt idx="1613">
                  <c:v>201.416</c:v>
                </c:pt>
                <c:pt idx="1614">
                  <c:v>201.435</c:v>
                </c:pt>
                <c:pt idx="1615">
                  <c:v>201.45400000000001</c:v>
                </c:pt>
                <c:pt idx="1616">
                  <c:v>201.47300000000001</c:v>
                </c:pt>
                <c:pt idx="1617">
                  <c:v>201.49199999999999</c:v>
                </c:pt>
                <c:pt idx="1618">
                  <c:v>201.50899999999999</c:v>
                </c:pt>
                <c:pt idx="1619">
                  <c:v>201.529</c:v>
                </c:pt>
                <c:pt idx="1620">
                  <c:v>201.548</c:v>
                </c:pt>
                <c:pt idx="1621">
                  <c:v>201.565</c:v>
                </c:pt>
                <c:pt idx="1622">
                  <c:v>201.58500000000001</c:v>
                </c:pt>
                <c:pt idx="1623">
                  <c:v>201.602</c:v>
                </c:pt>
                <c:pt idx="1624">
                  <c:v>201.62200000000001</c:v>
                </c:pt>
                <c:pt idx="1625">
                  <c:v>201.63900000000001</c:v>
                </c:pt>
                <c:pt idx="1626">
                  <c:v>201.65700000000001</c:v>
                </c:pt>
                <c:pt idx="1627">
                  <c:v>201.67500000000001</c:v>
                </c:pt>
                <c:pt idx="1628">
                  <c:v>201.69300000000001</c:v>
                </c:pt>
                <c:pt idx="1629">
                  <c:v>201.709</c:v>
                </c:pt>
                <c:pt idx="1630">
                  <c:v>201.72900000000001</c:v>
                </c:pt>
                <c:pt idx="1631">
                  <c:v>201.74700000000001</c:v>
                </c:pt>
                <c:pt idx="1632">
                  <c:v>201.76499999999999</c:v>
                </c:pt>
                <c:pt idx="1633">
                  <c:v>201.78299999999999</c:v>
                </c:pt>
                <c:pt idx="1634">
                  <c:v>201.80099999999999</c:v>
                </c:pt>
                <c:pt idx="1635">
                  <c:v>201.81899999999999</c:v>
                </c:pt>
                <c:pt idx="1636">
                  <c:v>201.839</c:v>
                </c:pt>
                <c:pt idx="1637">
                  <c:v>201.85599999999999</c:v>
                </c:pt>
                <c:pt idx="1638">
                  <c:v>201.874</c:v>
                </c:pt>
                <c:pt idx="1639">
                  <c:v>201.89099999999999</c:v>
                </c:pt>
                <c:pt idx="1640">
                  <c:v>201.91200000000001</c:v>
                </c:pt>
                <c:pt idx="1641">
                  <c:v>201.93100000000001</c:v>
                </c:pt>
                <c:pt idx="1642">
                  <c:v>201.95</c:v>
                </c:pt>
                <c:pt idx="1643">
                  <c:v>201.96700000000001</c:v>
                </c:pt>
                <c:pt idx="1644">
                  <c:v>201.98500000000001</c:v>
                </c:pt>
                <c:pt idx="1645">
                  <c:v>202.005</c:v>
                </c:pt>
                <c:pt idx="1646">
                  <c:v>202.024</c:v>
                </c:pt>
                <c:pt idx="1647">
                  <c:v>202.041</c:v>
                </c:pt>
                <c:pt idx="1648">
                  <c:v>202.06100000000001</c:v>
                </c:pt>
                <c:pt idx="1649">
                  <c:v>202.078</c:v>
                </c:pt>
                <c:pt idx="1650">
                  <c:v>202.096</c:v>
                </c:pt>
                <c:pt idx="1651">
                  <c:v>202.11600000000001</c:v>
                </c:pt>
                <c:pt idx="1652">
                  <c:v>202.13300000000001</c:v>
                </c:pt>
                <c:pt idx="1653">
                  <c:v>202.15299999999999</c:v>
                </c:pt>
                <c:pt idx="1654">
                  <c:v>202.172</c:v>
                </c:pt>
                <c:pt idx="1655">
                  <c:v>202.18899999999999</c:v>
                </c:pt>
                <c:pt idx="1656">
                  <c:v>202.209</c:v>
                </c:pt>
                <c:pt idx="1657">
                  <c:v>202.22800000000001</c:v>
                </c:pt>
                <c:pt idx="1658">
                  <c:v>202.245</c:v>
                </c:pt>
                <c:pt idx="1659">
                  <c:v>202.26499999999999</c:v>
                </c:pt>
                <c:pt idx="1660">
                  <c:v>202.28399999999999</c:v>
                </c:pt>
                <c:pt idx="1661">
                  <c:v>202.30099999999999</c:v>
                </c:pt>
                <c:pt idx="1662">
                  <c:v>202.321</c:v>
                </c:pt>
                <c:pt idx="1663">
                  <c:v>202.33799999999999</c:v>
                </c:pt>
                <c:pt idx="1664">
                  <c:v>202.358</c:v>
                </c:pt>
                <c:pt idx="1665">
                  <c:v>202.37700000000001</c:v>
                </c:pt>
                <c:pt idx="1666">
                  <c:v>202.39599999999999</c:v>
                </c:pt>
                <c:pt idx="1667">
                  <c:v>202.41499999999999</c:v>
                </c:pt>
                <c:pt idx="1668">
                  <c:v>202.434</c:v>
                </c:pt>
                <c:pt idx="1669">
                  <c:v>202.453</c:v>
                </c:pt>
                <c:pt idx="1670">
                  <c:v>202.47200000000001</c:v>
                </c:pt>
                <c:pt idx="1671">
                  <c:v>202.49100000000001</c:v>
                </c:pt>
                <c:pt idx="1672">
                  <c:v>202.51</c:v>
                </c:pt>
                <c:pt idx="1673">
                  <c:v>202.53100000000001</c:v>
                </c:pt>
                <c:pt idx="1674">
                  <c:v>202.54900000000001</c:v>
                </c:pt>
                <c:pt idx="1675">
                  <c:v>202.56700000000001</c:v>
                </c:pt>
                <c:pt idx="1676">
                  <c:v>202.58600000000001</c:v>
                </c:pt>
                <c:pt idx="1677">
                  <c:v>202.608</c:v>
                </c:pt>
                <c:pt idx="1678">
                  <c:v>202.626</c:v>
                </c:pt>
                <c:pt idx="1679">
                  <c:v>202.64500000000001</c:v>
                </c:pt>
                <c:pt idx="1680">
                  <c:v>202.66300000000001</c:v>
                </c:pt>
                <c:pt idx="1681">
                  <c:v>202.685</c:v>
                </c:pt>
                <c:pt idx="1682">
                  <c:v>202.703</c:v>
                </c:pt>
                <c:pt idx="1683">
                  <c:v>202.72300000000001</c:v>
                </c:pt>
                <c:pt idx="1684">
                  <c:v>202.74199999999999</c:v>
                </c:pt>
                <c:pt idx="1685">
                  <c:v>202.762</c:v>
                </c:pt>
                <c:pt idx="1686">
                  <c:v>202.78100000000001</c:v>
                </c:pt>
                <c:pt idx="1687">
                  <c:v>202.80199999999999</c:v>
                </c:pt>
                <c:pt idx="1688">
                  <c:v>202.82</c:v>
                </c:pt>
                <c:pt idx="1689">
                  <c:v>202.84100000000001</c:v>
                </c:pt>
                <c:pt idx="1690">
                  <c:v>202.85900000000001</c:v>
                </c:pt>
                <c:pt idx="1691">
                  <c:v>202.88</c:v>
                </c:pt>
                <c:pt idx="1692">
                  <c:v>202.9</c:v>
                </c:pt>
                <c:pt idx="1693">
                  <c:v>202.92</c:v>
                </c:pt>
                <c:pt idx="1694">
                  <c:v>202.93799999999999</c:v>
                </c:pt>
                <c:pt idx="1695">
                  <c:v>202.959</c:v>
                </c:pt>
                <c:pt idx="1696">
                  <c:v>202.97900000000001</c:v>
                </c:pt>
                <c:pt idx="1697">
                  <c:v>202.999</c:v>
                </c:pt>
                <c:pt idx="1698">
                  <c:v>203.01900000000001</c:v>
                </c:pt>
                <c:pt idx="1699">
                  <c:v>203.04</c:v>
                </c:pt>
                <c:pt idx="1700">
                  <c:v>203.06100000000001</c:v>
                </c:pt>
                <c:pt idx="1701">
                  <c:v>203.077</c:v>
                </c:pt>
                <c:pt idx="1702">
                  <c:v>203.09800000000001</c:v>
                </c:pt>
                <c:pt idx="1703">
                  <c:v>203.11799999999999</c:v>
                </c:pt>
                <c:pt idx="1704">
                  <c:v>203.13800000000001</c:v>
                </c:pt>
                <c:pt idx="1705">
                  <c:v>203.15899999999999</c:v>
                </c:pt>
                <c:pt idx="1706">
                  <c:v>203.179</c:v>
                </c:pt>
                <c:pt idx="1707">
                  <c:v>203.19900000000001</c:v>
                </c:pt>
                <c:pt idx="1708">
                  <c:v>203.21899999999999</c:v>
                </c:pt>
                <c:pt idx="1709">
                  <c:v>203.239</c:v>
                </c:pt>
                <c:pt idx="1710">
                  <c:v>203.25899999999999</c:v>
                </c:pt>
                <c:pt idx="1711">
                  <c:v>203.279</c:v>
                </c:pt>
                <c:pt idx="1712">
                  <c:v>203.29900000000001</c:v>
                </c:pt>
                <c:pt idx="1713">
                  <c:v>203.31700000000001</c:v>
                </c:pt>
                <c:pt idx="1714">
                  <c:v>203.33699999999999</c:v>
                </c:pt>
                <c:pt idx="1715">
                  <c:v>203.358</c:v>
                </c:pt>
                <c:pt idx="1716">
                  <c:v>203.37799999999999</c:v>
                </c:pt>
                <c:pt idx="1717">
                  <c:v>203.39699999999999</c:v>
                </c:pt>
                <c:pt idx="1718">
                  <c:v>203.416</c:v>
                </c:pt>
                <c:pt idx="1719">
                  <c:v>203.43700000000001</c:v>
                </c:pt>
                <c:pt idx="1720">
                  <c:v>203.45699999999999</c:v>
                </c:pt>
                <c:pt idx="1721">
                  <c:v>203.47499999999999</c:v>
                </c:pt>
                <c:pt idx="1722">
                  <c:v>203.49600000000001</c:v>
                </c:pt>
                <c:pt idx="1723">
                  <c:v>203.51499999999999</c:v>
                </c:pt>
                <c:pt idx="1724">
                  <c:v>203.536</c:v>
                </c:pt>
                <c:pt idx="1725">
                  <c:v>203.554</c:v>
                </c:pt>
                <c:pt idx="1726">
                  <c:v>203.57499999999999</c:v>
                </c:pt>
                <c:pt idx="1727">
                  <c:v>203.59299999999999</c:v>
                </c:pt>
                <c:pt idx="1728">
                  <c:v>203.614</c:v>
                </c:pt>
                <c:pt idx="1729">
                  <c:v>203.63200000000001</c:v>
                </c:pt>
                <c:pt idx="1730">
                  <c:v>203.65299999999999</c:v>
                </c:pt>
                <c:pt idx="1731">
                  <c:v>203.67099999999999</c:v>
                </c:pt>
                <c:pt idx="1732">
                  <c:v>203.69</c:v>
                </c:pt>
                <c:pt idx="1733">
                  <c:v>203.709</c:v>
                </c:pt>
                <c:pt idx="1734">
                  <c:v>203.72800000000001</c:v>
                </c:pt>
                <c:pt idx="1735">
                  <c:v>203.74700000000001</c:v>
                </c:pt>
                <c:pt idx="1736">
                  <c:v>203.76400000000001</c:v>
                </c:pt>
                <c:pt idx="1737">
                  <c:v>203.78399999999999</c:v>
                </c:pt>
                <c:pt idx="1738">
                  <c:v>203.803</c:v>
                </c:pt>
                <c:pt idx="1739">
                  <c:v>203.82</c:v>
                </c:pt>
                <c:pt idx="1740">
                  <c:v>203.84</c:v>
                </c:pt>
                <c:pt idx="1741">
                  <c:v>203.857</c:v>
                </c:pt>
                <c:pt idx="1742">
                  <c:v>203.87700000000001</c:v>
                </c:pt>
                <c:pt idx="1743">
                  <c:v>203.89400000000001</c:v>
                </c:pt>
                <c:pt idx="1744">
                  <c:v>203.91200000000001</c:v>
                </c:pt>
                <c:pt idx="1745">
                  <c:v>203.93</c:v>
                </c:pt>
                <c:pt idx="1746">
                  <c:v>203.94800000000001</c:v>
                </c:pt>
                <c:pt idx="1747">
                  <c:v>203.96600000000001</c:v>
                </c:pt>
                <c:pt idx="1748">
                  <c:v>203.983</c:v>
                </c:pt>
                <c:pt idx="1749">
                  <c:v>203.99799999999999</c:v>
                </c:pt>
                <c:pt idx="1750">
                  <c:v>204.01499999999999</c:v>
                </c:pt>
                <c:pt idx="1751">
                  <c:v>204.03700000000001</c:v>
                </c:pt>
                <c:pt idx="1752">
                  <c:v>204.05</c:v>
                </c:pt>
                <c:pt idx="1753">
                  <c:v>204.06399999999999</c:v>
                </c:pt>
                <c:pt idx="1754">
                  <c:v>204.08099999999999</c:v>
                </c:pt>
                <c:pt idx="1755">
                  <c:v>204.09899999999999</c:v>
                </c:pt>
                <c:pt idx="1756">
                  <c:v>204.11600000000001</c:v>
                </c:pt>
                <c:pt idx="1757">
                  <c:v>204.131</c:v>
                </c:pt>
                <c:pt idx="1758">
                  <c:v>204.149</c:v>
                </c:pt>
                <c:pt idx="1759">
                  <c:v>204.16399999999999</c:v>
                </c:pt>
                <c:pt idx="1760">
                  <c:v>204.18199999999999</c:v>
                </c:pt>
                <c:pt idx="1761">
                  <c:v>204.19900000000001</c:v>
                </c:pt>
                <c:pt idx="1762">
                  <c:v>204.214</c:v>
                </c:pt>
                <c:pt idx="1763">
                  <c:v>204.232</c:v>
                </c:pt>
                <c:pt idx="1764">
                  <c:v>204.24700000000001</c:v>
                </c:pt>
                <c:pt idx="1765">
                  <c:v>204.26300000000001</c:v>
                </c:pt>
                <c:pt idx="1766">
                  <c:v>204.279</c:v>
                </c:pt>
                <c:pt idx="1767">
                  <c:v>204.297</c:v>
                </c:pt>
                <c:pt idx="1768">
                  <c:v>204.31200000000001</c:v>
                </c:pt>
                <c:pt idx="1769">
                  <c:v>204.32599999999999</c:v>
                </c:pt>
                <c:pt idx="1770">
                  <c:v>204.34299999999999</c:v>
                </c:pt>
                <c:pt idx="1771">
                  <c:v>204.35900000000001</c:v>
                </c:pt>
                <c:pt idx="1772">
                  <c:v>204.375</c:v>
                </c:pt>
                <c:pt idx="1773">
                  <c:v>204.38900000000001</c:v>
                </c:pt>
                <c:pt idx="1774">
                  <c:v>204.40600000000001</c:v>
                </c:pt>
                <c:pt idx="1775">
                  <c:v>204.422</c:v>
                </c:pt>
                <c:pt idx="1776">
                  <c:v>204.43600000000001</c:v>
                </c:pt>
                <c:pt idx="1777">
                  <c:v>204.453</c:v>
                </c:pt>
                <c:pt idx="1778">
                  <c:v>204.46700000000001</c:v>
                </c:pt>
                <c:pt idx="1779">
                  <c:v>204.482</c:v>
                </c:pt>
                <c:pt idx="1780">
                  <c:v>204.49700000000001</c:v>
                </c:pt>
                <c:pt idx="1781">
                  <c:v>204.512</c:v>
                </c:pt>
                <c:pt idx="1782">
                  <c:v>204.52699999999999</c:v>
                </c:pt>
                <c:pt idx="1783">
                  <c:v>204.542</c:v>
                </c:pt>
                <c:pt idx="1784">
                  <c:v>204.55699999999999</c:v>
                </c:pt>
                <c:pt idx="1785">
                  <c:v>204.56899999999999</c:v>
                </c:pt>
                <c:pt idx="1786">
                  <c:v>204.58600000000001</c:v>
                </c:pt>
                <c:pt idx="1787">
                  <c:v>204.59899999999999</c:v>
                </c:pt>
                <c:pt idx="1788">
                  <c:v>204.61500000000001</c:v>
                </c:pt>
                <c:pt idx="1789">
                  <c:v>204.62700000000001</c:v>
                </c:pt>
                <c:pt idx="1790">
                  <c:v>204.64400000000001</c:v>
                </c:pt>
                <c:pt idx="1791">
                  <c:v>204.65700000000001</c:v>
                </c:pt>
                <c:pt idx="1792">
                  <c:v>204.67099999999999</c:v>
                </c:pt>
                <c:pt idx="1793">
                  <c:v>204.685</c:v>
                </c:pt>
                <c:pt idx="1794">
                  <c:v>204.69900000000001</c:v>
                </c:pt>
                <c:pt idx="1795">
                  <c:v>204.71299999999999</c:v>
                </c:pt>
                <c:pt idx="1796">
                  <c:v>204.727</c:v>
                </c:pt>
                <c:pt idx="1797">
                  <c:v>204.74</c:v>
                </c:pt>
                <c:pt idx="1798">
                  <c:v>204.75299999999999</c:v>
                </c:pt>
                <c:pt idx="1799">
                  <c:v>204.768</c:v>
                </c:pt>
                <c:pt idx="1800">
                  <c:v>204.78</c:v>
                </c:pt>
                <c:pt idx="1801">
                  <c:v>204.79499999999999</c:v>
                </c:pt>
                <c:pt idx="1802">
                  <c:v>204.80699999999999</c:v>
                </c:pt>
                <c:pt idx="1803">
                  <c:v>204.822</c:v>
                </c:pt>
                <c:pt idx="1804">
                  <c:v>204.834</c:v>
                </c:pt>
                <c:pt idx="1805">
                  <c:v>204.84899999999999</c:v>
                </c:pt>
                <c:pt idx="1806">
                  <c:v>204.86099999999999</c:v>
                </c:pt>
                <c:pt idx="1807">
                  <c:v>204.875</c:v>
                </c:pt>
                <c:pt idx="1808">
                  <c:v>204.88800000000001</c:v>
                </c:pt>
                <c:pt idx="1809">
                  <c:v>204.90299999999999</c:v>
                </c:pt>
                <c:pt idx="1810">
                  <c:v>204.91499999999999</c:v>
                </c:pt>
                <c:pt idx="1811">
                  <c:v>204.928</c:v>
                </c:pt>
                <c:pt idx="1812">
                  <c:v>204.94200000000001</c:v>
                </c:pt>
                <c:pt idx="1813">
                  <c:v>204.95500000000001</c:v>
                </c:pt>
                <c:pt idx="1814">
                  <c:v>204.96799999999999</c:v>
                </c:pt>
                <c:pt idx="1815">
                  <c:v>204.982</c:v>
                </c:pt>
                <c:pt idx="1816">
                  <c:v>204.995</c:v>
                </c:pt>
                <c:pt idx="1817">
                  <c:v>205.00800000000001</c:v>
                </c:pt>
                <c:pt idx="1818">
                  <c:v>205.024</c:v>
                </c:pt>
                <c:pt idx="1819">
                  <c:v>205.036</c:v>
                </c:pt>
                <c:pt idx="1820">
                  <c:v>205.04900000000001</c:v>
                </c:pt>
                <c:pt idx="1821">
                  <c:v>205.06399999999999</c:v>
                </c:pt>
                <c:pt idx="1822">
                  <c:v>205.07400000000001</c:v>
                </c:pt>
                <c:pt idx="1823">
                  <c:v>205.08799999999999</c:v>
                </c:pt>
                <c:pt idx="1824">
                  <c:v>205.101</c:v>
                </c:pt>
                <c:pt idx="1825">
                  <c:v>205.11500000000001</c:v>
                </c:pt>
                <c:pt idx="1826">
                  <c:v>205.13</c:v>
                </c:pt>
                <c:pt idx="1827">
                  <c:v>205.142</c:v>
                </c:pt>
                <c:pt idx="1828">
                  <c:v>205.155</c:v>
                </c:pt>
                <c:pt idx="1829">
                  <c:v>205.16900000000001</c:v>
                </c:pt>
                <c:pt idx="1830">
                  <c:v>205.18199999999999</c:v>
                </c:pt>
                <c:pt idx="1831">
                  <c:v>205.196</c:v>
                </c:pt>
                <c:pt idx="1832">
                  <c:v>205.21100000000001</c:v>
                </c:pt>
                <c:pt idx="1833">
                  <c:v>205.22300000000001</c:v>
                </c:pt>
                <c:pt idx="1834">
                  <c:v>205.238</c:v>
                </c:pt>
                <c:pt idx="1835">
                  <c:v>205.25</c:v>
                </c:pt>
                <c:pt idx="1836">
                  <c:v>205.26499999999999</c:v>
                </c:pt>
                <c:pt idx="1837">
                  <c:v>205.27699999999999</c:v>
                </c:pt>
                <c:pt idx="1838">
                  <c:v>205.292</c:v>
                </c:pt>
                <c:pt idx="1839">
                  <c:v>205.304</c:v>
                </c:pt>
                <c:pt idx="1840">
                  <c:v>205.31899999999999</c:v>
                </c:pt>
                <c:pt idx="1841">
                  <c:v>205.333</c:v>
                </c:pt>
                <c:pt idx="1842">
                  <c:v>205.345</c:v>
                </c:pt>
                <c:pt idx="1843">
                  <c:v>205.36</c:v>
                </c:pt>
                <c:pt idx="1844">
                  <c:v>205.374</c:v>
                </c:pt>
                <c:pt idx="1845">
                  <c:v>205.386</c:v>
                </c:pt>
                <c:pt idx="1846">
                  <c:v>205.399</c:v>
                </c:pt>
                <c:pt idx="1847">
                  <c:v>205.41399999999999</c:v>
                </c:pt>
                <c:pt idx="1848">
                  <c:v>205.42699999999999</c:v>
                </c:pt>
                <c:pt idx="1849">
                  <c:v>205.44</c:v>
                </c:pt>
                <c:pt idx="1850">
                  <c:v>205.45400000000001</c:v>
                </c:pt>
                <c:pt idx="1851">
                  <c:v>205.46700000000001</c:v>
                </c:pt>
                <c:pt idx="1852">
                  <c:v>205.482</c:v>
                </c:pt>
                <c:pt idx="1853">
                  <c:v>205.494</c:v>
                </c:pt>
                <c:pt idx="1854">
                  <c:v>205.50700000000001</c:v>
                </c:pt>
                <c:pt idx="1855">
                  <c:v>205.52</c:v>
                </c:pt>
                <c:pt idx="1856">
                  <c:v>205.53299999999999</c:v>
                </c:pt>
                <c:pt idx="1857">
                  <c:v>205.54599999999999</c:v>
                </c:pt>
                <c:pt idx="1858">
                  <c:v>205.56100000000001</c:v>
                </c:pt>
                <c:pt idx="1859">
                  <c:v>205.57300000000001</c:v>
                </c:pt>
                <c:pt idx="1860">
                  <c:v>205.584</c:v>
                </c:pt>
                <c:pt idx="1861">
                  <c:v>205.59800000000001</c:v>
                </c:pt>
                <c:pt idx="1862">
                  <c:v>205.61099999999999</c:v>
                </c:pt>
                <c:pt idx="1863">
                  <c:v>205.62200000000001</c:v>
                </c:pt>
                <c:pt idx="1864">
                  <c:v>205.63399999999999</c:v>
                </c:pt>
                <c:pt idx="1865">
                  <c:v>205.648</c:v>
                </c:pt>
                <c:pt idx="1866">
                  <c:v>205.65899999999999</c:v>
                </c:pt>
                <c:pt idx="1867">
                  <c:v>205.67099999999999</c:v>
                </c:pt>
                <c:pt idx="1868">
                  <c:v>205.685</c:v>
                </c:pt>
                <c:pt idx="1869">
                  <c:v>205.696</c:v>
                </c:pt>
                <c:pt idx="1870">
                  <c:v>205.708</c:v>
                </c:pt>
                <c:pt idx="1871">
                  <c:v>205.72</c:v>
                </c:pt>
                <c:pt idx="1872">
                  <c:v>205.732</c:v>
                </c:pt>
                <c:pt idx="1873">
                  <c:v>205.744</c:v>
                </c:pt>
                <c:pt idx="1874">
                  <c:v>205.756</c:v>
                </c:pt>
                <c:pt idx="1875">
                  <c:v>205.768</c:v>
                </c:pt>
                <c:pt idx="1876">
                  <c:v>205.78</c:v>
                </c:pt>
                <c:pt idx="1877">
                  <c:v>205.792</c:v>
                </c:pt>
                <c:pt idx="1878">
                  <c:v>205.804</c:v>
                </c:pt>
                <c:pt idx="1879">
                  <c:v>205.81399999999999</c:v>
                </c:pt>
                <c:pt idx="1880">
                  <c:v>205.827</c:v>
                </c:pt>
                <c:pt idx="1881">
                  <c:v>205.83699999999999</c:v>
                </c:pt>
                <c:pt idx="1882">
                  <c:v>205.84800000000001</c:v>
                </c:pt>
                <c:pt idx="1883">
                  <c:v>205.86099999999999</c:v>
                </c:pt>
                <c:pt idx="1884">
                  <c:v>205.87100000000001</c:v>
                </c:pt>
                <c:pt idx="1885">
                  <c:v>205.88399999999999</c:v>
                </c:pt>
                <c:pt idx="1886">
                  <c:v>208.49799999999999</c:v>
                </c:pt>
                <c:pt idx="1887">
                  <c:v>208.50800000000001</c:v>
                </c:pt>
                <c:pt idx="1888">
                  <c:v>208.518</c:v>
                </c:pt>
                <c:pt idx="1889">
                  <c:v>208.52699999999999</c:v>
                </c:pt>
                <c:pt idx="1890">
                  <c:v>208.53700000000001</c:v>
                </c:pt>
                <c:pt idx="1891">
                  <c:v>208.547</c:v>
                </c:pt>
                <c:pt idx="1892">
                  <c:v>208.55600000000001</c:v>
                </c:pt>
                <c:pt idx="1893">
                  <c:v>208.566</c:v>
                </c:pt>
                <c:pt idx="1894">
                  <c:v>208.57499999999999</c:v>
                </c:pt>
                <c:pt idx="1895">
                  <c:v>208.58500000000001</c:v>
                </c:pt>
                <c:pt idx="1896">
                  <c:v>208.59399999999999</c:v>
                </c:pt>
                <c:pt idx="1897">
                  <c:v>208.602</c:v>
                </c:pt>
                <c:pt idx="1898">
                  <c:v>208.61199999999999</c:v>
                </c:pt>
                <c:pt idx="1899">
                  <c:v>208.62100000000001</c:v>
                </c:pt>
                <c:pt idx="1900">
                  <c:v>208.63</c:v>
                </c:pt>
                <c:pt idx="1901">
                  <c:v>208.63900000000001</c:v>
                </c:pt>
                <c:pt idx="1902">
                  <c:v>208.648</c:v>
                </c:pt>
                <c:pt idx="1903">
                  <c:v>208.65700000000001</c:v>
                </c:pt>
                <c:pt idx="1904">
                  <c:v>208.666</c:v>
                </c:pt>
                <c:pt idx="1905">
                  <c:v>208.67500000000001</c:v>
                </c:pt>
                <c:pt idx="1906">
                  <c:v>208.684</c:v>
                </c:pt>
                <c:pt idx="1907">
                  <c:v>208.69300000000001</c:v>
                </c:pt>
                <c:pt idx="1908">
                  <c:v>208.702</c:v>
                </c:pt>
                <c:pt idx="1909">
                  <c:v>208.709</c:v>
                </c:pt>
                <c:pt idx="1910">
                  <c:v>208.71899999999999</c:v>
                </c:pt>
                <c:pt idx="1911">
                  <c:v>208.726</c:v>
                </c:pt>
                <c:pt idx="1912">
                  <c:v>208.73599999999999</c:v>
                </c:pt>
                <c:pt idx="1913">
                  <c:v>208.74299999999999</c:v>
                </c:pt>
                <c:pt idx="1914">
                  <c:v>208.75299999999999</c:v>
                </c:pt>
                <c:pt idx="1915">
                  <c:v>208.762</c:v>
                </c:pt>
                <c:pt idx="1916">
                  <c:v>208.76900000000001</c:v>
                </c:pt>
                <c:pt idx="1917">
                  <c:v>208.779</c:v>
                </c:pt>
                <c:pt idx="1918">
                  <c:v>208.786</c:v>
                </c:pt>
                <c:pt idx="1919">
                  <c:v>208.79599999999999</c:v>
                </c:pt>
                <c:pt idx="1920">
                  <c:v>208.803</c:v>
                </c:pt>
                <c:pt idx="1921">
                  <c:v>208.81299999999999</c:v>
                </c:pt>
                <c:pt idx="1922">
                  <c:v>208.82</c:v>
                </c:pt>
                <c:pt idx="1923">
                  <c:v>208.83</c:v>
                </c:pt>
                <c:pt idx="1924">
                  <c:v>208.83699999999999</c:v>
                </c:pt>
                <c:pt idx="1925">
                  <c:v>208.84700000000001</c:v>
                </c:pt>
                <c:pt idx="1926">
                  <c:v>208.85400000000001</c:v>
                </c:pt>
                <c:pt idx="1927">
                  <c:v>208.864</c:v>
                </c:pt>
                <c:pt idx="1928">
                  <c:v>208.87100000000001</c:v>
                </c:pt>
                <c:pt idx="1929">
                  <c:v>208.881</c:v>
                </c:pt>
                <c:pt idx="1930">
                  <c:v>208.89</c:v>
                </c:pt>
                <c:pt idx="1931">
                  <c:v>208.899</c:v>
                </c:pt>
                <c:pt idx="1932">
                  <c:v>208.90799999999999</c:v>
                </c:pt>
                <c:pt idx="1933">
                  <c:v>208.91499999999999</c:v>
                </c:pt>
                <c:pt idx="1934">
                  <c:v>208.92500000000001</c:v>
                </c:pt>
                <c:pt idx="1935">
                  <c:v>208.934</c:v>
                </c:pt>
                <c:pt idx="1936">
                  <c:v>208.94300000000001</c:v>
                </c:pt>
                <c:pt idx="1937">
                  <c:v>208.952</c:v>
                </c:pt>
                <c:pt idx="1938">
                  <c:v>208.96100000000001</c:v>
                </c:pt>
                <c:pt idx="1939">
                  <c:v>208.971</c:v>
                </c:pt>
                <c:pt idx="1940">
                  <c:v>208.97800000000001</c:v>
                </c:pt>
                <c:pt idx="1941">
                  <c:v>208.989</c:v>
                </c:pt>
                <c:pt idx="1942">
                  <c:v>208.99799999999999</c:v>
                </c:pt>
                <c:pt idx="1943">
                  <c:v>209.00700000000001</c:v>
                </c:pt>
                <c:pt idx="1944">
                  <c:v>209.01900000000001</c:v>
                </c:pt>
                <c:pt idx="1945">
                  <c:v>209.02699999999999</c:v>
                </c:pt>
                <c:pt idx="1946">
                  <c:v>209.035</c:v>
                </c:pt>
                <c:pt idx="1947">
                  <c:v>209.04499999999999</c:v>
                </c:pt>
                <c:pt idx="1948">
                  <c:v>209.05500000000001</c:v>
                </c:pt>
                <c:pt idx="1949">
                  <c:v>209.06200000000001</c:v>
                </c:pt>
                <c:pt idx="1950">
                  <c:v>209.07300000000001</c:v>
                </c:pt>
                <c:pt idx="1951">
                  <c:v>209.08199999999999</c:v>
                </c:pt>
                <c:pt idx="1952">
                  <c:v>209.09200000000001</c:v>
                </c:pt>
                <c:pt idx="1953">
                  <c:v>209.101</c:v>
                </c:pt>
                <c:pt idx="1954">
                  <c:v>209.11099999999999</c:v>
                </c:pt>
                <c:pt idx="1955">
                  <c:v>209.12100000000001</c:v>
                </c:pt>
                <c:pt idx="1956">
                  <c:v>209.13</c:v>
                </c:pt>
                <c:pt idx="1957">
                  <c:v>209.14</c:v>
                </c:pt>
                <c:pt idx="1958">
                  <c:v>209.149</c:v>
                </c:pt>
                <c:pt idx="1959">
                  <c:v>209.15899999999999</c:v>
                </c:pt>
                <c:pt idx="1960" formatCode="0.000">
                  <c:v>210.518</c:v>
                </c:pt>
                <c:pt idx="1961" formatCode="0.000">
                  <c:v>210.52600000000001</c:v>
                </c:pt>
                <c:pt idx="1962" formatCode="0.000">
                  <c:v>210.53299999999999</c:v>
                </c:pt>
                <c:pt idx="1963" formatCode="0.000">
                  <c:v>210.54</c:v>
                </c:pt>
                <c:pt idx="1964" formatCode="0.000">
                  <c:v>210.547</c:v>
                </c:pt>
                <c:pt idx="1965" formatCode="0.000">
                  <c:v>210.554</c:v>
                </c:pt>
                <c:pt idx="1966" formatCode="0.000">
                  <c:v>210.56100000000001</c:v>
                </c:pt>
                <c:pt idx="1967" formatCode="0.000">
                  <c:v>210.56700000000001</c:v>
                </c:pt>
                <c:pt idx="1968" formatCode="0.000">
                  <c:v>210.57300000000001</c:v>
                </c:pt>
                <c:pt idx="1969" formatCode="0.000">
                  <c:v>210.58099999999999</c:v>
                </c:pt>
                <c:pt idx="1970" formatCode="0.000">
                  <c:v>210.58799999999999</c:v>
                </c:pt>
                <c:pt idx="1971" formatCode="0.000">
                  <c:v>210.595</c:v>
                </c:pt>
                <c:pt idx="1972" formatCode="0.000">
                  <c:v>210.602</c:v>
                </c:pt>
                <c:pt idx="1973" formatCode="0.000">
                  <c:v>210.60900000000001</c:v>
                </c:pt>
                <c:pt idx="1974" formatCode="0.000">
                  <c:v>210.61500000000001</c:v>
                </c:pt>
                <c:pt idx="1975" formatCode="0.000">
                  <c:v>210.62200000000001</c:v>
                </c:pt>
                <c:pt idx="1976" formatCode="0.000">
                  <c:v>210.62899999999999</c:v>
                </c:pt>
                <c:pt idx="1977" formatCode="0.000">
                  <c:v>210.636</c:v>
                </c:pt>
                <c:pt idx="1978" formatCode="0.000">
                  <c:v>210.643</c:v>
                </c:pt>
                <c:pt idx="1979" formatCode="0.000">
                  <c:v>210.65</c:v>
                </c:pt>
                <c:pt idx="1980" formatCode="0.000">
                  <c:v>210.65700000000001</c:v>
                </c:pt>
                <c:pt idx="1981" formatCode="0.000">
                  <c:v>210.66399999999999</c:v>
                </c:pt>
                <c:pt idx="1982" formatCode="0.000">
                  <c:v>210.67099999999999</c:v>
                </c:pt>
                <c:pt idx="1983" formatCode="0.000">
                  <c:v>210.678</c:v>
                </c:pt>
                <c:pt idx="1984" formatCode="0.000">
                  <c:v>210.684</c:v>
                </c:pt>
                <c:pt idx="1985" formatCode="0.000">
                  <c:v>210.69</c:v>
                </c:pt>
                <c:pt idx="1986" formatCode="0.000">
                  <c:v>210.69800000000001</c:v>
                </c:pt>
                <c:pt idx="1987" formatCode="0.000">
                  <c:v>210.70400000000001</c:v>
                </c:pt>
                <c:pt idx="1988" formatCode="0.000">
                  <c:v>210.71199999999999</c:v>
                </c:pt>
                <c:pt idx="1989" formatCode="0.000">
                  <c:v>210.71899999999999</c:v>
                </c:pt>
                <c:pt idx="1990" formatCode="0.000">
                  <c:v>210.726</c:v>
                </c:pt>
                <c:pt idx="1991" formatCode="0.000">
                  <c:v>210.733</c:v>
                </c:pt>
                <c:pt idx="1992" formatCode="0.000">
                  <c:v>210.739</c:v>
                </c:pt>
                <c:pt idx="1993" formatCode="0.000">
                  <c:v>210.74600000000001</c:v>
                </c:pt>
                <c:pt idx="1994" formatCode="0.000">
                  <c:v>210.75299999999999</c:v>
                </c:pt>
                <c:pt idx="1995" formatCode="0.000">
                  <c:v>210.761</c:v>
                </c:pt>
                <c:pt idx="1996" formatCode="0.000">
                  <c:v>210.768</c:v>
                </c:pt>
                <c:pt idx="1997" formatCode="0.000">
                  <c:v>210.77500000000001</c:v>
                </c:pt>
                <c:pt idx="1998" formatCode="0.000">
                  <c:v>210.78299999999999</c:v>
                </c:pt>
                <c:pt idx="1999" formatCode="0.000">
                  <c:v>210.791</c:v>
                </c:pt>
                <c:pt idx="2000" formatCode="0.000">
                  <c:v>210.798</c:v>
                </c:pt>
                <c:pt idx="2001" formatCode="0.000">
                  <c:v>210.80600000000001</c:v>
                </c:pt>
                <c:pt idx="2002" formatCode="0.000">
                  <c:v>210.81399999999999</c:v>
                </c:pt>
                <c:pt idx="2003" formatCode="0.000">
                  <c:v>210.822</c:v>
                </c:pt>
                <c:pt idx="2004" formatCode="0.000">
                  <c:v>210.83</c:v>
                </c:pt>
                <c:pt idx="2005" formatCode="0.000">
                  <c:v>210.83799999999999</c:v>
                </c:pt>
                <c:pt idx="2006" formatCode="0.000">
                  <c:v>210.84800000000001</c:v>
                </c:pt>
                <c:pt idx="2007" formatCode="0.000">
                  <c:v>210.85499999999999</c:v>
                </c:pt>
                <c:pt idx="2008" formatCode="0.000">
                  <c:v>210.86500000000001</c:v>
                </c:pt>
                <c:pt idx="2009" formatCode="0.000">
                  <c:v>210.874</c:v>
                </c:pt>
                <c:pt idx="2010" formatCode="0.000">
                  <c:v>210.88300000000001</c:v>
                </c:pt>
                <c:pt idx="2011" formatCode="0.000">
                  <c:v>210.892</c:v>
                </c:pt>
                <c:pt idx="2012" formatCode="0.000">
                  <c:v>210.90100000000001</c:v>
                </c:pt>
                <c:pt idx="2013" formatCode="0.000">
                  <c:v>210.911</c:v>
                </c:pt>
                <c:pt idx="2014" formatCode="0.000">
                  <c:v>210.92099999999999</c:v>
                </c:pt>
                <c:pt idx="2015" formatCode="0.000">
                  <c:v>210.929</c:v>
                </c:pt>
                <c:pt idx="2016" formatCode="0.000">
                  <c:v>210.93899999999999</c:v>
                </c:pt>
                <c:pt idx="2017" formatCode="0.000">
                  <c:v>210.95</c:v>
                </c:pt>
                <c:pt idx="2018" formatCode="0.000">
                  <c:v>210.96100000000001</c:v>
                </c:pt>
                <c:pt idx="2019" formatCode="0.000">
                  <c:v>210.971</c:v>
                </c:pt>
                <c:pt idx="2020" formatCode="0.000">
                  <c:v>210.98099999999999</c:v>
                </c:pt>
                <c:pt idx="2021" formatCode="0.000">
                  <c:v>210.99199999999999</c:v>
                </c:pt>
                <c:pt idx="2022" formatCode="0.000">
                  <c:v>211.00299999999999</c:v>
                </c:pt>
                <c:pt idx="2023" formatCode="0.000">
                  <c:v>211.01300000000001</c:v>
                </c:pt>
                <c:pt idx="2024" formatCode="0.000">
                  <c:v>211.023</c:v>
                </c:pt>
                <c:pt idx="2025" formatCode="0.000">
                  <c:v>211.035</c:v>
                </c:pt>
                <c:pt idx="2026" formatCode="0.000">
                  <c:v>211.04499999999999</c:v>
                </c:pt>
                <c:pt idx="2027" formatCode="0.000">
                  <c:v>211.05600000000001</c:v>
                </c:pt>
                <c:pt idx="2028" formatCode="0.000">
                  <c:v>211.06700000000001</c:v>
                </c:pt>
                <c:pt idx="2029" formatCode="0.000">
                  <c:v>211.07599999999999</c:v>
                </c:pt>
                <c:pt idx="2030" formatCode="0.000">
                  <c:v>211.08500000000001</c:v>
                </c:pt>
                <c:pt idx="2031" formatCode="0.000">
                  <c:v>211.096</c:v>
                </c:pt>
                <c:pt idx="2032" formatCode="0.000">
                  <c:v>211.107</c:v>
                </c:pt>
                <c:pt idx="2033" formatCode="0.000">
                  <c:v>211.11799999999999</c:v>
                </c:pt>
                <c:pt idx="2034" formatCode="0.000">
                  <c:v>211.12799999999999</c:v>
                </c:pt>
                <c:pt idx="2035" formatCode="0.000">
                  <c:v>211.13900000000001</c:v>
                </c:pt>
                <c:pt idx="2036" formatCode="0.000">
                  <c:v>211.149</c:v>
                </c:pt>
                <c:pt idx="2037" formatCode="0.000">
                  <c:v>211.15799999999999</c:v>
                </c:pt>
                <c:pt idx="2038" formatCode="0.000">
                  <c:v>211.16900000000001</c:v>
                </c:pt>
                <c:pt idx="2039" formatCode="0.000">
                  <c:v>211.178</c:v>
                </c:pt>
                <c:pt idx="2040" formatCode="0.000">
                  <c:v>211.18799999999999</c:v>
                </c:pt>
                <c:pt idx="2041" formatCode="0.000">
                  <c:v>211.19800000000001</c:v>
                </c:pt>
                <c:pt idx="2042" formatCode="0.000">
                  <c:v>211.209</c:v>
                </c:pt>
                <c:pt idx="2043" formatCode="0.000">
                  <c:v>211.21799999999999</c:v>
                </c:pt>
                <c:pt idx="2044" formatCode="0.000">
                  <c:v>211.22900000000001</c:v>
                </c:pt>
                <c:pt idx="2045" formatCode="0.000">
                  <c:v>211.238</c:v>
                </c:pt>
                <c:pt idx="2046" formatCode="0.000">
                  <c:v>211.24799999999999</c:v>
                </c:pt>
                <c:pt idx="2047" formatCode="0.000">
                  <c:v>211.25700000000001</c:v>
                </c:pt>
                <c:pt idx="2048" formatCode="0.000">
                  <c:v>211.26499999999999</c:v>
                </c:pt>
                <c:pt idx="2049" formatCode="0.000">
                  <c:v>211.27600000000001</c:v>
                </c:pt>
                <c:pt idx="2050" formatCode="0.000">
                  <c:v>211.28399999999999</c:v>
                </c:pt>
                <c:pt idx="2051" formatCode="0.000">
                  <c:v>211.29499999999999</c:v>
                </c:pt>
                <c:pt idx="2052" formatCode="0.000">
                  <c:v>211.303</c:v>
                </c:pt>
                <c:pt idx="2053" formatCode="0.000">
                  <c:v>211.31399999999999</c:v>
                </c:pt>
                <c:pt idx="2054" formatCode="0.000">
                  <c:v>211.322</c:v>
                </c:pt>
                <c:pt idx="2055" formatCode="0.000">
                  <c:v>211.33099999999999</c:v>
                </c:pt>
                <c:pt idx="2056" formatCode="0.000">
                  <c:v>211.34</c:v>
                </c:pt>
                <c:pt idx="2057" formatCode="0.000">
                  <c:v>211.34899999999999</c:v>
                </c:pt>
                <c:pt idx="2058" formatCode="0.000">
                  <c:v>211.358</c:v>
                </c:pt>
                <c:pt idx="2059" formatCode="0.000">
                  <c:v>211.36699999999999</c:v>
                </c:pt>
                <c:pt idx="2060" formatCode="0.000">
                  <c:v>211.376</c:v>
                </c:pt>
                <c:pt idx="2061" formatCode="0.000">
                  <c:v>211.38499999999999</c:v>
                </c:pt>
                <c:pt idx="2062" formatCode="0.000">
                  <c:v>211.39400000000001</c:v>
                </c:pt>
                <c:pt idx="2063" formatCode="0.000">
                  <c:v>211.40299999999999</c:v>
                </c:pt>
                <c:pt idx="2064" formatCode="0.000">
                  <c:v>211.41200000000001</c:v>
                </c:pt>
                <c:pt idx="2065" formatCode="0.000">
                  <c:v>211.42099999999999</c:v>
                </c:pt>
                <c:pt idx="2066" formatCode="0.000">
                  <c:v>211.43</c:v>
                </c:pt>
                <c:pt idx="2067" formatCode="0.000">
                  <c:v>211.43899999999999</c:v>
                </c:pt>
                <c:pt idx="2068" formatCode="0.000">
                  <c:v>211.44800000000001</c:v>
                </c:pt>
                <c:pt idx="2069" formatCode="0.000">
                  <c:v>211.459</c:v>
                </c:pt>
                <c:pt idx="2070" formatCode="0.000">
                  <c:v>211.46799999999999</c:v>
                </c:pt>
                <c:pt idx="2071" formatCode="0.000">
                  <c:v>211.477</c:v>
                </c:pt>
                <c:pt idx="2072" formatCode="0.000">
                  <c:v>211.488</c:v>
                </c:pt>
                <c:pt idx="2073" formatCode="0.000">
                  <c:v>211.49799999999999</c:v>
                </c:pt>
                <c:pt idx="2074" formatCode="0.000">
                  <c:v>211.50700000000001</c:v>
                </c:pt>
                <c:pt idx="2075" formatCode="0.000">
                  <c:v>211.51599999999999</c:v>
                </c:pt>
                <c:pt idx="2076" formatCode="0.000">
                  <c:v>211.52600000000001</c:v>
                </c:pt>
                <c:pt idx="2077" formatCode="0.000">
                  <c:v>211.53800000000001</c:v>
                </c:pt>
                <c:pt idx="2078" formatCode="0.000">
                  <c:v>211.547</c:v>
                </c:pt>
                <c:pt idx="2079" formatCode="0.000">
                  <c:v>211.55799999999999</c:v>
                </c:pt>
                <c:pt idx="2080" formatCode="0.000">
                  <c:v>211.56700000000001</c:v>
                </c:pt>
                <c:pt idx="2081" formatCode="0.000">
                  <c:v>211.578</c:v>
                </c:pt>
                <c:pt idx="2082" formatCode="0.000">
                  <c:v>211.59</c:v>
                </c:pt>
                <c:pt idx="2083" formatCode="0.000">
                  <c:v>211.601</c:v>
                </c:pt>
                <c:pt idx="2084" formatCode="0.000">
                  <c:v>211.613</c:v>
                </c:pt>
                <c:pt idx="2085" formatCode="0.000">
                  <c:v>211.624</c:v>
                </c:pt>
                <c:pt idx="2086" formatCode="0.000">
                  <c:v>211.63499999999999</c:v>
                </c:pt>
                <c:pt idx="2087" formatCode="0.000">
                  <c:v>211.648</c:v>
                </c:pt>
                <c:pt idx="2088" formatCode="0.000">
                  <c:v>211.65799999999999</c:v>
                </c:pt>
                <c:pt idx="2089" formatCode="0.000">
                  <c:v>211.67099999999999</c:v>
                </c:pt>
                <c:pt idx="2090" formatCode="0.000">
                  <c:v>211.68299999999999</c:v>
                </c:pt>
                <c:pt idx="2091" formatCode="0.000">
                  <c:v>211.69499999999999</c:v>
                </c:pt>
                <c:pt idx="2092" formatCode="0.000">
                  <c:v>211.708</c:v>
                </c:pt>
                <c:pt idx="2093" formatCode="0.000">
                  <c:v>211.721</c:v>
                </c:pt>
                <c:pt idx="2094" formatCode="0.000">
                  <c:v>211.733</c:v>
                </c:pt>
                <c:pt idx="2095" formatCode="0.000">
                  <c:v>211.745</c:v>
                </c:pt>
                <c:pt idx="2096" formatCode="0.000">
                  <c:v>211.75800000000001</c:v>
                </c:pt>
                <c:pt idx="2097" formatCode="0.000">
                  <c:v>211.77199999999999</c:v>
                </c:pt>
                <c:pt idx="2098" formatCode="0.000">
                  <c:v>211.785</c:v>
                </c:pt>
                <c:pt idx="2099" formatCode="0.000">
                  <c:v>211.79900000000001</c:v>
                </c:pt>
                <c:pt idx="2100" formatCode="0.000">
                  <c:v>211.81299999999999</c:v>
                </c:pt>
                <c:pt idx="2101" formatCode="0.000">
                  <c:v>211.82599999999999</c:v>
                </c:pt>
                <c:pt idx="2102" formatCode="0.000">
                  <c:v>211.84</c:v>
                </c:pt>
                <c:pt idx="2103" formatCode="0.000">
                  <c:v>211.85499999999999</c:v>
                </c:pt>
                <c:pt idx="2104" formatCode="0.000">
                  <c:v>211.87</c:v>
                </c:pt>
                <c:pt idx="2105" formatCode="0.000">
                  <c:v>211.88399999999999</c:v>
                </c:pt>
                <c:pt idx="2106" formatCode="0.000">
                  <c:v>211.899</c:v>
                </c:pt>
                <c:pt idx="2107" formatCode="0.000">
                  <c:v>211.91300000000001</c:v>
                </c:pt>
                <c:pt idx="2108" formatCode="0.000">
                  <c:v>211.929</c:v>
                </c:pt>
                <c:pt idx="2109" formatCode="0.000">
                  <c:v>211.946</c:v>
                </c:pt>
                <c:pt idx="2110" formatCode="0.000">
                  <c:v>211.96</c:v>
                </c:pt>
                <c:pt idx="2111" formatCode="0.000">
                  <c:v>211.977</c:v>
                </c:pt>
                <c:pt idx="2112" formatCode="0.000">
                  <c:v>211.99299999999999</c:v>
                </c:pt>
                <c:pt idx="2113" formatCode="0.000">
                  <c:v>212.00899999999999</c:v>
                </c:pt>
                <c:pt idx="2114" formatCode="0.000">
                  <c:v>212.02600000000001</c:v>
                </c:pt>
                <c:pt idx="2115" formatCode="0.000">
                  <c:v>212.04300000000001</c:v>
                </c:pt>
                <c:pt idx="2116" formatCode="0.000">
                  <c:v>212.06100000000001</c:v>
                </c:pt>
                <c:pt idx="2117" formatCode="0.000">
                  <c:v>212.07599999999999</c:v>
                </c:pt>
                <c:pt idx="2118" formatCode="0.000">
                  <c:v>212.09299999999999</c:v>
                </c:pt>
                <c:pt idx="2119" formatCode="0.000">
                  <c:v>212.11</c:v>
                </c:pt>
                <c:pt idx="2120" formatCode="0.000">
                  <c:v>212.12799999999999</c:v>
                </c:pt>
                <c:pt idx="2121" formatCode="0.000">
                  <c:v>212.14599999999999</c:v>
                </c:pt>
                <c:pt idx="2122" formatCode="0.000">
                  <c:v>212.16399999999999</c:v>
                </c:pt>
                <c:pt idx="2123" formatCode="0.000">
                  <c:v>212.18199999999999</c:v>
                </c:pt>
                <c:pt idx="2124" formatCode="0.000">
                  <c:v>212.2</c:v>
                </c:pt>
                <c:pt idx="2125" formatCode="0.000">
                  <c:v>212.22</c:v>
                </c:pt>
                <c:pt idx="2126" formatCode="0.000">
                  <c:v>212.238</c:v>
                </c:pt>
                <c:pt idx="2127" formatCode="0.000">
                  <c:v>212.25700000000001</c:v>
                </c:pt>
                <c:pt idx="2128" formatCode="0.000">
                  <c:v>212.27600000000001</c:v>
                </c:pt>
                <c:pt idx="2129" formatCode="0.000">
                  <c:v>212.29499999999999</c:v>
                </c:pt>
                <c:pt idx="2130" formatCode="0.000">
                  <c:v>212.31399999999999</c:v>
                </c:pt>
                <c:pt idx="2131" formatCode="0.000">
                  <c:v>212.333</c:v>
                </c:pt>
                <c:pt idx="2132" formatCode="0.000">
                  <c:v>212.35300000000001</c:v>
                </c:pt>
                <c:pt idx="2133" formatCode="0.000">
                  <c:v>212.37200000000001</c:v>
                </c:pt>
                <c:pt idx="2134" formatCode="0.000">
                  <c:v>212.39400000000001</c:v>
                </c:pt>
                <c:pt idx="2135" formatCode="0.000">
                  <c:v>212.41399999999999</c:v>
                </c:pt>
                <c:pt idx="2136" formatCode="0.000">
                  <c:v>212.434</c:v>
                </c:pt>
                <c:pt idx="2137" formatCode="0.000">
                  <c:v>212.453</c:v>
                </c:pt>
                <c:pt idx="2138" formatCode="0.000">
                  <c:v>212.47399999999999</c:v>
                </c:pt>
                <c:pt idx="2139" formatCode="0.000">
                  <c:v>212.494</c:v>
                </c:pt>
                <c:pt idx="2140" formatCode="0.000">
                  <c:v>212.51499999999999</c:v>
                </c:pt>
                <c:pt idx="2141" formatCode="0.000">
                  <c:v>212.535</c:v>
                </c:pt>
                <c:pt idx="2142" formatCode="0.000">
                  <c:v>212.55500000000001</c:v>
                </c:pt>
                <c:pt idx="2143" formatCode="0.000">
                  <c:v>212.577</c:v>
                </c:pt>
                <c:pt idx="2144" formatCode="0.000">
                  <c:v>212.59399999999999</c:v>
                </c:pt>
                <c:pt idx="2145" formatCode="0.000">
                  <c:v>212.61699999999999</c:v>
                </c:pt>
                <c:pt idx="2146" formatCode="0.000">
                  <c:v>212.63800000000001</c:v>
                </c:pt>
                <c:pt idx="2147" formatCode="0.000">
                  <c:v>212.65899999999999</c:v>
                </c:pt>
                <c:pt idx="2148" formatCode="0.000">
                  <c:v>212.68</c:v>
                </c:pt>
                <c:pt idx="2149" formatCode="0.000">
                  <c:v>212.70099999999999</c:v>
                </c:pt>
                <c:pt idx="2150" formatCode="0.000">
                  <c:v>212.72300000000001</c:v>
                </c:pt>
                <c:pt idx="2151" formatCode="0.000">
                  <c:v>212.74600000000001</c:v>
                </c:pt>
                <c:pt idx="2152" formatCode="0.000">
                  <c:v>212.767</c:v>
                </c:pt>
                <c:pt idx="2153" formatCode="0.000">
                  <c:v>212.78899999999999</c:v>
                </c:pt>
                <c:pt idx="2154" formatCode="0.000">
                  <c:v>212.81100000000001</c:v>
                </c:pt>
                <c:pt idx="2155" formatCode="0.000">
                  <c:v>212.83199999999999</c:v>
                </c:pt>
                <c:pt idx="2156" formatCode="0.000">
                  <c:v>212.85499999999999</c:v>
                </c:pt>
                <c:pt idx="2157" formatCode="0.000">
                  <c:v>212.876</c:v>
                </c:pt>
                <c:pt idx="2158" formatCode="0.000">
                  <c:v>212.899</c:v>
                </c:pt>
                <c:pt idx="2159" formatCode="0.000">
                  <c:v>212.92</c:v>
                </c:pt>
                <c:pt idx="2160" formatCode="0.000">
                  <c:v>212.94200000000001</c:v>
                </c:pt>
                <c:pt idx="2161" formatCode="0.000">
                  <c:v>212.964</c:v>
                </c:pt>
                <c:pt idx="2162" formatCode="0.000">
                  <c:v>212.98599999999999</c:v>
                </c:pt>
                <c:pt idx="2163" formatCode="0.000">
                  <c:v>213.01</c:v>
                </c:pt>
                <c:pt idx="2164" formatCode="0.000">
                  <c:v>213.03200000000001</c:v>
                </c:pt>
                <c:pt idx="2165" formatCode="0.000">
                  <c:v>213.054</c:v>
                </c:pt>
                <c:pt idx="2166" formatCode="0.000">
                  <c:v>213.07599999999999</c:v>
                </c:pt>
                <c:pt idx="2167" formatCode="0.000">
                  <c:v>213.09800000000001</c:v>
                </c:pt>
                <c:pt idx="2168" formatCode="0.000">
                  <c:v>213.12100000000001</c:v>
                </c:pt>
                <c:pt idx="2169" formatCode="0.000">
                  <c:v>213.14400000000001</c:v>
                </c:pt>
                <c:pt idx="2170" formatCode="0.000">
                  <c:v>213.166</c:v>
                </c:pt>
                <c:pt idx="2171" formatCode="0.000">
                  <c:v>213.18799999999999</c:v>
                </c:pt>
                <c:pt idx="2172" formatCode="0.000">
                  <c:v>213.21199999999999</c:v>
                </c:pt>
                <c:pt idx="2173" formatCode="0.000">
                  <c:v>213.23400000000001</c:v>
                </c:pt>
                <c:pt idx="2174" formatCode="0.000">
                  <c:v>213.25700000000001</c:v>
                </c:pt>
                <c:pt idx="2175" formatCode="0.000">
                  <c:v>213.279</c:v>
                </c:pt>
                <c:pt idx="2176" formatCode="0.000">
                  <c:v>213.30199999999999</c:v>
                </c:pt>
                <c:pt idx="2177" formatCode="0.000">
                  <c:v>213.32400000000001</c:v>
                </c:pt>
                <c:pt idx="2178" formatCode="0.000">
                  <c:v>213.34700000000001</c:v>
                </c:pt>
                <c:pt idx="2179" formatCode="0.000">
                  <c:v>213.369</c:v>
                </c:pt>
                <c:pt idx="2180" formatCode="0.000">
                  <c:v>213.39099999999999</c:v>
                </c:pt>
                <c:pt idx="2181" formatCode="0.000">
                  <c:v>213.41399999999999</c:v>
                </c:pt>
                <c:pt idx="2182" formatCode="0.000">
                  <c:v>213.43600000000001</c:v>
                </c:pt>
                <c:pt idx="2183" formatCode="0.000">
                  <c:v>213.45699999999999</c:v>
                </c:pt>
                <c:pt idx="2184" formatCode="0.000">
                  <c:v>213.47800000000001</c:v>
                </c:pt>
                <c:pt idx="2185" formatCode="0.000">
                  <c:v>213.5</c:v>
                </c:pt>
                <c:pt idx="2186" formatCode="0.000">
                  <c:v>213.52</c:v>
                </c:pt>
                <c:pt idx="2187" formatCode="0.000">
                  <c:v>213.54</c:v>
                </c:pt>
                <c:pt idx="2188" formatCode="0.000">
                  <c:v>213.56100000000001</c:v>
                </c:pt>
                <c:pt idx="2189" formatCode="0.000">
                  <c:v>213.58099999999999</c:v>
                </c:pt>
                <c:pt idx="2190" formatCode="0.000">
                  <c:v>213.59899999999999</c:v>
                </c:pt>
                <c:pt idx="2191" formatCode="0.000">
                  <c:v>213.619</c:v>
                </c:pt>
                <c:pt idx="2192" formatCode="0.000">
                  <c:v>213.63800000000001</c:v>
                </c:pt>
                <c:pt idx="2193" formatCode="0.000">
                  <c:v>213.65600000000001</c:v>
                </c:pt>
                <c:pt idx="2194" formatCode="0.000">
                  <c:v>213.67500000000001</c:v>
                </c:pt>
                <c:pt idx="2195" formatCode="0.000">
                  <c:v>213.69200000000001</c:v>
                </c:pt>
                <c:pt idx="2196" formatCode="0.000">
                  <c:v>213.709</c:v>
                </c:pt>
                <c:pt idx="2197" formatCode="0.000">
                  <c:v>213.726</c:v>
                </c:pt>
                <c:pt idx="2198" formatCode="0.000">
                  <c:v>213.745</c:v>
                </c:pt>
                <c:pt idx="2199" formatCode="0.000">
                  <c:v>213.761</c:v>
                </c:pt>
                <c:pt idx="2200" formatCode="0.000">
                  <c:v>213.78</c:v>
                </c:pt>
                <c:pt idx="2201" formatCode="0.000">
                  <c:v>213.79599999999999</c:v>
                </c:pt>
                <c:pt idx="2202" formatCode="0.000">
                  <c:v>213.81399999999999</c:v>
                </c:pt>
                <c:pt idx="2203" formatCode="0.000">
                  <c:v>213.83</c:v>
                </c:pt>
                <c:pt idx="2204" formatCode="0.000">
                  <c:v>213.84800000000001</c:v>
                </c:pt>
                <c:pt idx="2205" formatCode="0.000">
                  <c:v>213.86600000000001</c:v>
                </c:pt>
                <c:pt idx="2206" formatCode="0.000">
                  <c:v>213.88300000000001</c:v>
                </c:pt>
                <c:pt idx="2207" formatCode="0.000">
                  <c:v>213.9</c:v>
                </c:pt>
                <c:pt idx="2208" formatCode="0.000">
                  <c:v>213.91800000000001</c:v>
                </c:pt>
                <c:pt idx="2209" formatCode="0.000">
                  <c:v>213.935</c:v>
                </c:pt>
                <c:pt idx="2210" formatCode="0.000">
                  <c:v>213.952</c:v>
                </c:pt>
                <c:pt idx="2211" formatCode="0.000">
                  <c:v>213.96799999999999</c:v>
                </c:pt>
                <c:pt idx="2212" formatCode="0.000">
                  <c:v>213.98500000000001</c:v>
                </c:pt>
                <c:pt idx="2213" formatCode="0.000">
                  <c:v>214.00399999999999</c:v>
                </c:pt>
                <c:pt idx="2214" formatCode="0.000">
                  <c:v>214.02099999999999</c:v>
                </c:pt>
                <c:pt idx="2215" formatCode="0.000">
                  <c:v>214.03800000000001</c:v>
                </c:pt>
                <c:pt idx="2216" formatCode="0.000">
                  <c:v>214.054</c:v>
                </c:pt>
                <c:pt idx="2217" formatCode="0.000">
                  <c:v>214.072</c:v>
                </c:pt>
                <c:pt idx="2218" formatCode="0.000">
                  <c:v>214.089</c:v>
                </c:pt>
                <c:pt idx="2219" formatCode="0.000">
                  <c:v>214.10400000000001</c:v>
                </c:pt>
                <c:pt idx="2220" formatCode="0.000">
                  <c:v>214.12200000000001</c:v>
                </c:pt>
                <c:pt idx="2221" formatCode="0.000">
                  <c:v>214.13900000000001</c:v>
                </c:pt>
                <c:pt idx="2222" formatCode="0.000">
                  <c:v>214.15600000000001</c:v>
                </c:pt>
                <c:pt idx="2223" formatCode="0.000">
                  <c:v>214.173</c:v>
                </c:pt>
                <c:pt idx="2224" formatCode="0.000">
                  <c:v>214.19</c:v>
                </c:pt>
                <c:pt idx="2225" formatCode="0.000">
                  <c:v>214.20699999999999</c:v>
                </c:pt>
                <c:pt idx="2226" formatCode="0.000">
                  <c:v>214.22399999999999</c:v>
                </c:pt>
                <c:pt idx="2227" formatCode="0.000">
                  <c:v>214.24</c:v>
                </c:pt>
                <c:pt idx="2228" formatCode="0.000">
                  <c:v>214.25700000000001</c:v>
                </c:pt>
                <c:pt idx="2229" formatCode="0.000">
                  <c:v>214.273</c:v>
                </c:pt>
                <c:pt idx="2230" formatCode="0.000">
                  <c:v>214.28800000000001</c:v>
                </c:pt>
                <c:pt idx="2231" formatCode="0.000">
                  <c:v>214.304</c:v>
                </c:pt>
                <c:pt idx="2232" formatCode="0.000">
                  <c:v>214.31800000000001</c:v>
                </c:pt>
                <c:pt idx="2233" formatCode="0.000">
                  <c:v>214.333</c:v>
                </c:pt>
                <c:pt idx="2234" formatCode="0.000">
                  <c:v>214.34800000000001</c:v>
                </c:pt>
                <c:pt idx="2235" formatCode="0.000">
                  <c:v>214.36099999999999</c:v>
                </c:pt>
                <c:pt idx="2236" formatCode="0.000">
                  <c:v>214.375</c:v>
                </c:pt>
                <c:pt idx="2237" formatCode="0.000">
                  <c:v>214.38900000000001</c:v>
                </c:pt>
                <c:pt idx="2238" formatCode="0.000">
                  <c:v>214.40100000000001</c:v>
                </c:pt>
                <c:pt idx="2239" formatCode="0.000">
                  <c:v>214.416</c:v>
                </c:pt>
                <c:pt idx="2240" formatCode="0.000">
                  <c:v>214.428</c:v>
                </c:pt>
                <c:pt idx="2241" formatCode="0.000">
                  <c:v>214.441</c:v>
                </c:pt>
                <c:pt idx="2242" formatCode="0.000">
                  <c:v>214.45400000000001</c:v>
                </c:pt>
                <c:pt idx="2243" formatCode="0.000">
                  <c:v>214.46799999999999</c:v>
                </c:pt>
                <c:pt idx="2244" formatCode="0.000">
                  <c:v>214.48</c:v>
                </c:pt>
                <c:pt idx="2245" formatCode="0.000">
                  <c:v>214.49299999999999</c:v>
                </c:pt>
                <c:pt idx="2246" formatCode="0.000">
                  <c:v>214.506</c:v>
                </c:pt>
                <c:pt idx="2247" formatCode="0.000">
                  <c:v>214.518</c:v>
                </c:pt>
                <c:pt idx="2248" formatCode="0.000">
                  <c:v>214.53200000000001</c:v>
                </c:pt>
                <c:pt idx="2249" formatCode="0.000">
                  <c:v>214.54400000000001</c:v>
                </c:pt>
                <c:pt idx="2250" formatCode="0.000">
                  <c:v>214.55699999999999</c:v>
                </c:pt>
                <c:pt idx="2251" formatCode="0.000">
                  <c:v>214.571</c:v>
                </c:pt>
                <c:pt idx="2252" formatCode="0.000">
                  <c:v>214.58099999999999</c:v>
                </c:pt>
                <c:pt idx="2253" formatCode="0.000">
                  <c:v>214.596</c:v>
                </c:pt>
                <c:pt idx="2254" formatCode="0.000">
                  <c:v>214.608</c:v>
                </c:pt>
                <c:pt idx="2255" formatCode="0.000">
                  <c:v>214.62100000000001</c:v>
                </c:pt>
                <c:pt idx="2256" formatCode="0.000">
                  <c:v>214.63300000000001</c:v>
                </c:pt>
                <c:pt idx="2257" formatCode="0.000">
                  <c:v>214.64699999999999</c:v>
                </c:pt>
                <c:pt idx="2258" formatCode="0.000">
                  <c:v>214.65899999999999</c:v>
                </c:pt>
                <c:pt idx="2259" formatCode="0.000">
                  <c:v>214.672</c:v>
                </c:pt>
                <c:pt idx="2260" formatCode="0.000">
                  <c:v>214.684</c:v>
                </c:pt>
                <c:pt idx="2261" formatCode="0.000">
                  <c:v>214.697</c:v>
                </c:pt>
                <c:pt idx="2262" formatCode="0.000">
                  <c:v>214.71100000000001</c:v>
                </c:pt>
                <c:pt idx="2263" formatCode="0.000">
                  <c:v>214.72300000000001</c:v>
                </c:pt>
                <c:pt idx="2264" formatCode="0.000">
                  <c:v>214.73699999999999</c:v>
                </c:pt>
                <c:pt idx="2265" formatCode="0.000">
                  <c:v>214.749</c:v>
                </c:pt>
                <c:pt idx="2266" formatCode="0.000">
                  <c:v>214.76499999999999</c:v>
                </c:pt>
                <c:pt idx="2267" formatCode="0.000">
                  <c:v>214.77600000000001</c:v>
                </c:pt>
                <c:pt idx="2268" formatCode="0.000">
                  <c:v>214.791</c:v>
                </c:pt>
                <c:pt idx="2269" formatCode="0.000">
                  <c:v>214.80500000000001</c:v>
                </c:pt>
                <c:pt idx="2270" formatCode="0.000">
                  <c:v>214.81700000000001</c:v>
                </c:pt>
                <c:pt idx="2271" formatCode="0.000">
                  <c:v>214.83199999999999</c:v>
                </c:pt>
                <c:pt idx="2272" formatCode="0.000">
                  <c:v>214.846</c:v>
                </c:pt>
                <c:pt idx="2273" formatCode="0.000">
                  <c:v>214.86</c:v>
                </c:pt>
                <c:pt idx="2274" formatCode="0.000">
                  <c:v>214.874</c:v>
                </c:pt>
                <c:pt idx="2275" formatCode="0.000">
                  <c:v>214.88800000000001</c:v>
                </c:pt>
                <c:pt idx="2276" formatCode="0.000">
                  <c:v>214.90199999999999</c:v>
                </c:pt>
                <c:pt idx="2277" formatCode="0.000">
                  <c:v>214.917</c:v>
                </c:pt>
                <c:pt idx="2278" formatCode="0.000">
                  <c:v>214.93100000000001</c:v>
                </c:pt>
                <c:pt idx="2279" formatCode="0.000">
                  <c:v>214.94499999999999</c:v>
                </c:pt>
                <c:pt idx="2280" formatCode="0.000">
                  <c:v>214.96</c:v>
                </c:pt>
                <c:pt idx="2281" formatCode="0.000">
                  <c:v>214.97399999999999</c:v>
                </c:pt>
                <c:pt idx="2282" formatCode="0.000">
                  <c:v>214.989</c:v>
                </c:pt>
                <c:pt idx="2283" formatCode="0.000">
                  <c:v>215.00399999999999</c:v>
                </c:pt>
                <c:pt idx="2284" formatCode="0.000">
                  <c:v>215.02</c:v>
                </c:pt>
                <c:pt idx="2285" formatCode="0.000">
                  <c:v>215.036</c:v>
                </c:pt>
                <c:pt idx="2286" formatCode="0.000">
                  <c:v>215.05099999999999</c:v>
                </c:pt>
                <c:pt idx="2287" formatCode="0.000">
                  <c:v>215.066</c:v>
                </c:pt>
                <c:pt idx="2288" formatCode="0.000">
                  <c:v>215.08</c:v>
                </c:pt>
                <c:pt idx="2289" formatCode="0.000">
                  <c:v>215.096</c:v>
                </c:pt>
                <c:pt idx="2290" formatCode="0.000">
                  <c:v>215.11099999999999</c:v>
                </c:pt>
                <c:pt idx="2291" formatCode="0.000">
                  <c:v>215.12799999999999</c:v>
                </c:pt>
                <c:pt idx="2292" formatCode="0.000">
                  <c:v>215.14400000000001</c:v>
                </c:pt>
                <c:pt idx="2293" formatCode="0.000">
                  <c:v>215.15899999999999</c:v>
                </c:pt>
                <c:pt idx="2294" formatCode="0.000">
                  <c:v>215.17500000000001</c:v>
                </c:pt>
                <c:pt idx="2295" formatCode="0.000">
                  <c:v>215.191</c:v>
                </c:pt>
                <c:pt idx="2296" formatCode="0.000">
                  <c:v>215.20699999999999</c:v>
                </c:pt>
                <c:pt idx="2297" formatCode="0.000">
                  <c:v>215.22300000000001</c:v>
                </c:pt>
                <c:pt idx="2298" formatCode="0.000">
                  <c:v>215.24100000000001</c:v>
                </c:pt>
                <c:pt idx="2299" formatCode="0.000">
                  <c:v>215.256</c:v>
                </c:pt>
                <c:pt idx="2300" formatCode="0.000">
                  <c:v>215.273</c:v>
                </c:pt>
                <c:pt idx="2301" formatCode="0.000">
                  <c:v>215.291</c:v>
                </c:pt>
                <c:pt idx="2302" formatCode="0.000">
                  <c:v>215.30799999999999</c:v>
                </c:pt>
                <c:pt idx="2303" formatCode="0.000">
                  <c:v>215.32400000000001</c:v>
                </c:pt>
                <c:pt idx="2304" formatCode="0.000">
                  <c:v>215.34100000000001</c:v>
                </c:pt>
                <c:pt idx="2305" formatCode="0.000">
                  <c:v>215.358</c:v>
                </c:pt>
                <c:pt idx="2306" formatCode="0.000">
                  <c:v>215.375</c:v>
                </c:pt>
                <c:pt idx="2307" formatCode="0.000">
                  <c:v>215.392</c:v>
                </c:pt>
                <c:pt idx="2308" formatCode="0.000">
                  <c:v>215.41200000000001</c:v>
                </c:pt>
                <c:pt idx="2309" formatCode="0.000">
                  <c:v>215.42699999999999</c:v>
                </c:pt>
                <c:pt idx="2310" formatCode="0.000">
                  <c:v>215.44399999999999</c:v>
                </c:pt>
                <c:pt idx="2311" formatCode="0.000">
                  <c:v>215.46100000000001</c:v>
                </c:pt>
                <c:pt idx="2312" formatCode="0.000">
                  <c:v>215.47800000000001</c:v>
                </c:pt>
                <c:pt idx="2313" formatCode="0.000">
                  <c:v>215.49799999999999</c:v>
                </c:pt>
                <c:pt idx="2314" formatCode="0.000">
                  <c:v>215.51499999999999</c:v>
                </c:pt>
                <c:pt idx="2315" formatCode="0.000">
                  <c:v>215.53100000000001</c:v>
                </c:pt>
                <c:pt idx="2316" formatCode="0.000">
                  <c:v>215.55199999999999</c:v>
                </c:pt>
                <c:pt idx="2317" formatCode="0.000">
                  <c:v>215.56899999999999</c:v>
                </c:pt>
                <c:pt idx="2318" formatCode="0.000">
                  <c:v>215.58699999999999</c:v>
                </c:pt>
                <c:pt idx="2319" formatCode="0.000">
                  <c:v>215.60499999999999</c:v>
                </c:pt>
                <c:pt idx="2320" formatCode="0.000">
                  <c:v>215.624</c:v>
                </c:pt>
                <c:pt idx="2321" formatCode="0.000">
                  <c:v>215.642</c:v>
                </c:pt>
                <c:pt idx="2322" formatCode="0.000">
                  <c:v>215.661</c:v>
                </c:pt>
                <c:pt idx="2323" formatCode="0.000">
                  <c:v>215.678</c:v>
                </c:pt>
                <c:pt idx="2324" formatCode="0.000">
                  <c:v>215.69800000000001</c:v>
                </c:pt>
                <c:pt idx="2325" formatCode="0.000">
                  <c:v>215.71600000000001</c:v>
                </c:pt>
                <c:pt idx="2326" formatCode="0.000">
                  <c:v>215.73500000000001</c:v>
                </c:pt>
                <c:pt idx="2327" formatCode="0.000">
                  <c:v>215.755</c:v>
                </c:pt>
                <c:pt idx="2328" formatCode="0.000">
                  <c:v>215.77500000000001</c:v>
                </c:pt>
                <c:pt idx="2329" formatCode="0.000">
                  <c:v>215.79300000000001</c:v>
                </c:pt>
                <c:pt idx="2330" formatCode="0.000">
                  <c:v>215.81299999999999</c:v>
                </c:pt>
                <c:pt idx="2331" formatCode="0.000">
                  <c:v>215.83199999999999</c:v>
                </c:pt>
                <c:pt idx="2332" formatCode="0.000">
                  <c:v>215.852</c:v>
                </c:pt>
                <c:pt idx="2333" formatCode="0.000">
                  <c:v>215.87200000000001</c:v>
                </c:pt>
                <c:pt idx="2334" formatCode="0.000">
                  <c:v>215.892</c:v>
                </c:pt>
                <c:pt idx="2335" formatCode="0.000">
                  <c:v>215.91200000000001</c:v>
                </c:pt>
                <c:pt idx="2336" formatCode="0.000">
                  <c:v>215.93100000000001</c:v>
                </c:pt>
                <c:pt idx="2337" formatCode="0.000">
                  <c:v>215.952</c:v>
                </c:pt>
                <c:pt idx="2338" formatCode="0.000">
                  <c:v>215.97200000000001</c:v>
                </c:pt>
                <c:pt idx="2339" formatCode="0.000">
                  <c:v>215.99299999999999</c:v>
                </c:pt>
                <c:pt idx="2340" formatCode="0.000">
                  <c:v>216.01400000000001</c:v>
                </c:pt>
                <c:pt idx="2341" formatCode="0.000">
                  <c:v>216.036</c:v>
                </c:pt>
                <c:pt idx="2342" formatCode="0.000">
                  <c:v>216.05699999999999</c:v>
                </c:pt>
                <c:pt idx="2343" formatCode="0.000">
                  <c:v>216.07900000000001</c:v>
                </c:pt>
                <c:pt idx="2344" formatCode="0.000">
                  <c:v>216.09800000000001</c:v>
                </c:pt>
                <c:pt idx="2345" formatCode="0.000">
                  <c:v>216.12</c:v>
                </c:pt>
                <c:pt idx="2346" formatCode="0.000">
                  <c:v>216.14099999999999</c:v>
                </c:pt>
                <c:pt idx="2347" formatCode="0.000">
                  <c:v>216.16300000000001</c:v>
                </c:pt>
                <c:pt idx="2348" formatCode="0.000">
                  <c:v>216.185</c:v>
                </c:pt>
                <c:pt idx="2349" formatCode="0.000">
                  <c:v>216.20599999999999</c:v>
                </c:pt>
                <c:pt idx="2350" formatCode="0.000">
                  <c:v>216.22800000000001</c:v>
                </c:pt>
                <c:pt idx="2351" formatCode="0.000">
                  <c:v>216.25200000000001</c:v>
                </c:pt>
                <c:pt idx="2352" formatCode="0.000">
                  <c:v>216.273</c:v>
                </c:pt>
                <c:pt idx="2353" formatCode="0.000">
                  <c:v>216.29499999999999</c:v>
                </c:pt>
                <c:pt idx="2354" formatCode="0.000">
                  <c:v>216.31800000000001</c:v>
                </c:pt>
                <c:pt idx="2355" formatCode="0.000">
                  <c:v>216.34200000000001</c:v>
                </c:pt>
                <c:pt idx="2356" formatCode="0.000">
                  <c:v>216.36500000000001</c:v>
                </c:pt>
                <c:pt idx="2357" formatCode="0.000">
                  <c:v>216.386</c:v>
                </c:pt>
                <c:pt idx="2358" formatCode="0.000">
                  <c:v>216.41</c:v>
                </c:pt>
                <c:pt idx="2359" formatCode="0.000">
                  <c:v>216.43199999999999</c:v>
                </c:pt>
                <c:pt idx="2360" formatCode="0.000">
                  <c:v>216.45500000000001</c:v>
                </c:pt>
                <c:pt idx="2361" formatCode="0.000">
                  <c:v>216.48</c:v>
                </c:pt>
                <c:pt idx="2362" formatCode="0.000">
                  <c:v>216.50299999999999</c:v>
                </c:pt>
                <c:pt idx="2363" formatCode="0.000">
                  <c:v>216.52699999999999</c:v>
                </c:pt>
                <c:pt idx="2364" formatCode="0.000">
                  <c:v>216.55</c:v>
                </c:pt>
                <c:pt idx="2365" formatCode="0.000">
                  <c:v>216.57400000000001</c:v>
                </c:pt>
                <c:pt idx="2366" formatCode="0.000">
                  <c:v>216.59800000000001</c:v>
                </c:pt>
                <c:pt idx="2367" formatCode="0.000">
                  <c:v>216.62200000000001</c:v>
                </c:pt>
                <c:pt idx="2368" formatCode="0.000">
                  <c:v>216.64599999999999</c:v>
                </c:pt>
                <c:pt idx="2369" formatCode="0.000">
                  <c:v>216.67099999999999</c:v>
                </c:pt>
                <c:pt idx="2370" formatCode="0.000">
                  <c:v>216.697</c:v>
                </c:pt>
                <c:pt idx="2371" formatCode="0.000">
                  <c:v>216.71899999999999</c:v>
                </c:pt>
                <c:pt idx="2372" formatCode="0.000">
                  <c:v>216.744</c:v>
                </c:pt>
                <c:pt idx="2373" formatCode="0.000">
                  <c:v>216.76900000000001</c:v>
                </c:pt>
                <c:pt idx="2374" formatCode="0.000">
                  <c:v>216.79300000000001</c:v>
                </c:pt>
                <c:pt idx="2375" formatCode="0.000">
                  <c:v>216.81800000000001</c:v>
                </c:pt>
                <c:pt idx="2376" formatCode="0.000">
                  <c:v>216.84299999999999</c:v>
                </c:pt>
                <c:pt idx="2377" formatCode="0.000">
                  <c:v>216.86799999999999</c:v>
                </c:pt>
                <c:pt idx="2378" formatCode="0.000">
                  <c:v>216.893</c:v>
                </c:pt>
                <c:pt idx="2379" formatCode="0.000">
                  <c:v>216.91900000000001</c:v>
                </c:pt>
                <c:pt idx="2380" formatCode="0.000">
                  <c:v>216.94300000000001</c:v>
                </c:pt>
                <c:pt idx="2381" formatCode="0.000">
                  <c:v>216.97</c:v>
                </c:pt>
                <c:pt idx="2382" formatCode="0.000">
                  <c:v>216.99600000000001</c:v>
                </c:pt>
                <c:pt idx="2383" formatCode="0.000">
                  <c:v>217.02199999999999</c:v>
                </c:pt>
                <c:pt idx="2384" formatCode="0.000">
                  <c:v>217.048</c:v>
                </c:pt>
                <c:pt idx="2385" formatCode="0.000">
                  <c:v>217.07400000000001</c:v>
                </c:pt>
                <c:pt idx="2386" formatCode="0.000">
                  <c:v>217.09899999999999</c:v>
                </c:pt>
                <c:pt idx="2387" formatCode="0.000">
                  <c:v>217.125</c:v>
                </c:pt>
                <c:pt idx="2388" formatCode="0.000">
                  <c:v>217.154</c:v>
                </c:pt>
                <c:pt idx="2389" formatCode="0.000">
                  <c:v>217.179</c:v>
                </c:pt>
                <c:pt idx="2390" formatCode="0.000">
                  <c:v>217.20599999999999</c:v>
                </c:pt>
                <c:pt idx="2391" formatCode="0.000">
                  <c:v>217.23400000000001</c:v>
                </c:pt>
                <c:pt idx="2392" formatCode="0.000">
                  <c:v>217.261</c:v>
                </c:pt>
                <c:pt idx="2393" formatCode="0.000">
                  <c:v>217.28700000000001</c:v>
                </c:pt>
                <c:pt idx="2394" formatCode="0.000">
                  <c:v>217.315</c:v>
                </c:pt>
                <c:pt idx="2395" formatCode="0.000">
                  <c:v>217.34200000000001</c:v>
                </c:pt>
                <c:pt idx="2396" formatCode="0.000">
                  <c:v>217.369</c:v>
                </c:pt>
                <c:pt idx="2397" formatCode="0.000">
                  <c:v>217.39699999999999</c:v>
                </c:pt>
                <c:pt idx="2398" formatCode="0.000">
                  <c:v>217.423</c:v>
                </c:pt>
                <c:pt idx="2399" formatCode="0.000">
                  <c:v>217.45099999999999</c:v>
                </c:pt>
                <c:pt idx="2400" formatCode="0.000">
                  <c:v>217.47900000000001</c:v>
                </c:pt>
                <c:pt idx="2401" formatCode="0.000">
                  <c:v>217.50700000000001</c:v>
                </c:pt>
                <c:pt idx="2402" formatCode="0.000">
                  <c:v>217.53399999999999</c:v>
                </c:pt>
                <c:pt idx="2403" formatCode="0.000">
                  <c:v>217.56299999999999</c:v>
                </c:pt>
                <c:pt idx="2404" formatCode="0.000">
                  <c:v>217.59100000000001</c:v>
                </c:pt>
                <c:pt idx="2405" formatCode="0.000">
                  <c:v>217.619</c:v>
                </c:pt>
                <c:pt idx="2406" formatCode="0.000">
                  <c:v>217.64699999999999</c:v>
                </c:pt>
                <c:pt idx="2407" formatCode="0.000">
                  <c:v>217.67500000000001</c:v>
                </c:pt>
                <c:pt idx="2408" formatCode="0.000">
                  <c:v>217.70400000000001</c:v>
                </c:pt>
                <c:pt idx="2409" formatCode="0.000">
                  <c:v>217.732</c:v>
                </c:pt>
                <c:pt idx="2410" formatCode="0.000">
                  <c:v>217.76</c:v>
                </c:pt>
                <c:pt idx="2411" formatCode="0.000">
                  <c:v>217.79</c:v>
                </c:pt>
                <c:pt idx="2412" formatCode="0.000">
                  <c:v>217.81700000000001</c:v>
                </c:pt>
                <c:pt idx="2413" formatCode="0.000">
                  <c:v>217.845</c:v>
                </c:pt>
                <c:pt idx="2414" formatCode="0.000">
                  <c:v>217.875</c:v>
                </c:pt>
                <c:pt idx="2415" formatCode="0.000">
                  <c:v>217.90199999999999</c:v>
                </c:pt>
                <c:pt idx="2416" formatCode="0.000">
                  <c:v>217.93100000000001</c:v>
                </c:pt>
                <c:pt idx="2417" formatCode="0.000">
                  <c:v>217.96</c:v>
                </c:pt>
                <c:pt idx="2418" formatCode="0.000">
                  <c:v>217.989</c:v>
                </c:pt>
                <c:pt idx="2419" formatCode="0.000">
                  <c:v>218.018</c:v>
                </c:pt>
                <c:pt idx="2420" formatCode="0.000">
                  <c:v>218.04599999999999</c:v>
                </c:pt>
                <c:pt idx="2421" formatCode="0.000">
                  <c:v>218.07499999999999</c:v>
                </c:pt>
                <c:pt idx="2422" formatCode="0.000">
                  <c:v>218.10400000000001</c:v>
                </c:pt>
                <c:pt idx="2423" formatCode="0.000">
                  <c:v>218.13200000000001</c:v>
                </c:pt>
                <c:pt idx="2424" formatCode="0.000">
                  <c:v>218.16200000000001</c:v>
                </c:pt>
                <c:pt idx="2425" formatCode="0.000">
                  <c:v>218.18899999999999</c:v>
                </c:pt>
                <c:pt idx="2426" formatCode="0.000">
                  <c:v>218.21799999999999</c:v>
                </c:pt>
                <c:pt idx="2427" formatCode="0.000">
                  <c:v>218.24799999999999</c:v>
                </c:pt>
                <c:pt idx="2428" formatCode="0.000">
                  <c:v>218.279</c:v>
                </c:pt>
                <c:pt idx="2429" formatCode="0.000">
                  <c:v>218.30799999999999</c:v>
                </c:pt>
                <c:pt idx="2430" formatCode="0.000">
                  <c:v>218.33600000000001</c:v>
                </c:pt>
                <c:pt idx="2431" formatCode="0.000">
                  <c:v>218.36699999999999</c:v>
                </c:pt>
                <c:pt idx="2432" formatCode="0.000">
                  <c:v>218.39699999999999</c:v>
                </c:pt>
                <c:pt idx="2433" formatCode="0.000">
                  <c:v>218.42599999999999</c:v>
                </c:pt>
                <c:pt idx="2434" formatCode="0.000">
                  <c:v>218.45500000000001</c:v>
                </c:pt>
                <c:pt idx="2435" formatCode="0.000">
                  <c:v>218.483</c:v>
                </c:pt>
                <c:pt idx="2436" formatCode="0.000">
                  <c:v>218.51400000000001</c:v>
                </c:pt>
                <c:pt idx="2437" formatCode="0.000">
                  <c:v>218.54499999999999</c:v>
                </c:pt>
                <c:pt idx="2438" formatCode="0.000">
                  <c:v>218.57599999999999</c:v>
                </c:pt>
                <c:pt idx="2439" formatCode="0.000">
                  <c:v>218.60499999999999</c:v>
                </c:pt>
                <c:pt idx="2440" formatCode="0.000">
                  <c:v>218.636</c:v>
                </c:pt>
                <c:pt idx="2441" formatCode="0.000">
                  <c:v>218.66499999999999</c:v>
                </c:pt>
                <c:pt idx="2442" formatCode="0.000">
                  <c:v>218.69499999999999</c:v>
                </c:pt>
                <c:pt idx="2443" formatCode="0.000">
                  <c:v>218.727</c:v>
                </c:pt>
                <c:pt idx="2444" formatCode="0.000">
                  <c:v>218.756</c:v>
                </c:pt>
                <c:pt idx="2445" formatCode="0.000">
                  <c:v>218.78700000000001</c:v>
                </c:pt>
                <c:pt idx="2446" formatCode="0.000">
                  <c:v>218.81800000000001</c:v>
                </c:pt>
                <c:pt idx="2447" formatCode="0.000">
                  <c:v>218.84700000000001</c:v>
                </c:pt>
                <c:pt idx="2448" formatCode="0.000">
                  <c:v>218.87799999999999</c:v>
                </c:pt>
                <c:pt idx="2449" formatCode="0.000">
                  <c:v>218.91</c:v>
                </c:pt>
                <c:pt idx="2450" formatCode="0.000">
                  <c:v>218.93899999999999</c:v>
                </c:pt>
                <c:pt idx="2451" formatCode="0.000">
                  <c:v>218.97</c:v>
                </c:pt>
                <c:pt idx="2452" formatCode="0.000">
                  <c:v>219</c:v>
                </c:pt>
                <c:pt idx="2453" formatCode="0.000">
                  <c:v>219.03100000000001</c:v>
                </c:pt>
                <c:pt idx="2454" formatCode="0.000">
                  <c:v>219.06299999999999</c:v>
                </c:pt>
                <c:pt idx="2455" formatCode="0.000">
                  <c:v>219.09200000000001</c:v>
                </c:pt>
                <c:pt idx="2456" formatCode="0.000">
                  <c:v>219.12200000000001</c:v>
                </c:pt>
                <c:pt idx="2457" formatCode="0.000">
                  <c:v>219.15299999999999</c:v>
                </c:pt>
                <c:pt idx="2458" formatCode="0.000">
                  <c:v>219.184</c:v>
                </c:pt>
                <c:pt idx="2459" formatCode="0.000">
                  <c:v>219.21299999999999</c:v>
                </c:pt>
                <c:pt idx="2460" formatCode="0.000">
                  <c:v>219.24299999999999</c:v>
                </c:pt>
                <c:pt idx="2461" formatCode="0.000">
                  <c:v>219.27199999999999</c:v>
                </c:pt>
                <c:pt idx="2462" formatCode="0.000">
                  <c:v>219.304</c:v>
                </c:pt>
                <c:pt idx="2463" formatCode="0.000">
                  <c:v>219.333</c:v>
                </c:pt>
                <c:pt idx="2464" formatCode="0.000">
                  <c:v>219.36199999999999</c:v>
                </c:pt>
                <c:pt idx="2465" formatCode="0.000">
                  <c:v>219.39400000000001</c:v>
                </c:pt>
                <c:pt idx="2466" formatCode="0.000">
                  <c:v>219.42500000000001</c:v>
                </c:pt>
                <c:pt idx="2467" formatCode="0.000">
                  <c:v>219.45500000000001</c:v>
                </c:pt>
                <c:pt idx="2468" formatCode="0.000">
                  <c:v>219.48699999999999</c:v>
                </c:pt>
                <c:pt idx="2469" formatCode="0.000">
                  <c:v>219.51599999999999</c:v>
                </c:pt>
                <c:pt idx="2470" formatCode="0.000">
                  <c:v>219.54599999999999</c:v>
                </c:pt>
                <c:pt idx="2471" formatCode="0.000">
                  <c:v>219.57900000000001</c:v>
                </c:pt>
                <c:pt idx="2472" formatCode="0.000">
                  <c:v>219.607</c:v>
                </c:pt>
                <c:pt idx="2473" formatCode="0.000">
                  <c:v>219.63800000000001</c:v>
                </c:pt>
                <c:pt idx="2474" formatCode="0.000">
                  <c:v>219.66900000000001</c:v>
                </c:pt>
                <c:pt idx="2475" formatCode="0.000">
                  <c:v>219.7</c:v>
                </c:pt>
                <c:pt idx="2476" formatCode="0.000">
                  <c:v>219.72900000000001</c:v>
                </c:pt>
                <c:pt idx="2477" formatCode="0.000">
                  <c:v>219.76</c:v>
                </c:pt>
                <c:pt idx="2478" formatCode="0.000">
                  <c:v>219.792</c:v>
                </c:pt>
                <c:pt idx="2479" formatCode="0.000">
                  <c:v>219.82</c:v>
                </c:pt>
                <c:pt idx="2480" formatCode="0.000">
                  <c:v>219.85</c:v>
                </c:pt>
                <c:pt idx="2481" formatCode="0.000">
                  <c:v>219.88</c:v>
                </c:pt>
                <c:pt idx="2482" formatCode="0.000">
                  <c:v>219.91200000000001</c:v>
                </c:pt>
                <c:pt idx="2483" formatCode="0.000">
                  <c:v>219.94300000000001</c:v>
                </c:pt>
                <c:pt idx="2484" formatCode="0.000">
                  <c:v>219.97300000000001</c:v>
                </c:pt>
                <c:pt idx="2485" formatCode="0.000">
                  <c:v>220.00399999999999</c:v>
                </c:pt>
                <c:pt idx="2486" formatCode="0.000">
                  <c:v>220.036</c:v>
                </c:pt>
                <c:pt idx="2487" formatCode="0.000">
                  <c:v>220.066</c:v>
                </c:pt>
                <c:pt idx="2488" formatCode="0.000">
                  <c:v>220.09800000000001</c:v>
                </c:pt>
                <c:pt idx="2489" formatCode="0.000">
                  <c:v>220.12899999999999</c:v>
                </c:pt>
                <c:pt idx="2490" formatCode="0.000">
                  <c:v>220.161</c:v>
                </c:pt>
                <c:pt idx="2491" formatCode="0.000">
                  <c:v>220.19200000000001</c:v>
                </c:pt>
                <c:pt idx="2492" formatCode="0.000">
                  <c:v>220.22300000000001</c:v>
                </c:pt>
                <c:pt idx="2493" formatCode="0.000">
                  <c:v>220.25299999999999</c:v>
                </c:pt>
                <c:pt idx="2494" formatCode="0.000">
                  <c:v>220.286</c:v>
                </c:pt>
                <c:pt idx="2495" formatCode="0.000">
                  <c:v>220.31700000000001</c:v>
                </c:pt>
                <c:pt idx="2496" formatCode="0.000">
                  <c:v>220.34800000000001</c:v>
                </c:pt>
                <c:pt idx="2497" formatCode="0.000">
                  <c:v>220.37899999999999</c:v>
                </c:pt>
                <c:pt idx="2498" formatCode="0.000">
                  <c:v>220.411</c:v>
                </c:pt>
                <c:pt idx="2499" formatCode="0.000">
                  <c:v>220.44300000000001</c:v>
                </c:pt>
                <c:pt idx="2500" formatCode="0.000">
                  <c:v>220.47499999999999</c:v>
                </c:pt>
                <c:pt idx="2501" formatCode="0.000">
                  <c:v>220.505</c:v>
                </c:pt>
                <c:pt idx="2502" formatCode="0.000">
                  <c:v>220.53700000000001</c:v>
                </c:pt>
                <c:pt idx="2503" formatCode="0.000">
                  <c:v>220.56899999999999</c:v>
                </c:pt>
                <c:pt idx="2504" formatCode="0.000">
                  <c:v>220.6</c:v>
                </c:pt>
                <c:pt idx="2505" formatCode="0.000">
                  <c:v>220.631</c:v>
                </c:pt>
                <c:pt idx="2506" formatCode="0.000">
                  <c:v>220.66300000000001</c:v>
                </c:pt>
                <c:pt idx="2507" formatCode="0.000">
                  <c:v>220.696</c:v>
                </c:pt>
                <c:pt idx="2508" formatCode="0.000">
                  <c:v>220.72800000000001</c:v>
                </c:pt>
                <c:pt idx="2509" formatCode="0.000">
                  <c:v>220.75899999999999</c:v>
                </c:pt>
                <c:pt idx="2510" formatCode="0.000">
                  <c:v>220.79</c:v>
                </c:pt>
                <c:pt idx="2511" formatCode="0.000">
                  <c:v>220.821</c:v>
                </c:pt>
                <c:pt idx="2512" formatCode="0.000">
                  <c:v>220.852</c:v>
                </c:pt>
                <c:pt idx="2513" formatCode="0.000">
                  <c:v>220.88399999999999</c:v>
                </c:pt>
                <c:pt idx="2514" formatCode="0.000">
                  <c:v>220.91499999999999</c:v>
                </c:pt>
                <c:pt idx="2515" formatCode="0.000">
                  <c:v>220.947</c:v>
                </c:pt>
                <c:pt idx="2516" formatCode="0.000">
                  <c:v>220.97900000000001</c:v>
                </c:pt>
                <c:pt idx="2517" formatCode="0.000">
                  <c:v>221.011</c:v>
                </c:pt>
                <c:pt idx="2518" formatCode="0.000">
                  <c:v>221.042</c:v>
                </c:pt>
                <c:pt idx="2519" formatCode="0.000">
                  <c:v>221.07300000000001</c:v>
                </c:pt>
                <c:pt idx="2520" formatCode="0.000">
                  <c:v>221.10400000000001</c:v>
                </c:pt>
                <c:pt idx="2521" formatCode="0.000">
                  <c:v>221.136</c:v>
                </c:pt>
                <c:pt idx="2522" formatCode="0.000">
                  <c:v>221.167</c:v>
                </c:pt>
                <c:pt idx="2523" formatCode="0.000">
                  <c:v>221.197</c:v>
                </c:pt>
                <c:pt idx="2524" formatCode="0.000">
                  <c:v>221.22900000000001</c:v>
                </c:pt>
                <c:pt idx="2525" formatCode="0.000">
                  <c:v>221.26</c:v>
                </c:pt>
                <c:pt idx="2526" formatCode="0.000">
                  <c:v>221.291</c:v>
                </c:pt>
                <c:pt idx="2527" formatCode="0.000">
                  <c:v>221.321</c:v>
                </c:pt>
                <c:pt idx="2528" formatCode="0.000">
                  <c:v>221.351</c:v>
                </c:pt>
                <c:pt idx="2529" formatCode="0.000">
                  <c:v>221.38300000000001</c:v>
                </c:pt>
                <c:pt idx="2530" formatCode="0.000">
                  <c:v>221.41399999999999</c:v>
                </c:pt>
                <c:pt idx="2531" formatCode="0.000">
                  <c:v>221.44399999999999</c:v>
                </c:pt>
                <c:pt idx="2532" formatCode="0.000">
                  <c:v>221.477</c:v>
                </c:pt>
                <c:pt idx="2533" formatCode="0.000">
                  <c:v>221.50800000000001</c:v>
                </c:pt>
                <c:pt idx="2534" formatCode="0.000">
                  <c:v>221.53800000000001</c:v>
                </c:pt>
                <c:pt idx="2535" formatCode="0.000">
                  <c:v>221.57</c:v>
                </c:pt>
                <c:pt idx="2536" formatCode="0.000">
                  <c:v>221.59899999999999</c:v>
                </c:pt>
                <c:pt idx="2537" formatCode="0.000">
                  <c:v>221.62899999999999</c:v>
                </c:pt>
                <c:pt idx="2538" formatCode="0.000">
                  <c:v>221.661</c:v>
                </c:pt>
                <c:pt idx="2539" formatCode="0.000">
                  <c:v>221.69200000000001</c:v>
                </c:pt>
                <c:pt idx="2540" formatCode="0.000">
                  <c:v>221.72200000000001</c:v>
                </c:pt>
                <c:pt idx="2541" formatCode="0.000">
                  <c:v>221.75299999999999</c:v>
                </c:pt>
                <c:pt idx="2542" formatCode="0.000">
                  <c:v>221.78299999999999</c:v>
                </c:pt>
                <c:pt idx="2543" formatCode="0.000">
                  <c:v>221.815</c:v>
                </c:pt>
                <c:pt idx="2544" formatCode="0.000">
                  <c:v>221.846</c:v>
                </c:pt>
                <c:pt idx="2545" formatCode="0.000">
                  <c:v>221.87700000000001</c:v>
                </c:pt>
                <c:pt idx="2546" formatCode="0.000">
                  <c:v>221.90799999999999</c:v>
                </c:pt>
                <c:pt idx="2547" formatCode="0.000">
                  <c:v>221.94</c:v>
                </c:pt>
                <c:pt idx="2548" formatCode="0.000">
                  <c:v>221.971</c:v>
                </c:pt>
                <c:pt idx="2549" formatCode="0.000">
                  <c:v>222.001</c:v>
                </c:pt>
                <c:pt idx="2550" formatCode="0.000">
                  <c:v>222.03399999999999</c:v>
                </c:pt>
                <c:pt idx="2551" formatCode="0.000">
                  <c:v>222.065</c:v>
                </c:pt>
                <c:pt idx="2552" formatCode="0.000">
                  <c:v>222.09399999999999</c:v>
                </c:pt>
                <c:pt idx="2553" formatCode="0.000">
                  <c:v>222.124</c:v>
                </c:pt>
                <c:pt idx="2554" formatCode="0.000">
                  <c:v>222.155</c:v>
                </c:pt>
                <c:pt idx="2555" formatCode="0.000">
                  <c:v>222.18600000000001</c:v>
                </c:pt>
                <c:pt idx="2556" formatCode="0.000">
                  <c:v>222.21600000000001</c:v>
                </c:pt>
                <c:pt idx="2557" formatCode="0.000">
                  <c:v>222.24799999999999</c:v>
                </c:pt>
                <c:pt idx="2558" formatCode="0.000">
                  <c:v>222.27799999999999</c:v>
                </c:pt>
                <c:pt idx="2559" formatCode="0.000">
                  <c:v>222.309</c:v>
                </c:pt>
                <c:pt idx="2560" formatCode="0.000">
                  <c:v>222.34100000000001</c:v>
                </c:pt>
                <c:pt idx="2561" formatCode="0.000">
                  <c:v>222.37100000000001</c:v>
                </c:pt>
                <c:pt idx="2562" formatCode="0.000">
                  <c:v>222.404</c:v>
                </c:pt>
                <c:pt idx="2563" formatCode="0.000">
                  <c:v>222.434</c:v>
                </c:pt>
                <c:pt idx="2564" formatCode="0.000">
                  <c:v>222.46600000000001</c:v>
                </c:pt>
                <c:pt idx="2565" formatCode="0.000">
                  <c:v>222.49799999999999</c:v>
                </c:pt>
                <c:pt idx="2566" formatCode="0.000">
                  <c:v>222.53</c:v>
                </c:pt>
                <c:pt idx="2567" formatCode="0.000">
                  <c:v>222.56200000000001</c:v>
                </c:pt>
                <c:pt idx="2568" formatCode="0.000">
                  <c:v>222.59200000000001</c:v>
                </c:pt>
                <c:pt idx="2569" formatCode="0.000">
                  <c:v>222.624</c:v>
                </c:pt>
                <c:pt idx="2570" formatCode="0.000">
                  <c:v>222.655</c:v>
                </c:pt>
                <c:pt idx="2571" formatCode="0.000">
                  <c:v>222.68700000000001</c:v>
                </c:pt>
                <c:pt idx="2572" formatCode="0.000">
                  <c:v>222.71799999999999</c:v>
                </c:pt>
                <c:pt idx="2573" formatCode="0.000">
                  <c:v>222.751</c:v>
                </c:pt>
                <c:pt idx="2574" formatCode="0.000">
                  <c:v>222.78200000000001</c:v>
                </c:pt>
                <c:pt idx="2575" formatCode="0.000">
                  <c:v>222.81200000000001</c:v>
                </c:pt>
                <c:pt idx="2576" formatCode="0.000">
                  <c:v>222.84399999999999</c:v>
                </c:pt>
                <c:pt idx="2577" formatCode="0.000">
                  <c:v>222.875</c:v>
                </c:pt>
                <c:pt idx="2578" formatCode="0.000">
                  <c:v>222.904</c:v>
                </c:pt>
                <c:pt idx="2579" formatCode="0.000">
                  <c:v>222.93600000000001</c:v>
                </c:pt>
                <c:pt idx="2580" formatCode="0.000">
                  <c:v>222.96799999999999</c:v>
                </c:pt>
                <c:pt idx="2581" formatCode="0.000">
                  <c:v>222.99600000000001</c:v>
                </c:pt>
                <c:pt idx="2582" formatCode="0.000">
                  <c:v>223.029</c:v>
                </c:pt>
                <c:pt idx="2583" formatCode="0.000">
                  <c:v>223.059</c:v>
                </c:pt>
                <c:pt idx="2584" formatCode="0.000">
                  <c:v>223.09100000000001</c:v>
                </c:pt>
                <c:pt idx="2585" formatCode="0.000">
                  <c:v>223.12200000000001</c:v>
                </c:pt>
                <c:pt idx="2586" formatCode="0.000">
                  <c:v>223.15299999999999</c:v>
                </c:pt>
                <c:pt idx="2587" formatCode="0.000">
                  <c:v>223.18600000000001</c:v>
                </c:pt>
                <c:pt idx="2588" formatCode="0.000">
                  <c:v>223.21799999999999</c:v>
                </c:pt>
                <c:pt idx="2589" formatCode="0.000">
                  <c:v>223.25</c:v>
                </c:pt>
                <c:pt idx="2590" formatCode="0.000">
                  <c:v>223.28200000000001</c:v>
                </c:pt>
                <c:pt idx="2591" formatCode="0.000">
                  <c:v>223.31299999999999</c:v>
                </c:pt>
                <c:pt idx="2592" formatCode="0.000">
                  <c:v>223.34399999999999</c:v>
                </c:pt>
                <c:pt idx="2593" formatCode="0.000">
                  <c:v>223.37700000000001</c:v>
                </c:pt>
                <c:pt idx="2594" formatCode="0.000">
                  <c:v>223.41</c:v>
                </c:pt>
                <c:pt idx="2595" formatCode="0.000">
                  <c:v>223.44200000000001</c:v>
                </c:pt>
                <c:pt idx="2596" formatCode="0.000">
                  <c:v>223.47300000000001</c:v>
                </c:pt>
                <c:pt idx="2597" formatCode="0.000">
                  <c:v>223.505</c:v>
                </c:pt>
                <c:pt idx="2598" formatCode="0.000">
                  <c:v>223.53700000000001</c:v>
                </c:pt>
                <c:pt idx="2599" formatCode="0.000">
                  <c:v>223.56899999999999</c:v>
                </c:pt>
                <c:pt idx="2600" formatCode="0.000">
                  <c:v>223.601</c:v>
                </c:pt>
                <c:pt idx="2601" formatCode="0.000">
                  <c:v>223.63499999999999</c:v>
                </c:pt>
                <c:pt idx="2602" formatCode="0.000">
                  <c:v>223.667</c:v>
                </c:pt>
                <c:pt idx="2603" formatCode="0.000">
                  <c:v>223.69800000000001</c:v>
                </c:pt>
                <c:pt idx="2604" formatCode="0.000">
                  <c:v>223.73</c:v>
                </c:pt>
                <c:pt idx="2605" formatCode="0.000">
                  <c:v>223.762</c:v>
                </c:pt>
                <c:pt idx="2606" formatCode="0.000">
                  <c:v>223.79599999999999</c:v>
                </c:pt>
                <c:pt idx="2607" formatCode="0.000">
                  <c:v>223.828</c:v>
                </c:pt>
                <c:pt idx="2608" formatCode="0.000">
                  <c:v>223.86099999999999</c:v>
                </c:pt>
                <c:pt idx="2609" formatCode="0.000">
                  <c:v>223.893</c:v>
                </c:pt>
                <c:pt idx="2610" formatCode="0.000">
                  <c:v>223.92500000000001</c:v>
                </c:pt>
                <c:pt idx="2611" formatCode="0.000">
                  <c:v>223.958</c:v>
                </c:pt>
                <c:pt idx="2612" formatCode="0.000">
                  <c:v>223.99</c:v>
                </c:pt>
                <c:pt idx="2613" formatCode="0.000">
                  <c:v>224.02099999999999</c:v>
                </c:pt>
                <c:pt idx="2614" formatCode="0.000">
                  <c:v>224.053</c:v>
                </c:pt>
                <c:pt idx="2615" formatCode="0.000">
                  <c:v>224.08699999999999</c:v>
                </c:pt>
                <c:pt idx="2616" formatCode="0.000">
                  <c:v>224.119</c:v>
                </c:pt>
                <c:pt idx="2617" formatCode="0.000">
                  <c:v>224.15</c:v>
                </c:pt>
                <c:pt idx="2618" formatCode="0.000">
                  <c:v>224.18299999999999</c:v>
                </c:pt>
                <c:pt idx="2619" formatCode="0.000">
                  <c:v>224.214</c:v>
                </c:pt>
                <c:pt idx="2620" formatCode="0.000">
                  <c:v>224.24700000000001</c:v>
                </c:pt>
                <c:pt idx="2621" formatCode="0.000">
                  <c:v>224.279</c:v>
                </c:pt>
                <c:pt idx="2622" formatCode="0.000">
                  <c:v>224.31100000000001</c:v>
                </c:pt>
                <c:pt idx="2623" formatCode="0.000">
                  <c:v>224.34200000000001</c:v>
                </c:pt>
                <c:pt idx="2624" formatCode="0.000">
                  <c:v>224.374</c:v>
                </c:pt>
                <c:pt idx="2625" formatCode="0.000">
                  <c:v>224.40600000000001</c:v>
                </c:pt>
                <c:pt idx="2626" formatCode="0.000">
                  <c:v>224.43799999999999</c:v>
                </c:pt>
                <c:pt idx="2627" formatCode="0.000">
                  <c:v>224.47</c:v>
                </c:pt>
                <c:pt idx="2628" formatCode="0.000">
                  <c:v>224.50200000000001</c:v>
                </c:pt>
                <c:pt idx="2629" formatCode="0.000">
                  <c:v>224.53299999999999</c:v>
                </c:pt>
                <c:pt idx="2630" formatCode="0.000">
                  <c:v>224.565</c:v>
                </c:pt>
                <c:pt idx="2631" formatCode="0.000">
                  <c:v>224.59700000000001</c:v>
                </c:pt>
                <c:pt idx="2632" formatCode="0.000">
                  <c:v>224.62799999999999</c:v>
                </c:pt>
                <c:pt idx="2633" formatCode="0.000">
                  <c:v>224.66</c:v>
                </c:pt>
                <c:pt idx="2634" formatCode="0.000">
                  <c:v>224.69300000000001</c:v>
                </c:pt>
                <c:pt idx="2635" formatCode="0.000">
                  <c:v>224.72399999999999</c:v>
                </c:pt>
                <c:pt idx="2636" formatCode="0.000">
                  <c:v>224.755</c:v>
                </c:pt>
                <c:pt idx="2637" formatCode="0.000">
                  <c:v>224.786</c:v>
                </c:pt>
                <c:pt idx="2638" formatCode="0.000">
                  <c:v>224.816</c:v>
                </c:pt>
                <c:pt idx="2639" formatCode="0.000">
                  <c:v>224.84700000000001</c:v>
                </c:pt>
                <c:pt idx="2640" formatCode="0.000">
                  <c:v>224.87799999999999</c:v>
                </c:pt>
                <c:pt idx="2641" formatCode="0.000">
                  <c:v>224.90700000000001</c:v>
                </c:pt>
                <c:pt idx="2642" formatCode="0.000">
                  <c:v>224.93799999999999</c:v>
                </c:pt>
                <c:pt idx="2643" formatCode="0.000">
                  <c:v>224.965</c:v>
                </c:pt>
                <c:pt idx="2644" formatCode="0.000">
                  <c:v>224.99600000000001</c:v>
                </c:pt>
                <c:pt idx="2645" formatCode="0.000">
                  <c:v>225.024</c:v>
                </c:pt>
                <c:pt idx="2646" formatCode="0.000">
                  <c:v>225.05500000000001</c:v>
                </c:pt>
                <c:pt idx="2647" formatCode="0.000">
                  <c:v>225.08500000000001</c:v>
                </c:pt>
                <c:pt idx="2648" formatCode="0.000">
                  <c:v>225.114</c:v>
                </c:pt>
                <c:pt idx="2649" formatCode="0.000">
                  <c:v>225.14500000000001</c:v>
                </c:pt>
                <c:pt idx="2650" formatCode="0.000">
                  <c:v>225.17500000000001</c:v>
                </c:pt>
                <c:pt idx="2651" formatCode="0.000">
                  <c:v>225.20599999999999</c:v>
                </c:pt>
                <c:pt idx="2652" formatCode="0.000">
                  <c:v>225.23599999999999</c:v>
                </c:pt>
                <c:pt idx="2653" formatCode="0.000">
                  <c:v>225.26599999999999</c:v>
                </c:pt>
                <c:pt idx="2654" formatCode="0.000">
                  <c:v>225.29599999999999</c:v>
                </c:pt>
                <c:pt idx="2655" formatCode="0.000">
                  <c:v>225.32499999999999</c:v>
                </c:pt>
                <c:pt idx="2656" formatCode="0.000">
                  <c:v>225.35499999999999</c:v>
                </c:pt>
                <c:pt idx="2657" formatCode="0.000">
                  <c:v>225.387</c:v>
                </c:pt>
                <c:pt idx="2658" formatCode="0.000">
                  <c:v>225.417</c:v>
                </c:pt>
                <c:pt idx="2659" formatCode="0.000">
                  <c:v>225.446</c:v>
                </c:pt>
                <c:pt idx="2660" formatCode="0.000">
                  <c:v>225.477</c:v>
                </c:pt>
                <c:pt idx="2661" formatCode="0.000">
                  <c:v>225.50700000000001</c:v>
                </c:pt>
                <c:pt idx="2662" formatCode="0.000">
                  <c:v>225.53800000000001</c:v>
                </c:pt>
                <c:pt idx="2663" formatCode="0.000">
                  <c:v>225.56800000000001</c:v>
                </c:pt>
                <c:pt idx="2664" formatCode="0.000">
                  <c:v>225.59800000000001</c:v>
                </c:pt>
                <c:pt idx="2665" formatCode="0.000">
                  <c:v>225.62799999999999</c:v>
                </c:pt>
                <c:pt idx="2666" formatCode="0.000">
                  <c:v>225.65700000000001</c:v>
                </c:pt>
                <c:pt idx="2667" formatCode="0.000">
                  <c:v>225.68700000000001</c:v>
                </c:pt>
                <c:pt idx="2668" formatCode="0.000">
                  <c:v>225.71799999999999</c:v>
                </c:pt>
                <c:pt idx="2669" formatCode="0.000">
                  <c:v>225.74799999999999</c:v>
                </c:pt>
                <c:pt idx="2670" formatCode="0.000">
                  <c:v>225.77799999999999</c:v>
                </c:pt>
                <c:pt idx="2671" formatCode="0.000">
                  <c:v>225.80699999999999</c:v>
                </c:pt>
                <c:pt idx="2672" formatCode="0.000">
                  <c:v>225.83699999999999</c:v>
                </c:pt>
                <c:pt idx="2673" formatCode="0.000">
                  <c:v>225.86699999999999</c:v>
                </c:pt>
                <c:pt idx="2674" formatCode="0.000">
                  <c:v>225.89699999999999</c:v>
                </c:pt>
                <c:pt idx="2675" formatCode="0.000">
                  <c:v>225.928</c:v>
                </c:pt>
                <c:pt idx="2676" formatCode="0.000">
                  <c:v>225.95699999999999</c:v>
                </c:pt>
                <c:pt idx="2677" formatCode="0.000">
                  <c:v>225.988</c:v>
                </c:pt>
                <c:pt idx="2678" formatCode="0.000">
                  <c:v>226.01900000000001</c:v>
                </c:pt>
                <c:pt idx="2679" formatCode="0.000">
                  <c:v>226.05</c:v>
                </c:pt>
                <c:pt idx="2680" formatCode="0.000">
                  <c:v>226.07900000000001</c:v>
                </c:pt>
                <c:pt idx="2681" formatCode="0.000">
                  <c:v>226.108</c:v>
                </c:pt>
                <c:pt idx="2682" formatCode="0.000">
                  <c:v>226.13800000000001</c:v>
                </c:pt>
                <c:pt idx="2683" formatCode="0.000">
                  <c:v>226.16800000000001</c:v>
                </c:pt>
                <c:pt idx="2684" formatCode="0.000">
                  <c:v>226.19800000000001</c:v>
                </c:pt>
                <c:pt idx="2685" formatCode="0.000">
                  <c:v>226.22800000000001</c:v>
                </c:pt>
                <c:pt idx="2686" formatCode="0.000">
                  <c:v>226.25800000000001</c:v>
                </c:pt>
                <c:pt idx="2687" formatCode="0.000">
                  <c:v>226.28800000000001</c:v>
                </c:pt>
                <c:pt idx="2688" formatCode="0.000">
                  <c:v>226.31800000000001</c:v>
                </c:pt>
                <c:pt idx="2689" formatCode="0.000">
                  <c:v>226.34800000000001</c:v>
                </c:pt>
                <c:pt idx="2690" formatCode="0.000">
                  <c:v>226.376</c:v>
                </c:pt>
                <c:pt idx="2691" formatCode="0.000">
                  <c:v>226.40700000000001</c:v>
                </c:pt>
                <c:pt idx="2692" formatCode="0.000">
                  <c:v>226.43700000000001</c:v>
                </c:pt>
                <c:pt idx="2693" formatCode="0.000">
                  <c:v>226.46700000000001</c:v>
                </c:pt>
                <c:pt idx="2694" formatCode="0.000">
                  <c:v>226.49700000000001</c:v>
                </c:pt>
                <c:pt idx="2695" formatCode="0.000">
                  <c:v>226.52699999999999</c:v>
                </c:pt>
                <c:pt idx="2696" formatCode="0.000">
                  <c:v>226.55699999999999</c:v>
                </c:pt>
                <c:pt idx="2697" formatCode="0.000">
                  <c:v>226.58699999999999</c:v>
                </c:pt>
                <c:pt idx="2698" formatCode="0.000">
                  <c:v>226.61699999999999</c:v>
                </c:pt>
                <c:pt idx="2699" formatCode="0.000">
                  <c:v>226.64699999999999</c:v>
                </c:pt>
                <c:pt idx="2700" formatCode="0.000">
                  <c:v>226.678</c:v>
                </c:pt>
                <c:pt idx="2701" formatCode="0.000">
                  <c:v>226.70699999999999</c:v>
                </c:pt>
                <c:pt idx="2702" formatCode="0.000">
                  <c:v>226.73699999999999</c:v>
                </c:pt>
                <c:pt idx="2703" formatCode="0.000">
                  <c:v>226.76599999999999</c:v>
                </c:pt>
                <c:pt idx="2704" formatCode="0.000">
                  <c:v>226.79599999999999</c:v>
                </c:pt>
                <c:pt idx="2705" formatCode="0.000">
                  <c:v>226.827</c:v>
                </c:pt>
                <c:pt idx="2706" formatCode="0.000">
                  <c:v>226.858</c:v>
                </c:pt>
                <c:pt idx="2707" formatCode="0.000">
                  <c:v>226.88900000000001</c:v>
                </c:pt>
                <c:pt idx="2708" formatCode="0.000">
                  <c:v>226.917</c:v>
                </c:pt>
                <c:pt idx="2709" formatCode="0.000">
                  <c:v>226.94800000000001</c:v>
                </c:pt>
                <c:pt idx="2710" formatCode="0.000">
                  <c:v>226.97800000000001</c:v>
                </c:pt>
                <c:pt idx="2711" formatCode="0.000">
                  <c:v>227.00800000000001</c:v>
                </c:pt>
                <c:pt idx="2712" formatCode="0.000">
                  <c:v>227.04</c:v>
                </c:pt>
                <c:pt idx="2713" formatCode="0.000">
                  <c:v>227.071</c:v>
                </c:pt>
                <c:pt idx="2714" formatCode="0.000">
                  <c:v>227.1</c:v>
                </c:pt>
                <c:pt idx="2715" formatCode="0.000">
                  <c:v>227.12899999999999</c:v>
                </c:pt>
                <c:pt idx="2716" formatCode="0.000">
                  <c:v>227.161</c:v>
                </c:pt>
                <c:pt idx="2717" formatCode="0.000">
                  <c:v>227.191</c:v>
                </c:pt>
                <c:pt idx="2718" formatCode="0.000">
                  <c:v>227.221</c:v>
                </c:pt>
                <c:pt idx="2719" formatCode="0.000">
                  <c:v>227.25200000000001</c:v>
                </c:pt>
                <c:pt idx="2720" formatCode="0.000">
                  <c:v>227.28299999999999</c:v>
                </c:pt>
                <c:pt idx="2721" formatCode="0.000">
                  <c:v>227.31399999999999</c:v>
                </c:pt>
                <c:pt idx="2722" formatCode="0.000">
                  <c:v>227.34299999999999</c:v>
                </c:pt>
                <c:pt idx="2723" formatCode="0.000">
                  <c:v>227.374</c:v>
                </c:pt>
                <c:pt idx="2724" formatCode="0.000">
                  <c:v>227.405</c:v>
                </c:pt>
                <c:pt idx="2725" formatCode="0.000">
                  <c:v>227.43600000000001</c:v>
                </c:pt>
                <c:pt idx="2726" formatCode="0.000">
                  <c:v>227.46700000000001</c:v>
                </c:pt>
                <c:pt idx="2727" formatCode="0.000">
                  <c:v>227.49799999999999</c:v>
                </c:pt>
                <c:pt idx="2728" formatCode="0.000">
                  <c:v>227.52799999999999</c:v>
                </c:pt>
                <c:pt idx="2729" formatCode="0.000">
                  <c:v>227.55799999999999</c:v>
                </c:pt>
                <c:pt idx="2730" formatCode="0.000">
                  <c:v>227.58799999999999</c:v>
                </c:pt>
                <c:pt idx="2731" formatCode="0.000">
                  <c:v>227.62</c:v>
                </c:pt>
                <c:pt idx="2732" formatCode="0.000">
                  <c:v>227.65100000000001</c:v>
                </c:pt>
                <c:pt idx="2733" formatCode="0.000">
                  <c:v>227.68</c:v>
                </c:pt>
                <c:pt idx="2734" formatCode="0.000">
                  <c:v>227.71100000000001</c:v>
                </c:pt>
                <c:pt idx="2735" formatCode="0.000">
                  <c:v>227.74299999999999</c:v>
                </c:pt>
                <c:pt idx="2736" formatCode="0.000">
                  <c:v>227.77199999999999</c:v>
                </c:pt>
                <c:pt idx="2737" formatCode="0.000">
                  <c:v>227.803</c:v>
                </c:pt>
                <c:pt idx="2738" formatCode="0.000">
                  <c:v>227.833</c:v>
                </c:pt>
                <c:pt idx="2739" formatCode="0.000">
                  <c:v>227.86500000000001</c:v>
                </c:pt>
                <c:pt idx="2740" formatCode="0.000">
                  <c:v>227.89500000000001</c:v>
                </c:pt>
                <c:pt idx="2741" formatCode="0.000">
                  <c:v>227.92500000000001</c:v>
                </c:pt>
                <c:pt idx="2742" formatCode="0.000">
                  <c:v>227.95500000000001</c:v>
                </c:pt>
                <c:pt idx="2743" formatCode="0.000">
                  <c:v>227.98599999999999</c:v>
                </c:pt>
                <c:pt idx="2744" formatCode="0.000">
                  <c:v>228.017</c:v>
                </c:pt>
                <c:pt idx="2745" formatCode="0.000">
                  <c:v>228.048</c:v>
                </c:pt>
                <c:pt idx="2746" formatCode="0.000">
                  <c:v>228.078</c:v>
                </c:pt>
                <c:pt idx="2747" formatCode="0.000">
                  <c:v>228.10900000000001</c:v>
                </c:pt>
                <c:pt idx="2748" formatCode="0.000">
                  <c:v>228.13900000000001</c:v>
                </c:pt>
                <c:pt idx="2749" formatCode="0.000">
                  <c:v>228.17</c:v>
                </c:pt>
                <c:pt idx="2750" formatCode="0.000">
                  <c:v>228.2</c:v>
                </c:pt>
                <c:pt idx="2751" formatCode="0.000">
                  <c:v>228.233</c:v>
                </c:pt>
                <c:pt idx="2752" formatCode="0.000">
                  <c:v>228.26400000000001</c:v>
                </c:pt>
                <c:pt idx="2753" formatCode="0.000">
                  <c:v>228.29300000000001</c:v>
                </c:pt>
                <c:pt idx="2754" formatCode="0.000">
                  <c:v>228.32400000000001</c:v>
                </c:pt>
                <c:pt idx="2755" formatCode="0.000">
                  <c:v>228.35499999999999</c:v>
                </c:pt>
                <c:pt idx="2756" formatCode="0.000">
                  <c:v>228.38499999999999</c:v>
                </c:pt>
                <c:pt idx="2757" formatCode="0.000">
                  <c:v>228.41499999999999</c:v>
                </c:pt>
                <c:pt idx="2758" formatCode="0.000">
                  <c:v>228.446</c:v>
                </c:pt>
                <c:pt idx="2759" formatCode="0.000">
                  <c:v>228.476</c:v>
                </c:pt>
                <c:pt idx="2760" formatCode="0.000">
                  <c:v>228.50700000000001</c:v>
                </c:pt>
                <c:pt idx="2761" formatCode="0.000">
                  <c:v>228.53800000000001</c:v>
                </c:pt>
                <c:pt idx="2762" formatCode="0.000">
                  <c:v>228.56800000000001</c:v>
                </c:pt>
                <c:pt idx="2763" formatCode="0.000">
                  <c:v>228.59899999999999</c:v>
                </c:pt>
                <c:pt idx="2764" formatCode="0.000">
                  <c:v>228.63</c:v>
                </c:pt>
                <c:pt idx="2765" formatCode="0.000">
                  <c:v>228.65899999999999</c:v>
                </c:pt>
                <c:pt idx="2766" formatCode="0.000">
                  <c:v>228.68899999999999</c:v>
                </c:pt>
                <c:pt idx="2767" formatCode="0.000">
                  <c:v>228.72</c:v>
                </c:pt>
                <c:pt idx="2768" formatCode="0.000">
                  <c:v>228.751</c:v>
                </c:pt>
                <c:pt idx="2769" formatCode="0.000">
                  <c:v>228.78</c:v>
                </c:pt>
                <c:pt idx="2770" formatCode="0.000">
                  <c:v>228.81</c:v>
                </c:pt>
                <c:pt idx="2771" formatCode="0.000">
                  <c:v>228.84100000000001</c:v>
                </c:pt>
                <c:pt idx="2772" formatCode="0.000">
                  <c:v>228.87200000000001</c:v>
                </c:pt>
                <c:pt idx="2773" formatCode="0.000">
                  <c:v>228.90299999999999</c:v>
                </c:pt>
                <c:pt idx="2774" formatCode="0.000">
                  <c:v>228.93299999999999</c:v>
                </c:pt>
                <c:pt idx="2775" formatCode="0.000">
                  <c:v>228.964</c:v>
                </c:pt>
                <c:pt idx="2776" formatCode="0.000">
                  <c:v>228.994</c:v>
                </c:pt>
                <c:pt idx="2777" formatCode="0.000">
                  <c:v>229.023</c:v>
                </c:pt>
                <c:pt idx="2778" formatCode="0.000">
                  <c:v>229.054</c:v>
                </c:pt>
                <c:pt idx="2779" formatCode="0.000">
                  <c:v>229.084</c:v>
                </c:pt>
                <c:pt idx="2780" formatCode="0.000">
                  <c:v>229.113</c:v>
                </c:pt>
                <c:pt idx="2781" formatCode="0.000">
                  <c:v>229.14400000000001</c:v>
                </c:pt>
                <c:pt idx="2782" formatCode="0.000">
                  <c:v>229.17400000000001</c:v>
                </c:pt>
                <c:pt idx="2783" formatCode="0.000">
                  <c:v>229.203</c:v>
                </c:pt>
                <c:pt idx="2784" formatCode="0.000">
                  <c:v>229.233</c:v>
                </c:pt>
                <c:pt idx="2785" formatCode="0.000">
                  <c:v>229.26300000000001</c:v>
                </c:pt>
                <c:pt idx="2786" formatCode="0.000">
                  <c:v>229.29300000000001</c:v>
                </c:pt>
                <c:pt idx="2787" formatCode="0.000">
                  <c:v>229.32400000000001</c:v>
                </c:pt>
                <c:pt idx="2788" formatCode="0.000">
                  <c:v>229.35400000000001</c:v>
                </c:pt>
                <c:pt idx="2789" formatCode="0.000">
                  <c:v>229.38399999999999</c:v>
                </c:pt>
                <c:pt idx="2790" formatCode="0.000">
                  <c:v>229.41399999999999</c:v>
                </c:pt>
                <c:pt idx="2791" formatCode="0.000">
                  <c:v>229.44399999999999</c:v>
                </c:pt>
                <c:pt idx="2792" formatCode="0.000">
                  <c:v>229.47399999999999</c:v>
                </c:pt>
                <c:pt idx="2793" formatCode="0.000">
                  <c:v>229.50399999999999</c:v>
                </c:pt>
                <c:pt idx="2794" formatCode="0.000">
                  <c:v>229.536</c:v>
                </c:pt>
                <c:pt idx="2795" formatCode="0.000">
                  <c:v>229.565</c:v>
                </c:pt>
                <c:pt idx="2796" formatCode="0.000">
                  <c:v>229.595</c:v>
                </c:pt>
                <c:pt idx="2797" formatCode="0.000">
                  <c:v>229.625</c:v>
                </c:pt>
                <c:pt idx="2798" formatCode="0.000">
                  <c:v>229.655</c:v>
                </c:pt>
                <c:pt idx="2799" formatCode="0.000">
                  <c:v>229.68600000000001</c:v>
                </c:pt>
                <c:pt idx="2800" formatCode="0.000">
                  <c:v>229.71600000000001</c:v>
                </c:pt>
                <c:pt idx="2801" formatCode="0.000">
                  <c:v>229.745</c:v>
                </c:pt>
                <c:pt idx="2802" formatCode="0.000">
                  <c:v>229.77500000000001</c:v>
                </c:pt>
                <c:pt idx="2803" formatCode="0.000">
                  <c:v>229.80500000000001</c:v>
                </c:pt>
                <c:pt idx="2804" formatCode="0.000">
                  <c:v>229.83600000000001</c:v>
                </c:pt>
                <c:pt idx="2805" formatCode="0.000">
                  <c:v>229.86600000000001</c:v>
                </c:pt>
                <c:pt idx="2806" formatCode="0.000">
                  <c:v>229.89599999999999</c:v>
                </c:pt>
                <c:pt idx="2807" formatCode="0.000">
                  <c:v>229.92599999999999</c:v>
                </c:pt>
                <c:pt idx="2808" formatCode="0.000">
                  <c:v>229.95500000000001</c:v>
                </c:pt>
                <c:pt idx="2809" formatCode="0.000">
                  <c:v>229.98699999999999</c:v>
                </c:pt>
                <c:pt idx="2810" formatCode="0.000">
                  <c:v>230.017</c:v>
                </c:pt>
                <c:pt idx="2811" formatCode="0.000">
                  <c:v>230.048</c:v>
                </c:pt>
                <c:pt idx="2812" formatCode="0.000">
                  <c:v>230.07900000000001</c:v>
                </c:pt>
                <c:pt idx="2813" formatCode="0.000">
                  <c:v>230.107</c:v>
                </c:pt>
                <c:pt idx="2814" formatCode="0.000">
                  <c:v>230.137</c:v>
                </c:pt>
                <c:pt idx="2815" formatCode="0.000">
                  <c:v>230.16800000000001</c:v>
                </c:pt>
                <c:pt idx="2816" formatCode="0.000">
                  <c:v>230.19900000000001</c:v>
                </c:pt>
                <c:pt idx="2817" formatCode="0.000">
                  <c:v>230.23</c:v>
                </c:pt>
                <c:pt idx="2818" formatCode="0.000">
                  <c:v>230.25800000000001</c:v>
                </c:pt>
                <c:pt idx="2819" formatCode="0.000">
                  <c:v>230.291</c:v>
                </c:pt>
                <c:pt idx="2820" formatCode="0.000">
                  <c:v>230.32</c:v>
                </c:pt>
                <c:pt idx="2821" formatCode="0.000">
                  <c:v>230.351</c:v>
                </c:pt>
                <c:pt idx="2822" formatCode="0.000">
                  <c:v>230.38200000000001</c:v>
                </c:pt>
                <c:pt idx="2823" formatCode="0.000">
                  <c:v>230.41200000000001</c:v>
                </c:pt>
                <c:pt idx="2824" formatCode="0.000">
                  <c:v>230.44200000000001</c:v>
                </c:pt>
                <c:pt idx="2825" formatCode="0.000">
                  <c:v>230.47300000000001</c:v>
                </c:pt>
                <c:pt idx="2826" formatCode="0.000">
                  <c:v>230.50299999999999</c:v>
                </c:pt>
                <c:pt idx="2827" formatCode="0.000">
                  <c:v>230.53399999999999</c:v>
                </c:pt>
                <c:pt idx="2828" formatCode="0.000">
                  <c:v>230.56299999999999</c:v>
                </c:pt>
                <c:pt idx="2829" formatCode="0.000">
                  <c:v>230.595</c:v>
                </c:pt>
                <c:pt idx="2830" formatCode="0.000">
                  <c:v>230.626</c:v>
                </c:pt>
                <c:pt idx="2831" formatCode="0.000">
                  <c:v>230.65199999999999</c:v>
                </c:pt>
                <c:pt idx="2832" formatCode="0.000">
                  <c:v>230.685</c:v>
                </c:pt>
                <c:pt idx="2833" formatCode="0.000">
                  <c:v>230.715</c:v>
                </c:pt>
                <c:pt idx="2834" formatCode="0.000">
                  <c:v>230.74700000000001</c:v>
                </c:pt>
                <c:pt idx="2835" formatCode="0.000">
                  <c:v>230.77699999999999</c:v>
                </c:pt>
                <c:pt idx="2836" formatCode="0.000">
                  <c:v>230.80600000000001</c:v>
                </c:pt>
                <c:pt idx="2837" formatCode="0.000">
                  <c:v>230.83699999999999</c:v>
                </c:pt>
                <c:pt idx="2838" formatCode="0.000">
                  <c:v>230.86799999999999</c:v>
                </c:pt>
                <c:pt idx="2839" formatCode="0.000">
                  <c:v>230.898</c:v>
                </c:pt>
                <c:pt idx="2840" formatCode="0.000">
                  <c:v>230.928</c:v>
                </c:pt>
                <c:pt idx="2841" formatCode="0.000">
                  <c:v>230.959</c:v>
                </c:pt>
                <c:pt idx="2842" formatCode="0.000">
                  <c:v>230.989</c:v>
                </c:pt>
                <c:pt idx="2843" formatCode="0.000">
                  <c:v>231.02</c:v>
                </c:pt>
                <c:pt idx="2844" formatCode="0.000">
                  <c:v>231.05</c:v>
                </c:pt>
                <c:pt idx="2845" formatCode="0.000">
                  <c:v>231.08099999999999</c:v>
                </c:pt>
                <c:pt idx="2846" formatCode="0.000">
                  <c:v>231.10900000000001</c:v>
                </c:pt>
                <c:pt idx="2847" formatCode="0.000">
                  <c:v>231.14099999999999</c:v>
                </c:pt>
                <c:pt idx="2848" formatCode="0.000">
                  <c:v>231.17</c:v>
                </c:pt>
                <c:pt idx="2849" formatCode="0.000">
                  <c:v>231.2</c:v>
                </c:pt>
                <c:pt idx="2850" formatCode="0.000">
                  <c:v>231.23</c:v>
                </c:pt>
                <c:pt idx="2851" formatCode="0.000">
                  <c:v>231.261</c:v>
                </c:pt>
                <c:pt idx="2852" formatCode="0.000">
                  <c:v>231.291</c:v>
                </c:pt>
                <c:pt idx="2853" formatCode="0.000">
                  <c:v>231.32300000000001</c:v>
                </c:pt>
                <c:pt idx="2854" formatCode="0.000">
                  <c:v>231.352</c:v>
                </c:pt>
                <c:pt idx="2855" formatCode="0.000">
                  <c:v>231.38200000000001</c:v>
                </c:pt>
                <c:pt idx="2856" formatCode="0.000">
                  <c:v>231.41399999999999</c:v>
                </c:pt>
                <c:pt idx="2857" formatCode="0.000">
                  <c:v>231.44499999999999</c:v>
                </c:pt>
                <c:pt idx="2858" formatCode="0.000">
                  <c:v>231.476</c:v>
                </c:pt>
                <c:pt idx="2859" formatCode="0.000">
                  <c:v>231.505</c:v>
                </c:pt>
                <c:pt idx="2860" formatCode="0.000">
                  <c:v>231.536</c:v>
                </c:pt>
                <c:pt idx="2861" formatCode="0.000">
                  <c:v>231.565</c:v>
                </c:pt>
                <c:pt idx="2862" formatCode="0.000">
                  <c:v>231.596</c:v>
                </c:pt>
                <c:pt idx="2863" formatCode="0.000">
                  <c:v>231.62700000000001</c:v>
                </c:pt>
                <c:pt idx="2864" formatCode="0.000">
                  <c:v>231.65700000000001</c:v>
                </c:pt>
                <c:pt idx="2865" formatCode="0.000">
                  <c:v>231.68799999999999</c:v>
                </c:pt>
                <c:pt idx="2866" formatCode="0.000">
                  <c:v>231.71899999999999</c:v>
                </c:pt>
                <c:pt idx="2867" formatCode="0.000">
                  <c:v>231.74799999999999</c:v>
                </c:pt>
                <c:pt idx="2868" formatCode="0.000">
                  <c:v>231.779</c:v>
                </c:pt>
                <c:pt idx="2869" formatCode="0.000">
                  <c:v>231.81</c:v>
                </c:pt>
                <c:pt idx="2870" formatCode="0.000">
                  <c:v>231.84</c:v>
                </c:pt>
                <c:pt idx="2871" formatCode="0.000">
                  <c:v>231.87100000000001</c:v>
                </c:pt>
                <c:pt idx="2872" formatCode="0.000">
                  <c:v>231.90100000000001</c:v>
                </c:pt>
                <c:pt idx="2873" formatCode="0.000">
                  <c:v>231.93299999999999</c:v>
                </c:pt>
                <c:pt idx="2874" formatCode="0.000">
                  <c:v>231.96199999999999</c:v>
                </c:pt>
                <c:pt idx="2875" formatCode="0.000">
                  <c:v>231.99199999999999</c:v>
                </c:pt>
                <c:pt idx="2876" formatCode="0.000">
                  <c:v>232.024</c:v>
                </c:pt>
                <c:pt idx="2877" formatCode="0.000">
                  <c:v>232.054</c:v>
                </c:pt>
                <c:pt idx="2878" formatCode="0.000">
                  <c:v>232.083</c:v>
                </c:pt>
                <c:pt idx="2879" formatCode="0.000">
                  <c:v>232.113</c:v>
                </c:pt>
                <c:pt idx="2880" formatCode="0.000">
                  <c:v>232.14099999999999</c:v>
                </c:pt>
                <c:pt idx="2881" formatCode="0.000">
                  <c:v>232.173</c:v>
                </c:pt>
                <c:pt idx="2882" formatCode="0.000">
                  <c:v>232.20400000000001</c:v>
                </c:pt>
                <c:pt idx="2883" formatCode="0.000">
                  <c:v>232.23400000000001</c:v>
                </c:pt>
                <c:pt idx="2884" formatCode="0.000">
                  <c:v>232.26400000000001</c:v>
                </c:pt>
                <c:pt idx="2885" formatCode="0.000">
                  <c:v>232.29400000000001</c:v>
                </c:pt>
                <c:pt idx="2886" formatCode="0.000">
                  <c:v>232.32400000000001</c:v>
                </c:pt>
                <c:pt idx="2887" formatCode="0.000">
                  <c:v>232.35599999999999</c:v>
                </c:pt>
                <c:pt idx="2888" formatCode="0.000">
                  <c:v>232.38499999999999</c:v>
                </c:pt>
                <c:pt idx="2889" formatCode="0.000">
                  <c:v>232.41499999999999</c:v>
                </c:pt>
                <c:pt idx="2890" formatCode="0.000">
                  <c:v>232.446</c:v>
                </c:pt>
                <c:pt idx="2891" formatCode="0.000">
                  <c:v>232.47800000000001</c:v>
                </c:pt>
                <c:pt idx="2892" formatCode="0.000">
                  <c:v>232.50700000000001</c:v>
                </c:pt>
                <c:pt idx="2893" formatCode="0.000">
                  <c:v>232.53700000000001</c:v>
                </c:pt>
                <c:pt idx="2894" formatCode="0.000">
                  <c:v>232.56899999999999</c:v>
                </c:pt>
                <c:pt idx="2895" formatCode="0.000">
                  <c:v>232.59899999999999</c:v>
                </c:pt>
                <c:pt idx="2896" formatCode="0.000">
                  <c:v>232.62899999999999</c:v>
                </c:pt>
                <c:pt idx="2897" formatCode="0.000">
                  <c:v>232.66200000000001</c:v>
                </c:pt>
                <c:pt idx="2898" formatCode="0.000">
                  <c:v>232.69300000000001</c:v>
                </c:pt>
                <c:pt idx="2899" formatCode="0.000">
                  <c:v>232.72300000000001</c:v>
                </c:pt>
                <c:pt idx="2900" formatCode="0.000">
                  <c:v>232.75299999999999</c:v>
                </c:pt>
                <c:pt idx="2901" formatCode="0.000">
                  <c:v>232.78399999999999</c:v>
                </c:pt>
                <c:pt idx="2902" formatCode="0.000">
                  <c:v>232.815</c:v>
                </c:pt>
                <c:pt idx="2903" formatCode="0.000">
                  <c:v>232.846</c:v>
                </c:pt>
                <c:pt idx="2904" formatCode="0.000">
                  <c:v>232.875</c:v>
                </c:pt>
                <c:pt idx="2905" formatCode="0.000">
                  <c:v>232.90600000000001</c:v>
                </c:pt>
                <c:pt idx="2906" formatCode="0.000">
                  <c:v>232.93600000000001</c:v>
                </c:pt>
                <c:pt idx="2907" formatCode="0.000">
                  <c:v>232.96600000000001</c:v>
                </c:pt>
                <c:pt idx="2908" formatCode="0.000">
                  <c:v>232.99600000000001</c:v>
                </c:pt>
                <c:pt idx="2909" formatCode="0.000">
                  <c:v>233.02699999999999</c:v>
                </c:pt>
                <c:pt idx="2910" formatCode="0.000">
                  <c:v>233.05699999999999</c:v>
                </c:pt>
                <c:pt idx="2911" formatCode="0.000">
                  <c:v>233.08699999999999</c:v>
                </c:pt>
                <c:pt idx="2912" formatCode="0.000">
                  <c:v>233.11500000000001</c:v>
                </c:pt>
                <c:pt idx="2913" formatCode="0.000">
                  <c:v>233.14599999999999</c:v>
                </c:pt>
                <c:pt idx="2914" formatCode="0.000">
                  <c:v>233.17699999999999</c:v>
                </c:pt>
                <c:pt idx="2915" formatCode="0.000">
                  <c:v>233.20699999999999</c:v>
                </c:pt>
                <c:pt idx="2916" formatCode="0.000">
                  <c:v>233.239</c:v>
                </c:pt>
                <c:pt idx="2917" formatCode="0.000">
                  <c:v>233.268</c:v>
                </c:pt>
                <c:pt idx="2918" formatCode="0.000">
                  <c:v>233.29900000000001</c:v>
                </c:pt>
                <c:pt idx="2919" formatCode="0.000">
                  <c:v>233.32900000000001</c:v>
                </c:pt>
                <c:pt idx="2920" formatCode="0.000">
                  <c:v>233.35900000000001</c:v>
                </c:pt>
                <c:pt idx="2921" formatCode="0.000">
                  <c:v>233.39</c:v>
                </c:pt>
                <c:pt idx="2922" formatCode="0.000">
                  <c:v>233.42</c:v>
                </c:pt>
                <c:pt idx="2923" formatCode="0.000">
                  <c:v>233.45</c:v>
                </c:pt>
                <c:pt idx="2924" formatCode="0.000">
                  <c:v>233.48099999999999</c:v>
                </c:pt>
                <c:pt idx="2925" formatCode="0.000">
                  <c:v>233.51</c:v>
                </c:pt>
                <c:pt idx="2926" formatCode="0.000">
                  <c:v>233.53899999999999</c:v>
                </c:pt>
                <c:pt idx="2927" formatCode="0.000">
                  <c:v>233.56899999999999</c:v>
                </c:pt>
                <c:pt idx="2928" formatCode="0.000">
                  <c:v>233.6</c:v>
                </c:pt>
                <c:pt idx="2929" formatCode="0.000">
                  <c:v>233.63</c:v>
                </c:pt>
                <c:pt idx="2930" formatCode="0.000">
                  <c:v>233.66</c:v>
                </c:pt>
                <c:pt idx="2931" formatCode="0.000">
                  <c:v>233.691</c:v>
                </c:pt>
                <c:pt idx="2932" formatCode="0.000">
                  <c:v>233.72</c:v>
                </c:pt>
                <c:pt idx="2933" formatCode="0.000">
                  <c:v>233.75</c:v>
                </c:pt>
                <c:pt idx="2934" formatCode="0.000">
                  <c:v>233.78100000000001</c:v>
                </c:pt>
                <c:pt idx="2935" formatCode="0.000">
                  <c:v>233.81100000000001</c:v>
                </c:pt>
                <c:pt idx="2936" formatCode="0.000">
                  <c:v>233.84200000000001</c:v>
                </c:pt>
                <c:pt idx="2937" formatCode="0.000">
                  <c:v>233.87299999999999</c:v>
                </c:pt>
                <c:pt idx="2938" formatCode="0.000">
                  <c:v>233.904</c:v>
                </c:pt>
                <c:pt idx="2939" formatCode="0.000">
                  <c:v>233.935</c:v>
                </c:pt>
                <c:pt idx="2940" formatCode="0.000">
                  <c:v>233.965</c:v>
                </c:pt>
                <c:pt idx="2941" formatCode="0.000">
                  <c:v>233.99600000000001</c:v>
                </c:pt>
                <c:pt idx="2942" formatCode="0.000">
                  <c:v>234.02699999999999</c:v>
                </c:pt>
                <c:pt idx="2943" formatCode="0.000">
                  <c:v>234.05799999999999</c:v>
                </c:pt>
                <c:pt idx="2944" formatCode="0.000">
                  <c:v>234.08600000000001</c:v>
                </c:pt>
                <c:pt idx="2945" formatCode="0.000">
                  <c:v>234.114</c:v>
                </c:pt>
                <c:pt idx="2946" formatCode="0.000">
                  <c:v>234.14699999999999</c:v>
                </c:pt>
                <c:pt idx="2947" formatCode="0.000">
                  <c:v>234.17699999999999</c:v>
                </c:pt>
                <c:pt idx="2948" formatCode="0.000">
                  <c:v>234.20699999999999</c:v>
                </c:pt>
                <c:pt idx="2949" formatCode="0.000">
                  <c:v>234.239</c:v>
                </c:pt>
                <c:pt idx="2950" formatCode="0.000">
                  <c:v>234.26900000000001</c:v>
                </c:pt>
                <c:pt idx="2951" formatCode="0.000">
                  <c:v>234.298</c:v>
                </c:pt>
                <c:pt idx="2952" formatCode="0.000">
                  <c:v>234.32900000000001</c:v>
                </c:pt>
                <c:pt idx="2953" formatCode="0.000">
                  <c:v>234.36</c:v>
                </c:pt>
                <c:pt idx="2954" formatCode="0.000">
                  <c:v>234.38900000000001</c:v>
                </c:pt>
                <c:pt idx="2955" formatCode="0.000">
                  <c:v>234.42</c:v>
                </c:pt>
                <c:pt idx="2956" formatCode="0.000">
                  <c:v>234.44900000000001</c:v>
                </c:pt>
                <c:pt idx="2957" formatCode="0.000">
                  <c:v>234.47900000000001</c:v>
                </c:pt>
                <c:pt idx="2958" formatCode="0.000">
                  <c:v>234.51</c:v>
                </c:pt>
                <c:pt idx="2959" formatCode="0.000">
                  <c:v>234.53899999999999</c:v>
                </c:pt>
                <c:pt idx="2960" formatCode="0.000">
                  <c:v>234.57</c:v>
                </c:pt>
                <c:pt idx="2961" formatCode="0.000">
                  <c:v>234.6</c:v>
                </c:pt>
                <c:pt idx="2962" formatCode="0.000">
                  <c:v>234.63</c:v>
                </c:pt>
                <c:pt idx="2963" formatCode="0.000">
                  <c:v>234.66</c:v>
                </c:pt>
                <c:pt idx="2964" formatCode="0.000">
                  <c:v>234.68899999999999</c:v>
                </c:pt>
                <c:pt idx="2965" formatCode="0.000">
                  <c:v>234.72200000000001</c:v>
                </c:pt>
                <c:pt idx="2966" formatCode="0.000">
                  <c:v>234.75200000000001</c:v>
                </c:pt>
                <c:pt idx="2967" formatCode="0.000">
                  <c:v>234.78200000000001</c:v>
                </c:pt>
                <c:pt idx="2968" formatCode="0.000">
                  <c:v>234.81200000000001</c:v>
                </c:pt>
                <c:pt idx="2969" formatCode="0.000">
                  <c:v>234.84100000000001</c:v>
                </c:pt>
                <c:pt idx="2970" formatCode="0.000">
                  <c:v>234.87100000000001</c:v>
                </c:pt>
                <c:pt idx="2971" formatCode="0.000">
                  <c:v>234.90199999999999</c:v>
                </c:pt>
                <c:pt idx="2972" formatCode="0.000">
                  <c:v>234.93100000000001</c:v>
                </c:pt>
                <c:pt idx="2973" formatCode="0.000">
                  <c:v>234.96100000000001</c:v>
                </c:pt>
                <c:pt idx="2974" formatCode="0.000">
                  <c:v>234.99100000000001</c:v>
                </c:pt>
                <c:pt idx="2975" formatCode="0.000">
                  <c:v>235.02099999999999</c:v>
                </c:pt>
                <c:pt idx="2976" formatCode="0.000">
                  <c:v>235.047</c:v>
                </c:pt>
                <c:pt idx="2977" formatCode="0.000">
                  <c:v>235.07900000000001</c:v>
                </c:pt>
                <c:pt idx="2978" formatCode="0.000">
                  <c:v>235.10499999999999</c:v>
                </c:pt>
                <c:pt idx="2979" formatCode="0.000">
                  <c:v>235.13499999999999</c:v>
                </c:pt>
                <c:pt idx="2980" formatCode="0.000">
                  <c:v>235.16499999999999</c:v>
                </c:pt>
                <c:pt idx="2981" formatCode="0.000">
                  <c:v>235.19399999999999</c:v>
                </c:pt>
                <c:pt idx="2982" formatCode="0.000">
                  <c:v>235.22200000000001</c:v>
                </c:pt>
                <c:pt idx="2983" formatCode="0.000">
                  <c:v>235.25</c:v>
                </c:pt>
                <c:pt idx="2984" formatCode="0.000">
                  <c:v>235.28100000000001</c:v>
                </c:pt>
                <c:pt idx="2985" formatCode="0.000">
                  <c:v>235.30799999999999</c:v>
                </c:pt>
                <c:pt idx="2986" formatCode="0.000">
                  <c:v>235.33699999999999</c:v>
                </c:pt>
                <c:pt idx="2987" formatCode="0.000">
                  <c:v>235.36699999999999</c:v>
                </c:pt>
                <c:pt idx="2988" formatCode="0.000">
                  <c:v>235.39500000000001</c:v>
                </c:pt>
                <c:pt idx="2989" formatCode="0.000">
                  <c:v>235.423</c:v>
                </c:pt>
                <c:pt idx="2990" formatCode="0.000">
                  <c:v>235.452</c:v>
                </c:pt>
                <c:pt idx="2991" formatCode="0.000">
                  <c:v>235.48099999999999</c:v>
                </c:pt>
                <c:pt idx="2992" formatCode="0.000">
                  <c:v>235.50700000000001</c:v>
                </c:pt>
                <c:pt idx="2993" formatCode="0.000">
                  <c:v>235.536</c:v>
                </c:pt>
                <c:pt idx="2994" formatCode="0.000">
                  <c:v>235.566</c:v>
                </c:pt>
                <c:pt idx="2995" formatCode="0.000">
                  <c:v>235.59399999999999</c:v>
                </c:pt>
                <c:pt idx="2996" formatCode="0.000">
                  <c:v>235.62299999999999</c:v>
                </c:pt>
                <c:pt idx="2997" formatCode="0.000">
                  <c:v>235.65299999999999</c:v>
                </c:pt>
                <c:pt idx="2998" formatCode="0.000">
                  <c:v>235.68100000000001</c:v>
                </c:pt>
                <c:pt idx="2999" formatCode="0.000">
                  <c:v>235.71</c:v>
                </c:pt>
                <c:pt idx="3000" formatCode="0.000">
                  <c:v>235.738</c:v>
                </c:pt>
                <c:pt idx="3001" formatCode="0.000">
                  <c:v>235.767</c:v>
                </c:pt>
                <c:pt idx="3002" formatCode="0.000">
                  <c:v>235.79599999999999</c:v>
                </c:pt>
                <c:pt idx="3003" formatCode="0.000">
                  <c:v>235.82499999999999</c:v>
                </c:pt>
                <c:pt idx="3004" formatCode="0.000">
                  <c:v>235.85300000000001</c:v>
                </c:pt>
                <c:pt idx="3005" formatCode="0.000">
                  <c:v>235.88200000000001</c:v>
                </c:pt>
                <c:pt idx="3006" formatCode="0.000">
                  <c:v>235.911</c:v>
                </c:pt>
                <c:pt idx="3007" formatCode="0.000">
                  <c:v>235.94</c:v>
                </c:pt>
                <c:pt idx="3008" formatCode="0.000">
                  <c:v>235.96700000000001</c:v>
                </c:pt>
                <c:pt idx="3009" formatCode="0.000">
                  <c:v>235.995</c:v>
                </c:pt>
                <c:pt idx="3010" formatCode="0.000">
                  <c:v>236.02699999999999</c:v>
                </c:pt>
                <c:pt idx="3011" formatCode="0.000">
                  <c:v>236.059</c:v>
                </c:pt>
                <c:pt idx="3012" formatCode="0.000">
                  <c:v>236.08799999999999</c:v>
                </c:pt>
                <c:pt idx="3013" formatCode="0.000">
                  <c:v>236.11799999999999</c:v>
                </c:pt>
                <c:pt idx="3014" formatCode="0.000">
                  <c:v>236.148</c:v>
                </c:pt>
                <c:pt idx="3015" formatCode="0.000">
                  <c:v>236.179</c:v>
                </c:pt>
                <c:pt idx="3016" formatCode="0.000">
                  <c:v>236.209</c:v>
                </c:pt>
                <c:pt idx="3017" formatCode="0.000">
                  <c:v>236.24</c:v>
                </c:pt>
                <c:pt idx="3018" formatCode="0.000">
                  <c:v>236.27</c:v>
                </c:pt>
                <c:pt idx="3019" formatCode="0.000">
                  <c:v>236.30099999999999</c:v>
                </c:pt>
                <c:pt idx="3020" formatCode="0.000">
                  <c:v>236.33199999999999</c:v>
                </c:pt>
                <c:pt idx="3021" formatCode="0.000">
                  <c:v>236.363</c:v>
                </c:pt>
                <c:pt idx="3022" formatCode="0.000">
                  <c:v>236.392</c:v>
                </c:pt>
                <c:pt idx="3023" formatCode="0.000">
                  <c:v>236.422</c:v>
                </c:pt>
                <c:pt idx="3024" formatCode="0.000">
                  <c:v>236.453</c:v>
                </c:pt>
                <c:pt idx="3025" formatCode="0.000">
                  <c:v>236.483</c:v>
                </c:pt>
                <c:pt idx="3026" formatCode="0.000">
                  <c:v>236.51400000000001</c:v>
                </c:pt>
                <c:pt idx="3027" formatCode="0.000">
                  <c:v>236.54400000000001</c:v>
                </c:pt>
                <c:pt idx="3028" formatCode="0.000">
                  <c:v>236.57499999999999</c:v>
                </c:pt>
                <c:pt idx="3029" formatCode="0.000">
                  <c:v>236.60599999999999</c:v>
                </c:pt>
                <c:pt idx="3030" formatCode="0.000">
                  <c:v>236.637</c:v>
                </c:pt>
                <c:pt idx="3031" formatCode="0.000">
                  <c:v>236.66900000000001</c:v>
                </c:pt>
                <c:pt idx="3032" formatCode="0.000">
                  <c:v>236.69800000000001</c:v>
                </c:pt>
                <c:pt idx="3033" formatCode="0.000">
                  <c:v>236.726</c:v>
                </c:pt>
                <c:pt idx="3034" formatCode="0.000">
                  <c:v>236.75800000000001</c:v>
                </c:pt>
                <c:pt idx="3035" formatCode="0.000">
                  <c:v>236.78800000000001</c:v>
                </c:pt>
                <c:pt idx="3036" formatCode="0.000">
                  <c:v>236.821</c:v>
                </c:pt>
                <c:pt idx="3037" formatCode="0.000">
                  <c:v>236.851</c:v>
                </c:pt>
                <c:pt idx="3038" formatCode="0.000">
                  <c:v>236.88</c:v>
                </c:pt>
                <c:pt idx="3039" formatCode="0.000">
                  <c:v>236.911</c:v>
                </c:pt>
                <c:pt idx="3040" formatCode="0.000">
                  <c:v>236.94</c:v>
                </c:pt>
                <c:pt idx="3041" formatCode="0.000">
                  <c:v>236.97200000000001</c:v>
                </c:pt>
                <c:pt idx="3042" formatCode="0.000">
                  <c:v>237.00299999999999</c:v>
                </c:pt>
                <c:pt idx="3043" formatCode="0.000">
                  <c:v>237.036</c:v>
                </c:pt>
                <c:pt idx="3044" formatCode="0.000">
                  <c:v>237.066</c:v>
                </c:pt>
                <c:pt idx="3045" formatCode="0.000">
                  <c:v>237.09399999999999</c:v>
                </c:pt>
                <c:pt idx="3046" formatCode="0.000">
                  <c:v>237.124</c:v>
                </c:pt>
                <c:pt idx="3047" formatCode="0.000">
                  <c:v>237.155</c:v>
                </c:pt>
                <c:pt idx="3048" formatCode="0.000">
                  <c:v>237.185</c:v>
                </c:pt>
                <c:pt idx="3049" formatCode="0.000">
                  <c:v>237.215</c:v>
                </c:pt>
                <c:pt idx="3050" formatCode="0.000">
                  <c:v>237.24600000000001</c:v>
                </c:pt>
                <c:pt idx="3051" formatCode="0.000">
                  <c:v>237.27600000000001</c:v>
                </c:pt>
                <c:pt idx="3052" formatCode="0.000">
                  <c:v>237.30600000000001</c:v>
                </c:pt>
                <c:pt idx="3053" formatCode="0.000">
                  <c:v>237.33600000000001</c:v>
                </c:pt>
                <c:pt idx="3054" formatCode="0.000">
                  <c:v>237.36699999999999</c:v>
                </c:pt>
                <c:pt idx="3055" formatCode="0.000">
                  <c:v>237.39699999999999</c:v>
                </c:pt>
                <c:pt idx="3056" formatCode="0.000">
                  <c:v>237.428</c:v>
                </c:pt>
                <c:pt idx="3057" formatCode="0.000">
                  <c:v>237.459</c:v>
                </c:pt>
                <c:pt idx="3058" formatCode="0.000">
                  <c:v>237.489</c:v>
                </c:pt>
                <c:pt idx="3059" formatCode="0.000">
                  <c:v>237.51900000000001</c:v>
                </c:pt>
                <c:pt idx="3060" formatCode="0.000">
                  <c:v>237.55</c:v>
                </c:pt>
                <c:pt idx="3061" formatCode="0.000">
                  <c:v>237.58</c:v>
                </c:pt>
                <c:pt idx="3062" formatCode="0.000">
                  <c:v>237.61099999999999</c:v>
                </c:pt>
                <c:pt idx="3063" formatCode="0.000">
                  <c:v>237.64099999999999</c:v>
                </c:pt>
                <c:pt idx="3064" formatCode="0.000">
                  <c:v>237.67099999999999</c:v>
                </c:pt>
                <c:pt idx="3065" formatCode="0.000">
                  <c:v>237.70099999999999</c:v>
                </c:pt>
                <c:pt idx="3066" formatCode="0.000">
                  <c:v>237.732</c:v>
                </c:pt>
                <c:pt idx="3067" formatCode="0.000">
                  <c:v>237.761</c:v>
                </c:pt>
                <c:pt idx="3068" formatCode="0.000">
                  <c:v>237.79300000000001</c:v>
                </c:pt>
                <c:pt idx="3069" formatCode="0.000">
                  <c:v>237.82300000000001</c:v>
                </c:pt>
                <c:pt idx="3070" formatCode="0.000">
                  <c:v>237.85300000000001</c:v>
                </c:pt>
                <c:pt idx="3071" formatCode="0.000">
                  <c:v>237.88300000000001</c:v>
                </c:pt>
                <c:pt idx="3072" formatCode="0.000">
                  <c:v>237.91300000000001</c:v>
                </c:pt>
                <c:pt idx="3073" formatCode="0.000">
                  <c:v>237.94399999999999</c:v>
                </c:pt>
                <c:pt idx="3074" formatCode="0.000">
                  <c:v>237.97499999999999</c:v>
                </c:pt>
                <c:pt idx="3075" formatCode="0.000">
                  <c:v>238.005</c:v>
                </c:pt>
                <c:pt idx="3076" formatCode="0.000">
                  <c:v>238.036</c:v>
                </c:pt>
                <c:pt idx="3077" formatCode="0.000">
                  <c:v>238.066</c:v>
                </c:pt>
                <c:pt idx="3078" formatCode="0.000">
                  <c:v>238.09399999999999</c:v>
                </c:pt>
                <c:pt idx="3079" formatCode="0.000">
                  <c:v>238.124</c:v>
                </c:pt>
                <c:pt idx="3080" formatCode="0.000">
                  <c:v>238.15299999999999</c:v>
                </c:pt>
                <c:pt idx="3081" formatCode="0.000">
                  <c:v>238.184</c:v>
                </c:pt>
                <c:pt idx="3082" formatCode="0.000">
                  <c:v>238.214</c:v>
                </c:pt>
                <c:pt idx="3083" formatCode="0.000">
                  <c:v>238.24299999999999</c:v>
                </c:pt>
                <c:pt idx="3084" formatCode="0.000">
                  <c:v>238.27199999999999</c:v>
                </c:pt>
                <c:pt idx="3085" formatCode="0.000">
                  <c:v>238.30199999999999</c:v>
                </c:pt>
                <c:pt idx="3086" formatCode="0.000">
                  <c:v>238.33199999999999</c:v>
                </c:pt>
                <c:pt idx="3087" formatCode="0.000">
                  <c:v>238.36</c:v>
                </c:pt>
                <c:pt idx="3088" formatCode="0.000">
                  <c:v>238.38900000000001</c:v>
                </c:pt>
                <c:pt idx="3089" formatCode="0.000">
                  <c:v>238.42</c:v>
                </c:pt>
                <c:pt idx="3090" formatCode="0.000">
                  <c:v>238.44800000000001</c:v>
                </c:pt>
                <c:pt idx="3091" formatCode="0.000">
                  <c:v>238.477</c:v>
                </c:pt>
                <c:pt idx="3092" formatCode="0.000">
                  <c:v>238.505</c:v>
                </c:pt>
                <c:pt idx="3093" formatCode="0.000">
                  <c:v>238.53399999999999</c:v>
                </c:pt>
                <c:pt idx="3094" formatCode="0.000">
                  <c:v>238.56399999999999</c:v>
                </c:pt>
                <c:pt idx="3095" formatCode="0.000">
                  <c:v>238.59399999999999</c:v>
                </c:pt>
                <c:pt idx="3096" formatCode="0.000">
                  <c:v>238.62200000000001</c:v>
                </c:pt>
                <c:pt idx="3097" formatCode="0.000">
                  <c:v>238.649</c:v>
                </c:pt>
                <c:pt idx="3098" formatCode="0.000">
                  <c:v>238.68</c:v>
                </c:pt>
                <c:pt idx="3099" formatCode="0.000">
                  <c:v>238.708</c:v>
                </c:pt>
                <c:pt idx="3100" formatCode="0.000">
                  <c:v>238.73400000000001</c:v>
                </c:pt>
                <c:pt idx="3101" formatCode="0.000">
                  <c:v>238.76400000000001</c:v>
                </c:pt>
                <c:pt idx="3102" formatCode="0.000">
                  <c:v>238.792</c:v>
                </c:pt>
                <c:pt idx="3103" formatCode="0.000">
                  <c:v>238.81899999999999</c:v>
                </c:pt>
                <c:pt idx="3104" formatCode="0.000">
                  <c:v>238.84700000000001</c:v>
                </c:pt>
                <c:pt idx="3105" formatCode="0.000">
                  <c:v>238.875</c:v>
                </c:pt>
                <c:pt idx="3106" formatCode="0.000">
                  <c:v>238.90299999999999</c:v>
                </c:pt>
                <c:pt idx="3107" formatCode="0.000">
                  <c:v>238.93299999999999</c:v>
                </c:pt>
                <c:pt idx="3108" formatCode="0.000">
                  <c:v>238.959</c:v>
                </c:pt>
                <c:pt idx="3109" formatCode="0.000">
                  <c:v>238.98699999999999</c:v>
                </c:pt>
                <c:pt idx="3110" formatCode="0.000">
                  <c:v>239.01499999999999</c:v>
                </c:pt>
                <c:pt idx="3111" formatCode="0.000">
                  <c:v>239.042</c:v>
                </c:pt>
                <c:pt idx="3112" formatCode="0.000">
                  <c:v>239.071</c:v>
                </c:pt>
                <c:pt idx="3113" formatCode="0.000">
                  <c:v>239.09700000000001</c:v>
                </c:pt>
                <c:pt idx="3114" formatCode="0.000">
                  <c:v>239.124</c:v>
                </c:pt>
                <c:pt idx="3115" formatCode="0.000">
                  <c:v>239.15100000000001</c:v>
                </c:pt>
                <c:pt idx="3116" formatCode="0.000">
                  <c:v>239.178</c:v>
                </c:pt>
                <c:pt idx="3117" formatCode="0.000">
                  <c:v>239.20599999999999</c:v>
                </c:pt>
                <c:pt idx="3118" formatCode="0.000">
                  <c:v>239.232</c:v>
                </c:pt>
                <c:pt idx="3119" formatCode="0.000">
                  <c:v>239.26</c:v>
                </c:pt>
                <c:pt idx="3120" formatCode="0.000">
                  <c:v>239.286</c:v>
                </c:pt>
                <c:pt idx="3121" formatCode="0.000">
                  <c:v>239.31299999999999</c:v>
                </c:pt>
                <c:pt idx="3122" formatCode="0.000">
                  <c:v>239.34100000000001</c:v>
                </c:pt>
                <c:pt idx="3123" formatCode="0.000">
                  <c:v>239.36799999999999</c:v>
                </c:pt>
                <c:pt idx="3124" formatCode="0.000">
                  <c:v>239.39400000000001</c:v>
                </c:pt>
                <c:pt idx="3125" formatCode="0.000">
                  <c:v>239.42</c:v>
                </c:pt>
                <c:pt idx="3126" formatCode="0.000">
                  <c:v>239.446</c:v>
                </c:pt>
                <c:pt idx="3127" formatCode="0.000">
                  <c:v>239.47300000000001</c:v>
                </c:pt>
                <c:pt idx="3128" formatCode="0.000">
                  <c:v>239.501</c:v>
                </c:pt>
                <c:pt idx="3129" formatCode="0.000">
                  <c:v>239.52600000000001</c:v>
                </c:pt>
                <c:pt idx="3130" formatCode="0.000">
                  <c:v>239.55199999999999</c:v>
                </c:pt>
                <c:pt idx="3131" formatCode="0.000">
                  <c:v>239.57900000000001</c:v>
                </c:pt>
                <c:pt idx="3132" formatCode="0.000">
                  <c:v>239.60499999999999</c:v>
                </c:pt>
                <c:pt idx="3133" formatCode="0.000">
                  <c:v>239.631</c:v>
                </c:pt>
                <c:pt idx="3134" formatCode="0.000">
                  <c:v>239.65799999999999</c:v>
                </c:pt>
                <c:pt idx="3135" formatCode="0.000">
                  <c:v>239.685</c:v>
                </c:pt>
                <c:pt idx="3136" formatCode="0.000">
                  <c:v>239.71100000000001</c:v>
                </c:pt>
                <c:pt idx="3137" formatCode="0.000">
                  <c:v>239.73699999999999</c:v>
                </c:pt>
                <c:pt idx="3138" formatCode="0.000">
                  <c:v>239.76400000000001</c:v>
                </c:pt>
                <c:pt idx="3139" formatCode="0.000">
                  <c:v>239.79</c:v>
                </c:pt>
                <c:pt idx="3140" formatCode="0.000">
                  <c:v>239.816</c:v>
                </c:pt>
                <c:pt idx="3141" formatCode="0.000">
                  <c:v>239.84299999999999</c:v>
                </c:pt>
                <c:pt idx="3142" formatCode="0.000">
                  <c:v>239.869</c:v>
                </c:pt>
                <c:pt idx="3143" formatCode="0.000">
                  <c:v>239.89500000000001</c:v>
                </c:pt>
                <c:pt idx="3144" formatCode="0.000">
                  <c:v>239.922</c:v>
                </c:pt>
                <c:pt idx="3145" formatCode="0.000">
                  <c:v>239.94800000000001</c:v>
                </c:pt>
                <c:pt idx="3146" formatCode="0.000">
                  <c:v>239.97499999999999</c:v>
                </c:pt>
                <c:pt idx="3147" formatCode="0.000">
                  <c:v>240.001</c:v>
                </c:pt>
                <c:pt idx="3148" formatCode="0.000">
                  <c:v>240.03</c:v>
                </c:pt>
                <c:pt idx="3149" formatCode="0.000">
                  <c:v>240.05600000000001</c:v>
                </c:pt>
                <c:pt idx="3150" formatCode="0.000">
                  <c:v>240.08099999999999</c:v>
                </c:pt>
                <c:pt idx="3151" formatCode="0.000">
                  <c:v>240.108</c:v>
                </c:pt>
                <c:pt idx="3152" formatCode="0.000">
                  <c:v>240.13499999999999</c:v>
                </c:pt>
                <c:pt idx="3153" formatCode="0.000">
                  <c:v>240.161</c:v>
                </c:pt>
                <c:pt idx="3154" formatCode="0.000">
                  <c:v>240.18799999999999</c:v>
                </c:pt>
                <c:pt idx="3155" formatCode="0.000">
                  <c:v>240.21600000000001</c:v>
                </c:pt>
                <c:pt idx="3156" formatCode="0.000">
                  <c:v>240.24199999999999</c:v>
                </c:pt>
                <c:pt idx="3157" formatCode="0.000">
                  <c:v>240.268</c:v>
                </c:pt>
                <c:pt idx="3158" formatCode="0.000">
                  <c:v>240.29599999999999</c:v>
                </c:pt>
                <c:pt idx="3159" formatCode="0.000">
                  <c:v>240.32400000000001</c:v>
                </c:pt>
                <c:pt idx="3160" formatCode="0.000">
                  <c:v>240.351</c:v>
                </c:pt>
                <c:pt idx="3161" formatCode="0.000">
                  <c:v>240.37700000000001</c:v>
                </c:pt>
                <c:pt idx="3162" formatCode="0.000">
                  <c:v>240.40299999999999</c:v>
                </c:pt>
                <c:pt idx="3163" formatCode="0.000">
                  <c:v>240.429</c:v>
                </c:pt>
                <c:pt idx="3164" formatCode="0.000">
                  <c:v>240.45699999999999</c:v>
                </c:pt>
                <c:pt idx="3165" formatCode="0.000">
                  <c:v>240.48400000000001</c:v>
                </c:pt>
                <c:pt idx="3166" formatCode="0.000">
                  <c:v>240.512</c:v>
                </c:pt>
                <c:pt idx="3167" formatCode="0.000">
                  <c:v>240.53899999999999</c:v>
                </c:pt>
                <c:pt idx="3168" formatCode="0.000">
                  <c:v>240.56299999999999</c:v>
                </c:pt>
                <c:pt idx="3169" formatCode="0.000">
                  <c:v>240.59100000000001</c:v>
                </c:pt>
                <c:pt idx="3170" formatCode="0.000">
                  <c:v>240.61799999999999</c:v>
                </c:pt>
                <c:pt idx="3171" formatCode="0.000">
                  <c:v>240.64500000000001</c:v>
                </c:pt>
                <c:pt idx="3172" formatCode="0.000">
                  <c:v>240.672</c:v>
                </c:pt>
                <c:pt idx="3173" formatCode="0.000">
                  <c:v>240.69800000000001</c:v>
                </c:pt>
                <c:pt idx="3174" formatCode="0.000">
                  <c:v>240.72399999999999</c:v>
                </c:pt>
                <c:pt idx="3175" formatCode="0.000">
                  <c:v>240.75</c:v>
                </c:pt>
                <c:pt idx="3176" formatCode="0.000">
                  <c:v>240.77799999999999</c:v>
                </c:pt>
                <c:pt idx="3177" formatCode="0.000">
                  <c:v>240.804</c:v>
                </c:pt>
                <c:pt idx="3178" formatCode="0.000">
                  <c:v>240.83</c:v>
                </c:pt>
                <c:pt idx="3179" formatCode="0.000">
                  <c:v>240.85599999999999</c:v>
                </c:pt>
                <c:pt idx="3180" formatCode="0.000">
                  <c:v>240.88200000000001</c:v>
                </c:pt>
                <c:pt idx="3181" formatCode="0.000">
                  <c:v>240.91</c:v>
                </c:pt>
                <c:pt idx="3182" formatCode="0.000">
                  <c:v>240.935</c:v>
                </c:pt>
                <c:pt idx="3183" formatCode="0.000">
                  <c:v>240.96199999999999</c:v>
                </c:pt>
                <c:pt idx="3184" formatCode="0.000">
                  <c:v>240.98699999999999</c:v>
                </c:pt>
                <c:pt idx="3185" formatCode="0.000">
                  <c:v>241.01400000000001</c:v>
                </c:pt>
                <c:pt idx="3186" formatCode="0.000">
                  <c:v>241.041</c:v>
                </c:pt>
                <c:pt idx="3187" formatCode="0.000">
                  <c:v>241.06800000000001</c:v>
                </c:pt>
                <c:pt idx="3188" formatCode="0.000">
                  <c:v>241.09299999999999</c:v>
                </c:pt>
                <c:pt idx="3189" formatCode="0.000">
                  <c:v>241.12</c:v>
                </c:pt>
                <c:pt idx="3190" formatCode="0.000">
                  <c:v>241.14500000000001</c:v>
                </c:pt>
                <c:pt idx="3191" formatCode="0.000">
                  <c:v>241.17099999999999</c:v>
                </c:pt>
                <c:pt idx="3192" formatCode="0.000">
                  <c:v>241.197</c:v>
                </c:pt>
                <c:pt idx="3193" formatCode="0.000">
                  <c:v>241.22300000000001</c:v>
                </c:pt>
                <c:pt idx="3194" formatCode="0.000">
                  <c:v>241.249</c:v>
                </c:pt>
                <c:pt idx="3195" formatCode="0.000">
                  <c:v>241.27600000000001</c:v>
                </c:pt>
                <c:pt idx="3196" formatCode="0.000">
                  <c:v>241.30199999999999</c:v>
                </c:pt>
                <c:pt idx="3197" formatCode="0.000">
                  <c:v>241.327</c:v>
                </c:pt>
                <c:pt idx="3198" formatCode="0.000">
                  <c:v>241.35300000000001</c:v>
                </c:pt>
                <c:pt idx="3199" formatCode="0.000">
                  <c:v>241.37899999999999</c:v>
                </c:pt>
                <c:pt idx="3200" formatCode="0.000">
                  <c:v>241.40600000000001</c:v>
                </c:pt>
                <c:pt idx="3201" formatCode="0.000">
                  <c:v>241.43100000000001</c:v>
                </c:pt>
                <c:pt idx="3202" formatCode="0.000">
                  <c:v>241.45699999999999</c:v>
                </c:pt>
                <c:pt idx="3203" formatCode="0.000">
                  <c:v>241.483</c:v>
                </c:pt>
                <c:pt idx="3204" formatCode="0.000">
                  <c:v>241.51</c:v>
                </c:pt>
                <c:pt idx="3205" formatCode="0.000">
                  <c:v>241.536</c:v>
                </c:pt>
                <c:pt idx="3206" formatCode="0.000">
                  <c:v>241.56200000000001</c:v>
                </c:pt>
                <c:pt idx="3207" formatCode="0.000">
                  <c:v>241.59</c:v>
                </c:pt>
                <c:pt idx="3208" formatCode="0.000">
                  <c:v>241.61500000000001</c:v>
                </c:pt>
                <c:pt idx="3209" formatCode="0.000">
                  <c:v>241.64099999999999</c:v>
                </c:pt>
                <c:pt idx="3210" formatCode="0.000">
                  <c:v>241.66800000000001</c:v>
                </c:pt>
                <c:pt idx="3211" formatCode="0.000">
                  <c:v>241.69399999999999</c:v>
                </c:pt>
                <c:pt idx="3212" formatCode="0.000">
                  <c:v>241.72</c:v>
                </c:pt>
                <c:pt idx="3213" formatCode="0.000">
                  <c:v>241.74700000000001</c:v>
                </c:pt>
                <c:pt idx="3214" formatCode="0.000">
                  <c:v>241.773</c:v>
                </c:pt>
                <c:pt idx="3215" formatCode="0.000">
                  <c:v>241.79900000000001</c:v>
                </c:pt>
                <c:pt idx="3216" formatCode="0.000">
                  <c:v>241.82599999999999</c:v>
                </c:pt>
                <c:pt idx="3217" formatCode="0.000">
                  <c:v>241.85300000000001</c:v>
                </c:pt>
                <c:pt idx="3218" formatCode="0.000">
                  <c:v>241.87899999999999</c:v>
                </c:pt>
                <c:pt idx="3219" formatCode="0.000">
                  <c:v>241.90600000000001</c:v>
                </c:pt>
                <c:pt idx="3220" formatCode="0.000">
                  <c:v>241.93299999999999</c:v>
                </c:pt>
                <c:pt idx="3221" formatCode="0.000">
                  <c:v>241.959</c:v>
                </c:pt>
                <c:pt idx="3222" formatCode="0.000">
                  <c:v>241.98599999999999</c:v>
                </c:pt>
                <c:pt idx="3223" formatCode="0.000">
                  <c:v>242.012</c:v>
                </c:pt>
                <c:pt idx="3224" formatCode="0.000">
                  <c:v>242.04</c:v>
                </c:pt>
                <c:pt idx="3225" formatCode="0.000">
                  <c:v>242.06800000000001</c:v>
                </c:pt>
                <c:pt idx="3226" formatCode="0.000">
                  <c:v>242.09299999999999</c:v>
                </c:pt>
                <c:pt idx="3227" formatCode="0.000">
                  <c:v>242.11799999999999</c:v>
                </c:pt>
                <c:pt idx="3228" formatCode="0.000">
                  <c:v>242.14599999999999</c:v>
                </c:pt>
                <c:pt idx="3229" formatCode="0.000">
                  <c:v>242.172</c:v>
                </c:pt>
                <c:pt idx="3230" formatCode="0.000">
                  <c:v>242.19800000000001</c:v>
                </c:pt>
                <c:pt idx="3231" formatCode="0.000">
                  <c:v>242.22399999999999</c:v>
                </c:pt>
                <c:pt idx="3232" formatCode="0.000">
                  <c:v>242.25</c:v>
                </c:pt>
                <c:pt idx="3233" formatCode="0.000">
                  <c:v>242.27600000000001</c:v>
                </c:pt>
                <c:pt idx="3234" formatCode="0.000">
                  <c:v>242.303</c:v>
                </c:pt>
                <c:pt idx="3235" formatCode="0.000">
                  <c:v>242.32900000000001</c:v>
                </c:pt>
                <c:pt idx="3236" formatCode="0.000">
                  <c:v>242.358</c:v>
                </c:pt>
                <c:pt idx="3237" formatCode="0.000">
                  <c:v>242.38300000000001</c:v>
                </c:pt>
                <c:pt idx="3238" formatCode="0.000">
                  <c:v>242.41</c:v>
                </c:pt>
                <c:pt idx="3239" formatCode="0.000">
                  <c:v>242.43700000000001</c:v>
                </c:pt>
                <c:pt idx="3240" formatCode="0.000">
                  <c:v>242.46299999999999</c:v>
                </c:pt>
                <c:pt idx="3241" formatCode="0.000">
                  <c:v>242.49100000000001</c:v>
                </c:pt>
                <c:pt idx="3242" formatCode="0.000">
                  <c:v>242.51599999999999</c:v>
                </c:pt>
                <c:pt idx="3243" formatCode="0.000">
                  <c:v>242.542</c:v>
                </c:pt>
                <c:pt idx="3244" formatCode="0.000">
                  <c:v>242.571</c:v>
                </c:pt>
                <c:pt idx="3245" formatCode="0.000">
                  <c:v>242.59800000000001</c:v>
                </c:pt>
                <c:pt idx="3246" formatCode="0.000">
                  <c:v>242.625</c:v>
                </c:pt>
                <c:pt idx="3247" formatCode="0.000">
                  <c:v>242.65</c:v>
                </c:pt>
                <c:pt idx="3248" formatCode="0.000">
                  <c:v>242.67599999999999</c:v>
                </c:pt>
                <c:pt idx="3249" formatCode="0.000">
                  <c:v>242.70400000000001</c:v>
                </c:pt>
                <c:pt idx="3250" formatCode="0.000">
                  <c:v>242.73099999999999</c:v>
                </c:pt>
                <c:pt idx="3251" formatCode="0.000">
                  <c:v>242.75800000000001</c:v>
                </c:pt>
                <c:pt idx="3252" formatCode="0.000">
                  <c:v>242.786</c:v>
                </c:pt>
                <c:pt idx="3253" formatCode="0.000">
                  <c:v>242.81200000000001</c:v>
                </c:pt>
                <c:pt idx="3254" formatCode="0.000">
                  <c:v>242.839</c:v>
                </c:pt>
                <c:pt idx="3255" formatCode="0.000">
                  <c:v>242.86699999999999</c:v>
                </c:pt>
                <c:pt idx="3256" formatCode="0.000">
                  <c:v>242.89400000000001</c:v>
                </c:pt>
                <c:pt idx="3257" formatCode="0.000">
                  <c:v>242.92</c:v>
                </c:pt>
                <c:pt idx="3258" formatCode="0.000">
                  <c:v>242.947</c:v>
                </c:pt>
                <c:pt idx="3259" formatCode="0.000">
                  <c:v>242.97399999999999</c:v>
                </c:pt>
                <c:pt idx="3260" formatCode="0.000">
                  <c:v>243.001</c:v>
                </c:pt>
                <c:pt idx="3261" formatCode="0.000">
                  <c:v>243.029</c:v>
                </c:pt>
                <c:pt idx="3262" formatCode="0.000">
                  <c:v>243.05699999999999</c:v>
                </c:pt>
                <c:pt idx="3263" formatCode="0.000">
                  <c:v>243.08199999999999</c:v>
                </c:pt>
                <c:pt idx="3264" formatCode="0.000">
                  <c:v>243.108</c:v>
                </c:pt>
                <c:pt idx="3265" formatCode="0.000">
                  <c:v>243.136</c:v>
                </c:pt>
                <c:pt idx="3266" formatCode="0.000">
                  <c:v>243.16200000000001</c:v>
                </c:pt>
                <c:pt idx="3267" formatCode="0.000">
                  <c:v>243.18899999999999</c:v>
                </c:pt>
                <c:pt idx="3268" formatCode="0.000">
                  <c:v>243.21600000000001</c:v>
                </c:pt>
                <c:pt idx="3269" formatCode="0.000">
                  <c:v>243.245</c:v>
                </c:pt>
                <c:pt idx="3270" formatCode="0.000">
                  <c:v>243.27099999999999</c:v>
                </c:pt>
                <c:pt idx="3271" formatCode="0.000">
                  <c:v>243.298</c:v>
                </c:pt>
                <c:pt idx="3272" formatCode="0.000">
                  <c:v>243.32400000000001</c:v>
                </c:pt>
                <c:pt idx="3273" formatCode="0.000">
                  <c:v>243.352</c:v>
                </c:pt>
                <c:pt idx="3274" formatCode="0.000">
                  <c:v>243.38</c:v>
                </c:pt>
                <c:pt idx="3275" formatCode="0.000">
                  <c:v>243.40600000000001</c:v>
                </c:pt>
                <c:pt idx="3276" formatCode="0.000">
                  <c:v>243.43299999999999</c:v>
                </c:pt>
                <c:pt idx="3277" formatCode="0.000">
                  <c:v>243.46</c:v>
                </c:pt>
                <c:pt idx="3278" formatCode="0.000">
                  <c:v>243.48599999999999</c:v>
                </c:pt>
                <c:pt idx="3279" formatCode="0.000">
                  <c:v>243.51300000000001</c:v>
                </c:pt>
                <c:pt idx="3280" formatCode="0.000">
                  <c:v>243.541</c:v>
                </c:pt>
                <c:pt idx="3281" formatCode="0.000">
                  <c:v>243.566</c:v>
                </c:pt>
                <c:pt idx="3282" formatCode="0.000">
                  <c:v>243.59200000000001</c:v>
                </c:pt>
                <c:pt idx="3283" formatCode="0.000">
                  <c:v>243.62</c:v>
                </c:pt>
                <c:pt idx="3284" formatCode="0.000">
                  <c:v>243.64699999999999</c:v>
                </c:pt>
                <c:pt idx="3285" formatCode="0.000">
                  <c:v>243.673</c:v>
                </c:pt>
                <c:pt idx="3286" formatCode="0.000">
                  <c:v>243.7</c:v>
                </c:pt>
                <c:pt idx="3287" formatCode="0.000">
                  <c:v>243.726</c:v>
                </c:pt>
                <c:pt idx="3288" formatCode="0.000">
                  <c:v>243.75200000000001</c:v>
                </c:pt>
                <c:pt idx="3289" formatCode="0.000">
                  <c:v>243.78</c:v>
                </c:pt>
                <c:pt idx="3290" formatCode="0.000">
                  <c:v>243.80600000000001</c:v>
                </c:pt>
                <c:pt idx="3291" formatCode="0.000">
                  <c:v>243.83199999999999</c:v>
                </c:pt>
                <c:pt idx="3292" formatCode="0.000">
                  <c:v>243.85900000000001</c:v>
                </c:pt>
                <c:pt idx="3293" formatCode="0.000">
                  <c:v>243.886</c:v>
                </c:pt>
                <c:pt idx="3294" formatCode="0.000">
                  <c:v>243.91300000000001</c:v>
                </c:pt>
                <c:pt idx="3295" formatCode="0.000">
                  <c:v>243.93799999999999</c:v>
                </c:pt>
                <c:pt idx="3296" formatCode="0.000">
                  <c:v>243.965</c:v>
                </c:pt>
                <c:pt idx="3297" formatCode="0.000">
                  <c:v>243.99</c:v>
                </c:pt>
                <c:pt idx="3298" formatCode="0.000">
                  <c:v>244.018</c:v>
                </c:pt>
                <c:pt idx="3299" formatCode="0.000">
                  <c:v>244.04599999999999</c:v>
                </c:pt>
                <c:pt idx="3300" formatCode="0.000">
                  <c:v>244.07400000000001</c:v>
                </c:pt>
                <c:pt idx="3301" formatCode="0.000">
                  <c:v>244.09899999999999</c:v>
                </c:pt>
                <c:pt idx="3302" formatCode="0.000">
                  <c:v>244.126</c:v>
                </c:pt>
                <c:pt idx="3303" formatCode="0.000">
                  <c:v>244.15299999999999</c:v>
                </c:pt>
                <c:pt idx="3304" formatCode="0.000">
                  <c:v>244.18100000000001</c:v>
                </c:pt>
                <c:pt idx="3305" formatCode="0.000">
                  <c:v>244.208</c:v>
                </c:pt>
                <c:pt idx="3306" formatCode="0.000">
                  <c:v>244.23400000000001</c:v>
                </c:pt>
                <c:pt idx="3307" formatCode="0.000">
                  <c:v>244.261</c:v>
                </c:pt>
                <c:pt idx="3308" formatCode="0.000">
                  <c:v>244.28800000000001</c:v>
                </c:pt>
                <c:pt idx="3309" formatCode="0.000">
                  <c:v>244.316</c:v>
                </c:pt>
                <c:pt idx="3310" formatCode="0.000">
                  <c:v>244.34299999999999</c:v>
                </c:pt>
                <c:pt idx="3311" formatCode="0.000">
                  <c:v>244.37</c:v>
                </c:pt>
                <c:pt idx="3312" formatCode="0.000">
                  <c:v>244.39699999999999</c:v>
                </c:pt>
                <c:pt idx="3313" formatCode="0.000">
                  <c:v>244.42500000000001</c:v>
                </c:pt>
                <c:pt idx="3314" formatCode="0.000">
                  <c:v>244.452</c:v>
                </c:pt>
                <c:pt idx="3315" formatCode="0.000">
                  <c:v>244.477</c:v>
                </c:pt>
                <c:pt idx="3316" formatCode="0.000">
                  <c:v>244.50399999999999</c:v>
                </c:pt>
                <c:pt idx="3317" formatCode="0.000">
                  <c:v>244.53200000000001</c:v>
                </c:pt>
                <c:pt idx="3318" formatCode="0.000">
                  <c:v>244.55799999999999</c:v>
                </c:pt>
                <c:pt idx="3319" formatCode="0.000">
                  <c:v>244.58500000000001</c:v>
                </c:pt>
                <c:pt idx="3320" formatCode="0.000">
                  <c:v>244.614</c:v>
                </c:pt>
                <c:pt idx="3321" formatCode="0.000">
                  <c:v>244.64099999999999</c:v>
                </c:pt>
                <c:pt idx="3322" formatCode="0.000">
                  <c:v>244.667</c:v>
                </c:pt>
                <c:pt idx="3323" formatCode="0.000">
                  <c:v>244.69499999999999</c:v>
                </c:pt>
                <c:pt idx="3324" formatCode="0.000">
                  <c:v>244.72300000000001</c:v>
                </c:pt>
                <c:pt idx="3325" formatCode="0.000">
                  <c:v>244.75</c:v>
                </c:pt>
                <c:pt idx="3326" formatCode="0.000">
                  <c:v>244.77699999999999</c:v>
                </c:pt>
                <c:pt idx="3327" formatCode="0.000">
                  <c:v>244.80500000000001</c:v>
                </c:pt>
                <c:pt idx="3328" formatCode="0.000">
                  <c:v>244.83199999999999</c:v>
                </c:pt>
                <c:pt idx="3329" formatCode="0.000">
                  <c:v>244.85900000000001</c:v>
                </c:pt>
                <c:pt idx="3330" formatCode="0.000">
                  <c:v>244.887</c:v>
                </c:pt>
                <c:pt idx="3331" formatCode="0.000">
                  <c:v>244.91499999999999</c:v>
                </c:pt>
                <c:pt idx="3332" formatCode="0.000">
                  <c:v>244.94300000000001</c:v>
                </c:pt>
                <c:pt idx="3333" formatCode="0.000">
                  <c:v>244.97</c:v>
                </c:pt>
                <c:pt idx="3334" formatCode="0.000">
                  <c:v>244.99700000000001</c:v>
                </c:pt>
                <c:pt idx="3335" formatCode="0.000">
                  <c:v>245.024</c:v>
                </c:pt>
                <c:pt idx="3336" formatCode="0.000">
                  <c:v>245.05199999999999</c:v>
                </c:pt>
                <c:pt idx="3337" formatCode="0.000">
                  <c:v>245.07900000000001</c:v>
                </c:pt>
                <c:pt idx="3338" formatCode="0.000">
                  <c:v>245.10499999999999</c:v>
                </c:pt>
                <c:pt idx="3339" formatCode="0.000">
                  <c:v>245.13300000000001</c:v>
                </c:pt>
                <c:pt idx="3340" formatCode="0.000">
                  <c:v>245.16</c:v>
                </c:pt>
                <c:pt idx="3341" formatCode="0.000">
                  <c:v>245.18600000000001</c:v>
                </c:pt>
                <c:pt idx="3342" formatCode="0.000">
                  <c:v>245.215</c:v>
                </c:pt>
                <c:pt idx="3343" formatCode="0.000">
                  <c:v>245.24100000000001</c:v>
                </c:pt>
                <c:pt idx="3344" formatCode="0.000">
                  <c:v>245.268</c:v>
                </c:pt>
                <c:pt idx="3345" formatCode="0.000">
                  <c:v>245.297</c:v>
                </c:pt>
                <c:pt idx="3346" formatCode="0.000">
                  <c:v>245.32300000000001</c:v>
                </c:pt>
                <c:pt idx="3347" formatCode="0.000">
                  <c:v>245.35</c:v>
                </c:pt>
                <c:pt idx="3348" formatCode="0.000">
                  <c:v>245.37700000000001</c:v>
                </c:pt>
                <c:pt idx="3349" formatCode="0.000">
                  <c:v>245.404</c:v>
                </c:pt>
                <c:pt idx="3350" formatCode="0.000">
                  <c:v>245.43199999999999</c:v>
                </c:pt>
                <c:pt idx="3351" formatCode="0.000">
                  <c:v>245.46</c:v>
                </c:pt>
                <c:pt idx="3352" formatCode="0.000">
                  <c:v>245.48699999999999</c:v>
                </c:pt>
                <c:pt idx="3353" formatCode="0.000">
                  <c:v>245.51400000000001</c:v>
                </c:pt>
                <c:pt idx="3354" formatCode="0.000">
                  <c:v>245.541</c:v>
                </c:pt>
                <c:pt idx="3355" formatCode="0.000">
                  <c:v>245.57</c:v>
                </c:pt>
                <c:pt idx="3356" formatCode="0.000">
                  <c:v>245.59700000000001</c:v>
                </c:pt>
                <c:pt idx="3357" formatCode="0.000">
                  <c:v>245.624</c:v>
                </c:pt>
                <c:pt idx="3358" formatCode="0.000">
                  <c:v>245.65199999999999</c:v>
                </c:pt>
                <c:pt idx="3359" formatCode="0.000">
                  <c:v>245.68</c:v>
                </c:pt>
                <c:pt idx="3360" formatCode="0.000">
                  <c:v>245.70699999999999</c:v>
                </c:pt>
                <c:pt idx="3361" formatCode="0.000">
                  <c:v>245.73400000000001</c:v>
                </c:pt>
                <c:pt idx="3362" formatCode="0.000">
                  <c:v>245.76300000000001</c:v>
                </c:pt>
                <c:pt idx="3363" formatCode="0.000">
                  <c:v>245.791</c:v>
                </c:pt>
                <c:pt idx="3364" formatCode="0.000">
                  <c:v>245.81899999999999</c:v>
                </c:pt>
                <c:pt idx="3365" formatCode="0.000">
                  <c:v>245.846</c:v>
                </c:pt>
                <c:pt idx="3366" formatCode="0.000">
                  <c:v>245.874</c:v>
                </c:pt>
                <c:pt idx="3367" formatCode="0.000">
                  <c:v>245.90199999999999</c:v>
                </c:pt>
                <c:pt idx="3368" formatCode="0.000">
                  <c:v>245.93</c:v>
                </c:pt>
                <c:pt idx="3369" formatCode="0.000">
                  <c:v>245.958</c:v>
                </c:pt>
                <c:pt idx="3370" formatCode="0.000">
                  <c:v>245.98500000000001</c:v>
                </c:pt>
                <c:pt idx="3371" formatCode="0.000">
                  <c:v>246.01300000000001</c:v>
                </c:pt>
                <c:pt idx="3372" formatCode="0.000">
                  <c:v>246.042</c:v>
                </c:pt>
                <c:pt idx="3373" formatCode="0.000">
                  <c:v>246.07</c:v>
                </c:pt>
                <c:pt idx="3374" formatCode="0.000">
                  <c:v>246.09800000000001</c:v>
                </c:pt>
                <c:pt idx="3375" formatCode="0.000">
                  <c:v>246.124</c:v>
                </c:pt>
                <c:pt idx="3376" formatCode="0.000">
                  <c:v>246.15299999999999</c:v>
                </c:pt>
                <c:pt idx="3377" formatCode="0.000">
                  <c:v>246.18199999999999</c:v>
                </c:pt>
                <c:pt idx="3378" formatCode="0.000">
                  <c:v>246.21</c:v>
                </c:pt>
                <c:pt idx="3379" formatCode="0.000">
                  <c:v>246.238</c:v>
                </c:pt>
                <c:pt idx="3380" formatCode="0.000">
                  <c:v>246.267</c:v>
                </c:pt>
                <c:pt idx="3381" formatCode="0.000">
                  <c:v>246.29499999999999</c:v>
                </c:pt>
                <c:pt idx="3382" formatCode="0.000">
                  <c:v>246.32300000000001</c:v>
                </c:pt>
                <c:pt idx="3383" formatCode="0.000">
                  <c:v>246.35</c:v>
                </c:pt>
                <c:pt idx="3384" formatCode="0.000">
                  <c:v>246.37899999999999</c:v>
                </c:pt>
                <c:pt idx="3385" formatCode="0.000">
                  <c:v>246.40799999999999</c:v>
                </c:pt>
                <c:pt idx="3386" formatCode="0.000">
                  <c:v>246.435</c:v>
                </c:pt>
                <c:pt idx="3387" formatCode="0.000">
                  <c:v>246.464</c:v>
                </c:pt>
                <c:pt idx="3388" formatCode="0.000">
                  <c:v>246.49100000000001</c:v>
                </c:pt>
                <c:pt idx="3389" formatCode="0.000">
                  <c:v>246.52</c:v>
                </c:pt>
                <c:pt idx="3390" formatCode="0.000">
                  <c:v>246.54900000000001</c:v>
                </c:pt>
                <c:pt idx="3391" formatCode="0.000">
                  <c:v>246.577</c:v>
                </c:pt>
                <c:pt idx="3392" formatCode="0.000">
                  <c:v>246.60400000000001</c:v>
                </c:pt>
                <c:pt idx="3393" formatCode="0.000">
                  <c:v>246.63300000000001</c:v>
                </c:pt>
                <c:pt idx="3394" formatCode="0.000">
                  <c:v>246.66200000000001</c:v>
                </c:pt>
                <c:pt idx="3395" formatCode="0.000">
                  <c:v>246.69200000000001</c:v>
                </c:pt>
                <c:pt idx="3396" formatCode="0.000">
                  <c:v>246.721</c:v>
                </c:pt>
                <c:pt idx="3397" formatCode="0.000">
                  <c:v>246.74799999999999</c:v>
                </c:pt>
                <c:pt idx="3398" formatCode="0.000">
                  <c:v>246.77799999999999</c:v>
                </c:pt>
                <c:pt idx="3399" formatCode="0.000">
                  <c:v>246.80699999999999</c:v>
                </c:pt>
                <c:pt idx="3400" formatCode="0.000">
                  <c:v>246.83600000000001</c:v>
                </c:pt>
                <c:pt idx="3401" formatCode="0.000">
                  <c:v>246.864</c:v>
                </c:pt>
                <c:pt idx="3402" formatCode="0.000">
                  <c:v>246.893</c:v>
                </c:pt>
                <c:pt idx="3403" formatCode="0.000">
                  <c:v>246.922</c:v>
                </c:pt>
                <c:pt idx="3404" formatCode="0.000">
                  <c:v>246.95</c:v>
                </c:pt>
                <c:pt idx="3405" formatCode="0.000">
                  <c:v>246.97900000000001</c:v>
                </c:pt>
                <c:pt idx="3406" formatCode="0.000">
                  <c:v>247.00700000000001</c:v>
                </c:pt>
                <c:pt idx="3407" formatCode="0.000">
                  <c:v>247.03700000000001</c:v>
                </c:pt>
                <c:pt idx="3408" formatCode="0.000">
                  <c:v>247.065</c:v>
                </c:pt>
                <c:pt idx="3409" formatCode="0.000">
                  <c:v>247.09399999999999</c:v>
                </c:pt>
                <c:pt idx="3410" formatCode="0.000">
                  <c:v>247.12200000000001</c:v>
                </c:pt>
                <c:pt idx="3411" formatCode="0.000">
                  <c:v>247.15100000000001</c:v>
                </c:pt>
                <c:pt idx="3412" formatCode="0.000">
                  <c:v>247.179</c:v>
                </c:pt>
                <c:pt idx="3413" formatCode="0.000">
                  <c:v>247.209</c:v>
                </c:pt>
                <c:pt idx="3414" formatCode="0.000">
                  <c:v>247.23699999999999</c:v>
                </c:pt>
                <c:pt idx="3415" formatCode="0.000">
                  <c:v>247.26599999999999</c:v>
                </c:pt>
                <c:pt idx="3416" formatCode="0.000">
                  <c:v>247.297</c:v>
                </c:pt>
                <c:pt idx="3417" formatCode="0.000">
                  <c:v>247.32599999999999</c:v>
                </c:pt>
                <c:pt idx="3418" formatCode="0.000">
                  <c:v>247.35499999999999</c:v>
                </c:pt>
                <c:pt idx="3419" formatCode="0.000">
                  <c:v>247.38399999999999</c:v>
                </c:pt>
                <c:pt idx="3420" formatCode="0.000">
                  <c:v>247.41300000000001</c:v>
                </c:pt>
                <c:pt idx="3421" formatCode="0.000">
                  <c:v>247.44200000000001</c:v>
                </c:pt>
                <c:pt idx="3422" formatCode="0.000">
                  <c:v>247.47200000000001</c:v>
                </c:pt>
                <c:pt idx="3423" formatCode="0.000">
                  <c:v>247.49799999999999</c:v>
                </c:pt>
                <c:pt idx="3424" formatCode="0.000">
                  <c:v>247.52600000000001</c:v>
                </c:pt>
                <c:pt idx="3425" formatCode="0.000">
                  <c:v>247.55500000000001</c:v>
                </c:pt>
                <c:pt idx="3426" formatCode="0.000">
                  <c:v>247.58600000000001</c:v>
                </c:pt>
                <c:pt idx="3427" formatCode="0.000">
                  <c:v>247.61500000000001</c:v>
                </c:pt>
                <c:pt idx="3428" formatCode="0.000">
                  <c:v>247.643</c:v>
                </c:pt>
                <c:pt idx="3429" formatCode="0.000">
                  <c:v>247.67099999999999</c:v>
                </c:pt>
                <c:pt idx="3430" formatCode="0.000">
                  <c:v>247.70099999999999</c:v>
                </c:pt>
                <c:pt idx="3431" formatCode="0.000">
                  <c:v>247.73</c:v>
                </c:pt>
                <c:pt idx="3432" formatCode="0.000">
                  <c:v>247.75800000000001</c:v>
                </c:pt>
                <c:pt idx="3433" formatCode="0.000">
                  <c:v>247.786</c:v>
                </c:pt>
                <c:pt idx="3434" formatCode="0.000">
                  <c:v>247.816</c:v>
                </c:pt>
                <c:pt idx="3435" formatCode="0.000">
                  <c:v>247.845</c:v>
                </c:pt>
                <c:pt idx="3436" formatCode="0.000">
                  <c:v>247.874</c:v>
                </c:pt>
                <c:pt idx="3437" formatCode="0.000">
                  <c:v>247.90100000000001</c:v>
                </c:pt>
                <c:pt idx="3438" formatCode="0.000">
                  <c:v>247.93</c:v>
                </c:pt>
                <c:pt idx="3439" formatCode="0.000">
                  <c:v>247.95699999999999</c:v>
                </c:pt>
                <c:pt idx="3440" formatCode="0.000">
                  <c:v>247.988</c:v>
                </c:pt>
                <c:pt idx="3441" formatCode="0.000">
                  <c:v>248.01599999999999</c:v>
                </c:pt>
                <c:pt idx="3442" formatCode="0.000">
                  <c:v>248.04400000000001</c:v>
                </c:pt>
                <c:pt idx="3443" formatCode="0.000">
                  <c:v>248.07300000000001</c:v>
                </c:pt>
                <c:pt idx="3444" formatCode="0.000">
                  <c:v>248.09899999999999</c:v>
                </c:pt>
                <c:pt idx="3445" formatCode="0.000">
                  <c:v>248.124</c:v>
                </c:pt>
                <c:pt idx="3446" formatCode="0.000">
                  <c:v>248.15199999999999</c:v>
                </c:pt>
                <c:pt idx="3447" formatCode="0.000">
                  <c:v>248.18</c:v>
                </c:pt>
                <c:pt idx="3448" formatCode="0.000">
                  <c:v>248.20699999999999</c:v>
                </c:pt>
                <c:pt idx="3449" formatCode="0.000">
                  <c:v>248.23400000000001</c:v>
                </c:pt>
                <c:pt idx="3450" formatCode="0.000">
                  <c:v>248.261</c:v>
                </c:pt>
                <c:pt idx="3451" formatCode="0.000">
                  <c:v>248.28800000000001</c:v>
                </c:pt>
                <c:pt idx="3452" formatCode="0.000">
                  <c:v>248.315</c:v>
                </c:pt>
                <c:pt idx="3453" formatCode="0.000">
                  <c:v>248.34100000000001</c:v>
                </c:pt>
                <c:pt idx="3454" formatCode="0.000">
                  <c:v>248.36799999999999</c:v>
                </c:pt>
                <c:pt idx="3455" formatCode="0.000">
                  <c:v>248.39500000000001</c:v>
                </c:pt>
                <c:pt idx="3456" formatCode="0.000">
                  <c:v>248.422</c:v>
                </c:pt>
                <c:pt idx="3457" formatCode="0.000">
                  <c:v>248.44900000000001</c:v>
                </c:pt>
                <c:pt idx="3458" formatCode="0.000">
                  <c:v>248.476</c:v>
                </c:pt>
                <c:pt idx="3459" formatCode="0.000">
                  <c:v>248.501</c:v>
                </c:pt>
                <c:pt idx="3460" formatCode="0.000">
                  <c:v>248.52799999999999</c:v>
                </c:pt>
                <c:pt idx="3461" formatCode="0.000">
                  <c:v>248.55500000000001</c:v>
                </c:pt>
                <c:pt idx="3462" formatCode="0.000">
                  <c:v>248.58099999999999</c:v>
                </c:pt>
                <c:pt idx="3463" formatCode="0.000">
                  <c:v>248.608</c:v>
                </c:pt>
                <c:pt idx="3464" formatCode="0.000">
                  <c:v>248.63300000000001</c:v>
                </c:pt>
                <c:pt idx="3465" formatCode="0.000">
                  <c:v>248.66</c:v>
                </c:pt>
                <c:pt idx="3466" formatCode="0.000">
                  <c:v>248.68600000000001</c:v>
                </c:pt>
                <c:pt idx="3467" formatCode="0.000">
                  <c:v>248.71299999999999</c:v>
                </c:pt>
                <c:pt idx="3468" formatCode="0.000">
                  <c:v>248.74</c:v>
                </c:pt>
                <c:pt idx="3469" formatCode="0.000">
                  <c:v>248.76499999999999</c:v>
                </c:pt>
                <c:pt idx="3470" formatCode="0.000">
                  <c:v>248.791</c:v>
                </c:pt>
                <c:pt idx="3471" formatCode="0.000">
                  <c:v>248.81700000000001</c:v>
                </c:pt>
                <c:pt idx="3472" formatCode="0.000">
                  <c:v>248.84399999999999</c:v>
                </c:pt>
                <c:pt idx="3473" formatCode="0.000">
                  <c:v>248.869</c:v>
                </c:pt>
                <c:pt idx="3474" formatCode="0.000">
                  <c:v>248.89500000000001</c:v>
                </c:pt>
                <c:pt idx="3475" formatCode="0.000">
                  <c:v>248.92099999999999</c:v>
                </c:pt>
                <c:pt idx="3476" formatCode="0.000">
                  <c:v>248.94800000000001</c:v>
                </c:pt>
                <c:pt idx="3477" formatCode="0.000">
                  <c:v>248.976</c:v>
                </c:pt>
                <c:pt idx="3478" formatCode="0.000">
                  <c:v>249.001</c:v>
                </c:pt>
                <c:pt idx="3479" formatCode="0.000">
                  <c:v>249.02600000000001</c:v>
                </c:pt>
                <c:pt idx="3480" formatCode="0.000">
                  <c:v>249.05600000000001</c:v>
                </c:pt>
                <c:pt idx="3481" formatCode="0.000">
                  <c:v>249.08199999999999</c:v>
                </c:pt>
                <c:pt idx="3482" formatCode="0.000">
                  <c:v>249.10900000000001</c:v>
                </c:pt>
                <c:pt idx="3483" formatCode="0.000">
                  <c:v>249.136</c:v>
                </c:pt>
                <c:pt idx="3484" formatCode="0.000">
                  <c:v>249.16200000000001</c:v>
                </c:pt>
                <c:pt idx="3485" formatCode="0.000">
                  <c:v>249.19</c:v>
                </c:pt>
                <c:pt idx="3486" formatCode="0.000">
                  <c:v>249.21700000000001</c:v>
                </c:pt>
                <c:pt idx="3487" formatCode="0.000">
                  <c:v>249.24299999999999</c:v>
                </c:pt>
                <c:pt idx="3488" formatCode="0.000">
                  <c:v>249.26900000000001</c:v>
                </c:pt>
                <c:pt idx="3489" formatCode="0.000">
                  <c:v>249.297</c:v>
                </c:pt>
                <c:pt idx="3490" formatCode="0.000">
                  <c:v>249.32599999999999</c:v>
                </c:pt>
                <c:pt idx="3491" formatCode="0.000">
                  <c:v>249.35300000000001</c:v>
                </c:pt>
                <c:pt idx="3492" formatCode="0.000">
                  <c:v>249.37899999999999</c:v>
                </c:pt>
                <c:pt idx="3493" formatCode="0.000">
                  <c:v>249.40700000000001</c:v>
                </c:pt>
                <c:pt idx="3494" formatCode="0.000">
                  <c:v>249.434</c:v>
                </c:pt>
                <c:pt idx="3495" formatCode="0.000">
                  <c:v>249.46199999999999</c:v>
                </c:pt>
                <c:pt idx="3496" formatCode="0.000">
                  <c:v>249.489</c:v>
                </c:pt>
                <c:pt idx="3497" formatCode="0.000">
                  <c:v>249.51599999999999</c:v>
                </c:pt>
                <c:pt idx="3498" formatCode="0.000">
                  <c:v>249.54400000000001</c:v>
                </c:pt>
                <c:pt idx="3499" formatCode="0.000">
                  <c:v>249.572</c:v>
                </c:pt>
                <c:pt idx="3500" formatCode="0.000">
                  <c:v>249.59899999999999</c:v>
                </c:pt>
                <c:pt idx="3501" formatCode="0.000">
                  <c:v>249.62700000000001</c:v>
                </c:pt>
                <c:pt idx="3502" formatCode="0.000">
                  <c:v>249.654</c:v>
                </c:pt>
                <c:pt idx="3503" formatCode="0.000">
                  <c:v>249.68</c:v>
                </c:pt>
                <c:pt idx="3504" formatCode="0.000">
                  <c:v>249.70599999999999</c:v>
                </c:pt>
                <c:pt idx="3505" formatCode="0.000">
                  <c:v>249.73500000000001</c:v>
                </c:pt>
                <c:pt idx="3506" formatCode="0.000">
                  <c:v>249.76300000000001</c:v>
                </c:pt>
                <c:pt idx="3507" formatCode="0.000">
                  <c:v>249.791</c:v>
                </c:pt>
                <c:pt idx="3508" formatCode="0.000">
                  <c:v>249.81700000000001</c:v>
                </c:pt>
                <c:pt idx="3509" formatCode="0.000">
                  <c:v>249.845</c:v>
                </c:pt>
                <c:pt idx="3510" formatCode="0.000">
                  <c:v>249.87200000000001</c:v>
                </c:pt>
                <c:pt idx="3511" formatCode="0.000">
                  <c:v>249.9</c:v>
                </c:pt>
                <c:pt idx="3512" formatCode="0.000">
                  <c:v>249.92699999999999</c:v>
                </c:pt>
                <c:pt idx="3513" formatCode="0.000">
                  <c:v>249.95400000000001</c:v>
                </c:pt>
                <c:pt idx="3514" formatCode="0.000">
                  <c:v>249.982</c:v>
                </c:pt>
                <c:pt idx="3515" formatCode="0.000">
                  <c:v>250.01</c:v>
                </c:pt>
                <c:pt idx="3516" formatCode="0.000">
                  <c:v>250.03800000000001</c:v>
                </c:pt>
                <c:pt idx="3517" formatCode="0.000">
                  <c:v>250.06399999999999</c:v>
                </c:pt>
                <c:pt idx="3518" formatCode="0.000">
                  <c:v>250.09</c:v>
                </c:pt>
                <c:pt idx="3519" formatCode="0.000">
                  <c:v>250.11600000000001</c:v>
                </c:pt>
                <c:pt idx="3520" formatCode="0.000">
                  <c:v>250.142</c:v>
                </c:pt>
                <c:pt idx="3521" formatCode="0.000">
                  <c:v>250.16900000000001</c:v>
                </c:pt>
                <c:pt idx="3522" formatCode="0.000">
                  <c:v>250.196</c:v>
                </c:pt>
                <c:pt idx="3523" formatCode="0.000">
                  <c:v>250.22399999999999</c:v>
                </c:pt>
                <c:pt idx="3524" formatCode="0.000">
                  <c:v>250.251</c:v>
                </c:pt>
                <c:pt idx="3525" formatCode="0.000">
                  <c:v>250.279</c:v>
                </c:pt>
                <c:pt idx="3526" formatCode="0.000">
                  <c:v>250.30600000000001</c:v>
                </c:pt>
                <c:pt idx="3527" formatCode="0.000">
                  <c:v>250.333</c:v>
                </c:pt>
                <c:pt idx="3528" formatCode="0.000">
                  <c:v>250.35900000000001</c:v>
                </c:pt>
                <c:pt idx="3529" formatCode="0.000">
                  <c:v>250.38399999999999</c:v>
                </c:pt>
                <c:pt idx="3530" formatCode="0.000">
                  <c:v>250.41300000000001</c:v>
                </c:pt>
                <c:pt idx="3531" formatCode="0.000">
                  <c:v>250.44</c:v>
                </c:pt>
                <c:pt idx="3532" formatCode="0.000">
                  <c:v>250.46600000000001</c:v>
                </c:pt>
                <c:pt idx="3533" formatCode="0.000">
                  <c:v>250.49199999999999</c:v>
                </c:pt>
                <c:pt idx="3534" formatCode="0.000">
                  <c:v>250.52</c:v>
                </c:pt>
                <c:pt idx="3535" formatCode="0.000">
                  <c:v>250.54599999999999</c:v>
                </c:pt>
                <c:pt idx="3536" formatCode="0.000">
                  <c:v>250.571</c:v>
                </c:pt>
                <c:pt idx="3537" formatCode="0.000">
                  <c:v>250.59800000000001</c:v>
                </c:pt>
                <c:pt idx="3538" formatCode="0.000">
                  <c:v>250.624</c:v>
                </c:pt>
                <c:pt idx="3539" formatCode="0.000">
                  <c:v>250.65</c:v>
                </c:pt>
                <c:pt idx="3540" formatCode="0.000">
                  <c:v>250.67699999999999</c:v>
                </c:pt>
                <c:pt idx="3541" formatCode="0.000">
                  <c:v>250.70400000000001</c:v>
                </c:pt>
                <c:pt idx="3542" formatCode="0.000">
                  <c:v>250.732</c:v>
                </c:pt>
                <c:pt idx="3543" formatCode="0.000">
                  <c:v>250.75800000000001</c:v>
                </c:pt>
                <c:pt idx="3544" formatCode="0.000">
                  <c:v>250.785</c:v>
                </c:pt>
                <c:pt idx="3545" formatCode="0.000">
                  <c:v>250.81200000000001</c:v>
                </c:pt>
                <c:pt idx="3546" formatCode="0.000">
                  <c:v>250.83799999999999</c:v>
                </c:pt>
                <c:pt idx="3547" formatCode="0.000">
                  <c:v>250.86500000000001</c:v>
                </c:pt>
                <c:pt idx="3548" formatCode="0.000">
                  <c:v>250.892</c:v>
                </c:pt>
                <c:pt idx="3549" formatCode="0.000">
                  <c:v>250.91800000000001</c:v>
                </c:pt>
                <c:pt idx="3550" formatCode="0.000">
                  <c:v>250.94499999999999</c:v>
                </c:pt>
                <c:pt idx="3551" formatCode="0.000">
                  <c:v>250.97</c:v>
                </c:pt>
                <c:pt idx="3552" formatCode="0.000">
                  <c:v>250.99600000000001</c:v>
                </c:pt>
                <c:pt idx="3553" formatCode="0.000">
                  <c:v>251.024</c:v>
                </c:pt>
                <c:pt idx="3554" formatCode="0.000">
                  <c:v>251.053</c:v>
                </c:pt>
                <c:pt idx="3555" formatCode="0.000">
                  <c:v>251.08</c:v>
                </c:pt>
                <c:pt idx="3556" formatCode="0.000">
                  <c:v>251.10599999999999</c:v>
                </c:pt>
                <c:pt idx="3557" formatCode="0.000">
                  <c:v>251.13300000000001</c:v>
                </c:pt>
                <c:pt idx="3558" formatCode="0.000">
                  <c:v>251.16</c:v>
                </c:pt>
                <c:pt idx="3559" formatCode="0.000">
                  <c:v>251.18700000000001</c:v>
                </c:pt>
                <c:pt idx="3560" formatCode="0.000">
                  <c:v>251.214</c:v>
                </c:pt>
                <c:pt idx="3561" formatCode="0.000">
                  <c:v>251.24100000000001</c:v>
                </c:pt>
                <c:pt idx="3562" formatCode="0.000">
                  <c:v>251.268</c:v>
                </c:pt>
                <c:pt idx="3563" formatCode="0.000">
                  <c:v>251.29499999999999</c:v>
                </c:pt>
                <c:pt idx="3564" formatCode="0.000">
                  <c:v>251.322</c:v>
                </c:pt>
                <c:pt idx="3565" formatCode="0.000">
                  <c:v>251.34899999999999</c:v>
                </c:pt>
                <c:pt idx="3566" formatCode="0.000">
                  <c:v>251.376</c:v>
                </c:pt>
                <c:pt idx="3567" formatCode="0.000">
                  <c:v>251.40199999999999</c:v>
                </c:pt>
                <c:pt idx="3568" formatCode="0.000">
                  <c:v>251.429</c:v>
                </c:pt>
                <c:pt idx="3569" formatCode="0.000">
                  <c:v>251.45699999999999</c:v>
                </c:pt>
                <c:pt idx="3570" formatCode="0.000">
                  <c:v>251.48400000000001</c:v>
                </c:pt>
                <c:pt idx="3571" formatCode="0.000">
                  <c:v>251.511</c:v>
                </c:pt>
                <c:pt idx="3572" formatCode="0.000">
                  <c:v>251.53800000000001</c:v>
                </c:pt>
                <c:pt idx="3573" formatCode="0.000">
                  <c:v>251.565</c:v>
                </c:pt>
                <c:pt idx="3574" formatCode="0.000">
                  <c:v>251.59200000000001</c:v>
                </c:pt>
                <c:pt idx="3575" formatCode="0.000">
                  <c:v>251.61799999999999</c:v>
                </c:pt>
                <c:pt idx="3576" formatCode="0.000">
                  <c:v>251.64599999999999</c:v>
                </c:pt>
                <c:pt idx="3577" formatCode="0.000">
                  <c:v>251.672</c:v>
                </c:pt>
                <c:pt idx="3578" formatCode="0.000">
                  <c:v>251.7</c:v>
                </c:pt>
                <c:pt idx="3579" formatCode="0.000">
                  <c:v>251.72800000000001</c:v>
                </c:pt>
                <c:pt idx="3580" formatCode="0.000">
                  <c:v>251.755</c:v>
                </c:pt>
                <c:pt idx="3581" formatCode="0.000">
                  <c:v>251.78100000000001</c:v>
                </c:pt>
                <c:pt idx="3582" formatCode="0.000">
                  <c:v>251.80799999999999</c:v>
                </c:pt>
                <c:pt idx="3583" formatCode="0.000">
                  <c:v>251.83500000000001</c:v>
                </c:pt>
                <c:pt idx="3584" formatCode="0.000">
                  <c:v>251.86099999999999</c:v>
                </c:pt>
                <c:pt idx="3585" formatCode="0.000">
                  <c:v>251.88800000000001</c:v>
                </c:pt>
                <c:pt idx="3586" formatCode="0.000">
                  <c:v>251.916</c:v>
                </c:pt>
                <c:pt idx="3587" formatCode="0.000">
                  <c:v>251.94499999999999</c:v>
                </c:pt>
                <c:pt idx="3588" formatCode="0.000">
                  <c:v>251.971</c:v>
                </c:pt>
                <c:pt idx="3589" formatCode="0.000">
                  <c:v>251.99799999999999</c:v>
                </c:pt>
                <c:pt idx="3590" formatCode="0.000">
                  <c:v>252.02500000000001</c:v>
                </c:pt>
                <c:pt idx="3591" formatCode="0.000">
                  <c:v>252.053</c:v>
                </c:pt>
                <c:pt idx="3592" formatCode="0.000">
                  <c:v>252.08</c:v>
                </c:pt>
                <c:pt idx="3593" formatCode="0.000">
                  <c:v>252.10599999999999</c:v>
                </c:pt>
                <c:pt idx="3594" formatCode="0.000">
                  <c:v>252.13300000000001</c:v>
                </c:pt>
                <c:pt idx="3595" formatCode="0.000">
                  <c:v>252.16</c:v>
                </c:pt>
                <c:pt idx="3596" formatCode="0.000">
                  <c:v>252.18700000000001</c:v>
                </c:pt>
                <c:pt idx="3597" formatCode="0.000">
                  <c:v>252.21299999999999</c:v>
                </c:pt>
                <c:pt idx="3598" formatCode="0.000">
                  <c:v>252.239</c:v>
                </c:pt>
                <c:pt idx="3599" formatCode="0.000">
                  <c:v>252.26599999999999</c:v>
                </c:pt>
                <c:pt idx="3600" formatCode="0.000">
                  <c:v>252.29300000000001</c:v>
                </c:pt>
                <c:pt idx="3601" formatCode="0.000">
                  <c:v>252.321</c:v>
                </c:pt>
                <c:pt idx="3602" formatCode="0.000">
                  <c:v>252.34700000000001</c:v>
                </c:pt>
                <c:pt idx="3603" formatCode="0.000">
                  <c:v>252.374</c:v>
                </c:pt>
                <c:pt idx="3604" formatCode="0.000">
                  <c:v>252.40100000000001</c:v>
                </c:pt>
                <c:pt idx="3605" formatCode="0.000">
                  <c:v>252.428</c:v>
                </c:pt>
                <c:pt idx="3606" formatCode="0.000">
                  <c:v>252.45599999999999</c:v>
                </c:pt>
                <c:pt idx="3607" formatCode="0.000">
                  <c:v>252.482</c:v>
                </c:pt>
                <c:pt idx="3608" formatCode="0.000">
                  <c:v>252.50899999999999</c:v>
                </c:pt>
                <c:pt idx="3609" formatCode="0.000">
                  <c:v>252.53700000000001</c:v>
                </c:pt>
                <c:pt idx="3610" formatCode="0.000">
                  <c:v>252.56399999999999</c:v>
                </c:pt>
                <c:pt idx="3611" formatCode="0.000">
                  <c:v>252.59100000000001</c:v>
                </c:pt>
                <c:pt idx="3612" formatCode="0.000">
                  <c:v>252.61799999999999</c:v>
                </c:pt>
                <c:pt idx="3613" formatCode="0.000">
                  <c:v>252.64400000000001</c:v>
                </c:pt>
                <c:pt idx="3614" formatCode="0.000">
                  <c:v>252.67</c:v>
                </c:pt>
                <c:pt idx="3615" formatCode="0.000">
                  <c:v>252.697</c:v>
                </c:pt>
                <c:pt idx="3616" formatCode="0.000">
                  <c:v>252.72300000000001</c:v>
                </c:pt>
                <c:pt idx="3617" formatCode="0.000">
                  <c:v>252.749</c:v>
                </c:pt>
                <c:pt idx="3618" formatCode="0.000">
                  <c:v>252.77600000000001</c:v>
                </c:pt>
                <c:pt idx="3619" formatCode="0.000">
                  <c:v>252.803</c:v>
                </c:pt>
                <c:pt idx="3620" formatCode="0.000">
                  <c:v>252.83</c:v>
                </c:pt>
                <c:pt idx="3621" formatCode="0.000">
                  <c:v>252.857</c:v>
                </c:pt>
                <c:pt idx="3622" formatCode="0.000">
                  <c:v>252.88499999999999</c:v>
                </c:pt>
                <c:pt idx="3623" formatCode="0.000">
                  <c:v>252.91</c:v>
                </c:pt>
                <c:pt idx="3624" formatCode="0.000">
                  <c:v>252.93700000000001</c:v>
                </c:pt>
                <c:pt idx="3625" formatCode="0.000">
                  <c:v>252.96299999999999</c:v>
                </c:pt>
                <c:pt idx="3626" formatCode="0.000">
                  <c:v>252.99</c:v>
                </c:pt>
                <c:pt idx="3627" formatCode="0.000">
                  <c:v>253.01599999999999</c:v>
                </c:pt>
                <c:pt idx="3628" formatCode="0.000">
                  <c:v>253.042</c:v>
                </c:pt>
                <c:pt idx="3629" formatCode="0.000">
                  <c:v>253.07</c:v>
                </c:pt>
                <c:pt idx="3630" formatCode="0.000">
                  <c:v>253.09700000000001</c:v>
                </c:pt>
                <c:pt idx="3631" formatCode="0.000">
                  <c:v>253.12299999999999</c:v>
                </c:pt>
                <c:pt idx="3632" formatCode="0.000">
                  <c:v>253.15</c:v>
                </c:pt>
                <c:pt idx="3633" formatCode="0.000">
                  <c:v>253.17699999999999</c:v>
                </c:pt>
                <c:pt idx="3634" formatCode="0.000">
                  <c:v>253.20400000000001</c:v>
                </c:pt>
                <c:pt idx="3635" formatCode="0.000">
                  <c:v>253.23</c:v>
                </c:pt>
                <c:pt idx="3636" formatCode="0.000">
                  <c:v>253.25800000000001</c:v>
                </c:pt>
                <c:pt idx="3637" formatCode="0.000">
                  <c:v>253.286</c:v>
                </c:pt>
                <c:pt idx="3638" formatCode="0.000">
                  <c:v>253.31299999999999</c:v>
                </c:pt>
                <c:pt idx="3639" formatCode="0.000">
                  <c:v>253.34100000000001</c:v>
                </c:pt>
                <c:pt idx="3640" formatCode="0.000">
                  <c:v>253.36699999999999</c:v>
                </c:pt>
                <c:pt idx="3641" formatCode="0.000">
                  <c:v>253.39400000000001</c:v>
                </c:pt>
                <c:pt idx="3642" formatCode="0.000">
                  <c:v>253.42099999999999</c:v>
                </c:pt>
                <c:pt idx="3643" formatCode="0.000">
                  <c:v>253.44800000000001</c:v>
                </c:pt>
                <c:pt idx="3644" formatCode="0.000">
                  <c:v>253.47499999999999</c:v>
                </c:pt>
                <c:pt idx="3645" formatCode="0.000">
                  <c:v>253.50399999999999</c:v>
                </c:pt>
                <c:pt idx="3646" formatCode="0.000">
                  <c:v>253.53100000000001</c:v>
                </c:pt>
                <c:pt idx="3647" formatCode="0.000">
                  <c:v>253.55799999999999</c:v>
                </c:pt>
                <c:pt idx="3648" formatCode="0.000">
                  <c:v>253.58500000000001</c:v>
                </c:pt>
                <c:pt idx="3649" formatCode="0.000">
                  <c:v>253.61199999999999</c:v>
                </c:pt>
                <c:pt idx="3650" formatCode="0.000">
                  <c:v>253.64</c:v>
                </c:pt>
                <c:pt idx="3651" formatCode="0.000">
                  <c:v>253.666</c:v>
                </c:pt>
                <c:pt idx="3652" formatCode="0.000">
                  <c:v>253.69399999999999</c:v>
                </c:pt>
                <c:pt idx="3653" formatCode="0.000">
                  <c:v>253.721</c:v>
                </c:pt>
                <c:pt idx="3654" formatCode="0.000">
                  <c:v>253.749</c:v>
                </c:pt>
                <c:pt idx="3655" formatCode="0.000">
                  <c:v>253.77600000000001</c:v>
                </c:pt>
                <c:pt idx="3656" formatCode="0.000">
                  <c:v>253.80099999999999</c:v>
                </c:pt>
                <c:pt idx="3657" formatCode="0.000">
                  <c:v>253.83</c:v>
                </c:pt>
                <c:pt idx="3658" formatCode="0.000">
                  <c:v>253.857</c:v>
                </c:pt>
                <c:pt idx="3659" formatCode="0.000">
                  <c:v>253.88399999999999</c:v>
                </c:pt>
                <c:pt idx="3660" formatCode="0.000">
                  <c:v>253.91200000000001</c:v>
                </c:pt>
                <c:pt idx="3661" formatCode="0.000">
                  <c:v>253.94</c:v>
                </c:pt>
                <c:pt idx="3662" formatCode="0.000">
                  <c:v>253.96600000000001</c:v>
                </c:pt>
                <c:pt idx="3663" formatCode="0.000">
                  <c:v>253.99299999999999</c:v>
                </c:pt>
                <c:pt idx="3664" formatCode="0.000">
                  <c:v>254.02099999999999</c:v>
                </c:pt>
                <c:pt idx="3665" formatCode="0.000">
                  <c:v>254.048</c:v>
                </c:pt>
                <c:pt idx="3666" formatCode="0.000">
                  <c:v>254.07400000000001</c:v>
                </c:pt>
                <c:pt idx="3667" formatCode="0.000">
                  <c:v>254.1</c:v>
                </c:pt>
                <c:pt idx="3668" formatCode="0.000">
                  <c:v>254.12700000000001</c:v>
                </c:pt>
                <c:pt idx="3669" formatCode="0.000">
                  <c:v>254.15299999999999</c:v>
                </c:pt>
                <c:pt idx="3670" formatCode="0.000">
                  <c:v>254.179</c:v>
                </c:pt>
                <c:pt idx="3671" formatCode="0.000">
                  <c:v>254.20500000000001</c:v>
                </c:pt>
                <c:pt idx="3672" formatCode="0.000">
                  <c:v>254.232</c:v>
                </c:pt>
                <c:pt idx="3673" formatCode="0.000">
                  <c:v>254.25800000000001</c:v>
                </c:pt>
                <c:pt idx="3674" formatCode="0.000">
                  <c:v>254.285</c:v>
                </c:pt>
                <c:pt idx="3675" formatCode="0.000">
                  <c:v>254.31200000000001</c:v>
                </c:pt>
                <c:pt idx="3676" formatCode="0.000">
                  <c:v>254.339</c:v>
                </c:pt>
                <c:pt idx="3677" formatCode="0.000">
                  <c:v>254.364</c:v>
                </c:pt>
                <c:pt idx="3678" formatCode="0.000">
                  <c:v>254.39099999999999</c:v>
                </c:pt>
                <c:pt idx="3679" formatCode="0.000">
                  <c:v>254.41499999999999</c:v>
                </c:pt>
                <c:pt idx="3680" formatCode="0.000">
                  <c:v>254.44200000000001</c:v>
                </c:pt>
                <c:pt idx="3681" formatCode="0.000">
                  <c:v>254.46899999999999</c:v>
                </c:pt>
                <c:pt idx="3682" formatCode="0.000">
                  <c:v>254.495</c:v>
                </c:pt>
                <c:pt idx="3683" formatCode="0.000">
                  <c:v>254.52199999999999</c:v>
                </c:pt>
                <c:pt idx="3684" formatCode="0.000">
                  <c:v>254.54900000000001</c:v>
                </c:pt>
                <c:pt idx="3685" formatCode="0.000">
                  <c:v>254.57300000000001</c:v>
                </c:pt>
                <c:pt idx="3686" formatCode="0.000">
                  <c:v>254.6</c:v>
                </c:pt>
                <c:pt idx="3687" formatCode="0.000">
                  <c:v>254.62799999999999</c:v>
                </c:pt>
                <c:pt idx="3688" formatCode="0.000">
                  <c:v>254.65299999999999</c:v>
                </c:pt>
                <c:pt idx="3689" formatCode="0.000">
                  <c:v>254.679</c:v>
                </c:pt>
                <c:pt idx="3690" formatCode="0.000">
                  <c:v>254.70599999999999</c:v>
                </c:pt>
                <c:pt idx="3691" formatCode="0.000">
                  <c:v>254.732</c:v>
                </c:pt>
                <c:pt idx="3692" formatCode="0.000">
                  <c:v>254.75800000000001</c:v>
                </c:pt>
                <c:pt idx="3693" formatCode="0.000">
                  <c:v>254.78399999999999</c:v>
                </c:pt>
                <c:pt idx="3694" formatCode="0.000">
                  <c:v>254.81200000000001</c:v>
                </c:pt>
                <c:pt idx="3695" formatCode="0.000">
                  <c:v>254.83600000000001</c:v>
                </c:pt>
                <c:pt idx="3696" formatCode="0.000">
                  <c:v>254.86099999999999</c:v>
                </c:pt>
                <c:pt idx="3697" formatCode="0.000">
                  <c:v>254.89</c:v>
                </c:pt>
                <c:pt idx="3698" formatCode="0.000">
                  <c:v>254.916</c:v>
                </c:pt>
                <c:pt idx="3699" formatCode="0.000">
                  <c:v>254.94300000000001</c:v>
                </c:pt>
                <c:pt idx="3700" formatCode="0.000">
                  <c:v>254.96899999999999</c:v>
                </c:pt>
                <c:pt idx="3701" formatCode="0.000">
                  <c:v>254.99600000000001</c:v>
                </c:pt>
                <c:pt idx="3702" formatCode="0.000">
                  <c:v>255.023</c:v>
                </c:pt>
                <c:pt idx="3703" formatCode="0.000">
                  <c:v>255.048</c:v>
                </c:pt>
                <c:pt idx="3704" formatCode="0.000">
                  <c:v>255.077</c:v>
                </c:pt>
                <c:pt idx="3705" formatCode="0.000">
                  <c:v>255.10400000000001</c:v>
                </c:pt>
                <c:pt idx="3706" formatCode="0.000">
                  <c:v>255.13200000000001</c:v>
                </c:pt>
                <c:pt idx="3707" formatCode="0.000">
                  <c:v>255.16</c:v>
                </c:pt>
                <c:pt idx="3708" formatCode="0.000">
                  <c:v>255.18700000000001</c:v>
                </c:pt>
                <c:pt idx="3709" formatCode="0.000">
                  <c:v>255.214</c:v>
                </c:pt>
                <c:pt idx="3710" formatCode="0.000">
                  <c:v>255.24199999999999</c:v>
                </c:pt>
                <c:pt idx="3711" formatCode="0.000">
                  <c:v>255.26900000000001</c:v>
                </c:pt>
                <c:pt idx="3712" formatCode="0.000">
                  <c:v>255.298</c:v>
                </c:pt>
                <c:pt idx="3713" formatCode="0.000">
                  <c:v>255.32499999999999</c:v>
                </c:pt>
                <c:pt idx="3714" formatCode="0.000">
                  <c:v>255.35300000000001</c:v>
                </c:pt>
                <c:pt idx="3715" formatCode="0.000">
                  <c:v>255.381</c:v>
                </c:pt>
                <c:pt idx="3716" formatCode="0.000">
                  <c:v>255.40700000000001</c:v>
                </c:pt>
                <c:pt idx="3717" formatCode="0.000">
                  <c:v>255.435</c:v>
                </c:pt>
                <c:pt idx="3718" formatCode="0.000">
                  <c:v>255.464</c:v>
                </c:pt>
                <c:pt idx="3719" formatCode="0.000">
                  <c:v>255.49199999999999</c:v>
                </c:pt>
                <c:pt idx="3720" formatCode="0.000">
                  <c:v>255.52</c:v>
                </c:pt>
                <c:pt idx="3721" formatCode="0.000">
                  <c:v>255.548</c:v>
                </c:pt>
                <c:pt idx="3722" formatCode="0.000">
                  <c:v>255.57400000000001</c:v>
                </c:pt>
                <c:pt idx="3723" formatCode="0.000">
                  <c:v>255.60300000000001</c:v>
                </c:pt>
                <c:pt idx="3724" formatCode="0.000">
                  <c:v>255.63200000000001</c:v>
                </c:pt>
                <c:pt idx="3725" formatCode="0.000">
                  <c:v>255.65799999999999</c:v>
                </c:pt>
                <c:pt idx="3726" formatCode="0.000">
                  <c:v>255.68600000000001</c:v>
                </c:pt>
                <c:pt idx="3727" formatCode="0.000">
                  <c:v>255.714</c:v>
                </c:pt>
                <c:pt idx="3728" formatCode="0.000">
                  <c:v>255.74199999999999</c:v>
                </c:pt>
                <c:pt idx="3729" formatCode="0.000">
                  <c:v>255.76900000000001</c:v>
                </c:pt>
                <c:pt idx="3730" formatCode="0.000">
                  <c:v>255.79499999999999</c:v>
                </c:pt>
                <c:pt idx="3731" formatCode="0.000">
                  <c:v>255.82400000000001</c:v>
                </c:pt>
                <c:pt idx="3732" formatCode="0.000">
                  <c:v>255.852</c:v>
                </c:pt>
                <c:pt idx="3733" formatCode="0.000">
                  <c:v>255.88</c:v>
                </c:pt>
                <c:pt idx="3734" formatCode="0.000">
                  <c:v>255.90899999999999</c:v>
                </c:pt>
                <c:pt idx="3735" formatCode="0.000">
                  <c:v>255.935</c:v>
                </c:pt>
                <c:pt idx="3736" formatCode="0.000">
                  <c:v>255.96299999999999</c:v>
                </c:pt>
                <c:pt idx="3737" formatCode="0.000">
                  <c:v>255.99199999999999</c:v>
                </c:pt>
                <c:pt idx="3738" formatCode="0.000">
                  <c:v>256.01900000000001</c:v>
                </c:pt>
                <c:pt idx="3739" formatCode="0.000">
                  <c:v>256.04599999999999</c:v>
                </c:pt>
                <c:pt idx="3740" formatCode="0.000">
                  <c:v>256.07299999999998</c:v>
                </c:pt>
                <c:pt idx="3741" formatCode="0.000">
                  <c:v>256.09800000000001</c:v>
                </c:pt>
                <c:pt idx="3742" formatCode="0.000">
                  <c:v>256.12400000000002</c:v>
                </c:pt>
                <c:pt idx="3743" formatCode="0.000">
                  <c:v>256.149</c:v>
                </c:pt>
                <c:pt idx="3744" formatCode="0.000">
                  <c:v>256.17500000000001</c:v>
                </c:pt>
                <c:pt idx="3745" formatCode="0.000">
                  <c:v>256.2</c:v>
                </c:pt>
                <c:pt idx="3746" formatCode="0.000">
                  <c:v>256.22500000000002</c:v>
                </c:pt>
                <c:pt idx="3747" formatCode="0.000">
                  <c:v>256.25099999999998</c:v>
                </c:pt>
                <c:pt idx="3748" formatCode="0.000">
                  <c:v>256.27800000000002</c:v>
                </c:pt>
                <c:pt idx="3749" formatCode="0.000">
                  <c:v>256.30399999999997</c:v>
                </c:pt>
                <c:pt idx="3750" formatCode="0.000">
                  <c:v>256.33</c:v>
                </c:pt>
                <c:pt idx="3751" formatCode="0.000">
                  <c:v>256.35599999999999</c:v>
                </c:pt>
                <c:pt idx="3752" formatCode="0.000">
                  <c:v>256.38200000000001</c:v>
                </c:pt>
                <c:pt idx="3753" formatCode="0.000">
                  <c:v>256.40800000000002</c:v>
                </c:pt>
                <c:pt idx="3754" formatCode="0.000">
                  <c:v>256.43400000000003</c:v>
                </c:pt>
                <c:pt idx="3755" formatCode="0.000">
                  <c:v>256.459</c:v>
                </c:pt>
                <c:pt idx="3756" formatCode="0.000">
                  <c:v>256.48500000000001</c:v>
                </c:pt>
                <c:pt idx="3757" formatCode="0.000">
                  <c:v>256.51100000000002</c:v>
                </c:pt>
                <c:pt idx="3758" formatCode="0.000">
                  <c:v>256.53699999999998</c:v>
                </c:pt>
                <c:pt idx="3759" formatCode="0.000">
                  <c:v>256.56299999999999</c:v>
                </c:pt>
                <c:pt idx="3760" formatCode="0.000">
                  <c:v>256.58999999999997</c:v>
                </c:pt>
                <c:pt idx="3761" formatCode="0.000">
                  <c:v>256.61599999999999</c:v>
                </c:pt>
                <c:pt idx="3762" formatCode="0.000">
                  <c:v>256.642</c:v>
                </c:pt>
                <c:pt idx="3763" formatCode="0.000">
                  <c:v>256.66699999999997</c:v>
                </c:pt>
                <c:pt idx="3764" formatCode="0.000">
                  <c:v>256.69299999999998</c:v>
                </c:pt>
                <c:pt idx="3765" formatCode="0.000">
                  <c:v>256.71800000000002</c:v>
                </c:pt>
                <c:pt idx="3766" formatCode="0.000">
                  <c:v>256.745</c:v>
                </c:pt>
                <c:pt idx="3767" formatCode="0.000">
                  <c:v>256.77</c:v>
                </c:pt>
                <c:pt idx="3768" formatCode="0.000">
                  <c:v>256.79700000000003</c:v>
                </c:pt>
                <c:pt idx="3769" formatCode="0.000">
                  <c:v>256.82299999999998</c:v>
                </c:pt>
                <c:pt idx="3770" formatCode="0.000">
                  <c:v>256.84800000000001</c:v>
                </c:pt>
                <c:pt idx="3771" formatCode="0.000">
                  <c:v>256.87400000000002</c:v>
                </c:pt>
                <c:pt idx="3772" formatCode="0.000">
                  <c:v>256.90100000000001</c:v>
                </c:pt>
                <c:pt idx="3773" formatCode="0.000">
                  <c:v>256.92500000000001</c:v>
                </c:pt>
                <c:pt idx="3774" formatCode="0.000">
                  <c:v>256.95100000000002</c:v>
                </c:pt>
                <c:pt idx="3775" formatCode="0.000">
                  <c:v>256.97800000000001</c:v>
                </c:pt>
                <c:pt idx="3776" formatCode="0.000">
                  <c:v>257.005</c:v>
                </c:pt>
                <c:pt idx="3777" formatCode="0.000">
                  <c:v>257.03100000000001</c:v>
                </c:pt>
                <c:pt idx="3778" formatCode="0.000">
                  <c:v>257.05799999999999</c:v>
                </c:pt>
                <c:pt idx="3779" formatCode="0.000">
                  <c:v>257.08499999999998</c:v>
                </c:pt>
                <c:pt idx="3780" formatCode="0.000">
                  <c:v>257.11099999999999</c:v>
                </c:pt>
                <c:pt idx="3781" formatCode="0.000">
                  <c:v>257.13799999999998</c:v>
                </c:pt>
                <c:pt idx="3782" formatCode="0.000">
                  <c:v>257.16399999999999</c:v>
                </c:pt>
                <c:pt idx="3783" formatCode="0.000">
                  <c:v>257.19</c:v>
                </c:pt>
                <c:pt idx="3784" formatCode="0.000">
                  <c:v>257.21800000000002</c:v>
                </c:pt>
                <c:pt idx="3785" formatCode="0.000">
                  <c:v>257.245</c:v>
                </c:pt>
                <c:pt idx="3786" formatCode="0.000">
                  <c:v>257.27199999999999</c:v>
                </c:pt>
                <c:pt idx="3787" formatCode="0.000">
                  <c:v>257.29899999999998</c:v>
                </c:pt>
                <c:pt idx="3788" formatCode="0.000">
                  <c:v>257.32600000000002</c:v>
                </c:pt>
                <c:pt idx="3789" formatCode="0.000">
                  <c:v>257.35300000000001</c:v>
                </c:pt>
                <c:pt idx="3790" formatCode="0.000">
                  <c:v>257.38</c:v>
                </c:pt>
                <c:pt idx="3791" formatCode="0.000">
                  <c:v>257.40699999999998</c:v>
                </c:pt>
                <c:pt idx="3792" formatCode="0.000">
                  <c:v>257.435</c:v>
                </c:pt>
                <c:pt idx="3793" formatCode="0.000">
                  <c:v>257.46199999999999</c:v>
                </c:pt>
                <c:pt idx="3794" formatCode="0.000">
                  <c:v>257.488</c:v>
                </c:pt>
                <c:pt idx="3795" formatCode="0.000">
                  <c:v>257.51600000000002</c:v>
                </c:pt>
                <c:pt idx="3796" formatCode="0.000">
                  <c:v>257.54300000000001</c:v>
                </c:pt>
                <c:pt idx="3797" formatCode="0.000">
                  <c:v>257.57</c:v>
                </c:pt>
                <c:pt idx="3798" formatCode="0.000">
                  <c:v>257.596</c:v>
                </c:pt>
                <c:pt idx="3799" formatCode="0.000">
                  <c:v>257.62400000000002</c:v>
                </c:pt>
                <c:pt idx="3800" formatCode="0.000">
                  <c:v>257.65199999999999</c:v>
                </c:pt>
                <c:pt idx="3801" formatCode="0.000">
                  <c:v>257.67700000000002</c:v>
                </c:pt>
                <c:pt idx="3802" formatCode="0.000">
                  <c:v>257.70400000000001</c:v>
                </c:pt>
                <c:pt idx="3803" formatCode="0.000">
                  <c:v>257.73099999999999</c:v>
                </c:pt>
                <c:pt idx="3804" formatCode="0.000">
                  <c:v>257.75900000000001</c:v>
                </c:pt>
                <c:pt idx="3805" formatCode="0.000">
                  <c:v>257.786</c:v>
                </c:pt>
                <c:pt idx="3806" formatCode="0.000">
                  <c:v>257.81299999999999</c:v>
                </c:pt>
                <c:pt idx="3807" formatCode="0.000">
                  <c:v>257.84100000000001</c:v>
                </c:pt>
                <c:pt idx="3808" formatCode="0.000">
                  <c:v>257.86799999999999</c:v>
                </c:pt>
                <c:pt idx="3809" formatCode="0.000">
                  <c:v>257.89499999999998</c:v>
                </c:pt>
                <c:pt idx="3810" formatCode="0.000">
                  <c:v>257.92099999999999</c:v>
                </c:pt>
                <c:pt idx="3811" formatCode="0.000">
                  <c:v>257.94799999999998</c:v>
                </c:pt>
                <c:pt idx="3812" formatCode="0.000">
                  <c:v>257.976</c:v>
                </c:pt>
                <c:pt idx="3813" formatCode="0.000">
                  <c:v>258.00200000000001</c:v>
                </c:pt>
                <c:pt idx="3814" formatCode="0.000">
                  <c:v>258.029</c:v>
                </c:pt>
                <c:pt idx="3815" formatCode="0.000">
                  <c:v>258.05599999999998</c:v>
                </c:pt>
                <c:pt idx="3816" formatCode="0.000">
                  <c:v>258.084</c:v>
                </c:pt>
                <c:pt idx="3817" formatCode="0.000">
                  <c:v>258.11</c:v>
                </c:pt>
                <c:pt idx="3818" formatCode="0.000">
                  <c:v>258.13499999999999</c:v>
                </c:pt>
                <c:pt idx="3819" formatCode="0.000">
                  <c:v>258.16300000000001</c:v>
                </c:pt>
                <c:pt idx="3820" formatCode="0.000">
                  <c:v>258.19</c:v>
                </c:pt>
                <c:pt idx="3821" formatCode="0.000">
                  <c:v>258.21800000000002</c:v>
                </c:pt>
                <c:pt idx="3822" formatCode="0.000">
                  <c:v>258.24299999999999</c:v>
                </c:pt>
                <c:pt idx="3823" formatCode="0.000">
                  <c:v>258.26900000000001</c:v>
                </c:pt>
                <c:pt idx="3824" formatCode="0.000">
                  <c:v>258.29700000000003</c:v>
                </c:pt>
                <c:pt idx="3825" formatCode="0.000">
                  <c:v>258.322</c:v>
                </c:pt>
                <c:pt idx="3826" formatCode="0.000">
                  <c:v>258.34899999999999</c:v>
                </c:pt>
                <c:pt idx="3827" formatCode="0.000">
                  <c:v>258.37799999999999</c:v>
                </c:pt>
                <c:pt idx="3828" formatCode="0.000">
                  <c:v>258.404</c:v>
                </c:pt>
                <c:pt idx="3829" formatCode="0.000">
                  <c:v>258.43</c:v>
                </c:pt>
                <c:pt idx="3830" formatCode="0.000">
                  <c:v>258.45699999999999</c:v>
                </c:pt>
                <c:pt idx="3831" formatCode="0.000">
                  <c:v>258.48399999999998</c:v>
                </c:pt>
                <c:pt idx="3832" formatCode="0.000">
                  <c:v>258.51100000000002</c:v>
                </c:pt>
                <c:pt idx="3833" formatCode="0.000">
                  <c:v>258.53699999999998</c:v>
                </c:pt>
                <c:pt idx="3834" formatCode="0.000">
                  <c:v>258.56400000000002</c:v>
                </c:pt>
                <c:pt idx="3835" formatCode="0.000">
                  <c:v>258.59100000000001</c:v>
                </c:pt>
                <c:pt idx="3836" formatCode="0.000">
                  <c:v>258.61900000000003</c:v>
                </c:pt>
                <c:pt idx="3837" formatCode="0.000">
                  <c:v>258.64600000000002</c:v>
                </c:pt>
                <c:pt idx="3838" formatCode="0.000">
                  <c:v>258.673</c:v>
                </c:pt>
                <c:pt idx="3839" formatCode="0.000">
                  <c:v>258.7</c:v>
                </c:pt>
                <c:pt idx="3840" formatCode="0.000">
                  <c:v>258.72800000000001</c:v>
                </c:pt>
                <c:pt idx="3841" formatCode="0.000">
                  <c:v>258.755</c:v>
                </c:pt>
                <c:pt idx="3842" formatCode="0.000">
                  <c:v>258.78199999999998</c:v>
                </c:pt>
                <c:pt idx="3843" formatCode="0.000">
                  <c:v>258.80799999999999</c:v>
                </c:pt>
                <c:pt idx="3844" formatCode="0.000">
                  <c:v>258.83699999999999</c:v>
                </c:pt>
                <c:pt idx="3845" formatCode="0.000">
                  <c:v>258.86399999999998</c:v>
                </c:pt>
                <c:pt idx="3846" formatCode="0.000">
                  <c:v>258.89</c:v>
                </c:pt>
                <c:pt idx="3847" formatCode="0.000">
                  <c:v>258.91899999999998</c:v>
                </c:pt>
                <c:pt idx="3848" formatCode="0.000">
                  <c:v>258.947</c:v>
                </c:pt>
                <c:pt idx="3849" formatCode="0.000">
                  <c:v>258.97500000000002</c:v>
                </c:pt>
                <c:pt idx="3850" formatCode="0.000">
                  <c:v>259.00200000000001</c:v>
                </c:pt>
                <c:pt idx="3851" formatCode="0.000">
                  <c:v>259.03100000000001</c:v>
                </c:pt>
                <c:pt idx="3852" formatCode="0.000">
                  <c:v>259.05799999999999</c:v>
                </c:pt>
                <c:pt idx="3853" formatCode="0.000">
                  <c:v>259.08499999999998</c:v>
                </c:pt>
                <c:pt idx="3854" formatCode="0.000">
                  <c:v>259.11200000000002</c:v>
                </c:pt>
                <c:pt idx="3855" formatCode="0.000">
                  <c:v>259.14</c:v>
                </c:pt>
                <c:pt idx="3856" formatCode="0.000">
                  <c:v>259.166</c:v>
                </c:pt>
                <c:pt idx="3857" formatCode="0.000">
                  <c:v>259.19499999999999</c:v>
                </c:pt>
                <c:pt idx="3858" formatCode="0.000">
                  <c:v>259.22199999999998</c:v>
                </c:pt>
                <c:pt idx="3859" formatCode="0.000">
                  <c:v>259.24900000000002</c:v>
                </c:pt>
                <c:pt idx="3860" formatCode="0.000">
                  <c:v>259.27600000000001</c:v>
                </c:pt>
                <c:pt idx="3861" formatCode="0.000">
                  <c:v>259.30500000000001</c:v>
                </c:pt>
                <c:pt idx="3862" formatCode="0.000">
                  <c:v>259.33199999999999</c:v>
                </c:pt>
                <c:pt idx="3863" formatCode="0.000">
                  <c:v>259.36</c:v>
                </c:pt>
                <c:pt idx="3864" formatCode="0.000">
                  <c:v>259.38799999999998</c:v>
                </c:pt>
                <c:pt idx="3865" formatCode="0.000">
                  <c:v>259.416</c:v>
                </c:pt>
                <c:pt idx="3866" formatCode="0.000">
                  <c:v>259.44400000000002</c:v>
                </c:pt>
                <c:pt idx="3867" formatCode="0.000">
                  <c:v>259.471</c:v>
                </c:pt>
                <c:pt idx="3868" formatCode="0.000">
                  <c:v>259.49900000000002</c:v>
                </c:pt>
                <c:pt idx="3869" formatCode="0.000">
                  <c:v>259.52600000000001</c:v>
                </c:pt>
                <c:pt idx="3870" formatCode="0.000">
                  <c:v>259.553</c:v>
                </c:pt>
                <c:pt idx="3871" formatCode="0.000">
                  <c:v>259.58</c:v>
                </c:pt>
                <c:pt idx="3872" formatCode="0.000">
                  <c:v>259.608</c:v>
                </c:pt>
                <c:pt idx="3873" formatCode="0.000">
                  <c:v>259.637</c:v>
                </c:pt>
                <c:pt idx="3874" formatCode="0.000">
                  <c:v>259.66300000000001</c:v>
                </c:pt>
                <c:pt idx="3875" formatCode="0.000">
                  <c:v>259.69</c:v>
                </c:pt>
                <c:pt idx="3876" formatCode="0.000">
                  <c:v>259.71800000000002</c:v>
                </c:pt>
                <c:pt idx="3877" formatCode="0.000">
                  <c:v>259.74599999999998</c:v>
                </c:pt>
                <c:pt idx="3878" formatCode="0.000">
                  <c:v>259.77100000000002</c:v>
                </c:pt>
                <c:pt idx="3879" formatCode="0.000">
                  <c:v>259.80099999999999</c:v>
                </c:pt>
                <c:pt idx="3880" formatCode="0.000">
                  <c:v>259.827</c:v>
                </c:pt>
                <c:pt idx="3881" formatCode="0.000">
                  <c:v>259.85399999999998</c:v>
                </c:pt>
                <c:pt idx="3882" formatCode="0.000">
                  <c:v>259.88200000000001</c:v>
                </c:pt>
                <c:pt idx="3883" formatCode="0.000">
                  <c:v>259.91000000000003</c:v>
                </c:pt>
                <c:pt idx="3884" formatCode="0.000">
                  <c:v>259.93599999999998</c:v>
                </c:pt>
                <c:pt idx="3885" formatCode="0.000">
                  <c:v>259.96300000000002</c:v>
                </c:pt>
                <c:pt idx="3886" formatCode="0.000">
                  <c:v>259.99099999999999</c:v>
                </c:pt>
                <c:pt idx="3887" formatCode="0.000">
                  <c:v>260.01900000000001</c:v>
                </c:pt>
                <c:pt idx="3888" formatCode="0.000">
                  <c:v>260.04500000000002</c:v>
                </c:pt>
                <c:pt idx="3889" formatCode="0.000">
                  <c:v>260.07299999999998</c:v>
                </c:pt>
                <c:pt idx="3890" formatCode="0.000">
                  <c:v>260.10000000000002</c:v>
                </c:pt>
                <c:pt idx="3891" formatCode="0.000">
                  <c:v>260.12700000000001</c:v>
                </c:pt>
                <c:pt idx="3892" formatCode="0.000">
                  <c:v>260.154</c:v>
                </c:pt>
                <c:pt idx="3893" formatCode="0.000">
                  <c:v>260.18200000000002</c:v>
                </c:pt>
                <c:pt idx="3894" formatCode="0.000">
                  <c:v>260.21100000000001</c:v>
                </c:pt>
                <c:pt idx="3895" formatCode="0.000">
                  <c:v>260.23700000000002</c:v>
                </c:pt>
                <c:pt idx="3896" formatCode="0.000">
                  <c:v>260.26400000000001</c:v>
                </c:pt>
                <c:pt idx="3897" formatCode="0.000">
                  <c:v>260.29199999999997</c:v>
                </c:pt>
                <c:pt idx="3898" formatCode="0.000">
                  <c:v>260.31799999999998</c:v>
                </c:pt>
                <c:pt idx="3899" formatCode="0.000">
                  <c:v>260.34699999999998</c:v>
                </c:pt>
                <c:pt idx="3900" formatCode="0.000">
                  <c:v>260.37299999999999</c:v>
                </c:pt>
                <c:pt idx="3901" formatCode="0.000">
                  <c:v>260.40100000000001</c:v>
                </c:pt>
                <c:pt idx="3902" formatCode="0.000">
                  <c:v>260.42700000000002</c:v>
                </c:pt>
                <c:pt idx="3903" formatCode="0.000">
                  <c:v>260.45499999999998</c:v>
                </c:pt>
                <c:pt idx="3904" formatCode="0.000">
                  <c:v>260.48099999999999</c:v>
                </c:pt>
                <c:pt idx="3905" formatCode="0.000">
                  <c:v>260.51</c:v>
                </c:pt>
                <c:pt idx="3906" formatCode="0.000">
                  <c:v>260.53699999999998</c:v>
                </c:pt>
                <c:pt idx="3907" formatCode="0.000">
                  <c:v>260.565</c:v>
                </c:pt>
                <c:pt idx="3908" formatCode="0.000">
                  <c:v>260.59300000000002</c:v>
                </c:pt>
                <c:pt idx="3909" formatCode="0.000">
                  <c:v>260.62200000000001</c:v>
                </c:pt>
                <c:pt idx="3910" formatCode="0.000">
                  <c:v>260.649</c:v>
                </c:pt>
                <c:pt idx="3911" formatCode="0.000">
                  <c:v>260.67599999999999</c:v>
                </c:pt>
                <c:pt idx="3912" formatCode="0.000">
                  <c:v>260.70400000000001</c:v>
                </c:pt>
                <c:pt idx="3913" formatCode="0.000">
                  <c:v>260.73099999999999</c:v>
                </c:pt>
                <c:pt idx="3914" formatCode="0.000">
                  <c:v>260.76</c:v>
                </c:pt>
                <c:pt idx="3915" formatCode="0.000">
                  <c:v>260.78699999999998</c:v>
                </c:pt>
                <c:pt idx="3916" formatCode="0.000">
                  <c:v>260.81400000000002</c:v>
                </c:pt>
                <c:pt idx="3917" formatCode="0.000">
                  <c:v>260.84300000000002</c:v>
                </c:pt>
                <c:pt idx="3918" formatCode="0.000">
                  <c:v>260.86900000000003</c:v>
                </c:pt>
                <c:pt idx="3919" formatCode="0.000">
                  <c:v>260.89699999999999</c:v>
                </c:pt>
                <c:pt idx="3920" formatCode="0.000">
                  <c:v>260.92599999999999</c:v>
                </c:pt>
                <c:pt idx="3921" formatCode="0.000">
                  <c:v>260.952</c:v>
                </c:pt>
                <c:pt idx="3922" formatCode="0.000">
                  <c:v>260.98099999999999</c:v>
                </c:pt>
                <c:pt idx="3923" formatCode="0.000">
                  <c:v>261.00799999999998</c:v>
                </c:pt>
                <c:pt idx="3924" formatCode="0.000">
                  <c:v>261.03500000000003</c:v>
                </c:pt>
                <c:pt idx="3925" formatCode="0.000">
                  <c:v>261.065</c:v>
                </c:pt>
                <c:pt idx="3926" formatCode="0.000">
                  <c:v>261.09199999999998</c:v>
                </c:pt>
                <c:pt idx="3927" formatCode="0.000">
                  <c:v>261.11900000000003</c:v>
                </c:pt>
                <c:pt idx="3928" formatCode="0.000">
                  <c:v>261.14699999999999</c:v>
                </c:pt>
                <c:pt idx="3929" formatCode="0.000">
                  <c:v>261.17599999999999</c:v>
                </c:pt>
                <c:pt idx="3930" formatCode="0.000">
                  <c:v>261.20400000000001</c:v>
                </c:pt>
                <c:pt idx="3931" formatCode="0.000">
                  <c:v>261.23200000000003</c:v>
                </c:pt>
                <c:pt idx="3932" formatCode="0.000">
                  <c:v>261.25900000000001</c:v>
                </c:pt>
                <c:pt idx="3933" formatCode="0.000">
                  <c:v>261.28800000000001</c:v>
                </c:pt>
                <c:pt idx="3934" formatCode="0.000">
                  <c:v>261.315</c:v>
                </c:pt>
                <c:pt idx="3935" formatCode="0.000">
                  <c:v>261.34100000000001</c:v>
                </c:pt>
                <c:pt idx="3936" formatCode="0.000">
                  <c:v>261.36900000000003</c:v>
                </c:pt>
                <c:pt idx="3937" formatCode="0.000">
                  <c:v>261.39699999999999</c:v>
                </c:pt>
                <c:pt idx="3938" formatCode="0.000">
                  <c:v>261.42500000000001</c:v>
                </c:pt>
                <c:pt idx="3939" formatCode="0.000">
                  <c:v>261.45400000000001</c:v>
                </c:pt>
                <c:pt idx="3940" formatCode="0.000">
                  <c:v>261.483</c:v>
                </c:pt>
                <c:pt idx="3941" formatCode="0.000">
                  <c:v>261.51</c:v>
                </c:pt>
                <c:pt idx="3942" formatCode="0.000">
                  <c:v>261.53899999999999</c:v>
                </c:pt>
                <c:pt idx="3943" formatCode="0.000">
                  <c:v>261.56700000000001</c:v>
                </c:pt>
                <c:pt idx="3944" formatCode="0.000">
                  <c:v>261.59399999999999</c:v>
                </c:pt>
                <c:pt idx="3945" formatCode="0.000">
                  <c:v>261.62299999999999</c:v>
                </c:pt>
                <c:pt idx="3946" formatCode="0.000">
                  <c:v>261.65100000000001</c:v>
                </c:pt>
                <c:pt idx="3947" formatCode="0.000">
                  <c:v>261.678</c:v>
                </c:pt>
                <c:pt idx="3948" formatCode="0.000">
                  <c:v>261.70699999999999</c:v>
                </c:pt>
                <c:pt idx="3949" formatCode="0.000">
                  <c:v>261.73500000000001</c:v>
                </c:pt>
                <c:pt idx="3950" formatCode="0.000">
                  <c:v>261.76299999999998</c:v>
                </c:pt>
                <c:pt idx="3951" formatCode="0.000">
                  <c:v>261.78899999999999</c:v>
                </c:pt>
                <c:pt idx="3952" formatCode="0.000">
                  <c:v>261.81599999999997</c:v>
                </c:pt>
                <c:pt idx="3953" formatCode="0.000">
                  <c:v>261.84500000000003</c:v>
                </c:pt>
                <c:pt idx="3954" formatCode="0.000">
                  <c:v>261.87400000000002</c:v>
                </c:pt>
                <c:pt idx="3955" formatCode="0.000">
                  <c:v>261.90199999999999</c:v>
                </c:pt>
                <c:pt idx="3956" formatCode="0.000">
                  <c:v>261.93</c:v>
                </c:pt>
                <c:pt idx="3957" formatCode="0.000">
                  <c:v>261.95800000000003</c:v>
                </c:pt>
                <c:pt idx="3958" formatCode="0.000">
                  <c:v>261.98700000000002</c:v>
                </c:pt>
                <c:pt idx="3959" formatCode="0.000">
                  <c:v>262.01499999999999</c:v>
                </c:pt>
                <c:pt idx="3960" formatCode="0.000">
                  <c:v>262.04300000000001</c:v>
                </c:pt>
                <c:pt idx="3961" formatCode="0.000">
                  <c:v>262.072</c:v>
                </c:pt>
                <c:pt idx="3962" formatCode="0.000">
                  <c:v>262.09899999999999</c:v>
                </c:pt>
                <c:pt idx="3963" formatCode="0.000">
                  <c:v>262.12799999999999</c:v>
                </c:pt>
                <c:pt idx="3964" formatCode="0.000">
                  <c:v>262.15600000000001</c:v>
                </c:pt>
                <c:pt idx="3965" formatCode="0.000">
                  <c:v>262.18400000000003</c:v>
                </c:pt>
                <c:pt idx="3966" formatCode="0.000">
                  <c:v>262.21199999999999</c:v>
                </c:pt>
                <c:pt idx="3967" formatCode="0.000">
                  <c:v>262.24</c:v>
                </c:pt>
                <c:pt idx="3968" formatCode="0.000">
                  <c:v>262.26799999999997</c:v>
                </c:pt>
                <c:pt idx="3969" formatCode="0.000">
                  <c:v>262.29700000000003</c:v>
                </c:pt>
                <c:pt idx="3970" formatCode="0.000">
                  <c:v>262.32499999999999</c:v>
                </c:pt>
                <c:pt idx="3971" formatCode="0.000">
                  <c:v>262.35300000000001</c:v>
                </c:pt>
                <c:pt idx="3972" formatCode="0.000">
                  <c:v>262.38</c:v>
                </c:pt>
                <c:pt idx="3973" formatCode="0.000">
                  <c:v>262.40800000000002</c:v>
                </c:pt>
                <c:pt idx="3974" formatCode="0.000">
                  <c:v>262.43599999999998</c:v>
                </c:pt>
                <c:pt idx="3975" formatCode="0.000">
                  <c:v>262.46600000000001</c:v>
                </c:pt>
                <c:pt idx="3976" formatCode="0.000">
                  <c:v>262.49299999999999</c:v>
                </c:pt>
                <c:pt idx="3977" formatCode="0.000">
                  <c:v>262.52199999999999</c:v>
                </c:pt>
                <c:pt idx="3978" formatCode="0.000">
                  <c:v>262.55</c:v>
                </c:pt>
                <c:pt idx="3979" formatCode="0.000">
                  <c:v>262.57900000000001</c:v>
                </c:pt>
                <c:pt idx="3980" formatCode="0.000">
                  <c:v>262.60700000000003</c:v>
                </c:pt>
                <c:pt idx="3981" formatCode="0.000">
                  <c:v>262.63400000000001</c:v>
                </c:pt>
                <c:pt idx="3982" formatCode="0.000">
                  <c:v>262.66199999999998</c:v>
                </c:pt>
                <c:pt idx="3983" formatCode="0.000">
                  <c:v>262.69</c:v>
                </c:pt>
                <c:pt idx="3984" formatCode="0.000">
                  <c:v>262.71800000000002</c:v>
                </c:pt>
                <c:pt idx="3985" formatCode="0.000">
                  <c:v>262.74700000000001</c:v>
                </c:pt>
                <c:pt idx="3986" formatCode="0.000">
                  <c:v>262.77499999999998</c:v>
                </c:pt>
                <c:pt idx="3987" formatCode="0.000">
                  <c:v>262.80200000000002</c:v>
                </c:pt>
                <c:pt idx="3988" formatCode="0.000">
                  <c:v>262.83100000000002</c:v>
                </c:pt>
                <c:pt idx="3989" formatCode="0.000">
                  <c:v>262.85899999999998</c:v>
                </c:pt>
                <c:pt idx="3990" formatCode="0.000">
                  <c:v>262.88799999999998</c:v>
                </c:pt>
                <c:pt idx="3991" formatCode="0.000">
                  <c:v>262.91699999999997</c:v>
                </c:pt>
                <c:pt idx="3992" formatCode="0.000">
                  <c:v>262.94600000000003</c:v>
                </c:pt>
                <c:pt idx="3993" formatCode="0.000">
                  <c:v>262.97399999999999</c:v>
                </c:pt>
                <c:pt idx="3994" formatCode="0.000">
                  <c:v>263.00200000000001</c:v>
                </c:pt>
                <c:pt idx="3995" formatCode="0.000">
                  <c:v>263.02999999999997</c:v>
                </c:pt>
                <c:pt idx="3996" formatCode="0.000">
                  <c:v>263.05900000000003</c:v>
                </c:pt>
                <c:pt idx="3997" formatCode="0.000">
                  <c:v>263.08699999999999</c:v>
                </c:pt>
                <c:pt idx="3998" formatCode="0.000">
                  <c:v>263.113</c:v>
                </c:pt>
                <c:pt idx="3999" formatCode="0.000">
                  <c:v>263.13900000000001</c:v>
                </c:pt>
                <c:pt idx="4000" formatCode="0.000">
                  <c:v>263.16800000000001</c:v>
                </c:pt>
                <c:pt idx="4001" formatCode="0.000">
                  <c:v>263.19499999999999</c:v>
                </c:pt>
                <c:pt idx="4002" formatCode="0.000">
                  <c:v>263.22300000000001</c:v>
                </c:pt>
                <c:pt idx="4003" formatCode="0.000">
                  <c:v>263.25200000000001</c:v>
                </c:pt>
                <c:pt idx="4004" formatCode="0.000">
                  <c:v>263.279</c:v>
                </c:pt>
                <c:pt idx="4005" formatCode="0.000">
                  <c:v>263.30599999999998</c:v>
                </c:pt>
                <c:pt idx="4006" formatCode="0.000">
                  <c:v>263.334</c:v>
                </c:pt>
                <c:pt idx="4007" formatCode="0.000">
                  <c:v>263.36200000000002</c:v>
                </c:pt>
                <c:pt idx="4008" formatCode="0.000">
                  <c:v>263.38900000000001</c:v>
                </c:pt>
                <c:pt idx="4009" formatCode="0.000">
                  <c:v>263.41699999999997</c:v>
                </c:pt>
                <c:pt idx="4010" formatCode="0.000">
                  <c:v>263.44499999999999</c:v>
                </c:pt>
                <c:pt idx="4011" formatCode="0.000">
                  <c:v>263.47300000000001</c:v>
                </c:pt>
                <c:pt idx="4012" formatCode="0.000">
                  <c:v>263.5</c:v>
                </c:pt>
                <c:pt idx="4013" formatCode="0.000">
                  <c:v>263.52800000000002</c:v>
                </c:pt>
                <c:pt idx="4014" formatCode="0.000">
                  <c:v>263.55500000000001</c:v>
                </c:pt>
                <c:pt idx="4015" formatCode="0.000">
                  <c:v>263.58199999999999</c:v>
                </c:pt>
                <c:pt idx="4016" formatCode="0.000">
                  <c:v>263.608</c:v>
                </c:pt>
                <c:pt idx="4017" formatCode="0.000">
                  <c:v>263.637</c:v>
                </c:pt>
                <c:pt idx="4018" formatCode="0.000">
                  <c:v>263.66500000000002</c:v>
                </c:pt>
                <c:pt idx="4019" formatCode="0.000">
                  <c:v>263.69200000000001</c:v>
                </c:pt>
                <c:pt idx="4020" formatCode="0.000">
                  <c:v>263.721</c:v>
                </c:pt>
                <c:pt idx="4021" formatCode="0.000">
                  <c:v>263.75</c:v>
                </c:pt>
                <c:pt idx="4022" formatCode="0.000">
                  <c:v>263.77699999999999</c:v>
                </c:pt>
                <c:pt idx="4023" formatCode="0.000">
                  <c:v>263.803</c:v>
                </c:pt>
                <c:pt idx="4024" formatCode="0.000">
                  <c:v>263.83300000000003</c:v>
                </c:pt>
                <c:pt idx="4025" formatCode="0.000">
                  <c:v>263.86099999999999</c:v>
                </c:pt>
                <c:pt idx="4026" formatCode="0.000">
                  <c:v>263.88799999999998</c:v>
                </c:pt>
                <c:pt idx="4027" formatCode="0.000">
                  <c:v>263.91500000000002</c:v>
                </c:pt>
                <c:pt idx="4028" formatCode="0.000">
                  <c:v>263.94400000000002</c:v>
                </c:pt>
                <c:pt idx="4029" formatCode="0.000">
                  <c:v>263.971</c:v>
                </c:pt>
                <c:pt idx="4030" formatCode="0.000">
                  <c:v>263.99900000000002</c:v>
                </c:pt>
                <c:pt idx="4031" formatCode="0.000">
                  <c:v>264.02600000000001</c:v>
                </c:pt>
                <c:pt idx="4032" formatCode="0.000">
                  <c:v>264.053</c:v>
                </c:pt>
                <c:pt idx="4033" formatCode="0.000">
                  <c:v>264.084</c:v>
                </c:pt>
                <c:pt idx="4034" formatCode="0.000">
                  <c:v>264.11099999999999</c:v>
                </c:pt>
                <c:pt idx="4035" formatCode="0.000">
                  <c:v>264.13900000000001</c:v>
                </c:pt>
                <c:pt idx="4036" formatCode="0.000">
                  <c:v>264.16800000000001</c:v>
                </c:pt>
                <c:pt idx="4037" formatCode="0.000">
                  <c:v>264.19600000000003</c:v>
                </c:pt>
                <c:pt idx="4038" formatCode="0.000">
                  <c:v>264.22399999999999</c:v>
                </c:pt>
                <c:pt idx="4039" formatCode="0.000">
                  <c:v>264.25200000000001</c:v>
                </c:pt>
                <c:pt idx="4040" formatCode="0.000">
                  <c:v>264.279</c:v>
                </c:pt>
                <c:pt idx="4041" formatCode="0.000">
                  <c:v>264.30799999999999</c:v>
                </c:pt>
                <c:pt idx="4042" formatCode="0.000">
                  <c:v>264.33499999999998</c:v>
                </c:pt>
                <c:pt idx="4043" formatCode="0.000">
                  <c:v>264.36399999999998</c:v>
                </c:pt>
                <c:pt idx="4044" formatCode="0.000">
                  <c:v>264.392</c:v>
                </c:pt>
                <c:pt idx="4045" formatCode="0.000">
                  <c:v>264.42</c:v>
                </c:pt>
                <c:pt idx="4046" formatCode="0.000">
                  <c:v>264.44799999999998</c:v>
                </c:pt>
                <c:pt idx="4047" formatCode="0.000">
                  <c:v>264.476</c:v>
                </c:pt>
                <c:pt idx="4048" formatCode="0.000">
                  <c:v>264.50200000000001</c:v>
                </c:pt>
                <c:pt idx="4049" formatCode="0.000">
                  <c:v>264.53100000000001</c:v>
                </c:pt>
                <c:pt idx="4050" formatCode="0.000">
                  <c:v>264.55799999999999</c:v>
                </c:pt>
                <c:pt idx="4051" formatCode="0.000">
                  <c:v>264.58499999999998</c:v>
                </c:pt>
                <c:pt idx="4052" formatCode="0.000">
                  <c:v>264.61500000000001</c:v>
                </c:pt>
                <c:pt idx="4053" formatCode="0.000">
                  <c:v>264.64400000000001</c:v>
                </c:pt>
                <c:pt idx="4054" formatCode="0.000">
                  <c:v>264.67200000000003</c:v>
                </c:pt>
                <c:pt idx="4055" formatCode="0.000">
                  <c:v>264.7</c:v>
                </c:pt>
                <c:pt idx="4056" formatCode="0.000">
                  <c:v>264.72800000000001</c:v>
                </c:pt>
                <c:pt idx="4057" formatCode="0.000">
                  <c:v>264.75599999999997</c:v>
                </c:pt>
                <c:pt idx="4058" formatCode="0.000">
                  <c:v>264.78399999999999</c:v>
                </c:pt>
                <c:pt idx="4059" formatCode="0.000">
                  <c:v>264.81200000000001</c:v>
                </c:pt>
                <c:pt idx="4060" formatCode="0.000">
                  <c:v>264.83999999999997</c:v>
                </c:pt>
                <c:pt idx="4061" formatCode="0.000">
                  <c:v>264.86700000000002</c:v>
                </c:pt>
                <c:pt idx="4062" formatCode="0.000">
                  <c:v>264.89400000000001</c:v>
                </c:pt>
                <c:pt idx="4063" formatCode="0.000">
                  <c:v>264.923</c:v>
                </c:pt>
                <c:pt idx="4064" formatCode="0.000">
                  <c:v>264.952</c:v>
                </c:pt>
                <c:pt idx="4065" formatCode="0.000">
                  <c:v>264.97899999999998</c:v>
                </c:pt>
                <c:pt idx="4066" formatCode="0.000">
                  <c:v>265.00599999999997</c:v>
                </c:pt>
                <c:pt idx="4067" formatCode="0.000">
                  <c:v>265.03500000000003</c:v>
                </c:pt>
                <c:pt idx="4068" formatCode="0.000">
                  <c:v>265.06400000000002</c:v>
                </c:pt>
                <c:pt idx="4069" formatCode="0.000">
                  <c:v>265.08999999999997</c:v>
                </c:pt>
                <c:pt idx="4070" formatCode="0.000">
                  <c:v>265.11799999999999</c:v>
                </c:pt>
                <c:pt idx="4071" formatCode="0.000">
                  <c:v>265.14400000000001</c:v>
                </c:pt>
                <c:pt idx="4072" formatCode="0.000">
                  <c:v>265.17200000000003</c:v>
                </c:pt>
                <c:pt idx="4073" formatCode="0.000">
                  <c:v>265.2</c:v>
                </c:pt>
                <c:pt idx="4074" formatCode="0.000">
                  <c:v>265.22800000000001</c:v>
                </c:pt>
                <c:pt idx="4075" formatCode="0.000">
                  <c:v>265.255</c:v>
                </c:pt>
                <c:pt idx="4076" formatCode="0.000">
                  <c:v>265.28300000000002</c:v>
                </c:pt>
                <c:pt idx="4077" formatCode="0.000">
                  <c:v>265.30900000000003</c:v>
                </c:pt>
                <c:pt idx="4078" formatCode="0.000">
                  <c:v>265.33600000000001</c:v>
                </c:pt>
                <c:pt idx="4079" formatCode="0.000">
                  <c:v>265.36399999999998</c:v>
                </c:pt>
                <c:pt idx="4080" formatCode="0.000">
                  <c:v>265.39100000000002</c:v>
                </c:pt>
                <c:pt idx="4081" formatCode="0.000">
                  <c:v>265.41899999999998</c:v>
                </c:pt>
                <c:pt idx="4082" formatCode="0.000">
                  <c:v>265.44499999999999</c:v>
                </c:pt>
                <c:pt idx="4083" formatCode="0.000">
                  <c:v>265.47399999999999</c:v>
                </c:pt>
                <c:pt idx="4084" formatCode="0.000">
                  <c:v>265.50099999999998</c:v>
                </c:pt>
                <c:pt idx="4085" formatCode="0.000">
                  <c:v>265.52800000000002</c:v>
                </c:pt>
                <c:pt idx="4086" formatCode="0.000">
                  <c:v>265.55500000000001</c:v>
                </c:pt>
                <c:pt idx="4087" formatCode="0.000">
                  <c:v>265.584</c:v>
                </c:pt>
                <c:pt idx="4088" formatCode="0.000">
                  <c:v>265.61099999999999</c:v>
                </c:pt>
                <c:pt idx="4089" formatCode="0.000">
                  <c:v>265.63799999999998</c:v>
                </c:pt>
                <c:pt idx="4090" formatCode="0.000">
                  <c:v>265.66500000000002</c:v>
                </c:pt>
                <c:pt idx="4091" formatCode="0.000">
                  <c:v>265.69200000000001</c:v>
                </c:pt>
                <c:pt idx="4092" formatCode="0.000">
                  <c:v>265.721</c:v>
                </c:pt>
                <c:pt idx="4093" formatCode="0.000">
                  <c:v>265.74700000000001</c:v>
                </c:pt>
                <c:pt idx="4094" formatCode="0.000">
                  <c:v>265.774</c:v>
                </c:pt>
                <c:pt idx="4095" formatCode="0.000">
                  <c:v>265.80200000000002</c:v>
                </c:pt>
                <c:pt idx="4096" formatCode="0.000">
                  <c:v>265.82799999999997</c:v>
                </c:pt>
                <c:pt idx="4097" formatCode="0.000">
                  <c:v>265.85500000000002</c:v>
                </c:pt>
                <c:pt idx="4098" formatCode="0.000">
                  <c:v>265.88200000000001</c:v>
                </c:pt>
                <c:pt idx="4099" formatCode="0.000">
                  <c:v>265.911</c:v>
                </c:pt>
                <c:pt idx="4100" formatCode="0.000">
                  <c:v>265.93700000000001</c:v>
                </c:pt>
                <c:pt idx="4101" formatCode="0.000">
                  <c:v>265.96499999999997</c:v>
                </c:pt>
                <c:pt idx="4102" formatCode="0.000">
                  <c:v>265.99400000000003</c:v>
                </c:pt>
                <c:pt idx="4103" formatCode="0.000">
                  <c:v>266.02100000000002</c:v>
                </c:pt>
                <c:pt idx="4104" formatCode="0.000">
                  <c:v>266.048</c:v>
                </c:pt>
                <c:pt idx="4105" formatCode="0.000">
                  <c:v>266.07600000000002</c:v>
                </c:pt>
                <c:pt idx="4106" formatCode="0.000">
                  <c:v>266.10500000000002</c:v>
                </c:pt>
                <c:pt idx="4107" formatCode="0.000">
                  <c:v>266.13200000000001</c:v>
                </c:pt>
                <c:pt idx="4108" formatCode="0.000">
                  <c:v>266.15899999999999</c:v>
                </c:pt>
                <c:pt idx="4109" formatCode="0.000">
                  <c:v>266.18799999999999</c:v>
                </c:pt>
                <c:pt idx="4110" formatCode="0.000">
                  <c:v>266.21499999999997</c:v>
                </c:pt>
                <c:pt idx="4111" formatCode="0.000">
                  <c:v>266.24200000000002</c:v>
                </c:pt>
                <c:pt idx="4112" formatCode="0.000">
                  <c:v>266.26900000000001</c:v>
                </c:pt>
                <c:pt idx="4113" formatCode="0.000">
                  <c:v>266.29700000000003</c:v>
                </c:pt>
                <c:pt idx="4114" formatCode="0.000">
                  <c:v>266.32600000000002</c:v>
                </c:pt>
                <c:pt idx="4115" formatCode="0.000">
                  <c:v>266.35199999999998</c:v>
                </c:pt>
                <c:pt idx="4116" formatCode="0.000">
                  <c:v>266.38200000000001</c:v>
                </c:pt>
                <c:pt idx="4117" formatCode="0.000">
                  <c:v>266.411</c:v>
                </c:pt>
                <c:pt idx="4118" formatCode="0.000">
                  <c:v>266.43900000000002</c:v>
                </c:pt>
                <c:pt idx="4119" formatCode="0.000">
                  <c:v>266.46499999999997</c:v>
                </c:pt>
                <c:pt idx="4120" formatCode="0.000">
                  <c:v>266.49299999999999</c:v>
                </c:pt>
                <c:pt idx="4121" formatCode="0.000">
                  <c:v>266.52</c:v>
                </c:pt>
                <c:pt idx="4122" formatCode="0.000">
                  <c:v>266.54899999999998</c:v>
                </c:pt>
                <c:pt idx="4123" formatCode="0.000">
                  <c:v>266.57499999999999</c:v>
                </c:pt>
                <c:pt idx="4124" formatCode="0.000">
                  <c:v>266.60399999999998</c:v>
                </c:pt>
                <c:pt idx="4125" formatCode="0.000">
                  <c:v>266.63299999999998</c:v>
                </c:pt>
                <c:pt idx="4126" formatCode="0.000">
                  <c:v>266.66000000000003</c:v>
                </c:pt>
                <c:pt idx="4127" formatCode="0.000">
                  <c:v>266.685</c:v>
                </c:pt>
                <c:pt idx="4128" formatCode="0.000">
                  <c:v>266.71300000000002</c:v>
                </c:pt>
                <c:pt idx="4129" formatCode="0.000">
                  <c:v>266.74099999999999</c:v>
                </c:pt>
                <c:pt idx="4130" formatCode="0.000">
                  <c:v>266.76900000000001</c:v>
                </c:pt>
                <c:pt idx="4131" formatCode="0.000">
                  <c:v>266.79599999999999</c:v>
                </c:pt>
                <c:pt idx="4132" formatCode="0.000">
                  <c:v>266.82600000000002</c:v>
                </c:pt>
                <c:pt idx="4133" formatCode="0.000">
                  <c:v>266.85399999999998</c:v>
                </c:pt>
                <c:pt idx="4134" formatCode="0.000">
                  <c:v>266.88099999999997</c:v>
                </c:pt>
                <c:pt idx="4135" formatCode="0.000">
                  <c:v>266.90899999999999</c:v>
                </c:pt>
                <c:pt idx="4136" formatCode="0.000">
                  <c:v>266.93700000000001</c:v>
                </c:pt>
                <c:pt idx="4137" formatCode="0.000">
                  <c:v>266.964</c:v>
                </c:pt>
                <c:pt idx="4138" formatCode="0.000">
                  <c:v>266.99</c:v>
                </c:pt>
                <c:pt idx="4139" formatCode="0.000">
                  <c:v>267.02</c:v>
                </c:pt>
                <c:pt idx="4140" formatCode="0.000">
                  <c:v>267.048</c:v>
                </c:pt>
                <c:pt idx="4141" formatCode="0.000">
                  <c:v>267.07600000000002</c:v>
                </c:pt>
                <c:pt idx="4142" formatCode="0.000">
                  <c:v>267.101</c:v>
                </c:pt>
                <c:pt idx="4143" formatCode="0.000">
                  <c:v>267.12599999999998</c:v>
                </c:pt>
                <c:pt idx="4144" formatCode="0.000">
                  <c:v>267.15499999999997</c:v>
                </c:pt>
                <c:pt idx="4145" formatCode="0.000">
                  <c:v>267.18299999999999</c:v>
                </c:pt>
                <c:pt idx="4146" formatCode="0.000">
                  <c:v>267.209</c:v>
                </c:pt>
                <c:pt idx="4147" formatCode="0.000">
                  <c:v>267.23700000000002</c:v>
                </c:pt>
                <c:pt idx="4148" formatCode="0.000">
                  <c:v>267.26400000000001</c:v>
                </c:pt>
                <c:pt idx="4149" formatCode="0.000">
                  <c:v>267.291</c:v>
                </c:pt>
                <c:pt idx="4150" formatCode="0.000">
                  <c:v>267.31900000000002</c:v>
                </c:pt>
                <c:pt idx="4151" formatCode="0.000">
                  <c:v>267.34500000000003</c:v>
                </c:pt>
                <c:pt idx="4152" formatCode="0.000">
                  <c:v>267.37200000000001</c:v>
                </c:pt>
                <c:pt idx="4153" formatCode="0.000">
                  <c:v>267.39800000000002</c:v>
                </c:pt>
                <c:pt idx="4154" formatCode="0.000">
                  <c:v>267.42599999999999</c:v>
                </c:pt>
                <c:pt idx="4155" formatCode="0.000">
                  <c:v>267.45299999999997</c:v>
                </c:pt>
                <c:pt idx="4156" formatCode="0.000">
                  <c:v>267.47899999999998</c:v>
                </c:pt>
                <c:pt idx="4157" formatCode="0.000">
                  <c:v>267.50799999999998</c:v>
                </c:pt>
                <c:pt idx="4158" formatCode="0.000">
                  <c:v>267.53500000000003</c:v>
                </c:pt>
                <c:pt idx="4159" formatCode="0.000">
                  <c:v>267.56099999999998</c:v>
                </c:pt>
                <c:pt idx="4160" formatCode="0.000">
                  <c:v>267.58800000000002</c:v>
                </c:pt>
                <c:pt idx="4161" formatCode="0.000">
                  <c:v>267.61500000000001</c:v>
                </c:pt>
                <c:pt idx="4162" formatCode="0.000">
                  <c:v>267.64400000000001</c:v>
                </c:pt>
                <c:pt idx="4163" formatCode="0.000">
                  <c:v>267.67099999999999</c:v>
                </c:pt>
                <c:pt idx="4164" formatCode="0.000">
                  <c:v>267.69799999999998</c:v>
                </c:pt>
                <c:pt idx="4165" formatCode="0.000">
                  <c:v>267.726</c:v>
                </c:pt>
                <c:pt idx="4166" formatCode="0.000">
                  <c:v>267.75400000000002</c:v>
                </c:pt>
                <c:pt idx="4167" formatCode="0.000">
                  <c:v>267.78100000000001</c:v>
                </c:pt>
                <c:pt idx="4168" formatCode="0.000">
                  <c:v>267.80900000000003</c:v>
                </c:pt>
                <c:pt idx="4169" formatCode="0.000">
                  <c:v>267.83699999999999</c:v>
                </c:pt>
                <c:pt idx="4170" formatCode="0.000">
                  <c:v>267.86399999999998</c:v>
                </c:pt>
                <c:pt idx="4171" formatCode="0.000">
                  <c:v>267.88900000000001</c:v>
                </c:pt>
                <c:pt idx="4172" formatCode="0.000">
                  <c:v>267.91699999999997</c:v>
                </c:pt>
                <c:pt idx="4173" formatCode="0.000">
                  <c:v>267.94400000000002</c:v>
                </c:pt>
                <c:pt idx="4174" formatCode="0.000">
                  <c:v>267.971</c:v>
                </c:pt>
                <c:pt idx="4175" formatCode="0.000">
                  <c:v>267.99900000000002</c:v>
                </c:pt>
                <c:pt idx="4176" formatCode="0.000">
                  <c:v>268.02600000000001</c:v>
                </c:pt>
                <c:pt idx="4177" formatCode="0.000">
                  <c:v>268.05399999999997</c:v>
                </c:pt>
                <c:pt idx="4178" formatCode="0.000">
                  <c:v>268.08199999999999</c:v>
                </c:pt>
                <c:pt idx="4179" formatCode="0.000">
                  <c:v>268.10700000000003</c:v>
                </c:pt>
                <c:pt idx="4180" formatCode="0.000">
                  <c:v>268.13299999999998</c:v>
                </c:pt>
                <c:pt idx="4181" formatCode="0.000">
                  <c:v>268.161</c:v>
                </c:pt>
                <c:pt idx="4182" formatCode="0.000">
                  <c:v>268.18799999999999</c:v>
                </c:pt>
                <c:pt idx="4183" formatCode="0.000">
                  <c:v>268.21499999999997</c:v>
                </c:pt>
                <c:pt idx="4184" formatCode="0.000">
                  <c:v>268.24299999999999</c:v>
                </c:pt>
                <c:pt idx="4185" formatCode="0.000">
                  <c:v>268.27</c:v>
                </c:pt>
                <c:pt idx="4186" formatCode="0.000">
                  <c:v>268.298</c:v>
                </c:pt>
                <c:pt idx="4187" formatCode="0.000">
                  <c:v>268.322</c:v>
                </c:pt>
                <c:pt idx="4188" formatCode="0.000">
                  <c:v>268.351</c:v>
                </c:pt>
                <c:pt idx="4189" formatCode="0.000">
                  <c:v>268.37799999999999</c:v>
                </c:pt>
                <c:pt idx="4190" formatCode="0.000">
                  <c:v>268.40499999999997</c:v>
                </c:pt>
                <c:pt idx="4191" formatCode="0.000">
                  <c:v>268.43299999999999</c:v>
                </c:pt>
                <c:pt idx="4192" formatCode="0.000">
                  <c:v>268.459</c:v>
                </c:pt>
                <c:pt idx="4193" formatCode="0.000">
                  <c:v>268.48599999999999</c:v>
                </c:pt>
                <c:pt idx="4194" formatCode="0.000">
                  <c:v>268.512</c:v>
                </c:pt>
                <c:pt idx="4195" formatCode="0.000">
                  <c:v>268.541</c:v>
                </c:pt>
                <c:pt idx="4196" formatCode="0.000">
                  <c:v>268.56799999999998</c:v>
                </c:pt>
                <c:pt idx="4197" formatCode="0.000">
                  <c:v>268.59500000000003</c:v>
                </c:pt>
                <c:pt idx="4198" formatCode="0.000">
                  <c:v>268.62099999999998</c:v>
                </c:pt>
                <c:pt idx="4199" formatCode="0.000">
                  <c:v>268.64999999999998</c:v>
                </c:pt>
                <c:pt idx="4200" formatCode="0.000">
                  <c:v>268.67700000000002</c:v>
                </c:pt>
                <c:pt idx="4201" formatCode="0.000">
                  <c:v>268.70400000000001</c:v>
                </c:pt>
                <c:pt idx="4202" formatCode="0.000">
                  <c:v>268.73099999999999</c:v>
                </c:pt>
                <c:pt idx="4203" formatCode="0.000">
                  <c:v>268.75700000000001</c:v>
                </c:pt>
                <c:pt idx="4204" formatCode="0.000">
                  <c:v>268.78300000000002</c:v>
                </c:pt>
                <c:pt idx="4205" formatCode="0.000">
                  <c:v>268.81099999999998</c:v>
                </c:pt>
                <c:pt idx="4206" formatCode="0.000">
                  <c:v>268.839</c:v>
                </c:pt>
                <c:pt idx="4207" formatCode="0.000">
                  <c:v>268.86500000000001</c:v>
                </c:pt>
                <c:pt idx="4208" formatCode="0.000">
                  <c:v>268.89</c:v>
                </c:pt>
                <c:pt idx="4209" formatCode="0.000">
                  <c:v>268.91899999999998</c:v>
                </c:pt>
                <c:pt idx="4210" formatCode="0.000">
                  <c:v>268.94499999999999</c:v>
                </c:pt>
                <c:pt idx="4211" formatCode="0.000">
                  <c:v>268.97199999999998</c:v>
                </c:pt>
                <c:pt idx="4212" formatCode="0.000">
                  <c:v>269</c:v>
                </c:pt>
                <c:pt idx="4213" formatCode="0.000">
                  <c:v>269.02600000000001</c:v>
                </c:pt>
                <c:pt idx="4214" formatCode="0.000">
                  <c:v>269.05399999999997</c:v>
                </c:pt>
                <c:pt idx="4215" formatCode="0.000">
                  <c:v>269.08199999999999</c:v>
                </c:pt>
                <c:pt idx="4216" formatCode="0.000">
                  <c:v>269.10599999999999</c:v>
                </c:pt>
                <c:pt idx="4217" formatCode="0.000">
                  <c:v>269.13299999999998</c:v>
                </c:pt>
                <c:pt idx="4218" formatCode="0.000">
                  <c:v>269.16000000000003</c:v>
                </c:pt>
                <c:pt idx="4219" formatCode="0.000">
                  <c:v>269.18700000000001</c:v>
                </c:pt>
                <c:pt idx="4220" formatCode="0.000">
                  <c:v>269.214</c:v>
                </c:pt>
                <c:pt idx="4221" formatCode="0.000">
                  <c:v>269.24099999999999</c:v>
                </c:pt>
                <c:pt idx="4222" formatCode="0.000">
                  <c:v>269.26900000000001</c:v>
                </c:pt>
                <c:pt idx="4223" formatCode="0.000">
                  <c:v>269.29700000000003</c:v>
                </c:pt>
                <c:pt idx="4224" formatCode="0.000">
                  <c:v>269.32299999999998</c:v>
                </c:pt>
                <c:pt idx="4225" formatCode="0.000">
                  <c:v>269.34899999999999</c:v>
                </c:pt>
                <c:pt idx="4226" formatCode="0.000">
                  <c:v>269.37900000000002</c:v>
                </c:pt>
                <c:pt idx="4227" formatCode="0.000">
                  <c:v>269.40499999999997</c:v>
                </c:pt>
                <c:pt idx="4228" formatCode="0.000">
                  <c:v>269.43299999999999</c:v>
                </c:pt>
                <c:pt idx="4229" formatCode="0.000">
                  <c:v>269.45999999999998</c:v>
                </c:pt>
                <c:pt idx="4230" formatCode="0.000">
                  <c:v>269.488</c:v>
                </c:pt>
                <c:pt idx="4231" formatCode="0.000">
                  <c:v>269.51499999999999</c:v>
                </c:pt>
                <c:pt idx="4232" formatCode="0.000">
                  <c:v>269.54300000000001</c:v>
                </c:pt>
                <c:pt idx="4233" formatCode="0.000">
                  <c:v>269.57100000000003</c:v>
                </c:pt>
                <c:pt idx="4234" formatCode="0.000">
                  <c:v>269.59899999999999</c:v>
                </c:pt>
                <c:pt idx="4235" formatCode="0.000">
                  <c:v>269.62700000000001</c:v>
                </c:pt>
                <c:pt idx="4236" formatCode="0.000">
                  <c:v>269.65600000000001</c:v>
                </c:pt>
                <c:pt idx="4237" formatCode="0.000">
                  <c:v>269.68400000000003</c:v>
                </c:pt>
                <c:pt idx="4238" formatCode="0.000">
                  <c:v>269.71300000000002</c:v>
                </c:pt>
                <c:pt idx="4239" formatCode="0.000">
                  <c:v>269.74099999999999</c:v>
                </c:pt>
                <c:pt idx="4240" formatCode="0.000">
                  <c:v>269.76900000000001</c:v>
                </c:pt>
                <c:pt idx="4241" formatCode="0.000">
                  <c:v>269.798</c:v>
                </c:pt>
                <c:pt idx="4242" formatCode="0.000">
                  <c:v>269.827</c:v>
                </c:pt>
                <c:pt idx="4243" formatCode="0.000">
                  <c:v>269.85599999999999</c:v>
                </c:pt>
                <c:pt idx="4244" formatCode="0.000">
                  <c:v>269.88499999999999</c:v>
                </c:pt>
                <c:pt idx="4245" formatCode="0.000">
                  <c:v>269.91399999999999</c:v>
                </c:pt>
                <c:pt idx="4246" formatCode="0.000">
                  <c:v>269.94299999999998</c:v>
                </c:pt>
                <c:pt idx="4247" formatCode="0.000">
                  <c:v>269.97300000000001</c:v>
                </c:pt>
                <c:pt idx="4248" formatCode="0.000">
                  <c:v>270.00200000000001</c:v>
                </c:pt>
                <c:pt idx="4249" formatCode="0.000">
                  <c:v>270.02999999999997</c:v>
                </c:pt>
                <c:pt idx="4250" formatCode="0.000">
                  <c:v>270.06099999999998</c:v>
                </c:pt>
                <c:pt idx="4251" formatCode="0.000">
                  <c:v>270.09100000000001</c:v>
                </c:pt>
                <c:pt idx="4252" formatCode="0.000">
                  <c:v>270.12099999999998</c:v>
                </c:pt>
                <c:pt idx="4253" formatCode="0.000">
                  <c:v>270.15100000000001</c:v>
                </c:pt>
                <c:pt idx="4254" formatCode="0.000">
                  <c:v>270.18</c:v>
                </c:pt>
                <c:pt idx="4255" formatCode="0.000">
                  <c:v>270.20999999999998</c:v>
                </c:pt>
                <c:pt idx="4256" formatCode="0.000">
                  <c:v>270.24</c:v>
                </c:pt>
                <c:pt idx="4257" formatCode="0.000">
                  <c:v>270.26900000000001</c:v>
                </c:pt>
                <c:pt idx="4258" formatCode="0.000">
                  <c:v>270.30099999999999</c:v>
                </c:pt>
                <c:pt idx="4259" formatCode="0.000">
                  <c:v>270.33199999999999</c:v>
                </c:pt>
                <c:pt idx="4260" formatCode="0.000">
                  <c:v>270.36200000000002</c:v>
                </c:pt>
                <c:pt idx="4261" formatCode="0.000">
                  <c:v>270.39299999999997</c:v>
                </c:pt>
                <c:pt idx="4262" formatCode="0.000">
                  <c:v>270.42200000000003</c:v>
                </c:pt>
                <c:pt idx="4263" formatCode="0.000">
                  <c:v>270.45299999999997</c:v>
                </c:pt>
                <c:pt idx="4264" formatCode="0.000">
                  <c:v>270.48500000000001</c:v>
                </c:pt>
                <c:pt idx="4265" formatCode="0.000">
                  <c:v>270.51499999999999</c:v>
                </c:pt>
                <c:pt idx="4266" formatCode="0.000">
                  <c:v>270.54399999999998</c:v>
                </c:pt>
                <c:pt idx="4267" formatCode="0.000">
                  <c:v>270.57600000000002</c:v>
                </c:pt>
                <c:pt idx="4268" formatCode="0.000">
                  <c:v>270.60500000000002</c:v>
                </c:pt>
                <c:pt idx="4269" formatCode="0.000">
                  <c:v>270.637</c:v>
                </c:pt>
                <c:pt idx="4270" formatCode="0.000">
                  <c:v>270.66699999999997</c:v>
                </c:pt>
                <c:pt idx="4271" formatCode="0.000">
                  <c:v>270.69799999999998</c:v>
                </c:pt>
                <c:pt idx="4272" formatCode="0.000">
                  <c:v>270.72899999999998</c:v>
                </c:pt>
                <c:pt idx="4273" formatCode="0.000">
                  <c:v>270.76</c:v>
                </c:pt>
                <c:pt idx="4274" formatCode="0.000">
                  <c:v>270.79000000000002</c:v>
                </c:pt>
                <c:pt idx="4275" formatCode="0.000">
                  <c:v>270.82100000000003</c:v>
                </c:pt>
                <c:pt idx="4276" formatCode="0.000">
                  <c:v>270.851</c:v>
                </c:pt>
                <c:pt idx="4277" formatCode="0.000">
                  <c:v>270.88200000000001</c:v>
                </c:pt>
                <c:pt idx="4278" formatCode="0.000">
                  <c:v>270.91300000000001</c:v>
                </c:pt>
                <c:pt idx="4279" formatCode="0.000">
                  <c:v>270.94400000000002</c:v>
                </c:pt>
                <c:pt idx="4280" formatCode="0.000">
                  <c:v>270.97500000000002</c:v>
                </c:pt>
                <c:pt idx="4281" formatCode="0.000">
                  <c:v>271.00400000000002</c:v>
                </c:pt>
                <c:pt idx="4282" formatCode="0.000">
                  <c:v>271.036</c:v>
                </c:pt>
                <c:pt idx="4283" formatCode="0.000">
                  <c:v>271.06799999999998</c:v>
                </c:pt>
                <c:pt idx="4284" formatCode="0.000">
                  <c:v>271.09800000000001</c:v>
                </c:pt>
                <c:pt idx="4285" formatCode="0.000">
                  <c:v>271.12599999999998</c:v>
                </c:pt>
                <c:pt idx="4286" formatCode="0.000">
                  <c:v>271.15699999999998</c:v>
                </c:pt>
                <c:pt idx="4287" formatCode="0.000">
                  <c:v>271.18700000000001</c:v>
                </c:pt>
                <c:pt idx="4288" formatCode="0.000">
                  <c:v>271.21800000000002</c:v>
                </c:pt>
                <c:pt idx="4289" formatCode="0.000">
                  <c:v>271.24700000000001</c:v>
                </c:pt>
                <c:pt idx="4290" formatCode="0.000">
                  <c:v>271.27999999999997</c:v>
                </c:pt>
                <c:pt idx="4291" formatCode="0.000">
                  <c:v>271.31099999999998</c:v>
                </c:pt>
                <c:pt idx="4292" formatCode="0.000">
                  <c:v>271.33999999999997</c:v>
                </c:pt>
                <c:pt idx="4293" formatCode="0.000">
                  <c:v>271.37200000000001</c:v>
                </c:pt>
                <c:pt idx="4294" formatCode="0.000">
                  <c:v>271.40300000000002</c:v>
                </c:pt>
                <c:pt idx="4295" formatCode="0.000">
                  <c:v>271.43200000000002</c:v>
                </c:pt>
                <c:pt idx="4296" formatCode="0.000">
                  <c:v>271.46499999999997</c:v>
                </c:pt>
                <c:pt idx="4297" formatCode="0.000">
                  <c:v>271.495</c:v>
                </c:pt>
                <c:pt idx="4298" formatCode="0.000">
                  <c:v>271.52600000000001</c:v>
                </c:pt>
                <c:pt idx="4299" formatCode="0.000">
                  <c:v>271.55700000000002</c:v>
                </c:pt>
                <c:pt idx="4300" formatCode="0.000">
                  <c:v>271.58699999999999</c:v>
                </c:pt>
                <c:pt idx="4301" formatCode="0.000">
                  <c:v>271.61799999999999</c:v>
                </c:pt>
                <c:pt idx="4302" formatCode="0.000">
                  <c:v>271.649</c:v>
                </c:pt>
                <c:pt idx="4303" formatCode="0.000">
                  <c:v>271.68</c:v>
                </c:pt>
                <c:pt idx="4304" formatCode="0.000">
                  <c:v>271.71100000000001</c:v>
                </c:pt>
                <c:pt idx="4305" formatCode="0.000">
                  <c:v>271.74200000000002</c:v>
                </c:pt>
                <c:pt idx="4306" formatCode="0.000">
                  <c:v>271.77300000000002</c:v>
                </c:pt>
                <c:pt idx="4307" formatCode="0.000">
                  <c:v>271.80399999999997</c:v>
                </c:pt>
                <c:pt idx="4308" formatCode="0.000">
                  <c:v>271.83600000000001</c:v>
                </c:pt>
                <c:pt idx="4309" formatCode="0.000">
                  <c:v>271.86599999999999</c:v>
                </c:pt>
                <c:pt idx="4310" formatCode="0.000">
                  <c:v>271.89699999999999</c:v>
                </c:pt>
                <c:pt idx="4311" formatCode="0.000">
                  <c:v>271.928</c:v>
                </c:pt>
                <c:pt idx="4312" formatCode="0.000">
                  <c:v>271.959</c:v>
                </c:pt>
                <c:pt idx="4313" formatCode="0.000">
                  <c:v>271.99</c:v>
                </c:pt>
                <c:pt idx="4314" formatCode="0.000">
                  <c:v>272.02100000000002</c:v>
                </c:pt>
                <c:pt idx="4315" formatCode="0.000">
                  <c:v>272.053</c:v>
                </c:pt>
                <c:pt idx="4316" formatCode="0.000">
                  <c:v>272.084</c:v>
                </c:pt>
                <c:pt idx="4317" formatCode="0.000">
                  <c:v>272.113</c:v>
                </c:pt>
                <c:pt idx="4318" formatCode="0.000">
                  <c:v>272.14499999999998</c:v>
                </c:pt>
                <c:pt idx="4319" formatCode="0.000">
                  <c:v>272.17700000000002</c:v>
                </c:pt>
                <c:pt idx="4320" formatCode="0.000">
                  <c:v>272.20800000000003</c:v>
                </c:pt>
                <c:pt idx="4321" formatCode="0.000">
                  <c:v>272.23899999999998</c:v>
                </c:pt>
                <c:pt idx="4322" formatCode="0.000">
                  <c:v>272.27100000000002</c:v>
                </c:pt>
                <c:pt idx="4323" formatCode="0.000">
                  <c:v>272.30200000000002</c:v>
                </c:pt>
                <c:pt idx="4324" formatCode="0.000">
                  <c:v>272.334</c:v>
                </c:pt>
                <c:pt idx="4325" formatCode="0.000">
                  <c:v>272.36399999999998</c:v>
                </c:pt>
                <c:pt idx="4326" formatCode="0.000">
                  <c:v>272.39499999999998</c:v>
                </c:pt>
                <c:pt idx="4327" formatCode="0.000">
                  <c:v>272.42599999999999</c:v>
                </c:pt>
                <c:pt idx="4328" formatCode="0.000">
                  <c:v>272.45800000000003</c:v>
                </c:pt>
                <c:pt idx="4329" formatCode="0.000">
                  <c:v>272.48899999999998</c:v>
                </c:pt>
                <c:pt idx="4330" formatCode="0.000">
                  <c:v>272.52</c:v>
                </c:pt>
                <c:pt idx="4331" formatCode="0.000">
                  <c:v>272.55200000000002</c:v>
                </c:pt>
                <c:pt idx="4332" formatCode="0.000">
                  <c:v>272.58300000000003</c:v>
                </c:pt>
                <c:pt idx="4333" formatCode="0.000">
                  <c:v>272.61500000000001</c:v>
                </c:pt>
                <c:pt idx="4334" formatCode="0.000">
                  <c:v>272.64600000000002</c:v>
                </c:pt>
                <c:pt idx="4335" formatCode="0.000">
                  <c:v>272.67700000000002</c:v>
                </c:pt>
                <c:pt idx="4336" formatCode="0.000">
                  <c:v>272.70800000000003</c:v>
                </c:pt>
                <c:pt idx="4337" formatCode="0.000">
                  <c:v>272.73899999999998</c:v>
                </c:pt>
                <c:pt idx="4338" formatCode="0.000">
                  <c:v>272.77100000000002</c:v>
                </c:pt>
                <c:pt idx="4339" formatCode="0.000">
                  <c:v>272.80200000000002</c:v>
                </c:pt>
                <c:pt idx="4340" formatCode="0.000">
                  <c:v>272.834</c:v>
                </c:pt>
                <c:pt idx="4341" formatCode="0.000">
                  <c:v>272.86599999999999</c:v>
                </c:pt>
                <c:pt idx="4342" formatCode="0.000">
                  <c:v>272.89699999999999</c:v>
                </c:pt>
                <c:pt idx="4343" formatCode="0.000">
                  <c:v>272.92700000000002</c:v>
                </c:pt>
                <c:pt idx="4344" formatCode="0.000">
                  <c:v>272.95800000000003</c:v>
                </c:pt>
                <c:pt idx="4345" formatCode="0.000">
                  <c:v>272.98899999999998</c:v>
                </c:pt>
                <c:pt idx="4346" formatCode="0.000">
                  <c:v>273.02100000000002</c:v>
                </c:pt>
                <c:pt idx="4347" formatCode="0.000">
                  <c:v>273.053</c:v>
                </c:pt>
                <c:pt idx="4348" formatCode="0.000">
                  <c:v>273.08300000000003</c:v>
                </c:pt>
                <c:pt idx="4349" formatCode="0.000">
                  <c:v>273.11399999999998</c:v>
                </c:pt>
                <c:pt idx="4350" formatCode="0.000">
                  <c:v>273.14699999999999</c:v>
                </c:pt>
                <c:pt idx="4351" formatCode="0.000">
                  <c:v>273.178</c:v>
                </c:pt>
                <c:pt idx="4352" formatCode="0.000">
                  <c:v>273.20800000000003</c:v>
                </c:pt>
                <c:pt idx="4353" formatCode="0.000">
                  <c:v>273.24</c:v>
                </c:pt>
                <c:pt idx="4354" formatCode="0.000">
                  <c:v>273.27</c:v>
                </c:pt>
                <c:pt idx="4355" formatCode="0.000">
                  <c:v>273.30099999999999</c:v>
                </c:pt>
                <c:pt idx="4356" formatCode="0.000">
                  <c:v>273.334</c:v>
                </c:pt>
                <c:pt idx="4357" formatCode="0.000">
                  <c:v>273.36399999999998</c:v>
                </c:pt>
                <c:pt idx="4358" formatCode="0.000">
                  <c:v>273.39600000000002</c:v>
                </c:pt>
                <c:pt idx="4359" formatCode="0.000">
                  <c:v>273.42700000000002</c:v>
                </c:pt>
                <c:pt idx="4360" formatCode="0.000">
                  <c:v>273.45800000000003</c:v>
                </c:pt>
                <c:pt idx="4361" formatCode="0.000">
                  <c:v>273.48899999999998</c:v>
                </c:pt>
                <c:pt idx="4362" formatCode="0.000">
                  <c:v>273.52100000000002</c:v>
                </c:pt>
                <c:pt idx="4363" formatCode="0.000">
                  <c:v>273.55200000000002</c:v>
                </c:pt>
                <c:pt idx="4364" formatCode="0.000">
                  <c:v>273.58300000000003</c:v>
                </c:pt>
                <c:pt idx="4365" formatCode="0.000">
                  <c:v>273.61399999999998</c:v>
                </c:pt>
                <c:pt idx="4366" formatCode="0.000">
                  <c:v>273.64499999999998</c:v>
                </c:pt>
                <c:pt idx="4367" formatCode="0.000">
                  <c:v>273.678</c:v>
                </c:pt>
                <c:pt idx="4368" formatCode="0.000">
                  <c:v>273.70800000000003</c:v>
                </c:pt>
                <c:pt idx="4369" formatCode="0.000">
                  <c:v>273.73899999999998</c:v>
                </c:pt>
                <c:pt idx="4370" formatCode="0.000">
                  <c:v>273.76900000000001</c:v>
                </c:pt>
                <c:pt idx="4371" formatCode="0.000">
                  <c:v>273.80200000000002</c:v>
                </c:pt>
                <c:pt idx="4372" formatCode="0.000">
                  <c:v>273.83300000000003</c:v>
                </c:pt>
                <c:pt idx="4373" formatCode="0.000">
                  <c:v>273.86399999999998</c:v>
                </c:pt>
                <c:pt idx="4374" formatCode="0.000">
                  <c:v>273.89600000000002</c:v>
                </c:pt>
                <c:pt idx="4375" formatCode="0.000">
                  <c:v>273.92599999999999</c:v>
                </c:pt>
                <c:pt idx="4376" formatCode="0.000">
                  <c:v>273.95800000000003</c:v>
                </c:pt>
                <c:pt idx="4377" formatCode="0.000">
                  <c:v>273.98899999999998</c:v>
                </c:pt>
                <c:pt idx="4378" formatCode="0.000">
                  <c:v>274.01900000000001</c:v>
                </c:pt>
                <c:pt idx="4379" formatCode="0.000">
                  <c:v>274.05099999999999</c:v>
                </c:pt>
                <c:pt idx="4380" formatCode="0.000">
                  <c:v>274.084</c:v>
                </c:pt>
                <c:pt idx="4381" formatCode="0.000">
                  <c:v>274.11399999999998</c:v>
                </c:pt>
                <c:pt idx="4382" formatCode="0.000">
                  <c:v>274.14600000000002</c:v>
                </c:pt>
                <c:pt idx="4383" formatCode="0.000">
                  <c:v>274.17700000000002</c:v>
                </c:pt>
                <c:pt idx="4384" formatCode="0.000">
                  <c:v>274.20600000000002</c:v>
                </c:pt>
                <c:pt idx="4385" formatCode="0.000">
                  <c:v>274.24099999999999</c:v>
                </c:pt>
                <c:pt idx="4386" formatCode="0.000">
                  <c:v>274.274</c:v>
                </c:pt>
                <c:pt idx="4387" formatCode="0.000">
                  <c:v>274.30399999999997</c:v>
                </c:pt>
                <c:pt idx="4388" formatCode="0.000">
                  <c:v>274.33600000000001</c:v>
                </c:pt>
                <c:pt idx="4389" formatCode="0.000">
                  <c:v>274.36900000000003</c:v>
                </c:pt>
                <c:pt idx="4390" formatCode="0.000">
                  <c:v>274.40100000000001</c:v>
                </c:pt>
                <c:pt idx="4391" formatCode="0.000">
                  <c:v>274.43299999999999</c:v>
                </c:pt>
                <c:pt idx="4392" formatCode="0.000">
                  <c:v>274.464</c:v>
                </c:pt>
                <c:pt idx="4393" formatCode="0.000">
                  <c:v>274.49700000000001</c:v>
                </c:pt>
                <c:pt idx="4394" formatCode="0.000">
                  <c:v>274.529</c:v>
                </c:pt>
                <c:pt idx="4395" formatCode="0.000">
                  <c:v>274.56</c:v>
                </c:pt>
                <c:pt idx="4396" formatCode="0.000">
                  <c:v>274.59199999999998</c:v>
                </c:pt>
                <c:pt idx="4397" formatCode="0.000">
                  <c:v>274.625</c:v>
                </c:pt>
                <c:pt idx="4398" formatCode="0.000">
                  <c:v>274.65699999999998</c:v>
                </c:pt>
                <c:pt idx="4399" formatCode="0.000">
                  <c:v>274.68900000000002</c:v>
                </c:pt>
                <c:pt idx="4400" formatCode="0.000">
                  <c:v>274.72000000000003</c:v>
                </c:pt>
                <c:pt idx="4401" formatCode="0.000">
                  <c:v>274.75200000000001</c:v>
                </c:pt>
                <c:pt idx="4402" formatCode="0.000">
                  <c:v>274.78399999999999</c:v>
                </c:pt>
                <c:pt idx="4403" formatCode="0.000">
                  <c:v>274.81599999999997</c:v>
                </c:pt>
                <c:pt idx="4404" formatCode="0.000">
                  <c:v>274.84800000000001</c:v>
                </c:pt>
                <c:pt idx="4405" formatCode="0.000">
                  <c:v>274.87900000000002</c:v>
                </c:pt>
                <c:pt idx="4406" formatCode="0.000">
                  <c:v>274.911</c:v>
                </c:pt>
                <c:pt idx="4407" formatCode="0.000">
                  <c:v>274.94400000000002</c:v>
                </c:pt>
                <c:pt idx="4408" formatCode="0.000">
                  <c:v>274.976</c:v>
                </c:pt>
                <c:pt idx="4409" formatCode="0.000">
                  <c:v>275.00799999999998</c:v>
                </c:pt>
                <c:pt idx="4410" formatCode="0.000">
                  <c:v>275.041</c:v>
                </c:pt>
                <c:pt idx="4411" formatCode="0.000">
                  <c:v>275.072</c:v>
                </c:pt>
                <c:pt idx="4412" formatCode="0.000">
                  <c:v>275.10500000000002</c:v>
                </c:pt>
                <c:pt idx="4413" formatCode="0.000">
                  <c:v>275.13499999999999</c:v>
                </c:pt>
                <c:pt idx="4414" formatCode="0.000">
                  <c:v>275.16699999999997</c:v>
                </c:pt>
                <c:pt idx="4415" formatCode="0.000">
                  <c:v>275.197</c:v>
                </c:pt>
                <c:pt idx="4416" formatCode="0.000">
                  <c:v>275.22699999999998</c:v>
                </c:pt>
                <c:pt idx="4417" formatCode="0.000">
                  <c:v>275.26</c:v>
                </c:pt>
                <c:pt idx="4418" formatCode="0.000">
                  <c:v>275.29300000000001</c:v>
                </c:pt>
                <c:pt idx="4419" formatCode="0.000">
                  <c:v>275.32600000000002</c:v>
                </c:pt>
                <c:pt idx="4420" formatCode="0.000">
                  <c:v>275.35599999999999</c:v>
                </c:pt>
                <c:pt idx="4421" formatCode="0.000">
                  <c:v>275.38900000000001</c:v>
                </c:pt>
                <c:pt idx="4422" formatCode="0.000">
                  <c:v>275.42</c:v>
                </c:pt>
                <c:pt idx="4423" formatCode="0.000">
                  <c:v>275.452</c:v>
                </c:pt>
                <c:pt idx="4424" formatCode="0.000">
                  <c:v>275.483</c:v>
                </c:pt>
                <c:pt idx="4425" formatCode="0.000">
                  <c:v>275.51400000000001</c:v>
                </c:pt>
                <c:pt idx="4426" formatCode="0.000">
                  <c:v>275.54399999999998</c:v>
                </c:pt>
                <c:pt idx="4427" formatCode="0.000">
                  <c:v>275.57799999999997</c:v>
                </c:pt>
                <c:pt idx="4428" formatCode="0.000">
                  <c:v>275.60899999999998</c:v>
                </c:pt>
                <c:pt idx="4429" formatCode="0.000">
                  <c:v>275.642</c:v>
                </c:pt>
                <c:pt idx="4430" formatCode="0.000">
                  <c:v>275.67399999999998</c:v>
                </c:pt>
                <c:pt idx="4431" formatCode="0.000">
                  <c:v>275.70600000000002</c:v>
                </c:pt>
                <c:pt idx="4432" formatCode="0.000">
                  <c:v>275.73700000000002</c:v>
                </c:pt>
                <c:pt idx="4433" formatCode="0.000">
                  <c:v>275.76900000000001</c:v>
                </c:pt>
                <c:pt idx="4434" formatCode="0.000">
                  <c:v>275.8</c:v>
                </c:pt>
                <c:pt idx="4435" formatCode="0.000">
                  <c:v>275.83199999999999</c:v>
                </c:pt>
                <c:pt idx="4436" formatCode="0.000">
                  <c:v>275.863</c:v>
                </c:pt>
                <c:pt idx="4437" formatCode="0.000">
                  <c:v>275.89499999999998</c:v>
                </c:pt>
                <c:pt idx="4438" formatCode="0.000">
                  <c:v>275.92700000000002</c:v>
                </c:pt>
                <c:pt idx="4439" formatCode="0.000">
                  <c:v>275.95800000000003</c:v>
                </c:pt>
                <c:pt idx="4440" formatCode="0.000">
                  <c:v>275.99</c:v>
                </c:pt>
                <c:pt idx="4441" formatCode="0.000">
                  <c:v>276.02100000000002</c:v>
                </c:pt>
                <c:pt idx="4442" formatCode="0.000">
                  <c:v>276.053</c:v>
                </c:pt>
                <c:pt idx="4443" formatCode="0.000">
                  <c:v>276.08600000000001</c:v>
                </c:pt>
                <c:pt idx="4444" formatCode="0.000">
                  <c:v>276.11599999999999</c:v>
                </c:pt>
                <c:pt idx="4445" formatCode="0.000">
                  <c:v>276.14800000000002</c:v>
                </c:pt>
                <c:pt idx="4446" formatCode="0.000">
                  <c:v>276.18</c:v>
                </c:pt>
                <c:pt idx="4447" formatCode="0.000">
                  <c:v>276.21199999999999</c:v>
                </c:pt>
                <c:pt idx="4448" formatCode="0.000">
                  <c:v>276.24400000000003</c:v>
                </c:pt>
                <c:pt idx="4449" formatCode="0.000">
                  <c:v>276.27600000000001</c:v>
                </c:pt>
                <c:pt idx="4450" formatCode="0.000">
                  <c:v>276.30799999999999</c:v>
                </c:pt>
                <c:pt idx="4451" formatCode="0.000">
                  <c:v>276.339</c:v>
                </c:pt>
                <c:pt idx="4452" formatCode="0.000">
                  <c:v>276.37</c:v>
                </c:pt>
                <c:pt idx="4453" formatCode="0.000">
                  <c:v>276.40300000000002</c:v>
                </c:pt>
                <c:pt idx="4454" formatCode="0.000">
                  <c:v>276.435</c:v>
                </c:pt>
                <c:pt idx="4455" formatCode="0.000">
                  <c:v>276.46600000000001</c:v>
                </c:pt>
                <c:pt idx="4456" formatCode="0.000">
                  <c:v>276.49700000000001</c:v>
                </c:pt>
                <c:pt idx="4457" formatCode="0.000">
                  <c:v>276.529</c:v>
                </c:pt>
                <c:pt idx="4458" formatCode="0.000">
                  <c:v>276.56099999999998</c:v>
                </c:pt>
                <c:pt idx="4459" formatCode="0.000">
                  <c:v>276.59399999999999</c:v>
                </c:pt>
                <c:pt idx="4460" formatCode="0.000">
                  <c:v>276.625</c:v>
                </c:pt>
                <c:pt idx="4461" formatCode="0.000">
                  <c:v>276.65800000000002</c:v>
                </c:pt>
                <c:pt idx="4462" formatCode="0.000">
                  <c:v>276.68900000000002</c:v>
                </c:pt>
                <c:pt idx="4463" formatCode="0.000">
                  <c:v>276.71899999999999</c:v>
                </c:pt>
                <c:pt idx="4464" formatCode="0.000">
                  <c:v>276.75099999999998</c:v>
                </c:pt>
                <c:pt idx="4465" formatCode="0.000">
                  <c:v>276.78500000000003</c:v>
                </c:pt>
                <c:pt idx="4466" formatCode="0.000">
                  <c:v>276.815</c:v>
                </c:pt>
                <c:pt idx="4467" formatCode="0.000">
                  <c:v>276.84699999999998</c:v>
                </c:pt>
                <c:pt idx="4468" formatCode="0.000">
                  <c:v>276.88200000000001</c:v>
                </c:pt>
                <c:pt idx="4469" formatCode="0.000">
                  <c:v>276.91399999999999</c:v>
                </c:pt>
                <c:pt idx="4470" formatCode="0.000">
                  <c:v>276.94600000000003</c:v>
                </c:pt>
                <c:pt idx="4471" formatCode="0.000">
                  <c:v>276.97699999999998</c:v>
                </c:pt>
                <c:pt idx="4472" formatCode="0.000">
                  <c:v>277.01</c:v>
                </c:pt>
                <c:pt idx="4473" formatCode="0.000">
                  <c:v>277.041</c:v>
                </c:pt>
                <c:pt idx="4474" formatCode="0.000">
                  <c:v>277.07400000000001</c:v>
                </c:pt>
                <c:pt idx="4475" formatCode="0.000">
                  <c:v>277.10599999999999</c:v>
                </c:pt>
                <c:pt idx="4476" formatCode="0.000">
                  <c:v>277.13600000000002</c:v>
                </c:pt>
                <c:pt idx="4477" formatCode="0.000">
                  <c:v>277.16899999999998</c:v>
                </c:pt>
                <c:pt idx="4478" formatCode="0.000">
                  <c:v>277.2</c:v>
                </c:pt>
                <c:pt idx="4479" formatCode="0.000">
                  <c:v>277.233</c:v>
                </c:pt>
                <c:pt idx="4480" formatCode="0.000">
                  <c:v>277.26499999999999</c:v>
                </c:pt>
                <c:pt idx="4481" formatCode="0.000">
                  <c:v>277.29599999999999</c:v>
                </c:pt>
                <c:pt idx="4482" formatCode="0.000">
                  <c:v>277.32799999999997</c:v>
                </c:pt>
                <c:pt idx="4483" formatCode="0.000">
                  <c:v>277.36</c:v>
                </c:pt>
                <c:pt idx="4484" formatCode="0.000">
                  <c:v>277.392</c:v>
                </c:pt>
                <c:pt idx="4485" formatCode="0.000">
                  <c:v>277.42399999999998</c:v>
                </c:pt>
                <c:pt idx="4486" formatCode="0.000">
                  <c:v>277.45600000000002</c:v>
                </c:pt>
                <c:pt idx="4487" formatCode="0.000">
                  <c:v>277.488</c:v>
                </c:pt>
                <c:pt idx="4488" formatCode="0.000">
                  <c:v>277.51900000000001</c:v>
                </c:pt>
                <c:pt idx="4489" formatCode="0.000">
                  <c:v>277.55099999999999</c:v>
                </c:pt>
                <c:pt idx="4490" formatCode="0.000">
                  <c:v>277.58300000000003</c:v>
                </c:pt>
                <c:pt idx="4491" formatCode="0.000">
                  <c:v>277.61399999999998</c:v>
                </c:pt>
                <c:pt idx="4492" formatCode="0.000">
                  <c:v>277.64499999999998</c:v>
                </c:pt>
                <c:pt idx="4493" formatCode="0.000">
                  <c:v>277.67700000000002</c:v>
                </c:pt>
                <c:pt idx="4494" formatCode="0.000">
                  <c:v>277.70800000000003</c:v>
                </c:pt>
                <c:pt idx="4495" formatCode="0.000">
                  <c:v>277.73899999999998</c:v>
                </c:pt>
                <c:pt idx="4496" formatCode="0.000">
                  <c:v>277.77100000000002</c:v>
                </c:pt>
                <c:pt idx="4497" formatCode="0.000">
                  <c:v>277.80399999999997</c:v>
                </c:pt>
                <c:pt idx="4498" formatCode="0.000">
                  <c:v>277.834</c:v>
                </c:pt>
                <c:pt idx="4499" formatCode="0.000">
                  <c:v>277.86599999999999</c:v>
                </c:pt>
                <c:pt idx="4500" formatCode="0.000">
                  <c:v>277.89999999999998</c:v>
                </c:pt>
                <c:pt idx="4501" formatCode="0.000">
                  <c:v>277.93099999999998</c:v>
                </c:pt>
                <c:pt idx="4502" formatCode="0.000">
                  <c:v>277.964</c:v>
                </c:pt>
                <c:pt idx="4503" formatCode="0.000">
                  <c:v>277.995</c:v>
                </c:pt>
                <c:pt idx="4504" formatCode="0.000">
                  <c:v>278.02800000000002</c:v>
                </c:pt>
                <c:pt idx="4505" formatCode="0.000">
                  <c:v>278.06</c:v>
                </c:pt>
                <c:pt idx="4506" formatCode="0.000">
                  <c:v>278.09100000000001</c:v>
                </c:pt>
                <c:pt idx="4507" formatCode="0.000">
                  <c:v>278.12099999999998</c:v>
                </c:pt>
                <c:pt idx="4508" formatCode="0.000">
                  <c:v>278.15499999999997</c:v>
                </c:pt>
                <c:pt idx="4509" formatCode="0.000">
                  <c:v>278.18700000000001</c:v>
                </c:pt>
                <c:pt idx="4510" formatCode="0.000">
                  <c:v>278.21800000000002</c:v>
                </c:pt>
                <c:pt idx="4511" formatCode="0.000">
                  <c:v>278.25</c:v>
                </c:pt>
                <c:pt idx="4512" formatCode="0.000">
                  <c:v>278.28100000000001</c:v>
                </c:pt>
                <c:pt idx="4513" formatCode="0.000">
                  <c:v>278.315</c:v>
                </c:pt>
                <c:pt idx="4514" formatCode="0.000">
                  <c:v>278.34500000000003</c:v>
                </c:pt>
                <c:pt idx="4515" formatCode="0.000">
                  <c:v>278.37799999999999</c:v>
                </c:pt>
                <c:pt idx="4516" formatCode="0.000">
                  <c:v>278.411</c:v>
                </c:pt>
                <c:pt idx="4517" formatCode="0.000">
                  <c:v>278.44400000000002</c:v>
                </c:pt>
                <c:pt idx="4518" formatCode="0.000">
                  <c:v>278.47699999999998</c:v>
                </c:pt>
                <c:pt idx="4519" formatCode="0.000">
                  <c:v>278.50799999999998</c:v>
                </c:pt>
                <c:pt idx="4520" formatCode="0.000">
                  <c:v>278.54000000000002</c:v>
                </c:pt>
                <c:pt idx="4521" formatCode="0.000">
                  <c:v>278.57299999999998</c:v>
                </c:pt>
                <c:pt idx="4522" formatCode="0.000">
                  <c:v>278.60500000000002</c:v>
                </c:pt>
                <c:pt idx="4523" formatCode="0.000">
                  <c:v>278.637</c:v>
                </c:pt>
                <c:pt idx="4524" formatCode="0.000">
                  <c:v>278.66899999999998</c:v>
                </c:pt>
                <c:pt idx="4525" formatCode="0.000">
                  <c:v>278.7</c:v>
                </c:pt>
                <c:pt idx="4526" formatCode="0.000">
                  <c:v>278.733</c:v>
                </c:pt>
                <c:pt idx="4527" formatCode="0.000">
                  <c:v>278.76600000000002</c:v>
                </c:pt>
                <c:pt idx="4528" formatCode="0.000">
                  <c:v>278.79599999999999</c:v>
                </c:pt>
                <c:pt idx="4529" formatCode="0.000">
                  <c:v>278.82799999999997</c:v>
                </c:pt>
                <c:pt idx="4530" formatCode="0.000">
                  <c:v>278.86</c:v>
                </c:pt>
                <c:pt idx="4531" formatCode="0.000">
                  <c:v>278.892</c:v>
                </c:pt>
                <c:pt idx="4532" formatCode="0.000">
                  <c:v>278.923</c:v>
                </c:pt>
                <c:pt idx="4533" formatCode="0.000">
                  <c:v>278.95499999999998</c:v>
                </c:pt>
                <c:pt idx="4534" formatCode="0.000">
                  <c:v>278.988</c:v>
                </c:pt>
                <c:pt idx="4535" formatCode="0.000">
                  <c:v>279.02</c:v>
                </c:pt>
                <c:pt idx="4536" formatCode="0.000">
                  <c:v>279.05200000000002</c:v>
                </c:pt>
                <c:pt idx="4537" formatCode="0.000">
                  <c:v>279.08300000000003</c:v>
                </c:pt>
                <c:pt idx="4538" formatCode="0.000">
                  <c:v>279.11399999999998</c:v>
                </c:pt>
                <c:pt idx="4539" formatCode="0.000">
                  <c:v>279.14699999999999</c:v>
                </c:pt>
                <c:pt idx="4540" formatCode="0.000">
                  <c:v>279.178</c:v>
                </c:pt>
                <c:pt idx="4541" formatCode="0.000">
                  <c:v>279.209</c:v>
                </c:pt>
                <c:pt idx="4542" formatCode="0.000">
                  <c:v>279.24</c:v>
                </c:pt>
                <c:pt idx="4543" formatCode="0.000">
                  <c:v>279.27199999999999</c:v>
                </c:pt>
                <c:pt idx="4544" formatCode="0.000">
                  <c:v>279.303</c:v>
                </c:pt>
                <c:pt idx="4545" formatCode="0.000">
                  <c:v>279.334</c:v>
                </c:pt>
                <c:pt idx="4546" formatCode="0.000">
                  <c:v>279.36599999999999</c:v>
                </c:pt>
                <c:pt idx="4547" formatCode="0.000">
                  <c:v>279.39800000000002</c:v>
                </c:pt>
                <c:pt idx="4548" formatCode="0.000">
                  <c:v>279.43</c:v>
                </c:pt>
                <c:pt idx="4549" formatCode="0.000">
                  <c:v>279.46100000000001</c:v>
                </c:pt>
                <c:pt idx="4550" formatCode="0.000">
                  <c:v>279.49200000000002</c:v>
                </c:pt>
                <c:pt idx="4551" formatCode="0.000">
                  <c:v>279.52499999999998</c:v>
                </c:pt>
                <c:pt idx="4552" formatCode="0.000">
                  <c:v>279.55500000000001</c:v>
                </c:pt>
                <c:pt idx="4553" formatCode="0.000">
                  <c:v>279.58800000000002</c:v>
                </c:pt>
                <c:pt idx="4554" formatCode="0.000">
                  <c:v>279.61900000000003</c:v>
                </c:pt>
                <c:pt idx="4555" formatCode="0.000">
                  <c:v>279.649</c:v>
                </c:pt>
                <c:pt idx="4556" formatCode="0.000">
                  <c:v>279.67899999999997</c:v>
                </c:pt>
                <c:pt idx="4557" formatCode="0.000">
                  <c:v>279.70999999999998</c:v>
                </c:pt>
                <c:pt idx="4558" formatCode="0.000">
                  <c:v>279.74</c:v>
                </c:pt>
                <c:pt idx="4559" formatCode="0.000">
                  <c:v>279.77100000000002</c:v>
                </c:pt>
                <c:pt idx="4560" formatCode="0.000">
                  <c:v>279.8</c:v>
                </c:pt>
                <c:pt idx="4561" formatCode="0.000">
                  <c:v>279.834</c:v>
                </c:pt>
                <c:pt idx="4562" formatCode="0.000">
                  <c:v>279.86500000000001</c:v>
                </c:pt>
                <c:pt idx="4563" formatCode="0.000">
                  <c:v>279.89699999999999</c:v>
                </c:pt>
                <c:pt idx="4564" formatCode="0.000">
                  <c:v>279.928</c:v>
                </c:pt>
                <c:pt idx="4565" formatCode="0.000">
                  <c:v>279.959</c:v>
                </c:pt>
                <c:pt idx="4566" formatCode="0.000">
                  <c:v>279.988</c:v>
                </c:pt>
                <c:pt idx="4567" formatCode="0.000">
                  <c:v>280.017</c:v>
                </c:pt>
                <c:pt idx="4568" formatCode="0.000">
                  <c:v>280.04899999999998</c:v>
                </c:pt>
                <c:pt idx="4569" formatCode="0.000">
                  <c:v>280.07900000000001</c:v>
                </c:pt>
                <c:pt idx="4570" formatCode="0.000">
                  <c:v>280.108</c:v>
                </c:pt>
                <c:pt idx="4571" formatCode="0.000">
                  <c:v>280.13900000000001</c:v>
                </c:pt>
                <c:pt idx="4572" formatCode="0.000">
                  <c:v>280.17</c:v>
                </c:pt>
                <c:pt idx="4573" formatCode="0.000">
                  <c:v>280.20100000000002</c:v>
                </c:pt>
                <c:pt idx="4574" formatCode="0.000">
                  <c:v>280.23200000000003</c:v>
                </c:pt>
                <c:pt idx="4575" formatCode="0.000">
                  <c:v>280.262</c:v>
                </c:pt>
                <c:pt idx="4576" formatCode="0.000">
                  <c:v>280.29000000000002</c:v>
                </c:pt>
                <c:pt idx="4577" formatCode="0.000">
                  <c:v>280.32100000000003</c:v>
                </c:pt>
                <c:pt idx="4578" formatCode="0.000">
                  <c:v>280.35300000000001</c:v>
                </c:pt>
                <c:pt idx="4579" formatCode="0.000">
                  <c:v>280.38299999999998</c:v>
                </c:pt>
                <c:pt idx="4580" formatCode="0.000">
                  <c:v>280.41399999999999</c:v>
                </c:pt>
                <c:pt idx="4581" formatCode="0.000">
                  <c:v>280.44400000000002</c:v>
                </c:pt>
                <c:pt idx="4582" formatCode="0.000">
                  <c:v>280.47500000000002</c:v>
                </c:pt>
                <c:pt idx="4583" formatCode="0.000">
                  <c:v>280.50599999999997</c:v>
                </c:pt>
                <c:pt idx="4584" formatCode="0.000">
                  <c:v>280.53500000000003</c:v>
                </c:pt>
                <c:pt idx="4585" formatCode="0.000">
                  <c:v>280.565</c:v>
                </c:pt>
                <c:pt idx="4586" formatCode="0.000">
                  <c:v>280.59500000000003</c:v>
                </c:pt>
                <c:pt idx="4587" formatCode="0.000">
                  <c:v>280.62599999999998</c:v>
                </c:pt>
                <c:pt idx="4588" formatCode="0.000">
                  <c:v>280.65600000000001</c:v>
                </c:pt>
                <c:pt idx="4589" formatCode="0.000">
                  <c:v>280.68700000000001</c:v>
                </c:pt>
                <c:pt idx="4590" formatCode="0.000">
                  <c:v>280.71600000000001</c:v>
                </c:pt>
                <c:pt idx="4591" formatCode="0.000">
                  <c:v>280.74700000000001</c:v>
                </c:pt>
                <c:pt idx="4592" formatCode="0.000">
                  <c:v>280.77800000000002</c:v>
                </c:pt>
                <c:pt idx="4593" formatCode="0.000">
                  <c:v>280.80700000000002</c:v>
                </c:pt>
                <c:pt idx="4594" formatCode="0.000">
                  <c:v>280.83699999999999</c:v>
                </c:pt>
                <c:pt idx="4595" formatCode="0.000">
                  <c:v>280.86700000000002</c:v>
                </c:pt>
                <c:pt idx="4596" formatCode="0.000">
                  <c:v>280.89600000000002</c:v>
                </c:pt>
                <c:pt idx="4597" formatCode="0.000">
                  <c:v>280.92599999999999</c:v>
                </c:pt>
                <c:pt idx="4598" formatCode="0.000">
                  <c:v>280.95499999999998</c:v>
                </c:pt>
                <c:pt idx="4599" formatCode="0.000">
                  <c:v>280.98700000000002</c:v>
                </c:pt>
                <c:pt idx="4600" formatCode="0.000">
                  <c:v>281.01600000000002</c:v>
                </c:pt>
                <c:pt idx="4601" formatCode="0.000">
                  <c:v>281.04700000000003</c:v>
                </c:pt>
                <c:pt idx="4602" formatCode="0.000">
                  <c:v>281.07900000000001</c:v>
                </c:pt>
                <c:pt idx="4603" formatCode="0.000">
                  <c:v>281.10599999999999</c:v>
                </c:pt>
                <c:pt idx="4604" formatCode="0.000">
                  <c:v>281.13600000000002</c:v>
                </c:pt>
                <c:pt idx="4605" formatCode="0.000">
                  <c:v>281.166</c:v>
                </c:pt>
                <c:pt idx="4606" formatCode="0.000">
                  <c:v>281.19499999999999</c:v>
                </c:pt>
                <c:pt idx="4607" formatCode="0.000">
                  <c:v>281.22399999999999</c:v>
                </c:pt>
                <c:pt idx="4608" formatCode="0.000">
                  <c:v>281.25400000000002</c:v>
                </c:pt>
                <c:pt idx="4609" formatCode="0.000">
                  <c:v>281.28500000000003</c:v>
                </c:pt>
                <c:pt idx="4610" formatCode="0.000">
                  <c:v>281.315</c:v>
                </c:pt>
                <c:pt idx="4611" formatCode="0.000">
                  <c:v>281.34500000000003</c:v>
                </c:pt>
                <c:pt idx="4612" formatCode="0.000">
                  <c:v>281.375</c:v>
                </c:pt>
                <c:pt idx="4613" formatCode="0.000">
                  <c:v>281.40600000000001</c:v>
                </c:pt>
                <c:pt idx="4614" formatCode="0.000">
                  <c:v>281.43599999999998</c:v>
                </c:pt>
                <c:pt idx="4615" formatCode="0.000">
                  <c:v>281.46600000000001</c:v>
                </c:pt>
                <c:pt idx="4616" formatCode="0.000">
                  <c:v>281.49700000000001</c:v>
                </c:pt>
                <c:pt idx="4617" formatCode="0.000">
                  <c:v>281.52699999999999</c:v>
                </c:pt>
                <c:pt idx="4618" formatCode="0.000">
                  <c:v>281.55700000000002</c:v>
                </c:pt>
                <c:pt idx="4619" formatCode="0.000">
                  <c:v>281.58699999999999</c:v>
                </c:pt>
                <c:pt idx="4620" formatCode="0.000">
                  <c:v>281.61599999999999</c:v>
                </c:pt>
                <c:pt idx="4621" formatCode="0.000">
                  <c:v>281.64600000000002</c:v>
                </c:pt>
                <c:pt idx="4622" formatCode="0.000">
                  <c:v>281.67599999999999</c:v>
                </c:pt>
                <c:pt idx="4623" formatCode="0.000">
                  <c:v>281.70600000000002</c:v>
                </c:pt>
                <c:pt idx="4624" formatCode="0.000">
                  <c:v>281.73200000000003</c:v>
                </c:pt>
                <c:pt idx="4625" formatCode="0.000">
                  <c:v>281.76400000000001</c:v>
                </c:pt>
                <c:pt idx="4626" formatCode="0.000">
                  <c:v>281.79199999999997</c:v>
                </c:pt>
                <c:pt idx="4627" formatCode="0.000">
                  <c:v>281.82</c:v>
                </c:pt>
                <c:pt idx="4628" formatCode="0.000">
                  <c:v>281.84899999999999</c:v>
                </c:pt>
                <c:pt idx="4629" formatCode="0.000">
                  <c:v>281.87700000000001</c:v>
                </c:pt>
                <c:pt idx="4630" formatCode="0.000">
                  <c:v>281.90300000000002</c:v>
                </c:pt>
                <c:pt idx="4631" formatCode="0.000">
                  <c:v>281.93</c:v>
                </c:pt>
                <c:pt idx="4632" formatCode="0.000">
                  <c:v>281.95800000000003</c:v>
                </c:pt>
                <c:pt idx="4633" formatCode="0.000">
                  <c:v>281.98399999999998</c:v>
                </c:pt>
                <c:pt idx="4634" formatCode="0.000">
                  <c:v>282.01</c:v>
                </c:pt>
                <c:pt idx="4635" formatCode="0.000">
                  <c:v>282.036</c:v>
                </c:pt>
                <c:pt idx="4636" formatCode="0.000">
                  <c:v>282.06400000000002</c:v>
                </c:pt>
                <c:pt idx="4637" formatCode="0.000">
                  <c:v>282.08999999999997</c:v>
                </c:pt>
                <c:pt idx="4638" formatCode="0.000">
                  <c:v>282.11399999999998</c:v>
                </c:pt>
                <c:pt idx="4639" formatCode="0.000">
                  <c:v>282.13799999999998</c:v>
                </c:pt>
                <c:pt idx="4640" formatCode="0.000">
                  <c:v>282.16300000000001</c:v>
                </c:pt>
                <c:pt idx="4641" formatCode="0.000">
                  <c:v>282.18799999999999</c:v>
                </c:pt>
                <c:pt idx="4642" formatCode="0.000">
                  <c:v>282.21300000000002</c:v>
                </c:pt>
                <c:pt idx="4643" formatCode="0.000">
                  <c:v>282.238</c:v>
                </c:pt>
                <c:pt idx="4644" formatCode="0.000">
                  <c:v>282.262</c:v>
                </c:pt>
                <c:pt idx="4645" formatCode="0.000">
                  <c:v>282.286</c:v>
                </c:pt>
                <c:pt idx="4646" formatCode="0.000">
                  <c:v>282.31</c:v>
                </c:pt>
                <c:pt idx="4647" formatCode="0.000">
                  <c:v>282.334</c:v>
                </c:pt>
                <c:pt idx="4648" formatCode="0.000">
                  <c:v>282.35700000000003</c:v>
                </c:pt>
                <c:pt idx="4649" formatCode="0.000">
                  <c:v>282.37900000000002</c:v>
                </c:pt>
                <c:pt idx="4650" formatCode="0.000">
                  <c:v>282.40199999999999</c:v>
                </c:pt>
                <c:pt idx="4651" formatCode="0.000">
                  <c:v>282.42399999999998</c:v>
                </c:pt>
                <c:pt idx="4652" formatCode="0.000">
                  <c:v>282.447</c:v>
                </c:pt>
                <c:pt idx="4653" formatCode="0.000">
                  <c:v>282.46899999999999</c:v>
                </c:pt>
                <c:pt idx="4654" formatCode="0.000">
                  <c:v>282.49</c:v>
                </c:pt>
                <c:pt idx="4655" formatCode="0.000">
                  <c:v>282.512</c:v>
                </c:pt>
                <c:pt idx="4656" formatCode="0.000">
                  <c:v>282.53399999999999</c:v>
                </c:pt>
                <c:pt idx="4657" formatCode="0.000">
                  <c:v>282.55399999999997</c:v>
                </c:pt>
                <c:pt idx="4658" formatCode="0.000">
                  <c:v>282.57600000000002</c:v>
                </c:pt>
                <c:pt idx="4659" formatCode="0.000">
                  <c:v>282.596</c:v>
                </c:pt>
                <c:pt idx="4660" formatCode="0.000">
                  <c:v>282.61700000000002</c:v>
                </c:pt>
                <c:pt idx="4661" formatCode="0.000">
                  <c:v>282.63799999999998</c:v>
                </c:pt>
                <c:pt idx="4662" formatCode="0.000">
                  <c:v>282.65800000000002</c:v>
                </c:pt>
                <c:pt idx="4663" formatCode="0.000">
                  <c:v>282.67700000000002</c:v>
                </c:pt>
                <c:pt idx="4664" formatCode="0.000">
                  <c:v>282.69600000000003</c:v>
                </c:pt>
                <c:pt idx="4665" formatCode="0.000">
                  <c:v>282.71600000000001</c:v>
                </c:pt>
                <c:pt idx="4666" formatCode="0.000">
                  <c:v>282.73500000000001</c:v>
                </c:pt>
                <c:pt idx="4667" formatCode="0.000">
                  <c:v>282.755</c:v>
                </c:pt>
                <c:pt idx="4668" formatCode="0.000">
                  <c:v>282.77199999999999</c:v>
                </c:pt>
                <c:pt idx="4669" formatCode="0.000">
                  <c:v>282.791</c:v>
                </c:pt>
                <c:pt idx="4670" formatCode="0.000">
                  <c:v>282.81</c:v>
                </c:pt>
                <c:pt idx="4671" formatCode="0.000">
                  <c:v>282.82600000000002</c:v>
                </c:pt>
                <c:pt idx="4672" formatCode="0.000">
                  <c:v>282.84399999999999</c:v>
                </c:pt>
                <c:pt idx="4673" formatCode="0.000">
                  <c:v>282.86099999999999</c:v>
                </c:pt>
                <c:pt idx="4674" formatCode="0.000">
                  <c:v>282.87700000000001</c:v>
                </c:pt>
                <c:pt idx="4675" formatCode="0.000">
                  <c:v>282.89499999999998</c:v>
                </c:pt>
                <c:pt idx="4676" formatCode="0.000">
                  <c:v>282.911</c:v>
                </c:pt>
                <c:pt idx="4677" formatCode="0.000">
                  <c:v>282.92700000000002</c:v>
                </c:pt>
                <c:pt idx="4678" formatCode="0.000">
                  <c:v>282.94299999999998</c:v>
                </c:pt>
                <c:pt idx="4679" formatCode="0.000">
                  <c:v>282.95800000000003</c:v>
                </c:pt>
                <c:pt idx="4680" formatCode="0.000">
                  <c:v>282.97300000000001</c:v>
                </c:pt>
                <c:pt idx="4681" formatCode="0.000">
                  <c:v>282.988</c:v>
                </c:pt>
                <c:pt idx="4682" formatCode="0.000">
                  <c:v>283.00299999999999</c:v>
                </c:pt>
                <c:pt idx="4683" formatCode="0.000">
                  <c:v>283.01799999999997</c:v>
                </c:pt>
                <c:pt idx="4684" formatCode="0.000">
                  <c:v>283.03399999999999</c:v>
                </c:pt>
                <c:pt idx="4685" formatCode="0.000">
                  <c:v>283.048</c:v>
                </c:pt>
                <c:pt idx="4686" formatCode="0.000">
                  <c:v>283.06099999999998</c:v>
                </c:pt>
                <c:pt idx="4687" formatCode="0.000">
                  <c:v>283.07600000000002</c:v>
                </c:pt>
                <c:pt idx="4688" formatCode="0.000">
                  <c:v>283.089</c:v>
                </c:pt>
                <c:pt idx="4689" formatCode="0.000">
                  <c:v>283.10300000000001</c:v>
                </c:pt>
                <c:pt idx="4690" formatCode="0.000">
                  <c:v>283.11900000000003</c:v>
                </c:pt>
                <c:pt idx="4691" formatCode="0.000">
                  <c:v>283.13400000000001</c:v>
                </c:pt>
                <c:pt idx="4692" formatCode="0.000">
                  <c:v>283.14699999999999</c:v>
                </c:pt>
                <c:pt idx="4693" formatCode="0.000">
                  <c:v>283.16000000000003</c:v>
                </c:pt>
                <c:pt idx="4694" formatCode="0.000">
                  <c:v>283.17399999999998</c:v>
                </c:pt>
                <c:pt idx="4695" formatCode="0.000">
                  <c:v>283.18799999999999</c:v>
                </c:pt>
                <c:pt idx="4696" formatCode="0.000">
                  <c:v>283.202</c:v>
                </c:pt>
                <c:pt idx="4697" formatCode="0.000">
                  <c:v>283.214</c:v>
                </c:pt>
                <c:pt idx="4698" formatCode="0.000">
                  <c:v>283.22800000000001</c:v>
                </c:pt>
                <c:pt idx="4699" formatCode="0.000">
                  <c:v>283.24099999999999</c:v>
                </c:pt>
                <c:pt idx="4700" formatCode="0.000">
                  <c:v>283.25400000000002</c:v>
                </c:pt>
                <c:pt idx="4701" formatCode="0.000">
                  <c:v>283.26499999999999</c:v>
                </c:pt>
                <c:pt idx="4702" formatCode="0.000">
                  <c:v>283.27699999999999</c:v>
                </c:pt>
                <c:pt idx="4703" formatCode="0.000">
                  <c:v>283.291</c:v>
                </c:pt>
                <c:pt idx="4704" formatCode="0.000">
                  <c:v>283.30399999999997</c:v>
                </c:pt>
                <c:pt idx="4705" formatCode="0.000">
                  <c:v>283.315</c:v>
                </c:pt>
                <c:pt idx="4706" formatCode="0.000">
                  <c:v>283.327</c:v>
                </c:pt>
                <c:pt idx="4707" formatCode="0.000">
                  <c:v>283.339</c:v>
                </c:pt>
                <c:pt idx="4708" formatCode="0.000">
                  <c:v>283.35000000000002</c:v>
                </c:pt>
                <c:pt idx="4709" formatCode="0.000">
                  <c:v>283.36200000000002</c:v>
                </c:pt>
                <c:pt idx="4710" formatCode="0.000">
                  <c:v>283.37299999999999</c:v>
                </c:pt>
                <c:pt idx="4711" formatCode="0.000">
                  <c:v>283.38400000000001</c:v>
                </c:pt>
                <c:pt idx="4712" formatCode="0.000">
                  <c:v>283.39499999999998</c:v>
                </c:pt>
                <c:pt idx="4713" formatCode="0.000">
                  <c:v>283.40499999999997</c:v>
                </c:pt>
                <c:pt idx="4714" formatCode="0.000">
                  <c:v>283.416</c:v>
                </c:pt>
                <c:pt idx="4715" formatCode="0.000">
                  <c:v>283.42599999999999</c:v>
                </c:pt>
                <c:pt idx="4716" formatCode="0.000">
                  <c:v>283.43599999999998</c:v>
                </c:pt>
                <c:pt idx="4717" formatCode="0.000">
                  <c:v>283.44600000000003</c:v>
                </c:pt>
                <c:pt idx="4718" formatCode="0.000">
                  <c:v>283.45400000000001</c:v>
                </c:pt>
                <c:pt idx="4719" formatCode="0.000">
                  <c:v>283.46300000000002</c:v>
                </c:pt>
                <c:pt idx="4720" formatCode="0.000">
                  <c:v>283.47300000000001</c:v>
                </c:pt>
                <c:pt idx="4721" formatCode="0.000">
                  <c:v>283.48099999999999</c:v>
                </c:pt>
                <c:pt idx="4722" formatCode="0.000">
                  <c:v>283.49099999999999</c:v>
                </c:pt>
                <c:pt idx="4723" formatCode="0.000">
                  <c:v>283.49900000000002</c:v>
                </c:pt>
                <c:pt idx="4724" formatCode="0.000">
                  <c:v>283.50799999999998</c:v>
                </c:pt>
                <c:pt idx="4725" formatCode="0.000">
                  <c:v>283.517</c:v>
                </c:pt>
                <c:pt idx="4726" formatCode="0.000">
                  <c:v>283.524</c:v>
                </c:pt>
                <c:pt idx="4727" formatCode="0.000">
                  <c:v>283.53199999999998</c:v>
                </c:pt>
                <c:pt idx="4728" formatCode="0.000">
                  <c:v>283.54000000000002</c:v>
                </c:pt>
                <c:pt idx="4729" formatCode="0.000">
                  <c:v>283.548</c:v>
                </c:pt>
                <c:pt idx="4730" formatCode="0.000">
                  <c:v>283.55399999999997</c:v>
                </c:pt>
                <c:pt idx="4731" formatCode="0.000">
                  <c:v>283.56200000000001</c:v>
                </c:pt>
                <c:pt idx="4732" formatCode="0.000">
                  <c:v>283.57</c:v>
                </c:pt>
                <c:pt idx="4733" formatCode="0.000">
                  <c:v>283.577</c:v>
                </c:pt>
                <c:pt idx="4734" formatCode="0.000">
                  <c:v>283.584</c:v>
                </c:pt>
                <c:pt idx="4735" formatCode="0.000">
                  <c:v>283.59100000000001</c:v>
                </c:pt>
                <c:pt idx="4736" formatCode="0.000">
                  <c:v>283.60000000000002</c:v>
                </c:pt>
                <c:pt idx="4737" formatCode="0.000">
                  <c:v>283.60599999999999</c:v>
                </c:pt>
                <c:pt idx="4738" formatCode="0.000">
                  <c:v>283.613</c:v>
                </c:pt>
                <c:pt idx="4739" formatCode="0.000">
                  <c:v>283.61799999999999</c:v>
                </c:pt>
                <c:pt idx="4740" formatCode="0.000">
                  <c:v>283.62599999999998</c:v>
                </c:pt>
                <c:pt idx="4741" formatCode="0.000">
                  <c:v>283.63200000000001</c:v>
                </c:pt>
                <c:pt idx="4742" formatCode="0.000">
                  <c:v>283.63799999999998</c:v>
                </c:pt>
                <c:pt idx="4743" formatCode="0.000">
                  <c:v>283.64499999999998</c:v>
                </c:pt>
                <c:pt idx="4744" formatCode="0.000">
                  <c:v>283.65100000000001</c:v>
                </c:pt>
                <c:pt idx="4745" formatCode="0.000">
                  <c:v>283.65800000000002</c:v>
                </c:pt>
                <c:pt idx="4746" formatCode="0.000">
                  <c:v>283.66300000000001</c:v>
                </c:pt>
                <c:pt idx="4747" formatCode="0.000">
                  <c:v>283.66899999999998</c:v>
                </c:pt>
                <c:pt idx="4748" formatCode="0.000">
                  <c:v>283.67599999999999</c:v>
                </c:pt>
                <c:pt idx="4749" formatCode="0.000">
                  <c:v>283.68299999999999</c:v>
                </c:pt>
                <c:pt idx="4750" formatCode="0.000">
                  <c:v>283.68799999999999</c:v>
                </c:pt>
                <c:pt idx="4751" formatCode="0.000">
                  <c:v>283.69299999999998</c:v>
                </c:pt>
                <c:pt idx="4752" formatCode="0.000">
                  <c:v>283.69900000000001</c:v>
                </c:pt>
                <c:pt idx="4753" formatCode="0.000">
                  <c:v>283.70600000000002</c:v>
                </c:pt>
                <c:pt idx="4754" formatCode="0.000">
                  <c:v>283.70999999999998</c:v>
                </c:pt>
                <c:pt idx="4755" formatCode="0.000">
                  <c:v>283.71600000000001</c:v>
                </c:pt>
                <c:pt idx="4756" formatCode="0.000">
                  <c:v>283.721</c:v>
                </c:pt>
                <c:pt idx="4757" formatCode="0.000">
                  <c:v>283.72800000000001</c:v>
                </c:pt>
                <c:pt idx="4758" formatCode="0.000">
                  <c:v>283.733</c:v>
                </c:pt>
                <c:pt idx="4759" formatCode="0.000">
                  <c:v>283.73700000000002</c:v>
                </c:pt>
                <c:pt idx="4760" formatCode="0.000">
                  <c:v>283.74299999999999</c:v>
                </c:pt>
                <c:pt idx="4761" formatCode="0.000">
                  <c:v>283.74900000000002</c:v>
                </c:pt>
                <c:pt idx="4762" formatCode="0.000">
                  <c:v>283.75299999999999</c:v>
                </c:pt>
                <c:pt idx="4763" formatCode="0.000">
                  <c:v>283.75799999999998</c:v>
                </c:pt>
                <c:pt idx="4764" formatCode="0.000">
                  <c:v>283.76299999999998</c:v>
                </c:pt>
                <c:pt idx="4765" formatCode="0.000">
                  <c:v>283.767</c:v>
                </c:pt>
                <c:pt idx="4766" formatCode="0.000">
                  <c:v>283.77199999999999</c:v>
                </c:pt>
                <c:pt idx="4767" formatCode="0.000">
                  <c:v>283.77600000000001</c:v>
                </c:pt>
                <c:pt idx="4768" formatCode="0.000">
                  <c:v>283.78100000000001</c:v>
                </c:pt>
                <c:pt idx="4769" formatCode="0.000">
                  <c:v>283.786</c:v>
                </c:pt>
                <c:pt idx="4770" formatCode="0.000">
                  <c:v>283.79000000000002</c:v>
                </c:pt>
                <c:pt idx="4771" formatCode="0.000">
                  <c:v>283.79500000000002</c:v>
                </c:pt>
                <c:pt idx="4772" formatCode="0.000">
                  <c:v>283.798</c:v>
                </c:pt>
                <c:pt idx="4773" formatCode="0.000">
                  <c:v>283.80200000000002</c:v>
                </c:pt>
                <c:pt idx="4774" formatCode="0.000">
                  <c:v>283.80700000000002</c:v>
                </c:pt>
                <c:pt idx="4775" formatCode="0.000">
                  <c:v>283.81099999999998</c:v>
                </c:pt>
                <c:pt idx="4776" formatCode="0.000">
                  <c:v>283.815</c:v>
                </c:pt>
                <c:pt idx="4777" formatCode="0.000">
                  <c:v>283.81900000000002</c:v>
                </c:pt>
                <c:pt idx="4778" formatCode="0.000">
                  <c:v>283.82299999999998</c:v>
                </c:pt>
                <c:pt idx="4779" formatCode="0.000">
                  <c:v>283.82600000000002</c:v>
                </c:pt>
                <c:pt idx="4780" formatCode="0.000">
                  <c:v>283.83</c:v>
                </c:pt>
                <c:pt idx="4781" formatCode="0.000">
                  <c:v>283.834</c:v>
                </c:pt>
                <c:pt idx="4782" formatCode="0.000">
                  <c:v>283.83699999999999</c:v>
                </c:pt>
                <c:pt idx="4783" formatCode="0.000">
                  <c:v>283.84100000000001</c:v>
                </c:pt>
                <c:pt idx="4784" formatCode="0.000">
                  <c:v>283.84399999999999</c:v>
                </c:pt>
                <c:pt idx="4785" formatCode="0.000">
                  <c:v>283.846</c:v>
                </c:pt>
                <c:pt idx="4786" formatCode="0.000">
                  <c:v>283.851</c:v>
                </c:pt>
                <c:pt idx="4787" formatCode="0.000">
                  <c:v>283.85399999999998</c:v>
                </c:pt>
                <c:pt idx="4788" formatCode="0.000">
                  <c:v>283.85700000000003</c:v>
                </c:pt>
                <c:pt idx="4789" formatCode="0.000">
                  <c:v>283.86</c:v>
                </c:pt>
                <c:pt idx="4790" formatCode="0.000">
                  <c:v>283.86200000000002</c:v>
                </c:pt>
                <c:pt idx="4791" formatCode="0.000">
                  <c:v>283.86599999999999</c:v>
                </c:pt>
                <c:pt idx="4792" formatCode="0.000">
                  <c:v>283.86900000000003</c:v>
                </c:pt>
                <c:pt idx="4793" formatCode="0.000">
                  <c:v>283.87099999999998</c:v>
                </c:pt>
                <c:pt idx="4794" formatCode="0.000">
                  <c:v>283.87400000000002</c:v>
                </c:pt>
                <c:pt idx="4795" formatCode="0.000">
                  <c:v>283.87700000000001</c:v>
                </c:pt>
                <c:pt idx="4796" formatCode="0.000">
                  <c:v>283.87900000000002</c:v>
                </c:pt>
                <c:pt idx="4797" formatCode="0.000">
                  <c:v>283.88099999999997</c:v>
                </c:pt>
                <c:pt idx="4798" formatCode="0.000">
                  <c:v>283.88400000000001</c:v>
                </c:pt>
                <c:pt idx="4799" formatCode="0.000">
                  <c:v>283.88600000000002</c:v>
                </c:pt>
                <c:pt idx="4800" formatCode="0.000">
                  <c:v>283.88900000000001</c:v>
                </c:pt>
                <c:pt idx="4801" formatCode="0.000">
                  <c:v>283.89</c:v>
                </c:pt>
                <c:pt idx="4802" formatCode="0.000">
                  <c:v>283.892</c:v>
                </c:pt>
                <c:pt idx="4803" formatCode="0.000">
                  <c:v>283.89400000000001</c:v>
                </c:pt>
                <c:pt idx="4804" formatCode="0.000">
                  <c:v>283.89600000000002</c:v>
                </c:pt>
                <c:pt idx="4805" formatCode="0.000">
                  <c:v>283.89800000000002</c:v>
                </c:pt>
                <c:pt idx="4806" formatCode="0.000">
                  <c:v>283.89999999999998</c:v>
                </c:pt>
                <c:pt idx="4807" formatCode="0.000">
                  <c:v>283.90199999999999</c:v>
                </c:pt>
                <c:pt idx="4808" formatCode="0.000">
                  <c:v>283.904</c:v>
                </c:pt>
                <c:pt idx="4809" formatCode="0.000">
                  <c:v>283.90499999999997</c:v>
                </c:pt>
                <c:pt idx="4810" formatCode="0.000">
                  <c:v>283.90699999999998</c:v>
                </c:pt>
                <c:pt idx="4811" formatCode="0.000">
                  <c:v>283.90899999999999</c:v>
                </c:pt>
                <c:pt idx="4812" formatCode="0.000">
                  <c:v>283.91000000000003</c:v>
                </c:pt>
                <c:pt idx="4813" formatCode="0.000">
                  <c:v>283.91199999999998</c:v>
                </c:pt>
                <c:pt idx="4814" formatCode="0.000">
                  <c:v>283.91300000000001</c:v>
                </c:pt>
                <c:pt idx="4815" formatCode="0.000">
                  <c:v>283.91500000000002</c:v>
                </c:pt>
                <c:pt idx="4816" formatCode="0.000">
                  <c:v>283.91699999999997</c:v>
                </c:pt>
                <c:pt idx="4817" formatCode="0.000">
                  <c:v>283.91800000000001</c:v>
                </c:pt>
                <c:pt idx="4818" formatCode="0.000">
                  <c:v>283.92</c:v>
                </c:pt>
                <c:pt idx="4819" formatCode="0.000">
                  <c:v>283.92200000000003</c:v>
                </c:pt>
                <c:pt idx="4820" formatCode="0.000">
                  <c:v>283.923</c:v>
                </c:pt>
                <c:pt idx="4821" formatCode="0.000">
                  <c:v>283.92500000000001</c:v>
                </c:pt>
                <c:pt idx="4822" formatCode="0.000">
                  <c:v>283.92700000000002</c:v>
                </c:pt>
                <c:pt idx="4823" formatCode="0.000">
                  <c:v>283.92899999999997</c:v>
                </c:pt>
                <c:pt idx="4824" formatCode="0.000">
                  <c:v>283.93099999999998</c:v>
                </c:pt>
                <c:pt idx="4825" formatCode="0.000">
                  <c:v>283.93299999999999</c:v>
                </c:pt>
                <c:pt idx="4826" formatCode="0.000">
                  <c:v>283.935</c:v>
                </c:pt>
                <c:pt idx="4827" formatCode="0.000">
                  <c:v>283.93700000000001</c:v>
                </c:pt>
                <c:pt idx="4828" formatCode="0.000">
                  <c:v>283.93900000000002</c:v>
                </c:pt>
                <c:pt idx="4829" formatCode="0.000">
                  <c:v>283.94099999999997</c:v>
                </c:pt>
                <c:pt idx="4830" formatCode="0.000">
                  <c:v>283.94299999999998</c:v>
                </c:pt>
                <c:pt idx="4831" formatCode="0.000">
                  <c:v>283.94499999999999</c:v>
                </c:pt>
                <c:pt idx="4832" formatCode="0.000">
                  <c:v>283.94900000000001</c:v>
                </c:pt>
                <c:pt idx="4833" formatCode="0.000">
                  <c:v>283.95</c:v>
                </c:pt>
                <c:pt idx="4834" formatCode="0.000">
                  <c:v>283.95100000000002</c:v>
                </c:pt>
                <c:pt idx="4835" formatCode="0.000">
                  <c:v>283.95499999999998</c:v>
                </c:pt>
                <c:pt idx="4836" formatCode="0.000">
                  <c:v>283.95800000000003</c:v>
                </c:pt>
                <c:pt idx="4837" formatCode="0.000">
                  <c:v>283.959</c:v>
                </c:pt>
                <c:pt idx="4838" formatCode="0.000">
                  <c:v>283.96300000000002</c:v>
                </c:pt>
                <c:pt idx="4839" formatCode="0.000">
                  <c:v>283.96699999999998</c:v>
                </c:pt>
                <c:pt idx="4840" formatCode="0.000">
                  <c:v>283.96800000000002</c:v>
                </c:pt>
                <c:pt idx="4841" formatCode="0.000">
                  <c:v>283.971</c:v>
                </c:pt>
                <c:pt idx="4842" formatCode="0.000">
                  <c:v>283.97399999999999</c:v>
                </c:pt>
                <c:pt idx="4843" formatCode="0.000">
                  <c:v>283.97800000000001</c:v>
                </c:pt>
                <c:pt idx="4844" formatCode="0.000">
                  <c:v>283.98200000000003</c:v>
                </c:pt>
                <c:pt idx="4845" formatCode="0.000">
                  <c:v>283.983</c:v>
                </c:pt>
                <c:pt idx="4846" formatCode="0.000">
                  <c:v>283.98700000000002</c:v>
                </c:pt>
                <c:pt idx="4847" formatCode="0.000">
                  <c:v>283.99099999999999</c:v>
                </c:pt>
                <c:pt idx="4848" formatCode="0.000">
                  <c:v>283.99400000000003</c:v>
                </c:pt>
                <c:pt idx="4849" formatCode="0.000">
                  <c:v>283.99900000000002</c:v>
                </c:pt>
                <c:pt idx="4850" formatCode="0.000">
                  <c:v>284.00299999999999</c:v>
                </c:pt>
                <c:pt idx="4851" formatCode="0.000">
                  <c:v>284.00599999999997</c:v>
                </c:pt>
                <c:pt idx="4852" formatCode="0.000">
                  <c:v>284.01</c:v>
                </c:pt>
                <c:pt idx="4853" formatCode="0.000">
                  <c:v>284.01499999999999</c:v>
                </c:pt>
                <c:pt idx="4854" formatCode="0.000">
                  <c:v>284.01799999999997</c:v>
                </c:pt>
                <c:pt idx="4855" formatCode="0.000">
                  <c:v>284.02199999999999</c:v>
                </c:pt>
                <c:pt idx="4856" formatCode="0.000">
                  <c:v>284.02699999999999</c:v>
                </c:pt>
                <c:pt idx="4857" formatCode="0.000">
                  <c:v>284.03100000000001</c:v>
                </c:pt>
                <c:pt idx="4858" formatCode="0.000">
                  <c:v>284.03500000000003</c:v>
                </c:pt>
                <c:pt idx="4859" formatCode="0.000">
                  <c:v>284.04000000000002</c:v>
                </c:pt>
                <c:pt idx="4860" formatCode="0.000">
                  <c:v>284.04500000000002</c:v>
                </c:pt>
                <c:pt idx="4861" formatCode="0.000">
                  <c:v>284.04899999999998</c:v>
                </c:pt>
                <c:pt idx="4862" formatCode="0.000">
                  <c:v>284.05399999999997</c:v>
                </c:pt>
                <c:pt idx="4863" formatCode="0.000">
                  <c:v>284.05900000000003</c:v>
                </c:pt>
                <c:pt idx="4864" formatCode="0.000">
                  <c:v>284.06299999999999</c:v>
                </c:pt>
                <c:pt idx="4865" formatCode="0.000">
                  <c:v>284.06799999999998</c:v>
                </c:pt>
                <c:pt idx="4866" formatCode="0.000">
                  <c:v>284.072</c:v>
                </c:pt>
                <c:pt idx="4867" formatCode="0.000">
                  <c:v>284.077</c:v>
                </c:pt>
                <c:pt idx="4868" formatCode="0.000">
                  <c:v>284.08199999999999</c:v>
                </c:pt>
                <c:pt idx="4869" formatCode="0.000">
                  <c:v>284.08699999999999</c:v>
                </c:pt>
                <c:pt idx="4870" formatCode="0.000">
                  <c:v>284.09199999999998</c:v>
                </c:pt>
                <c:pt idx="4871" formatCode="0.000">
                  <c:v>284.09899999999999</c:v>
                </c:pt>
                <c:pt idx="4872" formatCode="0.000">
                  <c:v>284.10399999999998</c:v>
                </c:pt>
                <c:pt idx="4873" formatCode="0.000">
                  <c:v>284.11</c:v>
                </c:pt>
                <c:pt idx="4874" formatCode="0.000">
                  <c:v>284.11500000000001</c:v>
                </c:pt>
                <c:pt idx="4875" formatCode="0.000">
                  <c:v>284.12099999999998</c:v>
                </c:pt>
                <c:pt idx="4876" formatCode="0.000">
                  <c:v>284.12599999999998</c:v>
                </c:pt>
                <c:pt idx="4877" formatCode="0.000">
                  <c:v>284.13200000000001</c:v>
                </c:pt>
                <c:pt idx="4878" formatCode="0.000">
                  <c:v>284.13799999999998</c:v>
                </c:pt>
                <c:pt idx="4879" formatCode="0.000">
                  <c:v>284.14299999999997</c:v>
                </c:pt>
                <c:pt idx="4880" formatCode="0.000">
                  <c:v>284.149</c:v>
                </c:pt>
                <c:pt idx="4881" formatCode="0.000">
                  <c:v>284.15600000000001</c:v>
                </c:pt>
                <c:pt idx="4882" formatCode="0.000">
                  <c:v>284.16199999999998</c:v>
                </c:pt>
                <c:pt idx="4883" formatCode="0.000">
                  <c:v>284.16699999999997</c:v>
                </c:pt>
                <c:pt idx="4884" formatCode="0.000">
                  <c:v>284.17500000000001</c:v>
                </c:pt>
                <c:pt idx="4885" formatCode="0.000">
                  <c:v>284.18099999999998</c:v>
                </c:pt>
                <c:pt idx="4886" formatCode="0.000">
                  <c:v>284.18799999999999</c:v>
                </c:pt>
                <c:pt idx="4887" formatCode="0.000">
                  <c:v>284.19400000000002</c:v>
                </c:pt>
                <c:pt idx="4888" formatCode="0.000">
                  <c:v>284.20100000000002</c:v>
                </c:pt>
                <c:pt idx="4889" formatCode="0.000">
                  <c:v>284.20800000000003</c:v>
                </c:pt>
                <c:pt idx="4890" formatCode="0.000">
                  <c:v>284.214</c:v>
                </c:pt>
                <c:pt idx="4891" formatCode="0.000">
                  <c:v>284.22199999999998</c:v>
                </c:pt>
                <c:pt idx="4892" formatCode="0.000">
                  <c:v>284.22899999999998</c:v>
                </c:pt>
                <c:pt idx="4893" formatCode="0.000">
                  <c:v>284.23599999999999</c:v>
                </c:pt>
                <c:pt idx="4894" formatCode="0.000">
                  <c:v>284.24299999999999</c:v>
                </c:pt>
                <c:pt idx="4895" formatCode="0.000">
                  <c:v>284.25</c:v>
                </c:pt>
                <c:pt idx="4896" formatCode="0.000">
                  <c:v>284.25799999999998</c:v>
                </c:pt>
                <c:pt idx="4897" formatCode="0.000">
                  <c:v>284.26499999999999</c:v>
                </c:pt>
                <c:pt idx="4898" formatCode="0.000">
                  <c:v>284.27199999999999</c:v>
                </c:pt>
                <c:pt idx="4899" formatCode="0.000">
                  <c:v>284.28100000000001</c:v>
                </c:pt>
                <c:pt idx="4900" formatCode="0.000">
                  <c:v>284.28800000000001</c:v>
                </c:pt>
                <c:pt idx="4901" formatCode="0.000">
                  <c:v>284.29599999999999</c:v>
                </c:pt>
                <c:pt idx="4902" formatCode="0.000">
                  <c:v>284.30399999999997</c:v>
                </c:pt>
                <c:pt idx="4903" formatCode="0.000">
                  <c:v>284.31200000000001</c:v>
                </c:pt>
                <c:pt idx="4904" formatCode="0.000">
                  <c:v>284.32</c:v>
                </c:pt>
                <c:pt idx="4905" formatCode="0.000">
                  <c:v>284.32799999999997</c:v>
                </c:pt>
                <c:pt idx="4906" formatCode="0.000">
                  <c:v>284.33600000000001</c:v>
                </c:pt>
                <c:pt idx="4907" formatCode="0.000">
                  <c:v>284.34399999999999</c:v>
                </c:pt>
                <c:pt idx="4908" formatCode="0.000">
                  <c:v>284.35199999999998</c:v>
                </c:pt>
                <c:pt idx="4909" formatCode="0.000">
                  <c:v>284.36099999999999</c:v>
                </c:pt>
                <c:pt idx="4910" formatCode="0.000">
                  <c:v>284.36900000000003</c:v>
                </c:pt>
                <c:pt idx="4911" formatCode="0.000">
                  <c:v>284.37900000000002</c:v>
                </c:pt>
                <c:pt idx="4912" formatCode="0.000">
                  <c:v>284.387</c:v>
                </c:pt>
                <c:pt idx="4913" formatCode="0.000">
                  <c:v>284.39600000000002</c:v>
                </c:pt>
                <c:pt idx="4914" formatCode="0.000">
                  <c:v>284.40600000000001</c:v>
                </c:pt>
                <c:pt idx="4915" formatCode="0.000">
                  <c:v>284.41500000000002</c:v>
                </c:pt>
                <c:pt idx="4916" formatCode="0.000">
                  <c:v>284.42399999999998</c:v>
                </c:pt>
                <c:pt idx="4917" formatCode="0.000">
                  <c:v>284.43299999999999</c:v>
                </c:pt>
                <c:pt idx="4918" formatCode="0.000">
                  <c:v>284.44200000000001</c:v>
                </c:pt>
                <c:pt idx="4919" formatCode="0.000">
                  <c:v>284.452</c:v>
                </c:pt>
                <c:pt idx="4920" formatCode="0.000">
                  <c:v>284.46100000000001</c:v>
                </c:pt>
                <c:pt idx="4921" formatCode="0.000">
                  <c:v>284.471</c:v>
                </c:pt>
                <c:pt idx="4922" formatCode="0.000">
                  <c:v>284.48</c:v>
                </c:pt>
                <c:pt idx="4923" formatCode="0.000">
                  <c:v>284.49</c:v>
                </c:pt>
                <c:pt idx="4924" formatCode="0.000">
                  <c:v>284.49900000000002</c:v>
                </c:pt>
                <c:pt idx="4925" formatCode="0.000">
                  <c:v>284.51</c:v>
                </c:pt>
                <c:pt idx="4926" formatCode="0.000">
                  <c:v>284.52</c:v>
                </c:pt>
                <c:pt idx="4927" formatCode="0.000">
                  <c:v>284.529</c:v>
                </c:pt>
                <c:pt idx="4928" formatCode="0.000">
                  <c:v>284.53800000000001</c:v>
                </c:pt>
                <c:pt idx="4929" formatCode="0.000">
                  <c:v>284.55099999999999</c:v>
                </c:pt>
                <c:pt idx="4930" formatCode="0.000">
                  <c:v>284.56099999999998</c:v>
                </c:pt>
                <c:pt idx="4931" formatCode="0.000">
                  <c:v>284.57100000000003</c:v>
                </c:pt>
                <c:pt idx="4932" formatCode="0.000">
                  <c:v>284.58300000000003</c:v>
                </c:pt>
                <c:pt idx="4933" formatCode="0.000">
                  <c:v>284.59300000000002</c:v>
                </c:pt>
                <c:pt idx="4934" formatCode="0.000">
                  <c:v>284.60399999999998</c:v>
                </c:pt>
                <c:pt idx="4935" formatCode="0.000">
                  <c:v>284.61399999999998</c:v>
                </c:pt>
                <c:pt idx="4936" formatCode="0.000">
                  <c:v>284.625</c:v>
                </c:pt>
                <c:pt idx="4937" formatCode="0.000">
                  <c:v>284.63600000000002</c:v>
                </c:pt>
                <c:pt idx="4938" formatCode="0.000">
                  <c:v>284.64699999999999</c:v>
                </c:pt>
                <c:pt idx="4939" formatCode="0.000">
                  <c:v>284.65800000000002</c:v>
                </c:pt>
                <c:pt idx="4940" formatCode="0.000">
                  <c:v>284.67</c:v>
                </c:pt>
                <c:pt idx="4941" formatCode="0.000">
                  <c:v>284.68200000000002</c:v>
                </c:pt>
                <c:pt idx="4942" formatCode="0.000">
                  <c:v>284.69400000000002</c:v>
                </c:pt>
                <c:pt idx="4943" formatCode="0.000">
                  <c:v>284.70600000000002</c:v>
                </c:pt>
                <c:pt idx="4944" formatCode="0.000">
                  <c:v>284.71600000000001</c:v>
                </c:pt>
                <c:pt idx="4945" formatCode="0.000">
                  <c:v>284.72899999999998</c:v>
                </c:pt>
                <c:pt idx="4946" formatCode="0.000">
                  <c:v>284.74200000000002</c:v>
                </c:pt>
                <c:pt idx="4947" formatCode="0.000">
                  <c:v>284.75400000000002</c:v>
                </c:pt>
                <c:pt idx="4948" formatCode="0.000">
                  <c:v>284.76499999999999</c:v>
                </c:pt>
                <c:pt idx="4949" formatCode="0.000">
                  <c:v>284.77699999999999</c:v>
                </c:pt>
                <c:pt idx="4950" formatCode="0.000">
                  <c:v>284.79000000000002</c:v>
                </c:pt>
                <c:pt idx="4951" formatCode="0.000">
                  <c:v>284.803</c:v>
                </c:pt>
                <c:pt idx="4952" formatCode="0.000">
                  <c:v>284.815</c:v>
                </c:pt>
                <c:pt idx="4953" formatCode="0.000">
                  <c:v>284.82799999999997</c:v>
                </c:pt>
                <c:pt idx="4954" formatCode="0.000">
                  <c:v>284.84100000000001</c:v>
                </c:pt>
                <c:pt idx="4955" formatCode="0.000">
                  <c:v>284.85500000000002</c:v>
                </c:pt>
                <c:pt idx="4956" formatCode="0.000">
                  <c:v>284.86799999999999</c:v>
                </c:pt>
                <c:pt idx="4957" formatCode="0.000">
                  <c:v>284.88200000000001</c:v>
                </c:pt>
                <c:pt idx="4958" formatCode="0.000">
                  <c:v>284.89499999999998</c:v>
                </c:pt>
                <c:pt idx="4959" formatCode="0.000">
                  <c:v>284.90899999999999</c:v>
                </c:pt>
                <c:pt idx="4960" formatCode="0.000">
                  <c:v>284.923</c:v>
                </c:pt>
                <c:pt idx="4961" formatCode="0.000">
                  <c:v>284.93700000000001</c:v>
                </c:pt>
                <c:pt idx="4962" formatCode="0.000">
                  <c:v>284.95100000000002</c:v>
                </c:pt>
                <c:pt idx="4963" formatCode="0.000">
                  <c:v>284.96499999999997</c:v>
                </c:pt>
                <c:pt idx="4964" formatCode="0.000">
                  <c:v>284.97899999999998</c:v>
                </c:pt>
                <c:pt idx="4965" formatCode="0.000">
                  <c:v>284.99400000000003</c:v>
                </c:pt>
                <c:pt idx="4966" formatCode="0.000">
                  <c:v>285.00900000000001</c:v>
                </c:pt>
                <c:pt idx="4967" formatCode="0.000">
                  <c:v>285.02300000000002</c:v>
                </c:pt>
                <c:pt idx="4968" formatCode="0.000">
                  <c:v>285.04000000000002</c:v>
                </c:pt>
                <c:pt idx="4969" formatCode="0.000">
                  <c:v>285.05500000000001</c:v>
                </c:pt>
                <c:pt idx="4970" formatCode="0.000">
                  <c:v>285.07100000000003</c:v>
                </c:pt>
                <c:pt idx="4971" formatCode="0.000">
                  <c:v>285.08600000000001</c:v>
                </c:pt>
                <c:pt idx="4972" formatCode="0.000">
                  <c:v>285.09899999999999</c:v>
                </c:pt>
                <c:pt idx="4973" formatCode="0.000">
                  <c:v>285.11500000000001</c:v>
                </c:pt>
                <c:pt idx="4974" formatCode="0.000">
                  <c:v>285.13099999999997</c:v>
                </c:pt>
                <c:pt idx="4975" formatCode="0.000">
                  <c:v>285.14600000000002</c:v>
                </c:pt>
                <c:pt idx="4976" formatCode="0.000">
                  <c:v>285.16199999999998</c:v>
                </c:pt>
                <c:pt idx="4977" formatCode="0.000">
                  <c:v>285.17899999999997</c:v>
                </c:pt>
                <c:pt idx="4978" formatCode="0.000">
                  <c:v>285.19499999999999</c:v>
                </c:pt>
                <c:pt idx="4979" formatCode="0.000">
                  <c:v>285.21100000000001</c:v>
                </c:pt>
                <c:pt idx="4980" formatCode="0.000">
                  <c:v>285.22800000000001</c:v>
                </c:pt>
                <c:pt idx="4981" formatCode="0.000">
                  <c:v>285.24599999999998</c:v>
                </c:pt>
                <c:pt idx="4982" formatCode="0.000">
                  <c:v>285.26299999999998</c:v>
                </c:pt>
                <c:pt idx="4983" formatCode="0.000">
                  <c:v>285.27999999999997</c:v>
                </c:pt>
                <c:pt idx="4984" formatCode="0.000">
                  <c:v>285.29700000000003</c:v>
                </c:pt>
                <c:pt idx="4985" formatCode="0.000">
                  <c:v>285.31400000000002</c:v>
                </c:pt>
                <c:pt idx="4986" formatCode="0.000">
                  <c:v>285.33100000000002</c:v>
                </c:pt>
                <c:pt idx="4987" formatCode="0.000">
                  <c:v>285.34899999999999</c:v>
                </c:pt>
                <c:pt idx="4988" formatCode="0.000">
                  <c:v>285.36700000000002</c:v>
                </c:pt>
                <c:pt idx="4989" formatCode="0.000">
                  <c:v>285.38499999999999</c:v>
                </c:pt>
                <c:pt idx="4990" formatCode="0.000">
                  <c:v>285.404</c:v>
                </c:pt>
                <c:pt idx="4991" formatCode="0.000">
                  <c:v>285.42200000000003</c:v>
                </c:pt>
                <c:pt idx="4992" formatCode="0.000">
                  <c:v>285.43900000000002</c:v>
                </c:pt>
                <c:pt idx="4993" formatCode="0.000">
                  <c:v>285.45800000000003</c:v>
                </c:pt>
                <c:pt idx="4994" formatCode="0.000">
                  <c:v>285.476</c:v>
                </c:pt>
                <c:pt idx="4995" formatCode="0.000">
                  <c:v>285.49599999999998</c:v>
                </c:pt>
                <c:pt idx="4996" formatCode="0.000">
                  <c:v>285.51400000000001</c:v>
                </c:pt>
                <c:pt idx="4997" formatCode="0.000">
                  <c:v>285.53300000000002</c:v>
                </c:pt>
                <c:pt idx="4998" formatCode="0.000">
                  <c:v>285.553</c:v>
                </c:pt>
                <c:pt idx="4999" formatCode="0.000">
                  <c:v>285.572</c:v>
                </c:pt>
                <c:pt idx="5000" formatCode="0.000">
                  <c:v>285.59199999999998</c:v>
                </c:pt>
                <c:pt idx="5001" formatCode="0.000">
                  <c:v>285.61099999999999</c:v>
                </c:pt>
                <c:pt idx="5002" formatCode="0.000">
                  <c:v>285.62900000000002</c:v>
                </c:pt>
                <c:pt idx="5003" formatCode="0.000">
                  <c:v>285.65100000000001</c:v>
                </c:pt>
                <c:pt idx="5004" formatCode="0.000">
                  <c:v>285.67099999999999</c:v>
                </c:pt>
                <c:pt idx="5005" formatCode="0.000">
                  <c:v>285.69</c:v>
                </c:pt>
                <c:pt idx="5006" formatCode="0.000">
                  <c:v>285.71100000000001</c:v>
                </c:pt>
                <c:pt idx="5007" formatCode="0.000">
                  <c:v>285.73</c:v>
                </c:pt>
                <c:pt idx="5008" formatCode="0.000">
                  <c:v>285.75</c:v>
                </c:pt>
                <c:pt idx="5009" formatCode="0.000">
                  <c:v>285.77100000000002</c:v>
                </c:pt>
                <c:pt idx="5010" formatCode="0.000">
                  <c:v>285.79199999999997</c:v>
                </c:pt>
                <c:pt idx="5011" formatCode="0.000">
                  <c:v>285.81299999999999</c:v>
                </c:pt>
                <c:pt idx="5012" formatCode="0.000">
                  <c:v>285.85500000000002</c:v>
                </c:pt>
                <c:pt idx="5013" formatCode="0.000">
                  <c:v>285.87400000000002</c:v>
                </c:pt>
                <c:pt idx="5014" formatCode="0.000">
                  <c:v>285.89499999999998</c:v>
                </c:pt>
                <c:pt idx="5015" formatCode="0.000">
                  <c:v>285.91500000000002</c:v>
                </c:pt>
                <c:pt idx="5016" formatCode="0.000">
                  <c:v>285.935</c:v>
                </c:pt>
                <c:pt idx="5017" formatCode="0.000">
                  <c:v>285.95499999999998</c:v>
                </c:pt>
                <c:pt idx="5018" formatCode="0.000">
                  <c:v>285.97500000000002</c:v>
                </c:pt>
                <c:pt idx="5019" formatCode="0.000">
                  <c:v>285.995</c:v>
                </c:pt>
                <c:pt idx="5020" formatCode="0.000">
                  <c:v>286.01499999999999</c:v>
                </c:pt>
                <c:pt idx="5021" formatCode="0.000">
                  <c:v>286.03500000000003</c:v>
                </c:pt>
                <c:pt idx="5022" formatCode="0.000">
                  <c:v>286.05599999999998</c:v>
                </c:pt>
                <c:pt idx="5023" formatCode="0.000">
                  <c:v>286.07499999999999</c:v>
                </c:pt>
                <c:pt idx="5024" formatCode="0.000">
                  <c:v>286.096</c:v>
                </c:pt>
                <c:pt idx="5025" formatCode="0.000">
                  <c:v>286.11599999999999</c:v>
                </c:pt>
                <c:pt idx="5026" formatCode="0.000">
                  <c:v>286.137</c:v>
                </c:pt>
                <c:pt idx="5027" formatCode="0.000">
                  <c:v>286.15699999999998</c:v>
                </c:pt>
                <c:pt idx="5028" formatCode="0.000">
                  <c:v>286.17700000000002</c:v>
                </c:pt>
                <c:pt idx="5029" formatCode="0.000">
                  <c:v>286.197</c:v>
                </c:pt>
                <c:pt idx="5030" formatCode="0.000">
                  <c:v>286.22000000000003</c:v>
                </c:pt>
                <c:pt idx="5031" formatCode="0.000">
                  <c:v>286.24</c:v>
                </c:pt>
                <c:pt idx="5032" formatCode="0.000">
                  <c:v>286.262</c:v>
                </c:pt>
                <c:pt idx="5033" formatCode="0.000">
                  <c:v>286.28199999999998</c:v>
                </c:pt>
                <c:pt idx="5034" formatCode="0.000">
                  <c:v>286.30200000000002</c:v>
                </c:pt>
                <c:pt idx="5035" formatCode="0.000">
                  <c:v>286.322</c:v>
                </c:pt>
                <c:pt idx="5036" formatCode="0.000">
                  <c:v>286.34300000000002</c:v>
                </c:pt>
                <c:pt idx="5037" formatCode="0.000">
                  <c:v>286.36399999999998</c:v>
                </c:pt>
                <c:pt idx="5038" formatCode="0.000">
                  <c:v>286.38400000000001</c:v>
                </c:pt>
                <c:pt idx="5039" formatCode="0.000">
                  <c:v>286.40199999999999</c:v>
                </c:pt>
                <c:pt idx="5040" formatCode="0.000">
                  <c:v>286.42399999999998</c:v>
                </c:pt>
                <c:pt idx="5041" formatCode="0.000">
                  <c:v>286.44400000000002</c:v>
                </c:pt>
                <c:pt idx="5042" formatCode="0.000">
                  <c:v>286.46600000000001</c:v>
                </c:pt>
                <c:pt idx="5043" formatCode="0.000">
                  <c:v>286.48700000000002</c:v>
                </c:pt>
                <c:pt idx="5044" formatCode="0.000">
                  <c:v>286.50599999999997</c:v>
                </c:pt>
                <c:pt idx="5045" formatCode="0.000">
                  <c:v>286.52699999999999</c:v>
                </c:pt>
                <c:pt idx="5046" formatCode="0.000">
                  <c:v>286.54700000000003</c:v>
                </c:pt>
                <c:pt idx="5047" formatCode="0.000">
                  <c:v>286.56900000000002</c:v>
                </c:pt>
                <c:pt idx="5048" formatCode="0.000">
                  <c:v>286.58800000000002</c:v>
                </c:pt>
                <c:pt idx="5049" formatCode="0.000">
                  <c:v>286.61099999999999</c:v>
                </c:pt>
                <c:pt idx="5050" formatCode="0.000">
                  <c:v>286.63</c:v>
                </c:pt>
                <c:pt idx="5051" formatCode="0.000">
                  <c:v>286.65100000000001</c:v>
                </c:pt>
                <c:pt idx="5052" formatCode="0.000">
                  <c:v>286.67200000000003</c:v>
                </c:pt>
                <c:pt idx="5053" formatCode="0.000">
                  <c:v>286.69200000000001</c:v>
                </c:pt>
                <c:pt idx="5054" formatCode="0.000">
                  <c:v>286.71199999999999</c:v>
                </c:pt>
                <c:pt idx="5055" formatCode="0.000">
                  <c:v>286.73200000000003</c:v>
                </c:pt>
                <c:pt idx="5056" formatCode="0.000">
                  <c:v>286.75299999999999</c:v>
                </c:pt>
                <c:pt idx="5057" formatCode="0.000">
                  <c:v>286.774</c:v>
                </c:pt>
                <c:pt idx="5058" formatCode="0.000">
                  <c:v>286.79399999999998</c:v>
                </c:pt>
                <c:pt idx="5059" formatCode="0.000">
                  <c:v>286.815</c:v>
                </c:pt>
                <c:pt idx="5060" formatCode="0.000">
                  <c:v>286.83499999999998</c:v>
                </c:pt>
                <c:pt idx="5061" formatCode="0.000">
                  <c:v>286.85500000000002</c:v>
                </c:pt>
                <c:pt idx="5062" formatCode="0.000">
                  <c:v>286.875</c:v>
                </c:pt>
                <c:pt idx="5063" formatCode="0.000">
                  <c:v>286.89499999999998</c:v>
                </c:pt>
                <c:pt idx="5064" formatCode="0.000">
                  <c:v>286.91300000000001</c:v>
                </c:pt>
                <c:pt idx="5065" formatCode="0.000">
                  <c:v>286.93200000000002</c:v>
                </c:pt>
                <c:pt idx="5066" formatCode="0.000">
                  <c:v>286.952</c:v>
                </c:pt>
                <c:pt idx="5067" formatCode="0.000">
                  <c:v>286.971</c:v>
                </c:pt>
                <c:pt idx="5068" formatCode="0.000">
                  <c:v>286.98899999999998</c:v>
                </c:pt>
                <c:pt idx="5069" formatCode="0.000">
                  <c:v>287.00799999999998</c:v>
                </c:pt>
                <c:pt idx="5070" formatCode="0.000">
                  <c:v>287.02600000000001</c:v>
                </c:pt>
                <c:pt idx="5071" formatCode="0.000">
                  <c:v>287.04599999999999</c:v>
                </c:pt>
                <c:pt idx="5072" formatCode="0.000">
                  <c:v>287.065</c:v>
                </c:pt>
                <c:pt idx="5073" formatCode="0.000">
                  <c:v>287.084</c:v>
                </c:pt>
                <c:pt idx="5074" formatCode="0.000">
                  <c:v>287.10199999999998</c:v>
                </c:pt>
                <c:pt idx="5075" formatCode="0.000">
                  <c:v>287.12099999999998</c:v>
                </c:pt>
                <c:pt idx="5076" formatCode="0.000">
                  <c:v>287.13900000000001</c:v>
                </c:pt>
                <c:pt idx="5077" formatCode="0.000">
                  <c:v>287.15800000000002</c:v>
                </c:pt>
                <c:pt idx="5078" formatCode="0.000">
                  <c:v>287.17500000000001</c:v>
                </c:pt>
                <c:pt idx="5079" formatCode="0.000">
                  <c:v>287.19400000000002</c:v>
                </c:pt>
                <c:pt idx="5080" formatCode="0.000">
                  <c:v>287.21300000000002</c:v>
                </c:pt>
                <c:pt idx="5081" formatCode="0.000">
                  <c:v>287.23099999999999</c:v>
                </c:pt>
                <c:pt idx="5082" formatCode="0.000">
                  <c:v>287.24799999999999</c:v>
                </c:pt>
                <c:pt idx="5083" formatCode="0.000">
                  <c:v>287.26600000000002</c:v>
                </c:pt>
                <c:pt idx="5084" formatCode="0.000">
                  <c:v>287.28500000000003</c:v>
                </c:pt>
                <c:pt idx="5085" formatCode="0.000">
                  <c:v>287.30200000000002</c:v>
                </c:pt>
                <c:pt idx="5086" formatCode="0.000">
                  <c:v>287.32</c:v>
                </c:pt>
                <c:pt idx="5087" formatCode="0.000">
                  <c:v>287.33699999999999</c:v>
                </c:pt>
                <c:pt idx="5088" formatCode="0.000">
                  <c:v>287.35500000000002</c:v>
                </c:pt>
                <c:pt idx="5089" formatCode="0.000">
                  <c:v>287.37200000000001</c:v>
                </c:pt>
                <c:pt idx="5090" formatCode="0.000">
                  <c:v>287.39</c:v>
                </c:pt>
                <c:pt idx="5091" formatCode="0.000">
                  <c:v>287.40800000000002</c:v>
                </c:pt>
                <c:pt idx="5092" formatCode="0.000">
                  <c:v>287.42599999999999</c:v>
                </c:pt>
                <c:pt idx="5093" formatCode="0.000">
                  <c:v>287.44299999999998</c:v>
                </c:pt>
                <c:pt idx="5094" formatCode="0.000">
                  <c:v>287.46100000000001</c:v>
                </c:pt>
                <c:pt idx="5095" formatCode="0.000">
                  <c:v>287.47899999999998</c:v>
                </c:pt>
                <c:pt idx="5096" formatCode="0.000">
                  <c:v>287.495</c:v>
                </c:pt>
                <c:pt idx="5097" formatCode="0.000">
                  <c:v>287.51299999999998</c:v>
                </c:pt>
                <c:pt idx="5098" formatCode="0.000">
                  <c:v>287.52999999999997</c:v>
                </c:pt>
                <c:pt idx="5099" formatCode="0.000">
                  <c:v>287.54700000000003</c:v>
                </c:pt>
                <c:pt idx="5100" formatCode="0.000">
                  <c:v>287.565</c:v>
                </c:pt>
                <c:pt idx="5101" formatCode="0.000">
                  <c:v>287.58199999999999</c:v>
                </c:pt>
                <c:pt idx="5102" formatCode="0.000">
                  <c:v>287.59800000000001</c:v>
                </c:pt>
                <c:pt idx="5103" formatCode="0.000">
                  <c:v>287.61599999999999</c:v>
                </c:pt>
                <c:pt idx="5104" formatCode="0.000">
                  <c:v>287.63299999999998</c:v>
                </c:pt>
                <c:pt idx="5105" formatCode="0.000">
                  <c:v>287.64999999999998</c:v>
                </c:pt>
                <c:pt idx="5106" formatCode="0.000">
                  <c:v>287.66699999999997</c:v>
                </c:pt>
                <c:pt idx="5107" formatCode="0.000">
                  <c:v>287.685</c:v>
                </c:pt>
                <c:pt idx="5108" formatCode="0.000">
                  <c:v>287.702</c:v>
                </c:pt>
                <c:pt idx="5109" formatCode="0.000">
                  <c:v>287.71699999999998</c:v>
                </c:pt>
                <c:pt idx="5110" formatCode="0.000">
                  <c:v>287.73500000000001</c:v>
                </c:pt>
                <c:pt idx="5111" formatCode="0.000">
                  <c:v>287.75200000000001</c:v>
                </c:pt>
                <c:pt idx="5112" formatCode="0.000">
                  <c:v>287.76900000000001</c:v>
                </c:pt>
                <c:pt idx="5113" formatCode="0.000">
                  <c:v>287.786</c:v>
                </c:pt>
                <c:pt idx="5114" formatCode="0.000">
                  <c:v>287.803</c:v>
                </c:pt>
                <c:pt idx="5115" formatCode="0.000">
                  <c:v>287.81900000000002</c:v>
                </c:pt>
                <c:pt idx="5116" formatCode="0.000">
                  <c:v>287.83499999999998</c:v>
                </c:pt>
                <c:pt idx="5117" formatCode="0.000">
                  <c:v>287.85300000000001</c:v>
                </c:pt>
                <c:pt idx="5118" formatCode="0.000">
                  <c:v>287.86900000000003</c:v>
                </c:pt>
                <c:pt idx="5119" formatCode="0.000">
                  <c:v>287.88400000000001</c:v>
                </c:pt>
                <c:pt idx="5120" formatCode="0.000">
                  <c:v>287.90100000000001</c:v>
                </c:pt>
                <c:pt idx="5121" formatCode="0.000">
                  <c:v>287.91800000000001</c:v>
                </c:pt>
                <c:pt idx="5122" formatCode="0.000">
                  <c:v>287.93400000000003</c:v>
                </c:pt>
                <c:pt idx="5123" formatCode="0.000">
                  <c:v>287.95100000000002</c:v>
                </c:pt>
                <c:pt idx="5124" formatCode="0.000">
                  <c:v>287.96600000000001</c:v>
                </c:pt>
                <c:pt idx="5125" formatCode="0.000">
                  <c:v>287.98200000000003</c:v>
                </c:pt>
                <c:pt idx="5126" formatCode="0.000">
                  <c:v>287.99700000000001</c:v>
                </c:pt>
                <c:pt idx="5127" formatCode="0.000">
                  <c:v>288.01400000000001</c:v>
                </c:pt>
                <c:pt idx="5128" formatCode="0.000">
                  <c:v>288.02999999999997</c:v>
                </c:pt>
                <c:pt idx="5129" formatCode="0.000">
                  <c:v>288.04599999999999</c:v>
                </c:pt>
                <c:pt idx="5130" formatCode="0.000">
                  <c:v>288.06</c:v>
                </c:pt>
                <c:pt idx="5131" formatCode="0.000">
                  <c:v>288.07400000000001</c:v>
                </c:pt>
                <c:pt idx="5132" formatCode="0.000">
                  <c:v>288.089</c:v>
                </c:pt>
                <c:pt idx="5133" formatCode="0.000">
                  <c:v>288.10199999999998</c:v>
                </c:pt>
                <c:pt idx="5134" formatCode="0.000">
                  <c:v>288.11599999999999</c:v>
                </c:pt>
                <c:pt idx="5135" formatCode="0.000">
                  <c:v>288.12799999999999</c:v>
                </c:pt>
                <c:pt idx="5136" formatCode="0.000">
                  <c:v>288.14299999999997</c:v>
                </c:pt>
                <c:pt idx="5137" formatCode="0.000">
                  <c:v>288.15600000000001</c:v>
                </c:pt>
                <c:pt idx="5138" formatCode="0.000">
                  <c:v>288.16800000000001</c:v>
                </c:pt>
                <c:pt idx="5139" formatCode="0.000">
                  <c:v>288.18099999999998</c:v>
                </c:pt>
                <c:pt idx="5140" formatCode="0.000">
                  <c:v>288.19299999999998</c:v>
                </c:pt>
                <c:pt idx="5141" formatCode="0.000">
                  <c:v>288.20600000000002</c:v>
                </c:pt>
                <c:pt idx="5142" formatCode="0.000">
                  <c:v>288.21600000000001</c:v>
                </c:pt>
                <c:pt idx="5143" formatCode="0.000">
                  <c:v>288.22800000000001</c:v>
                </c:pt>
                <c:pt idx="5144" formatCode="0.000">
                  <c:v>288.24</c:v>
                </c:pt>
                <c:pt idx="5145" formatCode="0.000">
                  <c:v>288.25</c:v>
                </c:pt>
                <c:pt idx="5146" formatCode="0.000">
                  <c:v>288.26100000000002</c:v>
                </c:pt>
                <c:pt idx="5147" formatCode="0.000">
                  <c:v>288.27199999999999</c:v>
                </c:pt>
                <c:pt idx="5148" formatCode="0.000">
                  <c:v>288.27999999999997</c:v>
                </c:pt>
                <c:pt idx="5149" formatCode="0.000">
                  <c:v>288.29000000000002</c:v>
                </c:pt>
                <c:pt idx="5150" formatCode="0.000">
                  <c:v>288.3</c:v>
                </c:pt>
                <c:pt idx="5151" formatCode="0.000">
                  <c:v>288.30799999999999</c:v>
                </c:pt>
                <c:pt idx="5152" formatCode="0.000">
                  <c:v>288.31799999999998</c:v>
                </c:pt>
                <c:pt idx="5153" formatCode="0.000">
                  <c:v>288.327</c:v>
                </c:pt>
                <c:pt idx="5154" formatCode="0.000">
                  <c:v>288.33600000000001</c:v>
                </c:pt>
                <c:pt idx="5155" formatCode="0.000">
                  <c:v>288.34300000000002</c:v>
                </c:pt>
                <c:pt idx="5156" formatCode="0.000">
                  <c:v>288.351</c:v>
                </c:pt>
                <c:pt idx="5157" formatCode="0.000">
                  <c:v>288.35899999999998</c:v>
                </c:pt>
                <c:pt idx="5158" formatCode="0.000">
                  <c:v>288.36599999999999</c:v>
                </c:pt>
                <c:pt idx="5159" formatCode="0.000">
                  <c:v>288.37299999999999</c:v>
                </c:pt>
                <c:pt idx="5160" formatCode="0.000">
                  <c:v>288.38</c:v>
                </c:pt>
                <c:pt idx="5161" formatCode="0.000">
                  <c:v>288.38600000000002</c:v>
                </c:pt>
                <c:pt idx="5162" formatCode="0.000">
                  <c:v>288.392</c:v>
                </c:pt>
                <c:pt idx="5163" formatCode="0.000">
                  <c:v>288.39699999999999</c:v>
                </c:pt>
                <c:pt idx="5164" formatCode="0.000">
                  <c:v>288.40300000000002</c:v>
                </c:pt>
                <c:pt idx="5165" formatCode="0.000">
                  <c:v>288.40800000000002</c:v>
                </c:pt>
                <c:pt idx="5166" formatCode="0.000">
                  <c:v>288.41300000000001</c:v>
                </c:pt>
                <c:pt idx="5167" formatCode="0.000">
                  <c:v>288.41800000000001</c:v>
                </c:pt>
                <c:pt idx="5168" formatCode="0.000">
                  <c:v>288.42200000000003</c:v>
                </c:pt>
                <c:pt idx="5169" formatCode="0.000">
                  <c:v>288.42599999999999</c:v>
                </c:pt>
                <c:pt idx="5170" formatCode="0.000">
                  <c:v>288.43</c:v>
                </c:pt>
                <c:pt idx="5171" formatCode="0.000">
                  <c:v>288.43400000000003</c:v>
                </c:pt>
                <c:pt idx="5172" formatCode="0.000">
                  <c:v>288.43799999999999</c:v>
                </c:pt>
                <c:pt idx="5173" formatCode="0.000">
                  <c:v>288.44200000000001</c:v>
                </c:pt>
                <c:pt idx="5174" formatCode="0.000">
                  <c:v>288.44600000000003</c:v>
                </c:pt>
                <c:pt idx="5175" formatCode="0.000">
                  <c:v>288.44900000000001</c:v>
                </c:pt>
                <c:pt idx="5176" formatCode="0.000">
                  <c:v>288.45299999999997</c:v>
                </c:pt>
                <c:pt idx="5177" formatCode="0.000">
                  <c:v>288.45600000000002</c:v>
                </c:pt>
                <c:pt idx="5178" formatCode="0.000">
                  <c:v>288.459</c:v>
                </c:pt>
                <c:pt idx="5179" formatCode="0.000">
                  <c:v>288.46100000000001</c:v>
                </c:pt>
                <c:pt idx="5180" formatCode="0.000">
                  <c:v>288.46600000000001</c:v>
                </c:pt>
                <c:pt idx="5181" formatCode="0.000">
                  <c:v>288.46800000000002</c:v>
                </c:pt>
                <c:pt idx="5182" formatCode="0.000">
                  <c:v>288.47199999999998</c:v>
                </c:pt>
                <c:pt idx="5183" formatCode="0.000">
                  <c:v>288.47300000000001</c:v>
                </c:pt>
                <c:pt idx="5184" formatCode="0.000">
                  <c:v>288.47699999999998</c:v>
                </c:pt>
                <c:pt idx="5185" formatCode="0.000">
                  <c:v>288.47899999999998</c:v>
                </c:pt>
                <c:pt idx="5186" formatCode="0.000">
                  <c:v>288.48099999999999</c:v>
                </c:pt>
                <c:pt idx="5187" formatCode="0.000">
                  <c:v>288.483</c:v>
                </c:pt>
                <c:pt idx="5188" formatCode="0.000">
                  <c:v>288.48500000000001</c:v>
                </c:pt>
                <c:pt idx="5189" formatCode="0.000">
                  <c:v>288.48700000000002</c:v>
                </c:pt>
                <c:pt idx="5190" formatCode="0.000">
                  <c:v>288.48899999999998</c:v>
                </c:pt>
                <c:pt idx="5191" formatCode="0.000">
                  <c:v>288.49</c:v>
                </c:pt>
                <c:pt idx="5192" formatCode="0.000">
                  <c:v>288.49200000000002</c:v>
                </c:pt>
                <c:pt idx="5193" formatCode="0.000">
                  <c:v>288.49299999999999</c:v>
                </c:pt>
                <c:pt idx="5194" formatCode="0.000">
                  <c:v>288.49400000000003</c:v>
                </c:pt>
                <c:pt idx="5195" formatCode="0.000">
                  <c:v>288.495</c:v>
                </c:pt>
                <c:pt idx="5196" formatCode="0.000">
                  <c:v>288.49599999999998</c:v>
                </c:pt>
                <c:pt idx="5197" formatCode="0.000">
                  <c:v>288.49700000000001</c:v>
                </c:pt>
                <c:pt idx="5198" formatCode="0.000">
                  <c:v>288.49799999999999</c:v>
                </c:pt>
                <c:pt idx="5199" formatCode="0.000">
                  <c:v>288.49799999999999</c:v>
                </c:pt>
                <c:pt idx="5200" formatCode="0.000">
                  <c:v>288.49900000000002</c:v>
                </c:pt>
                <c:pt idx="5201" formatCode="0.000">
                  <c:v>288.49900000000002</c:v>
                </c:pt>
                <c:pt idx="5202" formatCode="0.000">
                  <c:v>288.49900000000002</c:v>
                </c:pt>
                <c:pt idx="5203" formatCode="0.000">
                  <c:v>288.49900000000002</c:v>
                </c:pt>
                <c:pt idx="5204" formatCode="0.000">
                  <c:v>288.49900000000002</c:v>
                </c:pt>
                <c:pt idx="5205" formatCode="0.000">
                  <c:v>288.49900000000002</c:v>
                </c:pt>
                <c:pt idx="5206" formatCode="0.000">
                  <c:v>288.49900000000002</c:v>
                </c:pt>
                <c:pt idx="5207" formatCode="0.000">
                  <c:v>288.49900000000002</c:v>
                </c:pt>
                <c:pt idx="5208" formatCode="0.000">
                  <c:v>288.49900000000002</c:v>
                </c:pt>
                <c:pt idx="5209" formatCode="0.000">
                  <c:v>288.49900000000002</c:v>
                </c:pt>
                <c:pt idx="5210" formatCode="0.000">
                  <c:v>288.49900000000002</c:v>
                </c:pt>
                <c:pt idx="5211" formatCode="0.000">
                  <c:v>288.49900000000002</c:v>
                </c:pt>
                <c:pt idx="5212" formatCode="0.000">
                  <c:v>288.49900000000002</c:v>
                </c:pt>
                <c:pt idx="5213" formatCode="0.000">
                  <c:v>288.49900000000002</c:v>
                </c:pt>
                <c:pt idx="5214" formatCode="0.000">
                  <c:v>288.49900000000002</c:v>
                </c:pt>
                <c:pt idx="5215" formatCode="0.000">
                  <c:v>288.49900000000002</c:v>
                </c:pt>
                <c:pt idx="5216" formatCode="0.000">
                  <c:v>288.49900000000002</c:v>
                </c:pt>
                <c:pt idx="5217" formatCode="0.000">
                  <c:v>288.49900000000002</c:v>
                </c:pt>
                <c:pt idx="5218" formatCode="0.000">
                  <c:v>288.49900000000002</c:v>
                </c:pt>
                <c:pt idx="5219" formatCode="0.000">
                  <c:v>288.49900000000002</c:v>
                </c:pt>
                <c:pt idx="5220" formatCode="0.000">
                  <c:v>288.49900000000002</c:v>
                </c:pt>
                <c:pt idx="5221" formatCode="0.000">
                  <c:v>288.49900000000002</c:v>
                </c:pt>
                <c:pt idx="5222" formatCode="0.000">
                  <c:v>288.49900000000002</c:v>
                </c:pt>
                <c:pt idx="5223" formatCode="0.000">
                  <c:v>288.49900000000002</c:v>
                </c:pt>
                <c:pt idx="5224" formatCode="0.000">
                  <c:v>288.49900000000002</c:v>
                </c:pt>
                <c:pt idx="5225" formatCode="0.000">
                  <c:v>288.49900000000002</c:v>
                </c:pt>
                <c:pt idx="5226" formatCode="0.000">
                  <c:v>288.49900000000002</c:v>
                </c:pt>
                <c:pt idx="5227" formatCode="0.000">
                  <c:v>288.49900000000002</c:v>
                </c:pt>
                <c:pt idx="5228" formatCode="0.000">
                  <c:v>288.49900000000002</c:v>
                </c:pt>
                <c:pt idx="5229" formatCode="0.000">
                  <c:v>288.49900000000002</c:v>
                </c:pt>
                <c:pt idx="5230" formatCode="0.000">
                  <c:v>288.49900000000002</c:v>
                </c:pt>
                <c:pt idx="5231" formatCode="0.000">
                  <c:v>288.49900000000002</c:v>
                </c:pt>
                <c:pt idx="5232" formatCode="0.000">
                  <c:v>288.49900000000002</c:v>
                </c:pt>
                <c:pt idx="5233" formatCode="0.000">
                  <c:v>288.49900000000002</c:v>
                </c:pt>
                <c:pt idx="5234" formatCode="0.000">
                  <c:v>288.49900000000002</c:v>
                </c:pt>
                <c:pt idx="5235" formatCode="0.000">
                  <c:v>288.49900000000002</c:v>
                </c:pt>
                <c:pt idx="5236" formatCode="0.000">
                  <c:v>288.49900000000002</c:v>
                </c:pt>
                <c:pt idx="5237" formatCode="0.000">
                  <c:v>288.49900000000002</c:v>
                </c:pt>
                <c:pt idx="5238" formatCode="0.000">
                  <c:v>288.49900000000002</c:v>
                </c:pt>
                <c:pt idx="5239" formatCode="0.000">
                  <c:v>288.49900000000002</c:v>
                </c:pt>
                <c:pt idx="5240" formatCode="0.000">
                  <c:v>288.49900000000002</c:v>
                </c:pt>
                <c:pt idx="5241" formatCode="0.000">
                  <c:v>288.49900000000002</c:v>
                </c:pt>
                <c:pt idx="5242" formatCode="0.000">
                  <c:v>288.49900000000002</c:v>
                </c:pt>
                <c:pt idx="5243" formatCode="0.000">
                  <c:v>288.49900000000002</c:v>
                </c:pt>
                <c:pt idx="5244" formatCode="0.000">
                  <c:v>288.49900000000002</c:v>
                </c:pt>
                <c:pt idx="5245" formatCode="0.000">
                  <c:v>288.49900000000002</c:v>
                </c:pt>
                <c:pt idx="5246" formatCode="0.000">
                  <c:v>288.49900000000002</c:v>
                </c:pt>
                <c:pt idx="5247" formatCode="0.000">
                  <c:v>288.49900000000002</c:v>
                </c:pt>
                <c:pt idx="5248" formatCode="0.000">
                  <c:v>288.49900000000002</c:v>
                </c:pt>
                <c:pt idx="5249" formatCode="0.000">
                  <c:v>288.49900000000002</c:v>
                </c:pt>
                <c:pt idx="5250" formatCode="0.000">
                  <c:v>288.49900000000002</c:v>
                </c:pt>
                <c:pt idx="5251" formatCode="0.000">
                  <c:v>288.49900000000002</c:v>
                </c:pt>
                <c:pt idx="5252" formatCode="0.000">
                  <c:v>288.49900000000002</c:v>
                </c:pt>
                <c:pt idx="5253" formatCode="0.000">
                  <c:v>288.49900000000002</c:v>
                </c:pt>
                <c:pt idx="5254" formatCode="0.000">
                  <c:v>288.49900000000002</c:v>
                </c:pt>
                <c:pt idx="5255" formatCode="0.000">
                  <c:v>288.49900000000002</c:v>
                </c:pt>
                <c:pt idx="5256" formatCode="0.000">
                  <c:v>288.49900000000002</c:v>
                </c:pt>
                <c:pt idx="5257" formatCode="0.000">
                  <c:v>288.49900000000002</c:v>
                </c:pt>
                <c:pt idx="5258" formatCode="0.000">
                  <c:v>288.49900000000002</c:v>
                </c:pt>
                <c:pt idx="5259" formatCode="0.000">
                  <c:v>288.49900000000002</c:v>
                </c:pt>
                <c:pt idx="5260" formatCode="0.000">
                  <c:v>288.49900000000002</c:v>
                </c:pt>
                <c:pt idx="5261" formatCode="0.000">
                  <c:v>288.49900000000002</c:v>
                </c:pt>
                <c:pt idx="5262" formatCode="0.000">
                  <c:v>288.49900000000002</c:v>
                </c:pt>
                <c:pt idx="5263" formatCode="0.000">
                  <c:v>288.49900000000002</c:v>
                </c:pt>
                <c:pt idx="5264" formatCode="0.000">
                  <c:v>288.49900000000002</c:v>
                </c:pt>
                <c:pt idx="5265" formatCode="0.000">
                  <c:v>288.49900000000002</c:v>
                </c:pt>
                <c:pt idx="5266" formatCode="0.000">
                  <c:v>288.49900000000002</c:v>
                </c:pt>
                <c:pt idx="5267" formatCode="0.000">
                  <c:v>288.49900000000002</c:v>
                </c:pt>
                <c:pt idx="5268" formatCode="0.000">
                  <c:v>288.49900000000002</c:v>
                </c:pt>
                <c:pt idx="5269" formatCode="0.000">
                  <c:v>288.49900000000002</c:v>
                </c:pt>
                <c:pt idx="5270" formatCode="0.000">
                  <c:v>288.49900000000002</c:v>
                </c:pt>
                <c:pt idx="5271" formatCode="0.000">
                  <c:v>288.49900000000002</c:v>
                </c:pt>
                <c:pt idx="5272" formatCode="0.000">
                  <c:v>288.49900000000002</c:v>
                </c:pt>
                <c:pt idx="5273" formatCode="0.000">
                  <c:v>288.49900000000002</c:v>
                </c:pt>
                <c:pt idx="5274" formatCode="0.000">
                  <c:v>288.49900000000002</c:v>
                </c:pt>
                <c:pt idx="5275" formatCode="0.000">
                  <c:v>288.49900000000002</c:v>
                </c:pt>
                <c:pt idx="5276" formatCode="0.000">
                  <c:v>288.49900000000002</c:v>
                </c:pt>
                <c:pt idx="5277" formatCode="0.000">
                  <c:v>288.49900000000002</c:v>
                </c:pt>
                <c:pt idx="5278" formatCode="0.000">
                  <c:v>288.49900000000002</c:v>
                </c:pt>
                <c:pt idx="5279" formatCode="0.000">
                  <c:v>288.49900000000002</c:v>
                </c:pt>
                <c:pt idx="5280" formatCode="0.000">
                  <c:v>288.49900000000002</c:v>
                </c:pt>
                <c:pt idx="5281" formatCode="0.000">
                  <c:v>288.49900000000002</c:v>
                </c:pt>
                <c:pt idx="5282" formatCode="0.000">
                  <c:v>288.49900000000002</c:v>
                </c:pt>
                <c:pt idx="5283" formatCode="0.000">
                  <c:v>288.49900000000002</c:v>
                </c:pt>
                <c:pt idx="5284" formatCode="0.000">
                  <c:v>288.49900000000002</c:v>
                </c:pt>
                <c:pt idx="5285" formatCode="0.000">
                  <c:v>288.49900000000002</c:v>
                </c:pt>
                <c:pt idx="5286" formatCode="0.000">
                  <c:v>288.49900000000002</c:v>
                </c:pt>
                <c:pt idx="5287" formatCode="0.000">
                  <c:v>288.49900000000002</c:v>
                </c:pt>
                <c:pt idx="5288" formatCode="0.000">
                  <c:v>288.49900000000002</c:v>
                </c:pt>
                <c:pt idx="5289" formatCode="0.000">
                  <c:v>288.49900000000002</c:v>
                </c:pt>
                <c:pt idx="5290" formatCode="0.000">
                  <c:v>288.49900000000002</c:v>
                </c:pt>
                <c:pt idx="5291" formatCode="0.000">
                  <c:v>288.49900000000002</c:v>
                </c:pt>
                <c:pt idx="5292" formatCode="0.000">
                  <c:v>288.49900000000002</c:v>
                </c:pt>
                <c:pt idx="5293" formatCode="0.000">
                  <c:v>288.49900000000002</c:v>
                </c:pt>
                <c:pt idx="5294" formatCode="0.000">
                  <c:v>288.49900000000002</c:v>
                </c:pt>
                <c:pt idx="5295" formatCode="0.000">
                  <c:v>288.49900000000002</c:v>
                </c:pt>
                <c:pt idx="5296" formatCode="0.000">
                  <c:v>288.49900000000002</c:v>
                </c:pt>
                <c:pt idx="5297" formatCode="0.000">
                  <c:v>288.49900000000002</c:v>
                </c:pt>
                <c:pt idx="5298" formatCode="0.000">
                  <c:v>288.49900000000002</c:v>
                </c:pt>
                <c:pt idx="5299" formatCode="0.000">
                  <c:v>288.49900000000002</c:v>
                </c:pt>
                <c:pt idx="5300" formatCode="0.000">
                  <c:v>288.49900000000002</c:v>
                </c:pt>
                <c:pt idx="5301" formatCode="0.000">
                  <c:v>288.49900000000002</c:v>
                </c:pt>
                <c:pt idx="5302" formatCode="0.000">
                  <c:v>288.49900000000002</c:v>
                </c:pt>
                <c:pt idx="5303" formatCode="0.000">
                  <c:v>288.49900000000002</c:v>
                </c:pt>
                <c:pt idx="5304" formatCode="0.000">
                  <c:v>288.49900000000002</c:v>
                </c:pt>
                <c:pt idx="5305" formatCode="0.000">
                  <c:v>288.49900000000002</c:v>
                </c:pt>
                <c:pt idx="5306" formatCode="0.000">
                  <c:v>288.49900000000002</c:v>
                </c:pt>
                <c:pt idx="5307" formatCode="0.000">
                  <c:v>288.49900000000002</c:v>
                </c:pt>
                <c:pt idx="5308" formatCode="0.000">
                  <c:v>288.49900000000002</c:v>
                </c:pt>
                <c:pt idx="5309" formatCode="0.000">
                  <c:v>288.49900000000002</c:v>
                </c:pt>
                <c:pt idx="5310" formatCode="0.000">
                  <c:v>288.49900000000002</c:v>
                </c:pt>
                <c:pt idx="5311" formatCode="0.000">
                  <c:v>288.49900000000002</c:v>
                </c:pt>
                <c:pt idx="5312" formatCode="0.000">
                  <c:v>288.49900000000002</c:v>
                </c:pt>
                <c:pt idx="5313" formatCode="0.000">
                  <c:v>288.49900000000002</c:v>
                </c:pt>
                <c:pt idx="5314" formatCode="0.000">
                  <c:v>288.49900000000002</c:v>
                </c:pt>
                <c:pt idx="5315" formatCode="0.000">
                  <c:v>288.49900000000002</c:v>
                </c:pt>
                <c:pt idx="5316" formatCode="0.000">
                  <c:v>288.49900000000002</c:v>
                </c:pt>
                <c:pt idx="5317" formatCode="0.000">
                  <c:v>288.49900000000002</c:v>
                </c:pt>
                <c:pt idx="5318" formatCode="0.000">
                  <c:v>288.49900000000002</c:v>
                </c:pt>
                <c:pt idx="5319" formatCode="0.000">
                  <c:v>288.49900000000002</c:v>
                </c:pt>
                <c:pt idx="5320" formatCode="0.000">
                  <c:v>288.49900000000002</c:v>
                </c:pt>
                <c:pt idx="5321" formatCode="0.000">
                  <c:v>288.49900000000002</c:v>
                </c:pt>
                <c:pt idx="5322" formatCode="0.000">
                  <c:v>288.49900000000002</c:v>
                </c:pt>
                <c:pt idx="5323" formatCode="0.000">
                  <c:v>288.49900000000002</c:v>
                </c:pt>
                <c:pt idx="5324" formatCode="0.000">
                  <c:v>288.49900000000002</c:v>
                </c:pt>
                <c:pt idx="5325" formatCode="0.000">
                  <c:v>288.49900000000002</c:v>
                </c:pt>
                <c:pt idx="5326" formatCode="0.000">
                  <c:v>288.49900000000002</c:v>
                </c:pt>
                <c:pt idx="5327" formatCode="0.000">
                  <c:v>288.49900000000002</c:v>
                </c:pt>
                <c:pt idx="5328" formatCode="0.000">
                  <c:v>288.49900000000002</c:v>
                </c:pt>
                <c:pt idx="5329" formatCode="0.000">
                  <c:v>288.49900000000002</c:v>
                </c:pt>
                <c:pt idx="5330" formatCode="0.000">
                  <c:v>288.49900000000002</c:v>
                </c:pt>
                <c:pt idx="5331" formatCode="0.000">
                  <c:v>288.49900000000002</c:v>
                </c:pt>
                <c:pt idx="5332" formatCode="0.000">
                  <c:v>288.49900000000002</c:v>
                </c:pt>
                <c:pt idx="5333" formatCode="0.000">
                  <c:v>288.49900000000002</c:v>
                </c:pt>
                <c:pt idx="5334" formatCode="0.000">
                  <c:v>288.49900000000002</c:v>
                </c:pt>
                <c:pt idx="5335" formatCode="0.000">
                  <c:v>288.49900000000002</c:v>
                </c:pt>
                <c:pt idx="5336" formatCode="0.000">
                  <c:v>288.49900000000002</c:v>
                </c:pt>
                <c:pt idx="5337" formatCode="0.000">
                  <c:v>288.49900000000002</c:v>
                </c:pt>
                <c:pt idx="5338" formatCode="0.000">
                  <c:v>288.49900000000002</c:v>
                </c:pt>
                <c:pt idx="5339" formatCode="0.000">
                  <c:v>288.49900000000002</c:v>
                </c:pt>
                <c:pt idx="5340" formatCode="0.000">
                  <c:v>288.49900000000002</c:v>
                </c:pt>
                <c:pt idx="5341" formatCode="0.000">
                  <c:v>288.49900000000002</c:v>
                </c:pt>
                <c:pt idx="5342" formatCode="0.000">
                  <c:v>288.49900000000002</c:v>
                </c:pt>
                <c:pt idx="5343" formatCode="0.000">
                  <c:v>288.49900000000002</c:v>
                </c:pt>
                <c:pt idx="5344" formatCode="0.000">
                  <c:v>288.49900000000002</c:v>
                </c:pt>
                <c:pt idx="5345" formatCode="0.000">
                  <c:v>288.49900000000002</c:v>
                </c:pt>
                <c:pt idx="5346" formatCode="0.000">
                  <c:v>288.49900000000002</c:v>
                </c:pt>
                <c:pt idx="5347" formatCode="0.000">
                  <c:v>288.49900000000002</c:v>
                </c:pt>
                <c:pt idx="5348" formatCode="0.000">
                  <c:v>288.49900000000002</c:v>
                </c:pt>
                <c:pt idx="5349" formatCode="0.000">
                  <c:v>288.49900000000002</c:v>
                </c:pt>
                <c:pt idx="5350" formatCode="0.000">
                  <c:v>288.49900000000002</c:v>
                </c:pt>
                <c:pt idx="5351" formatCode="0.000">
                  <c:v>288.49900000000002</c:v>
                </c:pt>
                <c:pt idx="5352" formatCode="0.000">
                  <c:v>288.49900000000002</c:v>
                </c:pt>
                <c:pt idx="5353" formatCode="0.000">
                  <c:v>288.49900000000002</c:v>
                </c:pt>
                <c:pt idx="5354" formatCode="0.000">
                  <c:v>288.49900000000002</c:v>
                </c:pt>
                <c:pt idx="5355" formatCode="0.000">
                  <c:v>288.49900000000002</c:v>
                </c:pt>
                <c:pt idx="5356" formatCode="0.000">
                  <c:v>288.49900000000002</c:v>
                </c:pt>
                <c:pt idx="5357" formatCode="0.000">
                  <c:v>288.49900000000002</c:v>
                </c:pt>
                <c:pt idx="5358" formatCode="0.000">
                  <c:v>288.49900000000002</c:v>
                </c:pt>
                <c:pt idx="5359" formatCode="0.000">
                  <c:v>288.49900000000002</c:v>
                </c:pt>
                <c:pt idx="5360" formatCode="0.000">
                  <c:v>288.49900000000002</c:v>
                </c:pt>
                <c:pt idx="5361" formatCode="0.000">
                  <c:v>288.49900000000002</c:v>
                </c:pt>
                <c:pt idx="5362" formatCode="0.000">
                  <c:v>288.49900000000002</c:v>
                </c:pt>
                <c:pt idx="5363" formatCode="0.000">
                  <c:v>288.49900000000002</c:v>
                </c:pt>
                <c:pt idx="5364" formatCode="0.000">
                  <c:v>288.49900000000002</c:v>
                </c:pt>
                <c:pt idx="5365" formatCode="0.000">
                  <c:v>288.49900000000002</c:v>
                </c:pt>
                <c:pt idx="5366" formatCode="0.000">
                  <c:v>288.49900000000002</c:v>
                </c:pt>
                <c:pt idx="5367" formatCode="0.000">
                  <c:v>288.49900000000002</c:v>
                </c:pt>
                <c:pt idx="5368" formatCode="0.000">
                  <c:v>288.49900000000002</c:v>
                </c:pt>
                <c:pt idx="5369" formatCode="0.000">
                  <c:v>288.49900000000002</c:v>
                </c:pt>
                <c:pt idx="5370" formatCode="0.000">
                  <c:v>288.49900000000002</c:v>
                </c:pt>
                <c:pt idx="5371" formatCode="0.000">
                  <c:v>288.49900000000002</c:v>
                </c:pt>
                <c:pt idx="5372" formatCode="0.000">
                  <c:v>288.49900000000002</c:v>
                </c:pt>
                <c:pt idx="5373" formatCode="0.000">
                  <c:v>288.49900000000002</c:v>
                </c:pt>
                <c:pt idx="5374" formatCode="0.000">
                  <c:v>288.49900000000002</c:v>
                </c:pt>
                <c:pt idx="5375" formatCode="0.000">
                  <c:v>288.49900000000002</c:v>
                </c:pt>
                <c:pt idx="5376" formatCode="0.000">
                  <c:v>288.49900000000002</c:v>
                </c:pt>
                <c:pt idx="5377" formatCode="0.000">
                  <c:v>288.49900000000002</c:v>
                </c:pt>
                <c:pt idx="5378" formatCode="0.000">
                  <c:v>288.49900000000002</c:v>
                </c:pt>
                <c:pt idx="5379" formatCode="0.000">
                  <c:v>288.5</c:v>
                </c:pt>
                <c:pt idx="5380" formatCode="0.000">
                  <c:v>288.5</c:v>
                </c:pt>
                <c:pt idx="5381" formatCode="0.000">
                  <c:v>288.5</c:v>
                </c:pt>
                <c:pt idx="5382" formatCode="0.000">
                  <c:v>288.5</c:v>
                </c:pt>
                <c:pt idx="5383" formatCode="0.000">
                  <c:v>288.5</c:v>
                </c:pt>
                <c:pt idx="5384" formatCode="0.000">
                  <c:v>288.50099999999998</c:v>
                </c:pt>
                <c:pt idx="5385" formatCode="0.000">
                  <c:v>288.50099999999998</c:v>
                </c:pt>
                <c:pt idx="5386" formatCode="0.000">
                  <c:v>288.50200000000001</c:v>
                </c:pt>
                <c:pt idx="5387" formatCode="0.000">
                  <c:v>288.50200000000001</c:v>
                </c:pt>
                <c:pt idx="5388" formatCode="0.000">
                  <c:v>288.50299999999999</c:v>
                </c:pt>
                <c:pt idx="5389" formatCode="0.000">
                  <c:v>288.50299999999999</c:v>
                </c:pt>
                <c:pt idx="5390" formatCode="0.000">
                  <c:v>288.50400000000002</c:v>
                </c:pt>
                <c:pt idx="5391" formatCode="0.000">
                  <c:v>288.505</c:v>
                </c:pt>
                <c:pt idx="5392" formatCode="0.000">
                  <c:v>288.50599999999997</c:v>
                </c:pt>
                <c:pt idx="5393" formatCode="0.000">
                  <c:v>288.50700000000001</c:v>
                </c:pt>
                <c:pt idx="5394" formatCode="0.000">
                  <c:v>288.50900000000001</c:v>
                </c:pt>
                <c:pt idx="5395" formatCode="0.000">
                  <c:v>288.51</c:v>
                </c:pt>
                <c:pt idx="5396" formatCode="0.000">
                  <c:v>288.51100000000002</c:v>
                </c:pt>
                <c:pt idx="5397" formatCode="0.000">
                  <c:v>288.51299999999998</c:v>
                </c:pt>
                <c:pt idx="5398" formatCode="0.000">
                  <c:v>288.51499999999999</c:v>
                </c:pt>
                <c:pt idx="5399" formatCode="0.000">
                  <c:v>288.51600000000002</c:v>
                </c:pt>
                <c:pt idx="5400" formatCode="0.000">
                  <c:v>288.51799999999997</c:v>
                </c:pt>
                <c:pt idx="5401" formatCode="0.000">
                  <c:v>288.52</c:v>
                </c:pt>
                <c:pt idx="5402" formatCode="0.000">
                  <c:v>288.52199999999999</c:v>
                </c:pt>
                <c:pt idx="5403" formatCode="0.000">
                  <c:v>288.524</c:v>
                </c:pt>
                <c:pt idx="5404" formatCode="0.000">
                  <c:v>288.52600000000001</c:v>
                </c:pt>
                <c:pt idx="5405" formatCode="0.000">
                  <c:v>288.529</c:v>
                </c:pt>
                <c:pt idx="5406" formatCode="0.000">
                  <c:v>288.53100000000001</c:v>
                </c:pt>
                <c:pt idx="5407" formatCode="0.000">
                  <c:v>288.53300000000002</c:v>
                </c:pt>
                <c:pt idx="5408" formatCode="0.000">
                  <c:v>288.536</c:v>
                </c:pt>
                <c:pt idx="5409" formatCode="0.000">
                  <c:v>288.53899999999999</c:v>
                </c:pt>
                <c:pt idx="5410" formatCode="0.000">
                  <c:v>288.54199999999997</c:v>
                </c:pt>
                <c:pt idx="5411" formatCode="0.000">
                  <c:v>288.54399999999998</c:v>
                </c:pt>
                <c:pt idx="5412" formatCode="0.000">
                  <c:v>288.54700000000003</c:v>
                </c:pt>
                <c:pt idx="5413" formatCode="0.000">
                  <c:v>288.55099999999999</c:v>
                </c:pt>
                <c:pt idx="5414" formatCode="0.000">
                  <c:v>288.55399999999997</c:v>
                </c:pt>
                <c:pt idx="5415" formatCode="0.000">
                  <c:v>288.55700000000002</c:v>
                </c:pt>
                <c:pt idx="5416" formatCode="0.000">
                  <c:v>288.56</c:v>
                </c:pt>
                <c:pt idx="5417" formatCode="0.000">
                  <c:v>288.565</c:v>
                </c:pt>
                <c:pt idx="5418" formatCode="0.000">
                  <c:v>288.56799999999998</c:v>
                </c:pt>
                <c:pt idx="5419" formatCode="0.000">
                  <c:v>288.572</c:v>
                </c:pt>
                <c:pt idx="5420" formatCode="0.000">
                  <c:v>288.57600000000002</c:v>
                </c:pt>
                <c:pt idx="5421" formatCode="0.000">
                  <c:v>288.58</c:v>
                </c:pt>
                <c:pt idx="5422" formatCode="0.000">
                  <c:v>288.58300000000003</c:v>
                </c:pt>
                <c:pt idx="5423" formatCode="0.000">
                  <c:v>288.58800000000002</c:v>
                </c:pt>
                <c:pt idx="5424" formatCode="0.000">
                  <c:v>288.59300000000002</c:v>
                </c:pt>
                <c:pt idx="5425" formatCode="0.000">
                  <c:v>288.59500000000003</c:v>
                </c:pt>
                <c:pt idx="5426" formatCode="0.000">
                  <c:v>288.601</c:v>
                </c:pt>
                <c:pt idx="5427" formatCode="0.000">
                  <c:v>288.60500000000002</c:v>
                </c:pt>
                <c:pt idx="5428" formatCode="0.000">
                  <c:v>288.61</c:v>
                </c:pt>
                <c:pt idx="5429" formatCode="0.000">
                  <c:v>288.61500000000001</c:v>
                </c:pt>
                <c:pt idx="5430" formatCode="0.000">
                  <c:v>288.62</c:v>
                </c:pt>
                <c:pt idx="5431" formatCode="0.000">
                  <c:v>288.62400000000002</c:v>
                </c:pt>
                <c:pt idx="5432" formatCode="0.000">
                  <c:v>288.63</c:v>
                </c:pt>
                <c:pt idx="5433" formatCode="0.000">
                  <c:v>288.63499999999999</c:v>
                </c:pt>
                <c:pt idx="5434" formatCode="0.000">
                  <c:v>288.64100000000002</c:v>
                </c:pt>
                <c:pt idx="5435" formatCode="0.000">
                  <c:v>288.64699999999999</c:v>
                </c:pt>
                <c:pt idx="5436" formatCode="0.000">
                  <c:v>288.65199999999999</c:v>
                </c:pt>
                <c:pt idx="5437" formatCode="0.000">
                  <c:v>288.65699999999998</c:v>
                </c:pt>
                <c:pt idx="5438" formatCode="0.000">
                  <c:v>288.66399999999999</c:v>
                </c:pt>
                <c:pt idx="5439" formatCode="0.000">
                  <c:v>288.66800000000001</c:v>
                </c:pt>
                <c:pt idx="5440" formatCode="0.000">
                  <c:v>288.67399999999998</c:v>
                </c:pt>
                <c:pt idx="5441" formatCode="0.000">
                  <c:v>288.68099999999998</c:v>
                </c:pt>
                <c:pt idx="5442" formatCode="0.000">
                  <c:v>288.68700000000001</c:v>
                </c:pt>
                <c:pt idx="5443" formatCode="0.000">
                  <c:v>288.69400000000002</c:v>
                </c:pt>
                <c:pt idx="5444" formatCode="0.000">
                  <c:v>288.70100000000002</c:v>
                </c:pt>
                <c:pt idx="5445" formatCode="0.000">
                  <c:v>288.70699999999999</c:v>
                </c:pt>
                <c:pt idx="5446" formatCode="0.000">
                  <c:v>288.71300000000002</c:v>
                </c:pt>
                <c:pt idx="5447" formatCode="0.000">
                  <c:v>288.72000000000003</c:v>
                </c:pt>
                <c:pt idx="5448" formatCode="0.000">
                  <c:v>288.72699999999998</c:v>
                </c:pt>
                <c:pt idx="5449" formatCode="0.000">
                  <c:v>288.733</c:v>
                </c:pt>
                <c:pt idx="5450" formatCode="0.000">
                  <c:v>288.73899999999998</c:v>
                </c:pt>
                <c:pt idx="5451" formatCode="0.000">
                  <c:v>288.74700000000001</c:v>
                </c:pt>
                <c:pt idx="5452" formatCode="0.000">
                  <c:v>288.755</c:v>
                </c:pt>
                <c:pt idx="5453" formatCode="0.000">
                  <c:v>288.762</c:v>
                </c:pt>
                <c:pt idx="5454" formatCode="0.000">
                  <c:v>288.76900000000001</c:v>
                </c:pt>
                <c:pt idx="5455" formatCode="0.000">
                  <c:v>288.77800000000002</c:v>
                </c:pt>
                <c:pt idx="5456" formatCode="0.000">
                  <c:v>288.78500000000003</c:v>
                </c:pt>
                <c:pt idx="5457" formatCode="0.000">
                  <c:v>288.791</c:v>
                </c:pt>
                <c:pt idx="5458" formatCode="0.000">
                  <c:v>288.80099999999999</c:v>
                </c:pt>
                <c:pt idx="5459" formatCode="0.000">
                  <c:v>288.80799999999999</c:v>
                </c:pt>
                <c:pt idx="5460" formatCode="0.000">
                  <c:v>288.815</c:v>
                </c:pt>
                <c:pt idx="5461" formatCode="0.000">
                  <c:v>288.82499999999999</c:v>
                </c:pt>
                <c:pt idx="5462" formatCode="0.000">
                  <c:v>288.83300000000003</c:v>
                </c:pt>
                <c:pt idx="5463" formatCode="0.000">
                  <c:v>288.84199999999998</c:v>
                </c:pt>
                <c:pt idx="5464" formatCode="0.000">
                  <c:v>288.85000000000002</c:v>
                </c:pt>
                <c:pt idx="5465" formatCode="0.000">
                  <c:v>288.85899999999998</c:v>
                </c:pt>
                <c:pt idx="5466" formatCode="0.000">
                  <c:v>288.86799999999999</c:v>
                </c:pt>
                <c:pt idx="5467" formatCode="0.000">
                  <c:v>288.87700000000001</c:v>
                </c:pt>
                <c:pt idx="5468" formatCode="0.000">
                  <c:v>288.88600000000002</c:v>
                </c:pt>
                <c:pt idx="5469" formatCode="0.000">
                  <c:v>288.89499999999998</c:v>
                </c:pt>
                <c:pt idx="5470" formatCode="0.000">
                  <c:v>288.90300000000002</c:v>
                </c:pt>
                <c:pt idx="5471" formatCode="0.000">
                  <c:v>288.91399999999999</c:v>
                </c:pt>
                <c:pt idx="5472" formatCode="0.000">
                  <c:v>288.92399999999998</c:v>
                </c:pt>
                <c:pt idx="5473" formatCode="0.000">
                  <c:v>288.93400000000003</c:v>
                </c:pt>
                <c:pt idx="5474" formatCode="0.000">
                  <c:v>288.94299999999998</c:v>
                </c:pt>
                <c:pt idx="5475" formatCode="0.000">
                  <c:v>288.95400000000001</c:v>
                </c:pt>
                <c:pt idx="5476" formatCode="0.000">
                  <c:v>288.96499999999997</c:v>
                </c:pt>
                <c:pt idx="5477" formatCode="0.000">
                  <c:v>288.97399999999999</c:v>
                </c:pt>
                <c:pt idx="5478" formatCode="0.000">
                  <c:v>288.98500000000001</c:v>
                </c:pt>
                <c:pt idx="5479" formatCode="0.000">
                  <c:v>288.99599999999998</c:v>
                </c:pt>
                <c:pt idx="5480" formatCode="0.000">
                  <c:v>289.005</c:v>
                </c:pt>
                <c:pt idx="5481" formatCode="0.000">
                  <c:v>289.017</c:v>
                </c:pt>
                <c:pt idx="5482" formatCode="0.000">
                  <c:v>289.02999999999997</c:v>
                </c:pt>
                <c:pt idx="5483" formatCode="0.000">
                  <c:v>289.041</c:v>
                </c:pt>
                <c:pt idx="5484" formatCode="0.000">
                  <c:v>289.05</c:v>
                </c:pt>
                <c:pt idx="5485" formatCode="0.000">
                  <c:v>289.06099999999998</c:v>
                </c:pt>
                <c:pt idx="5486" formatCode="0.000">
                  <c:v>289.06900000000002</c:v>
                </c:pt>
                <c:pt idx="5487" formatCode="0.000">
                  <c:v>289.07900000000001</c:v>
                </c:pt>
                <c:pt idx="5488" formatCode="0.000">
                  <c:v>289.08800000000002</c:v>
                </c:pt>
                <c:pt idx="5489" formatCode="0.000">
                  <c:v>289.10000000000002</c:v>
                </c:pt>
                <c:pt idx="5490" formatCode="0.000">
                  <c:v>289.11099999999999</c:v>
                </c:pt>
                <c:pt idx="5491" formatCode="0.000">
                  <c:v>289.12299999999999</c:v>
                </c:pt>
                <c:pt idx="5492" formatCode="0.000">
                  <c:v>289.13499999999999</c:v>
                </c:pt>
                <c:pt idx="5493" formatCode="0.000">
                  <c:v>289.14699999999999</c:v>
                </c:pt>
                <c:pt idx="5494" formatCode="0.000">
                  <c:v>289.15899999999999</c:v>
                </c:pt>
                <c:pt idx="5495" formatCode="0.000">
                  <c:v>289.17099999999999</c:v>
                </c:pt>
                <c:pt idx="5496" formatCode="0.000">
                  <c:v>289.18299999999999</c:v>
                </c:pt>
                <c:pt idx="5497" formatCode="0.000">
                  <c:v>289.197</c:v>
                </c:pt>
                <c:pt idx="5498" formatCode="0.000">
                  <c:v>289.21100000000001</c:v>
                </c:pt>
                <c:pt idx="5499" formatCode="0.000">
                  <c:v>289.22199999999998</c:v>
                </c:pt>
                <c:pt idx="5500" formatCode="0.000">
                  <c:v>289.23700000000002</c:v>
                </c:pt>
                <c:pt idx="5501" formatCode="0.000">
                  <c:v>289.25099999999998</c:v>
                </c:pt>
                <c:pt idx="5502" formatCode="0.000">
                  <c:v>289.26499999999999</c:v>
                </c:pt>
                <c:pt idx="5503" formatCode="0.000">
                  <c:v>289.27999999999997</c:v>
                </c:pt>
                <c:pt idx="5504" formatCode="0.000">
                  <c:v>289.29399999999998</c:v>
                </c:pt>
                <c:pt idx="5505" formatCode="0.000">
                  <c:v>289.30799999999999</c:v>
                </c:pt>
                <c:pt idx="5506" formatCode="0.000">
                  <c:v>289.32299999999998</c:v>
                </c:pt>
                <c:pt idx="5507" formatCode="0.000">
                  <c:v>289.33800000000002</c:v>
                </c:pt>
                <c:pt idx="5508" formatCode="0.000">
                  <c:v>289.35399999999998</c:v>
                </c:pt>
                <c:pt idx="5509" formatCode="0.000">
                  <c:v>289.36799999999999</c:v>
                </c:pt>
                <c:pt idx="5510" formatCode="0.000">
                  <c:v>289.38400000000001</c:v>
                </c:pt>
                <c:pt idx="5511" formatCode="0.000">
                  <c:v>289.39999999999998</c:v>
                </c:pt>
                <c:pt idx="5512" formatCode="0.000">
                  <c:v>289.41399999999999</c:v>
                </c:pt>
                <c:pt idx="5513" formatCode="0.000">
                  <c:v>289.43099999999998</c:v>
                </c:pt>
                <c:pt idx="5514" formatCode="0.000">
                  <c:v>289.447</c:v>
                </c:pt>
                <c:pt idx="5515" formatCode="0.000">
                  <c:v>289.46199999999999</c:v>
                </c:pt>
                <c:pt idx="5516" formatCode="0.000">
                  <c:v>289.47800000000001</c:v>
                </c:pt>
                <c:pt idx="5517" formatCode="0.000">
                  <c:v>289.49299999999999</c:v>
                </c:pt>
                <c:pt idx="5518" formatCode="0.000">
                  <c:v>289.50799999999998</c:v>
                </c:pt>
                <c:pt idx="5519" formatCode="0.000">
                  <c:v>289.52499999999998</c:v>
                </c:pt>
                <c:pt idx="5520" formatCode="0.000">
                  <c:v>289.54199999999997</c:v>
                </c:pt>
                <c:pt idx="5521" formatCode="0.000">
                  <c:v>289.55799999999999</c:v>
                </c:pt>
                <c:pt idx="5522" formatCode="0.000">
                  <c:v>289.57400000000001</c:v>
                </c:pt>
                <c:pt idx="5523" formatCode="0.000">
                  <c:v>289.59100000000001</c:v>
                </c:pt>
                <c:pt idx="5524" formatCode="0.000">
                  <c:v>289.61</c:v>
                </c:pt>
                <c:pt idx="5525" formatCode="0.000">
                  <c:v>289.62400000000002</c:v>
                </c:pt>
                <c:pt idx="5526" formatCode="0.000">
                  <c:v>289.64</c:v>
                </c:pt>
                <c:pt idx="5527" formatCode="0.000">
                  <c:v>289.65699999999998</c:v>
                </c:pt>
                <c:pt idx="5528" formatCode="0.000">
                  <c:v>289.67500000000001</c:v>
                </c:pt>
                <c:pt idx="5529" formatCode="0.000">
                  <c:v>289.69200000000001</c:v>
                </c:pt>
                <c:pt idx="5530" formatCode="0.000">
                  <c:v>289.70999999999998</c:v>
                </c:pt>
                <c:pt idx="5531" formatCode="0.000">
                  <c:v>289.72699999999998</c:v>
                </c:pt>
                <c:pt idx="5532" formatCode="0.000">
                  <c:v>289.745</c:v>
                </c:pt>
                <c:pt idx="5533" formatCode="0.000">
                  <c:v>289.762</c:v>
                </c:pt>
                <c:pt idx="5534" formatCode="0.000">
                  <c:v>289.77999999999997</c:v>
                </c:pt>
                <c:pt idx="5535" formatCode="0.000">
                  <c:v>289.79899999999998</c:v>
                </c:pt>
                <c:pt idx="5536" formatCode="0.000">
                  <c:v>289.81799999999998</c:v>
                </c:pt>
                <c:pt idx="5537" formatCode="0.000">
                  <c:v>289.83800000000002</c:v>
                </c:pt>
                <c:pt idx="5538" formatCode="0.000">
                  <c:v>289.85700000000003</c:v>
                </c:pt>
                <c:pt idx="5539" formatCode="0.000">
                  <c:v>289.875</c:v>
                </c:pt>
                <c:pt idx="5540" formatCode="0.000">
                  <c:v>289.89499999999998</c:v>
                </c:pt>
                <c:pt idx="5541" formatCode="0.000">
                  <c:v>289.91500000000002</c:v>
                </c:pt>
                <c:pt idx="5542" formatCode="0.000">
                  <c:v>289.935</c:v>
                </c:pt>
                <c:pt idx="5543" formatCode="0.000">
                  <c:v>289.95400000000001</c:v>
                </c:pt>
                <c:pt idx="5544" formatCode="0.000">
                  <c:v>289.97500000000002</c:v>
                </c:pt>
                <c:pt idx="5545" formatCode="0.000">
                  <c:v>289.99400000000003</c:v>
                </c:pt>
                <c:pt idx="5546" formatCode="0.000">
                  <c:v>290.01499999999999</c:v>
                </c:pt>
                <c:pt idx="5547" formatCode="0.000">
                  <c:v>290.036</c:v>
                </c:pt>
                <c:pt idx="5548" formatCode="0.000">
                  <c:v>290.05700000000002</c:v>
                </c:pt>
                <c:pt idx="5549" formatCode="0.000">
                  <c:v>290.07499999999999</c:v>
                </c:pt>
                <c:pt idx="5550" formatCode="0.000">
                  <c:v>290.08999999999997</c:v>
                </c:pt>
                <c:pt idx="5551" formatCode="0.000">
                  <c:v>290.10700000000003</c:v>
                </c:pt>
                <c:pt idx="5552" formatCode="0.000">
                  <c:v>290.12799999999999</c:v>
                </c:pt>
                <c:pt idx="5553" formatCode="0.000">
                  <c:v>290.14800000000002</c:v>
                </c:pt>
                <c:pt idx="5554" formatCode="0.000">
                  <c:v>290.16800000000001</c:v>
                </c:pt>
                <c:pt idx="5555" formatCode="0.000">
                  <c:v>290.19</c:v>
                </c:pt>
                <c:pt idx="5556" formatCode="0.000">
                  <c:v>290.20999999999998</c:v>
                </c:pt>
                <c:pt idx="5557" formatCode="0.000">
                  <c:v>290.23</c:v>
                </c:pt>
                <c:pt idx="5558" formatCode="0.000">
                  <c:v>290.25</c:v>
                </c:pt>
                <c:pt idx="5559" formatCode="0.000">
                  <c:v>290.27100000000002</c:v>
                </c:pt>
                <c:pt idx="5560" formatCode="0.000">
                  <c:v>290.291</c:v>
                </c:pt>
                <c:pt idx="5561" formatCode="0.000">
                  <c:v>290.31099999999998</c:v>
                </c:pt>
                <c:pt idx="5562" formatCode="0.000">
                  <c:v>290.33300000000003</c:v>
                </c:pt>
                <c:pt idx="5563" formatCode="0.000">
                  <c:v>290.35300000000001</c:v>
                </c:pt>
                <c:pt idx="5564" formatCode="0.000">
                  <c:v>290.375</c:v>
                </c:pt>
                <c:pt idx="5565" formatCode="0.000">
                  <c:v>290.39499999999998</c:v>
                </c:pt>
                <c:pt idx="5566" formatCode="0.000">
                  <c:v>290.41500000000002</c:v>
                </c:pt>
                <c:pt idx="5567" formatCode="0.000">
                  <c:v>290.435</c:v>
                </c:pt>
                <c:pt idx="5568" formatCode="0.000">
                  <c:v>290.45600000000002</c:v>
                </c:pt>
                <c:pt idx="5569" formatCode="0.000">
                  <c:v>290.47699999999998</c:v>
                </c:pt>
                <c:pt idx="5570" formatCode="0.000">
                  <c:v>290.49799999999999</c:v>
                </c:pt>
                <c:pt idx="5571" formatCode="0.000">
                  <c:v>290.51900000000001</c:v>
                </c:pt>
                <c:pt idx="5572" formatCode="0.000">
                  <c:v>290.54000000000002</c:v>
                </c:pt>
                <c:pt idx="5573" formatCode="0.000">
                  <c:v>290.56</c:v>
                </c:pt>
                <c:pt idx="5574" formatCode="0.000">
                  <c:v>290.58199999999999</c:v>
                </c:pt>
                <c:pt idx="5575" formatCode="0.000">
                  <c:v>290.601</c:v>
                </c:pt>
                <c:pt idx="5576" formatCode="0.000">
                  <c:v>290.62299999999999</c:v>
                </c:pt>
                <c:pt idx="5577" formatCode="0.000">
                  <c:v>290.64400000000001</c:v>
                </c:pt>
                <c:pt idx="5578" formatCode="0.000">
                  <c:v>290.666</c:v>
                </c:pt>
                <c:pt idx="5579" formatCode="0.000">
                  <c:v>290.68599999999998</c:v>
                </c:pt>
                <c:pt idx="5580" formatCode="0.000">
                  <c:v>290.70800000000003</c:v>
                </c:pt>
                <c:pt idx="5581" formatCode="0.000">
                  <c:v>290.72800000000001</c:v>
                </c:pt>
                <c:pt idx="5582" formatCode="0.000">
                  <c:v>290.74900000000002</c:v>
                </c:pt>
                <c:pt idx="5583" formatCode="0.000">
                  <c:v>290.77</c:v>
                </c:pt>
                <c:pt idx="5584" formatCode="0.000">
                  <c:v>290.79000000000002</c:v>
                </c:pt>
                <c:pt idx="5585" formatCode="0.000">
                  <c:v>290.81200000000001</c:v>
                </c:pt>
                <c:pt idx="5586" formatCode="0.000">
                  <c:v>290.83499999999998</c:v>
                </c:pt>
                <c:pt idx="5587" formatCode="0.000">
                  <c:v>290.85599999999999</c:v>
                </c:pt>
                <c:pt idx="5588" formatCode="0.000">
                  <c:v>290.87700000000001</c:v>
                </c:pt>
                <c:pt idx="5589" formatCode="0.000">
                  <c:v>290.899</c:v>
                </c:pt>
                <c:pt idx="5590" formatCode="0.000">
                  <c:v>290.91899999999998</c:v>
                </c:pt>
                <c:pt idx="5591" formatCode="0.000">
                  <c:v>290.93900000000002</c:v>
                </c:pt>
                <c:pt idx="5592" formatCode="0.000">
                  <c:v>290.96300000000002</c:v>
                </c:pt>
                <c:pt idx="5593" formatCode="0.000">
                  <c:v>290.98399999999998</c:v>
                </c:pt>
                <c:pt idx="5594" formatCode="0.000">
                  <c:v>291.005</c:v>
                </c:pt>
                <c:pt idx="5595" formatCode="0.000">
                  <c:v>291.02600000000001</c:v>
                </c:pt>
                <c:pt idx="5596" formatCode="0.000">
                  <c:v>291.04899999999998</c:v>
                </c:pt>
                <c:pt idx="5597" formatCode="0.000">
                  <c:v>291.06799999999998</c:v>
                </c:pt>
                <c:pt idx="5598" formatCode="0.000">
                  <c:v>291.08800000000002</c:v>
                </c:pt>
                <c:pt idx="5599" formatCode="0.000">
                  <c:v>291.10700000000003</c:v>
                </c:pt>
                <c:pt idx="5600" formatCode="0.000">
                  <c:v>291.12900000000002</c:v>
                </c:pt>
                <c:pt idx="5601" formatCode="0.000">
                  <c:v>291.14999999999998</c:v>
                </c:pt>
                <c:pt idx="5602" formatCode="0.000">
                  <c:v>291.17099999999999</c:v>
                </c:pt>
                <c:pt idx="5603" formatCode="0.000">
                  <c:v>291.19299999999998</c:v>
                </c:pt>
                <c:pt idx="5604" formatCode="0.000">
                  <c:v>291.214</c:v>
                </c:pt>
                <c:pt idx="5605" formatCode="0.000">
                  <c:v>291.23399999999998</c:v>
                </c:pt>
                <c:pt idx="5606" formatCode="0.000">
                  <c:v>291.25599999999997</c:v>
                </c:pt>
                <c:pt idx="5607" formatCode="0.000">
                  <c:v>291.27699999999999</c:v>
                </c:pt>
                <c:pt idx="5608" formatCode="0.000">
                  <c:v>291.298</c:v>
                </c:pt>
                <c:pt idx="5609" formatCode="0.000">
                  <c:v>291.32</c:v>
                </c:pt>
                <c:pt idx="5610" formatCode="0.000">
                  <c:v>291.34100000000001</c:v>
                </c:pt>
                <c:pt idx="5611" formatCode="0.000">
                  <c:v>291.36200000000002</c:v>
                </c:pt>
                <c:pt idx="5612" formatCode="0.000">
                  <c:v>291.38200000000001</c:v>
                </c:pt>
                <c:pt idx="5613" formatCode="0.000">
                  <c:v>291.404</c:v>
                </c:pt>
                <c:pt idx="5614" formatCode="0.000">
                  <c:v>291.42500000000001</c:v>
                </c:pt>
                <c:pt idx="5615" formatCode="0.000">
                  <c:v>291.447</c:v>
                </c:pt>
                <c:pt idx="5616" formatCode="0.000">
                  <c:v>291.46699999999998</c:v>
                </c:pt>
                <c:pt idx="5617" formatCode="0.000">
                  <c:v>291.49</c:v>
                </c:pt>
                <c:pt idx="5618" formatCode="0.000">
                  <c:v>291.51</c:v>
                </c:pt>
                <c:pt idx="5619" formatCode="0.000">
                  <c:v>291.52999999999997</c:v>
                </c:pt>
                <c:pt idx="5620" formatCode="0.000">
                  <c:v>291.55200000000002</c:v>
                </c:pt>
                <c:pt idx="5621" formatCode="0.000">
                  <c:v>291.57299999999998</c:v>
                </c:pt>
                <c:pt idx="5622" formatCode="0.000">
                  <c:v>291.59300000000002</c:v>
                </c:pt>
                <c:pt idx="5623" formatCode="0.000">
                  <c:v>291.61599999999999</c:v>
                </c:pt>
                <c:pt idx="5624" formatCode="0.000">
                  <c:v>291.63600000000002</c:v>
                </c:pt>
                <c:pt idx="5625" formatCode="0.000">
                  <c:v>291.65800000000002</c:v>
                </c:pt>
                <c:pt idx="5626" formatCode="0.000">
                  <c:v>291.678</c:v>
                </c:pt>
                <c:pt idx="5627" formatCode="0.000">
                  <c:v>291.69900000000001</c:v>
                </c:pt>
                <c:pt idx="5628" formatCode="0.000">
                  <c:v>291.71899999999999</c:v>
                </c:pt>
                <c:pt idx="5629" formatCode="0.000">
                  <c:v>291.74</c:v>
                </c:pt>
                <c:pt idx="5630" formatCode="0.000">
                  <c:v>291.76100000000002</c:v>
                </c:pt>
                <c:pt idx="5631" formatCode="0.000">
                  <c:v>291.78100000000001</c:v>
                </c:pt>
                <c:pt idx="5632" formatCode="0.000">
                  <c:v>291.803</c:v>
                </c:pt>
                <c:pt idx="5633" formatCode="0.000">
                  <c:v>291.82299999999998</c:v>
                </c:pt>
                <c:pt idx="5634" formatCode="0.000">
                  <c:v>291.84399999999999</c:v>
                </c:pt>
                <c:pt idx="5635" formatCode="0.000">
                  <c:v>291.86500000000001</c:v>
                </c:pt>
                <c:pt idx="5636" formatCode="0.000">
                  <c:v>291.88799999999998</c:v>
                </c:pt>
                <c:pt idx="5637" formatCode="0.000">
                  <c:v>291.90800000000002</c:v>
                </c:pt>
                <c:pt idx="5638" formatCode="0.000">
                  <c:v>291.928</c:v>
                </c:pt>
                <c:pt idx="5639" formatCode="0.000">
                  <c:v>291.94900000000001</c:v>
                </c:pt>
                <c:pt idx="5640" formatCode="0.000">
                  <c:v>291.97000000000003</c:v>
                </c:pt>
                <c:pt idx="5641" formatCode="0.000">
                  <c:v>291.99</c:v>
                </c:pt>
                <c:pt idx="5642" formatCode="0.000">
                  <c:v>292.00900000000001</c:v>
                </c:pt>
                <c:pt idx="5643" formatCode="0.000">
                  <c:v>292.03199999999998</c:v>
                </c:pt>
                <c:pt idx="5644" formatCode="0.000">
                  <c:v>292.05399999999997</c:v>
                </c:pt>
                <c:pt idx="5645" formatCode="0.000">
                  <c:v>292.07400000000001</c:v>
                </c:pt>
                <c:pt idx="5646" formatCode="0.000">
                  <c:v>292.09300000000002</c:v>
                </c:pt>
                <c:pt idx="5647" formatCode="0.000">
                  <c:v>292.11500000000001</c:v>
                </c:pt>
                <c:pt idx="5648" formatCode="0.000">
                  <c:v>292.13600000000002</c:v>
                </c:pt>
                <c:pt idx="5649" formatCode="0.000">
                  <c:v>292.15699999999998</c:v>
                </c:pt>
                <c:pt idx="5650" formatCode="0.000">
                  <c:v>292.17700000000002</c:v>
                </c:pt>
                <c:pt idx="5651" formatCode="0.000">
                  <c:v>292.19900000000001</c:v>
                </c:pt>
                <c:pt idx="5652" formatCode="0.000">
                  <c:v>292.21899999999999</c:v>
                </c:pt>
                <c:pt idx="5653" formatCode="0.000">
                  <c:v>292.23899999999998</c:v>
                </c:pt>
                <c:pt idx="5654" formatCode="0.000">
                  <c:v>292.26</c:v>
                </c:pt>
                <c:pt idx="5655" formatCode="0.000">
                  <c:v>292.28100000000001</c:v>
                </c:pt>
                <c:pt idx="5656" formatCode="0.000">
                  <c:v>292.30200000000002</c:v>
                </c:pt>
                <c:pt idx="5657" formatCode="0.000">
                  <c:v>292.322</c:v>
                </c:pt>
                <c:pt idx="5658" formatCode="0.000">
                  <c:v>292.34199999999998</c:v>
                </c:pt>
                <c:pt idx="5659" formatCode="0.000">
                  <c:v>292.363</c:v>
                </c:pt>
                <c:pt idx="5660" formatCode="0.000">
                  <c:v>292.38400000000001</c:v>
                </c:pt>
                <c:pt idx="5661" formatCode="0.000">
                  <c:v>292.404</c:v>
                </c:pt>
                <c:pt idx="5662" formatCode="0.000">
                  <c:v>292.42500000000001</c:v>
                </c:pt>
                <c:pt idx="5663" formatCode="0.000">
                  <c:v>292.44400000000002</c:v>
                </c:pt>
                <c:pt idx="5664" formatCode="0.000">
                  <c:v>292.464</c:v>
                </c:pt>
                <c:pt idx="5665" formatCode="0.000">
                  <c:v>292.48399999999998</c:v>
                </c:pt>
                <c:pt idx="5666" formatCode="0.000">
                  <c:v>292.50599999999997</c:v>
                </c:pt>
                <c:pt idx="5667" formatCode="0.000">
                  <c:v>292.52699999999999</c:v>
                </c:pt>
                <c:pt idx="5668" formatCode="0.000">
                  <c:v>292.54700000000003</c:v>
                </c:pt>
                <c:pt idx="5669" formatCode="0.000">
                  <c:v>292.56700000000001</c:v>
                </c:pt>
                <c:pt idx="5670" formatCode="0.000">
                  <c:v>292.58800000000002</c:v>
                </c:pt>
                <c:pt idx="5671" formatCode="0.000">
                  <c:v>292.608</c:v>
                </c:pt>
                <c:pt idx="5672" formatCode="0.000">
                  <c:v>292.62900000000002</c:v>
                </c:pt>
                <c:pt idx="5673" formatCode="0.000">
                  <c:v>292.649</c:v>
                </c:pt>
                <c:pt idx="5674" formatCode="0.000">
                  <c:v>292.66800000000001</c:v>
                </c:pt>
                <c:pt idx="5675" formatCode="0.000">
                  <c:v>292.69</c:v>
                </c:pt>
                <c:pt idx="5676" formatCode="0.000">
                  <c:v>292.70999999999998</c:v>
                </c:pt>
                <c:pt idx="5677" formatCode="0.000">
                  <c:v>292.73</c:v>
                </c:pt>
                <c:pt idx="5678" formatCode="0.000">
                  <c:v>292.75099999999998</c:v>
                </c:pt>
                <c:pt idx="5679" formatCode="0.000">
                  <c:v>292.76900000000001</c:v>
                </c:pt>
                <c:pt idx="5680" formatCode="0.000">
                  <c:v>292.791</c:v>
                </c:pt>
                <c:pt idx="5681" formatCode="0.000">
                  <c:v>292.80799999999999</c:v>
                </c:pt>
                <c:pt idx="5682" formatCode="0.000">
                  <c:v>292.82799999999997</c:v>
                </c:pt>
                <c:pt idx="5683" formatCode="0.000">
                  <c:v>292.84800000000001</c:v>
                </c:pt>
                <c:pt idx="5684" formatCode="0.000">
                  <c:v>292.86700000000002</c:v>
                </c:pt>
                <c:pt idx="5685" formatCode="0.000">
                  <c:v>292.88900000000001</c:v>
                </c:pt>
                <c:pt idx="5686" formatCode="0.000">
                  <c:v>292.90800000000002</c:v>
                </c:pt>
                <c:pt idx="5687" formatCode="0.000">
                  <c:v>292.92899999999997</c:v>
                </c:pt>
                <c:pt idx="5688" formatCode="0.000">
                  <c:v>292.95100000000002</c:v>
                </c:pt>
                <c:pt idx="5689" formatCode="0.000">
                  <c:v>292.97199999999998</c:v>
                </c:pt>
                <c:pt idx="5690" formatCode="0.000">
                  <c:v>292.99200000000002</c:v>
                </c:pt>
                <c:pt idx="5691" formatCode="0.000">
                  <c:v>293.01299999999998</c:v>
                </c:pt>
                <c:pt idx="5692" formatCode="0.000">
                  <c:v>293.03399999999999</c:v>
                </c:pt>
                <c:pt idx="5693" formatCode="0.000">
                  <c:v>293.05399999999997</c:v>
                </c:pt>
                <c:pt idx="5694" formatCode="0.000">
                  <c:v>293.07400000000001</c:v>
                </c:pt>
                <c:pt idx="5695" formatCode="0.000">
                  <c:v>293.09300000000002</c:v>
                </c:pt>
                <c:pt idx="5696" formatCode="0.000">
                  <c:v>293.113</c:v>
                </c:pt>
                <c:pt idx="5697" formatCode="0.000">
                  <c:v>293.13499999999999</c:v>
                </c:pt>
                <c:pt idx="5698" formatCode="0.000">
                  <c:v>293.15600000000001</c:v>
                </c:pt>
                <c:pt idx="5699" formatCode="0.000">
                  <c:v>293.17700000000002</c:v>
                </c:pt>
                <c:pt idx="5700" formatCode="0.000">
                  <c:v>293.19799999999998</c:v>
                </c:pt>
                <c:pt idx="5701" formatCode="0.000">
                  <c:v>293.21800000000002</c:v>
                </c:pt>
                <c:pt idx="5702" formatCode="0.000">
                  <c:v>293.23700000000002</c:v>
                </c:pt>
                <c:pt idx="5703" formatCode="0.000">
                  <c:v>293.25799999999998</c:v>
                </c:pt>
                <c:pt idx="5704" formatCode="0.000">
                  <c:v>293.279</c:v>
                </c:pt>
                <c:pt idx="5705" formatCode="0.000">
                  <c:v>293.3</c:v>
                </c:pt>
                <c:pt idx="5706" formatCode="0.000">
                  <c:v>293.32</c:v>
                </c:pt>
                <c:pt idx="5707" formatCode="0.000">
                  <c:v>293.33999999999997</c:v>
                </c:pt>
                <c:pt idx="5708" formatCode="0.000">
                  <c:v>293.36099999999999</c:v>
                </c:pt>
                <c:pt idx="5709" formatCode="0.000">
                  <c:v>293.38200000000001</c:v>
                </c:pt>
                <c:pt idx="5710" formatCode="0.000">
                  <c:v>293.40199999999999</c:v>
                </c:pt>
                <c:pt idx="5711" formatCode="0.000">
                  <c:v>293.423</c:v>
                </c:pt>
                <c:pt idx="5712" formatCode="0.000">
                  <c:v>293.44499999999999</c:v>
                </c:pt>
                <c:pt idx="5713" formatCode="0.000">
                  <c:v>293.46499999999997</c:v>
                </c:pt>
                <c:pt idx="5714" formatCode="0.000">
                  <c:v>293.48500000000001</c:v>
                </c:pt>
                <c:pt idx="5715" formatCode="0.000">
                  <c:v>293.50599999999997</c:v>
                </c:pt>
                <c:pt idx="5716" formatCode="0.000">
                  <c:v>293.52600000000001</c:v>
                </c:pt>
                <c:pt idx="5717" formatCode="0.000">
                  <c:v>293.548</c:v>
                </c:pt>
                <c:pt idx="5718" formatCode="0.000">
                  <c:v>293.56900000000002</c:v>
                </c:pt>
                <c:pt idx="5719" formatCode="0.000">
                  <c:v>293.58999999999997</c:v>
                </c:pt>
                <c:pt idx="5720" formatCode="0.000">
                  <c:v>293.61099999999999</c:v>
                </c:pt>
                <c:pt idx="5721" formatCode="0.000">
                  <c:v>293.63200000000001</c:v>
                </c:pt>
                <c:pt idx="5722" formatCode="0.000">
                  <c:v>293.65300000000002</c:v>
                </c:pt>
                <c:pt idx="5723" formatCode="0.000">
                  <c:v>293.673</c:v>
                </c:pt>
                <c:pt idx="5724" formatCode="0.000">
                  <c:v>293.69499999999999</c:v>
                </c:pt>
                <c:pt idx="5725" formatCode="0.000">
                  <c:v>293.71600000000001</c:v>
                </c:pt>
                <c:pt idx="5726" formatCode="0.000">
                  <c:v>293.73599999999999</c:v>
                </c:pt>
                <c:pt idx="5727" formatCode="0.000">
                  <c:v>293.75799999999998</c:v>
                </c:pt>
                <c:pt idx="5728" formatCode="0.000">
                  <c:v>293.779</c:v>
                </c:pt>
                <c:pt idx="5729" formatCode="0.000">
                  <c:v>293.8</c:v>
                </c:pt>
                <c:pt idx="5730" formatCode="0.000">
                  <c:v>293.82100000000003</c:v>
                </c:pt>
                <c:pt idx="5731" formatCode="0.000">
                  <c:v>293.84300000000002</c:v>
                </c:pt>
                <c:pt idx="5732" formatCode="0.000">
                  <c:v>293.86399999999998</c:v>
                </c:pt>
                <c:pt idx="5733" formatCode="0.000">
                  <c:v>293.88499999999999</c:v>
                </c:pt>
                <c:pt idx="5734" formatCode="0.000">
                  <c:v>293.90600000000001</c:v>
                </c:pt>
                <c:pt idx="5735" formatCode="0.000">
                  <c:v>293.92700000000002</c:v>
                </c:pt>
                <c:pt idx="5736" formatCode="0.000">
                  <c:v>293.94799999999998</c:v>
                </c:pt>
                <c:pt idx="5737" formatCode="0.000">
                  <c:v>293.96899999999999</c:v>
                </c:pt>
                <c:pt idx="5738" formatCode="0.000">
                  <c:v>293.99</c:v>
                </c:pt>
                <c:pt idx="5739" formatCode="0.000">
                  <c:v>294.01100000000002</c:v>
                </c:pt>
                <c:pt idx="5740" formatCode="0.000">
                  <c:v>294.03500000000003</c:v>
                </c:pt>
                <c:pt idx="5741" formatCode="0.000">
                  <c:v>294.05500000000001</c:v>
                </c:pt>
                <c:pt idx="5742" formatCode="0.000">
                  <c:v>294.07499999999999</c:v>
                </c:pt>
                <c:pt idx="5743" formatCode="0.000">
                  <c:v>294.09500000000003</c:v>
                </c:pt>
                <c:pt idx="5744" formatCode="0.000">
                  <c:v>294.11599999999999</c:v>
                </c:pt>
                <c:pt idx="5745" formatCode="0.000">
                  <c:v>294.13799999999998</c:v>
                </c:pt>
                <c:pt idx="5746" formatCode="0.000">
                  <c:v>294.15899999999999</c:v>
                </c:pt>
                <c:pt idx="5747" formatCode="0.000">
                  <c:v>294.18</c:v>
                </c:pt>
                <c:pt idx="5748" formatCode="0.000">
                  <c:v>294.20100000000002</c:v>
                </c:pt>
                <c:pt idx="5749" formatCode="0.000">
                  <c:v>294.22300000000001</c:v>
                </c:pt>
                <c:pt idx="5750" formatCode="0.000">
                  <c:v>294.24400000000003</c:v>
                </c:pt>
                <c:pt idx="5751" formatCode="0.000">
                  <c:v>294.26400000000001</c:v>
                </c:pt>
                <c:pt idx="5752" formatCode="0.000">
                  <c:v>294.28800000000001</c:v>
                </c:pt>
                <c:pt idx="5753" formatCode="0.000">
                  <c:v>294.30900000000003</c:v>
                </c:pt>
                <c:pt idx="5754" formatCode="0.000">
                  <c:v>294.33</c:v>
                </c:pt>
                <c:pt idx="5755" formatCode="0.000">
                  <c:v>294.35199999999998</c:v>
                </c:pt>
                <c:pt idx="5756" formatCode="0.000">
                  <c:v>294.37400000000002</c:v>
                </c:pt>
                <c:pt idx="5757" formatCode="0.000">
                  <c:v>294.39499999999998</c:v>
                </c:pt>
                <c:pt idx="5758" formatCode="0.000">
                  <c:v>294.41399999999999</c:v>
                </c:pt>
                <c:pt idx="5759" formatCode="0.000">
                  <c:v>294.43599999999998</c:v>
                </c:pt>
                <c:pt idx="5760" formatCode="0.000">
                  <c:v>294.45800000000003</c:v>
                </c:pt>
                <c:pt idx="5761" formatCode="0.000">
                  <c:v>294.48099999999999</c:v>
                </c:pt>
                <c:pt idx="5762" formatCode="0.000">
                  <c:v>294.50200000000001</c:v>
                </c:pt>
                <c:pt idx="5763" formatCode="0.000">
                  <c:v>294.524</c:v>
                </c:pt>
                <c:pt idx="5764" formatCode="0.000">
                  <c:v>294.54500000000002</c:v>
                </c:pt>
                <c:pt idx="5765" formatCode="0.000">
                  <c:v>294.56700000000001</c:v>
                </c:pt>
                <c:pt idx="5766" formatCode="0.000">
                  <c:v>294.58699999999999</c:v>
                </c:pt>
                <c:pt idx="5767" formatCode="0.000">
                  <c:v>294.60899999999998</c:v>
                </c:pt>
                <c:pt idx="5768" formatCode="0.000">
                  <c:v>294.63200000000001</c:v>
                </c:pt>
                <c:pt idx="5769" formatCode="0.000">
                  <c:v>294.65199999999999</c:v>
                </c:pt>
                <c:pt idx="5770" formatCode="0.000">
                  <c:v>294.67200000000003</c:v>
                </c:pt>
                <c:pt idx="5771" formatCode="0.000">
                  <c:v>294.69299999999998</c:v>
                </c:pt>
                <c:pt idx="5772" formatCode="0.000">
                  <c:v>294.71600000000001</c:v>
                </c:pt>
                <c:pt idx="5773" formatCode="0.000">
                  <c:v>294.738</c:v>
                </c:pt>
                <c:pt idx="5774" formatCode="0.000">
                  <c:v>294.75900000000001</c:v>
                </c:pt>
                <c:pt idx="5775" formatCode="0.000">
                  <c:v>294.77999999999997</c:v>
                </c:pt>
                <c:pt idx="5776" formatCode="0.000">
                  <c:v>294.80099999999999</c:v>
                </c:pt>
                <c:pt idx="5777" formatCode="0.000">
                  <c:v>294.822</c:v>
                </c:pt>
                <c:pt idx="5778" formatCode="0.000">
                  <c:v>294.84399999999999</c:v>
                </c:pt>
                <c:pt idx="5779" formatCode="0.000">
                  <c:v>294.86599999999999</c:v>
                </c:pt>
                <c:pt idx="5780" formatCode="0.000">
                  <c:v>294.88600000000002</c:v>
                </c:pt>
                <c:pt idx="5781" formatCode="0.000">
                  <c:v>294.90800000000002</c:v>
                </c:pt>
                <c:pt idx="5782" formatCode="0.000">
                  <c:v>294.93099999999998</c:v>
                </c:pt>
                <c:pt idx="5783" formatCode="0.000">
                  <c:v>294.95100000000002</c:v>
                </c:pt>
                <c:pt idx="5784" formatCode="0.000">
                  <c:v>294.97199999999998</c:v>
                </c:pt>
                <c:pt idx="5785" formatCode="0.000">
                  <c:v>294.99299999999999</c:v>
                </c:pt>
                <c:pt idx="5786" formatCode="0.000">
                  <c:v>295.01400000000001</c:v>
                </c:pt>
                <c:pt idx="5787" formatCode="0.000">
                  <c:v>295.036</c:v>
                </c:pt>
                <c:pt idx="5788" formatCode="0.000">
                  <c:v>295.05900000000003</c:v>
                </c:pt>
                <c:pt idx="5789" formatCode="0.000">
                  <c:v>295.07799999999997</c:v>
                </c:pt>
                <c:pt idx="5790" formatCode="0.000">
                  <c:v>295.09800000000001</c:v>
                </c:pt>
                <c:pt idx="5791" formatCode="0.000">
                  <c:v>295.12</c:v>
                </c:pt>
                <c:pt idx="5792" formatCode="0.000">
                  <c:v>295.142</c:v>
                </c:pt>
                <c:pt idx="5793" formatCode="0.000">
                  <c:v>295.16199999999998</c:v>
                </c:pt>
                <c:pt idx="5794" formatCode="0.000">
                  <c:v>295.185</c:v>
                </c:pt>
                <c:pt idx="5795" formatCode="0.000">
                  <c:v>295.20699999999999</c:v>
                </c:pt>
                <c:pt idx="5796" formatCode="0.000">
                  <c:v>295.22800000000001</c:v>
                </c:pt>
                <c:pt idx="5797" formatCode="0.000">
                  <c:v>295.25099999999998</c:v>
                </c:pt>
                <c:pt idx="5798" formatCode="0.000">
                  <c:v>295.27300000000002</c:v>
                </c:pt>
                <c:pt idx="5799" formatCode="0.000">
                  <c:v>295.29500000000002</c:v>
                </c:pt>
                <c:pt idx="5800" formatCode="0.000">
                  <c:v>295.31700000000001</c:v>
                </c:pt>
                <c:pt idx="5801" formatCode="0.000">
                  <c:v>295.33999999999997</c:v>
                </c:pt>
                <c:pt idx="5802" formatCode="0.000">
                  <c:v>295.36200000000002</c:v>
                </c:pt>
                <c:pt idx="5803" formatCode="0.000">
                  <c:v>295.38600000000002</c:v>
                </c:pt>
                <c:pt idx="5804" formatCode="0.000">
                  <c:v>295.40899999999999</c:v>
                </c:pt>
                <c:pt idx="5805" formatCode="0.000">
                  <c:v>295.43200000000002</c:v>
                </c:pt>
                <c:pt idx="5806" formatCode="0.000">
                  <c:v>295.45499999999998</c:v>
                </c:pt>
                <c:pt idx="5807" formatCode="0.000">
                  <c:v>295.47800000000001</c:v>
                </c:pt>
                <c:pt idx="5808" formatCode="0.000">
                  <c:v>295.50200000000001</c:v>
                </c:pt>
                <c:pt idx="5809" formatCode="0.000">
                  <c:v>295.52600000000001</c:v>
                </c:pt>
                <c:pt idx="5810" formatCode="0.000">
                  <c:v>295.55</c:v>
                </c:pt>
                <c:pt idx="5811" formatCode="0.000">
                  <c:v>295.57299999999998</c:v>
                </c:pt>
                <c:pt idx="5812" formatCode="0.000">
                  <c:v>295.59800000000001</c:v>
                </c:pt>
                <c:pt idx="5813" formatCode="0.000">
                  <c:v>295.62200000000001</c:v>
                </c:pt>
                <c:pt idx="5814" formatCode="0.000">
                  <c:v>295.64499999999998</c:v>
                </c:pt>
                <c:pt idx="5815" formatCode="0.000">
                  <c:v>295.67</c:v>
                </c:pt>
                <c:pt idx="5816" formatCode="0.000">
                  <c:v>295.69400000000002</c:v>
                </c:pt>
                <c:pt idx="5817" formatCode="0.000">
                  <c:v>295.71899999999999</c:v>
                </c:pt>
                <c:pt idx="5818" formatCode="0.000">
                  <c:v>295.74400000000003</c:v>
                </c:pt>
                <c:pt idx="5819" formatCode="0.000">
                  <c:v>295.76799999999997</c:v>
                </c:pt>
                <c:pt idx="5820" formatCode="0.000">
                  <c:v>295.79300000000001</c:v>
                </c:pt>
                <c:pt idx="5821" formatCode="0.000">
                  <c:v>295.81900000000002</c:v>
                </c:pt>
                <c:pt idx="5822" formatCode="0.000">
                  <c:v>295.84300000000002</c:v>
                </c:pt>
                <c:pt idx="5823" formatCode="0.000">
                  <c:v>295.86799999999999</c:v>
                </c:pt>
                <c:pt idx="5824" formatCode="0.000">
                  <c:v>295.89400000000001</c:v>
                </c:pt>
                <c:pt idx="5825" formatCode="0.000">
                  <c:v>295.91899999999998</c:v>
                </c:pt>
                <c:pt idx="5826" formatCode="0.000">
                  <c:v>295.94600000000003</c:v>
                </c:pt>
                <c:pt idx="5827" formatCode="0.000">
                  <c:v>295.971</c:v>
                </c:pt>
                <c:pt idx="5828" formatCode="0.000">
                  <c:v>295.99700000000001</c:v>
                </c:pt>
                <c:pt idx="5829" formatCode="0.000">
                  <c:v>296.02100000000002</c:v>
                </c:pt>
                <c:pt idx="5830" formatCode="0.000">
                  <c:v>296.04899999999998</c:v>
                </c:pt>
                <c:pt idx="5831" formatCode="0.000">
                  <c:v>296.07600000000002</c:v>
                </c:pt>
                <c:pt idx="5832" formatCode="0.000">
                  <c:v>296.10199999999998</c:v>
                </c:pt>
                <c:pt idx="5833" formatCode="0.000">
                  <c:v>296.12799999999999</c:v>
                </c:pt>
                <c:pt idx="5834" formatCode="0.000">
                  <c:v>296.15499999999997</c:v>
                </c:pt>
                <c:pt idx="5835" formatCode="0.000">
                  <c:v>296.18099999999998</c:v>
                </c:pt>
                <c:pt idx="5836" formatCode="0.000">
                  <c:v>296.20699999999999</c:v>
                </c:pt>
                <c:pt idx="5837" formatCode="0.000">
                  <c:v>296.23500000000001</c:v>
                </c:pt>
                <c:pt idx="5838" formatCode="0.000">
                  <c:v>296.26100000000002</c:v>
                </c:pt>
                <c:pt idx="5839" formatCode="0.000">
                  <c:v>296.28899999999999</c:v>
                </c:pt>
                <c:pt idx="5840" formatCode="0.000">
                  <c:v>296.31599999999997</c:v>
                </c:pt>
                <c:pt idx="5841" formatCode="0.000">
                  <c:v>296.34399999999999</c:v>
                </c:pt>
                <c:pt idx="5842" formatCode="0.000">
                  <c:v>296.36900000000003</c:v>
                </c:pt>
                <c:pt idx="5843" formatCode="0.000">
                  <c:v>296.39699999999999</c:v>
                </c:pt>
                <c:pt idx="5844" formatCode="0.000">
                  <c:v>296.42399999999998</c:v>
                </c:pt>
                <c:pt idx="5845" formatCode="0.000">
                  <c:v>296.45100000000002</c:v>
                </c:pt>
                <c:pt idx="5846" formatCode="0.000">
                  <c:v>296.47899999999998</c:v>
                </c:pt>
                <c:pt idx="5847" formatCode="0.000">
                  <c:v>296.50599999999997</c:v>
                </c:pt>
                <c:pt idx="5848" formatCode="0.000">
                  <c:v>296.53300000000002</c:v>
                </c:pt>
                <c:pt idx="5849" formatCode="0.000">
                  <c:v>296.56</c:v>
                </c:pt>
                <c:pt idx="5850" formatCode="0.000">
                  <c:v>296.58699999999999</c:v>
                </c:pt>
                <c:pt idx="5851" formatCode="0.000">
                  <c:v>296.61399999999998</c:v>
                </c:pt>
                <c:pt idx="5852" formatCode="0.000">
                  <c:v>296.64299999999997</c:v>
                </c:pt>
                <c:pt idx="5853" formatCode="0.000">
                  <c:v>296.66899999999998</c:v>
                </c:pt>
                <c:pt idx="5854" formatCode="0.000">
                  <c:v>296.69499999999999</c:v>
                </c:pt>
                <c:pt idx="5855" formatCode="0.000">
                  <c:v>296.72399999999999</c:v>
                </c:pt>
                <c:pt idx="5856" formatCode="0.000">
                  <c:v>296.75</c:v>
                </c:pt>
                <c:pt idx="5857" formatCode="0.000">
                  <c:v>296.77699999999999</c:v>
                </c:pt>
                <c:pt idx="5858" formatCode="0.000">
                  <c:v>296.80500000000001</c:v>
                </c:pt>
                <c:pt idx="5859" formatCode="0.000">
                  <c:v>296.83199999999999</c:v>
                </c:pt>
                <c:pt idx="5860" formatCode="0.000">
                  <c:v>296.85899999999998</c:v>
                </c:pt>
                <c:pt idx="5861" formatCode="0.000">
                  <c:v>296.88600000000002</c:v>
                </c:pt>
                <c:pt idx="5862" formatCode="0.000">
                  <c:v>296.91300000000001</c:v>
                </c:pt>
                <c:pt idx="5863" formatCode="0.000">
                  <c:v>296.94099999999997</c:v>
                </c:pt>
                <c:pt idx="5864" formatCode="0.000">
                  <c:v>296.96600000000001</c:v>
                </c:pt>
                <c:pt idx="5865" formatCode="0.000">
                  <c:v>296.99400000000003</c:v>
                </c:pt>
                <c:pt idx="5866" formatCode="0.000">
                  <c:v>297.02100000000002</c:v>
                </c:pt>
                <c:pt idx="5867" formatCode="0.000">
                  <c:v>297.05</c:v>
                </c:pt>
                <c:pt idx="5868" formatCode="0.000">
                  <c:v>297.07799999999997</c:v>
                </c:pt>
                <c:pt idx="5869" formatCode="0.000">
                  <c:v>297.10300000000001</c:v>
                </c:pt>
                <c:pt idx="5870" formatCode="0.000">
                  <c:v>297.13</c:v>
                </c:pt>
                <c:pt idx="5871" formatCode="0.000">
                  <c:v>297.15800000000002</c:v>
                </c:pt>
                <c:pt idx="5872" formatCode="0.000">
                  <c:v>297.18400000000003</c:v>
                </c:pt>
                <c:pt idx="5873" formatCode="0.000">
                  <c:v>297.21100000000001</c:v>
                </c:pt>
                <c:pt idx="5874" formatCode="0.000">
                  <c:v>297.238</c:v>
                </c:pt>
                <c:pt idx="5875" formatCode="0.000">
                  <c:v>297.26499999999999</c:v>
                </c:pt>
                <c:pt idx="5876" formatCode="0.000">
                  <c:v>297.29300000000001</c:v>
                </c:pt>
                <c:pt idx="5877" formatCode="0.000">
                  <c:v>297.32</c:v>
                </c:pt>
                <c:pt idx="5878" formatCode="0.000">
                  <c:v>297.34699999999998</c:v>
                </c:pt>
                <c:pt idx="5879" formatCode="0.000">
                  <c:v>297.37400000000002</c:v>
                </c:pt>
                <c:pt idx="5880" formatCode="0.000">
                  <c:v>297.40100000000001</c:v>
                </c:pt>
                <c:pt idx="5881" formatCode="0.000">
                  <c:v>297.428</c:v>
                </c:pt>
                <c:pt idx="5882" formatCode="0.000">
                  <c:v>297.45400000000001</c:v>
                </c:pt>
                <c:pt idx="5883" formatCode="0.000">
                  <c:v>297.48200000000003</c:v>
                </c:pt>
                <c:pt idx="5884" formatCode="0.000">
                  <c:v>297.50900000000001</c:v>
                </c:pt>
                <c:pt idx="5885" formatCode="0.000">
                  <c:v>297.536</c:v>
                </c:pt>
                <c:pt idx="5886" formatCode="0.000">
                  <c:v>297.56400000000002</c:v>
                </c:pt>
                <c:pt idx="5887" formatCode="0.000">
                  <c:v>297.59199999999998</c:v>
                </c:pt>
                <c:pt idx="5888" formatCode="0.000">
                  <c:v>297.61799999999999</c:v>
                </c:pt>
                <c:pt idx="5889" formatCode="0.000">
                  <c:v>297.64600000000002</c:v>
                </c:pt>
                <c:pt idx="5890" formatCode="0.000">
                  <c:v>297.67200000000003</c:v>
                </c:pt>
                <c:pt idx="5891" formatCode="0.000">
                  <c:v>297.69900000000001</c:v>
                </c:pt>
                <c:pt idx="5892" formatCode="0.000">
                  <c:v>297.726</c:v>
                </c:pt>
                <c:pt idx="5893" formatCode="0.000">
                  <c:v>297.75299999999999</c:v>
                </c:pt>
                <c:pt idx="5894" formatCode="0.000">
                  <c:v>297.779</c:v>
                </c:pt>
                <c:pt idx="5895" formatCode="0.000">
                  <c:v>297.80700000000002</c:v>
                </c:pt>
                <c:pt idx="5896" formatCode="0.000">
                  <c:v>297.834</c:v>
                </c:pt>
                <c:pt idx="5897" formatCode="0.000">
                  <c:v>297.86200000000002</c:v>
                </c:pt>
                <c:pt idx="5898" formatCode="0.000">
                  <c:v>297.88900000000001</c:v>
                </c:pt>
                <c:pt idx="5899" formatCode="0.000">
                  <c:v>297.91500000000002</c:v>
                </c:pt>
                <c:pt idx="5900" formatCode="0.000">
                  <c:v>297.94299999999998</c:v>
                </c:pt>
                <c:pt idx="5901" formatCode="0.000">
                  <c:v>297.97000000000003</c:v>
                </c:pt>
                <c:pt idx="5902" formatCode="0.000">
                  <c:v>297.99599999999998</c:v>
                </c:pt>
                <c:pt idx="5903" formatCode="0.000">
                  <c:v>298.024</c:v>
                </c:pt>
                <c:pt idx="5904" formatCode="0.000">
                  <c:v>298.05200000000002</c:v>
                </c:pt>
                <c:pt idx="5905" formatCode="0.000">
                  <c:v>298.07799999999997</c:v>
                </c:pt>
                <c:pt idx="5906" formatCode="0.000">
                  <c:v>298.10399999999998</c:v>
                </c:pt>
                <c:pt idx="5907" formatCode="0.000">
                  <c:v>298.12900000000002</c:v>
                </c:pt>
                <c:pt idx="5908" formatCode="0.000">
                  <c:v>298.15600000000001</c:v>
                </c:pt>
                <c:pt idx="5909" formatCode="0.000">
                  <c:v>298.18299999999999</c:v>
                </c:pt>
                <c:pt idx="5910" formatCode="0.000">
                  <c:v>298.20800000000003</c:v>
                </c:pt>
                <c:pt idx="5911" formatCode="0.000">
                  <c:v>298.23599999999999</c:v>
                </c:pt>
                <c:pt idx="5912" formatCode="0.000">
                  <c:v>298.26299999999998</c:v>
                </c:pt>
                <c:pt idx="5913" formatCode="0.000">
                  <c:v>298.28699999999998</c:v>
                </c:pt>
                <c:pt idx="5914" formatCode="0.000">
                  <c:v>298.31400000000002</c:v>
                </c:pt>
                <c:pt idx="5915" formatCode="0.000">
                  <c:v>298.34100000000001</c:v>
                </c:pt>
                <c:pt idx="5916" formatCode="0.000">
                  <c:v>298.36700000000002</c:v>
                </c:pt>
                <c:pt idx="5917" formatCode="0.000">
                  <c:v>298.39400000000001</c:v>
                </c:pt>
                <c:pt idx="5918" formatCode="0.000">
                  <c:v>298.42</c:v>
                </c:pt>
                <c:pt idx="5919" formatCode="0.000">
                  <c:v>298.44499999999999</c:v>
                </c:pt>
                <c:pt idx="5920" formatCode="0.000">
                  <c:v>298.471</c:v>
                </c:pt>
                <c:pt idx="5921" formatCode="0.000">
                  <c:v>298.49900000000002</c:v>
                </c:pt>
                <c:pt idx="5922" formatCode="0.000">
                  <c:v>298.52600000000001</c:v>
                </c:pt>
                <c:pt idx="5923" formatCode="0.000">
                  <c:v>298.553</c:v>
                </c:pt>
                <c:pt idx="5924" formatCode="0.000">
                  <c:v>298.57799999999997</c:v>
                </c:pt>
                <c:pt idx="5925" formatCode="0.000">
                  <c:v>298.60399999999998</c:v>
                </c:pt>
                <c:pt idx="5926" formatCode="0.000">
                  <c:v>298.63099999999997</c:v>
                </c:pt>
                <c:pt idx="5927" formatCode="0.000">
                  <c:v>298.65600000000001</c:v>
                </c:pt>
                <c:pt idx="5928" formatCode="0.000">
                  <c:v>298.68400000000003</c:v>
                </c:pt>
                <c:pt idx="5929" formatCode="0.000">
                  <c:v>298.70999999999998</c:v>
                </c:pt>
                <c:pt idx="5930" formatCode="0.000">
                  <c:v>298.73599999999999</c:v>
                </c:pt>
                <c:pt idx="5931" formatCode="0.000">
                  <c:v>298.76400000000001</c:v>
                </c:pt>
                <c:pt idx="5932" formatCode="0.000">
                  <c:v>298.78899999999999</c:v>
                </c:pt>
                <c:pt idx="5933" formatCode="0.000">
                  <c:v>298.81599999999997</c:v>
                </c:pt>
                <c:pt idx="5934" formatCode="0.000">
                  <c:v>298.84300000000002</c:v>
                </c:pt>
                <c:pt idx="5935" formatCode="0.000">
                  <c:v>298.86799999999999</c:v>
                </c:pt>
                <c:pt idx="5936" formatCode="0.000">
                  <c:v>298.89499999999998</c:v>
                </c:pt>
                <c:pt idx="5937" formatCode="0.000">
                  <c:v>298.92200000000003</c:v>
                </c:pt>
                <c:pt idx="5938" formatCode="0.000">
                  <c:v>298.94499999999999</c:v>
                </c:pt>
                <c:pt idx="5939" formatCode="0.000">
                  <c:v>298.97399999999999</c:v>
                </c:pt>
                <c:pt idx="5940" formatCode="0.000">
                  <c:v>299.00200000000001</c:v>
                </c:pt>
                <c:pt idx="5941" formatCode="0.000">
                  <c:v>299.02699999999999</c:v>
                </c:pt>
                <c:pt idx="5942" formatCode="0.000">
                  <c:v>299.05500000000001</c:v>
                </c:pt>
                <c:pt idx="5943" formatCode="0.000">
                  <c:v>299.08100000000002</c:v>
                </c:pt>
                <c:pt idx="5944" formatCode="0.000">
                  <c:v>299.10500000000002</c:v>
                </c:pt>
                <c:pt idx="5945" formatCode="0.000">
                  <c:v>299.13099999999997</c:v>
                </c:pt>
                <c:pt idx="5946" formatCode="0.000">
                  <c:v>299.15899999999999</c:v>
                </c:pt>
                <c:pt idx="5947" formatCode="0.000">
                  <c:v>299.18599999999998</c:v>
                </c:pt>
                <c:pt idx="5948" formatCode="0.000">
                  <c:v>299.21199999999999</c:v>
                </c:pt>
                <c:pt idx="5949" formatCode="0.000">
                  <c:v>299.238</c:v>
                </c:pt>
                <c:pt idx="5950" formatCode="0.000">
                  <c:v>299.26299999999998</c:v>
                </c:pt>
                <c:pt idx="5951" formatCode="0.000">
                  <c:v>299.28899999999999</c:v>
                </c:pt>
                <c:pt idx="5952" formatCode="0.000">
                  <c:v>299.31700000000001</c:v>
                </c:pt>
                <c:pt idx="5953" formatCode="0.000">
                  <c:v>299.34399999999999</c:v>
                </c:pt>
                <c:pt idx="5954" formatCode="0.000">
                  <c:v>299.37</c:v>
                </c:pt>
                <c:pt idx="5955" formatCode="0.000">
                  <c:v>299.39699999999999</c:v>
                </c:pt>
                <c:pt idx="5956" formatCode="0.000">
                  <c:v>299.42399999999998</c:v>
                </c:pt>
                <c:pt idx="5957" formatCode="0.000">
                  <c:v>299.45</c:v>
                </c:pt>
                <c:pt idx="5958" formatCode="0.000">
                  <c:v>299.47699999999998</c:v>
                </c:pt>
                <c:pt idx="5959" formatCode="0.000">
                  <c:v>299.50200000000001</c:v>
                </c:pt>
                <c:pt idx="5960" formatCode="0.000">
                  <c:v>299.52999999999997</c:v>
                </c:pt>
                <c:pt idx="5961" formatCode="0.000">
                  <c:v>299.55599999999998</c:v>
                </c:pt>
                <c:pt idx="5962" formatCode="0.000">
                  <c:v>299.58199999999999</c:v>
                </c:pt>
                <c:pt idx="5963" formatCode="0.000">
                  <c:v>299.61</c:v>
                </c:pt>
                <c:pt idx="5964" formatCode="0.000">
                  <c:v>299.63600000000002</c:v>
                </c:pt>
                <c:pt idx="5965" formatCode="0.000">
                  <c:v>299.66300000000001</c:v>
                </c:pt>
                <c:pt idx="5966" formatCode="0.000">
                  <c:v>299.68900000000002</c:v>
                </c:pt>
                <c:pt idx="5967" formatCode="0.000">
                  <c:v>299.714</c:v>
                </c:pt>
                <c:pt idx="5968" formatCode="0.000">
                  <c:v>299.74</c:v>
                </c:pt>
                <c:pt idx="5969" formatCode="0.000">
                  <c:v>299.76900000000001</c:v>
                </c:pt>
                <c:pt idx="5970" formatCode="0.000">
                  <c:v>299.79500000000002</c:v>
                </c:pt>
                <c:pt idx="5971" formatCode="0.000">
                  <c:v>299.82</c:v>
                </c:pt>
                <c:pt idx="5972" formatCode="0.000">
                  <c:v>299.84800000000001</c:v>
                </c:pt>
                <c:pt idx="5973" formatCode="0.000">
                  <c:v>299.87299999999999</c:v>
                </c:pt>
                <c:pt idx="5974" formatCode="0.000">
                  <c:v>299.899</c:v>
                </c:pt>
                <c:pt idx="5975" formatCode="0.000">
                  <c:v>299.92700000000002</c:v>
                </c:pt>
                <c:pt idx="5976" formatCode="0.000">
                  <c:v>299.952</c:v>
                </c:pt>
                <c:pt idx="5977" formatCode="0.000">
                  <c:v>299.97800000000001</c:v>
                </c:pt>
                <c:pt idx="5978" formatCode="0.000">
                  <c:v>300.00400000000002</c:v>
                </c:pt>
                <c:pt idx="5979" formatCode="0.000">
                  <c:v>300.03199999999998</c:v>
                </c:pt>
                <c:pt idx="5980" formatCode="0.000">
                  <c:v>300.05900000000003</c:v>
                </c:pt>
                <c:pt idx="5981" formatCode="0.000">
                  <c:v>300.08499999999998</c:v>
                </c:pt>
                <c:pt idx="5982" formatCode="0.000">
                  <c:v>300.11</c:v>
                </c:pt>
                <c:pt idx="5983" formatCode="0.000">
                  <c:v>300.13799999999998</c:v>
                </c:pt>
                <c:pt idx="5984" formatCode="0.000">
                  <c:v>300.166</c:v>
                </c:pt>
                <c:pt idx="5985" formatCode="0.000">
                  <c:v>300.19299999999998</c:v>
                </c:pt>
                <c:pt idx="5986" formatCode="0.000">
                  <c:v>300.22199999999998</c:v>
                </c:pt>
                <c:pt idx="5987" formatCode="0.000">
                  <c:v>300.24900000000002</c:v>
                </c:pt>
                <c:pt idx="5988" formatCode="0.000">
                  <c:v>300.27600000000001</c:v>
                </c:pt>
                <c:pt idx="5989" formatCode="0.000">
                  <c:v>300.303</c:v>
                </c:pt>
                <c:pt idx="5990" formatCode="0.000">
                  <c:v>300.33100000000002</c:v>
                </c:pt>
                <c:pt idx="5991" formatCode="0.000">
                  <c:v>300.358</c:v>
                </c:pt>
                <c:pt idx="5992" formatCode="0.000">
                  <c:v>300.38499999999999</c:v>
                </c:pt>
                <c:pt idx="5993" formatCode="0.000">
                  <c:v>300.41199999999998</c:v>
                </c:pt>
                <c:pt idx="5994" formatCode="0.000">
                  <c:v>300.44</c:v>
                </c:pt>
                <c:pt idx="5995" formatCode="0.000">
                  <c:v>300.46699999999998</c:v>
                </c:pt>
                <c:pt idx="5996" formatCode="0.000">
                  <c:v>300.49299999999999</c:v>
                </c:pt>
                <c:pt idx="5997" formatCode="0.000">
                  <c:v>300.52100000000002</c:v>
                </c:pt>
                <c:pt idx="5998" formatCode="0.000">
                  <c:v>300.54899999999998</c:v>
                </c:pt>
                <c:pt idx="5999" formatCode="0.000">
                  <c:v>300.57299999999998</c:v>
                </c:pt>
                <c:pt idx="6000" formatCode="0.000">
                  <c:v>300.60199999999998</c:v>
                </c:pt>
                <c:pt idx="6001" formatCode="0.000">
                  <c:v>300.63</c:v>
                </c:pt>
                <c:pt idx="6002" formatCode="0.000">
                  <c:v>300.65699999999998</c:v>
                </c:pt>
                <c:pt idx="6003" formatCode="0.000">
                  <c:v>300.68400000000003</c:v>
                </c:pt>
                <c:pt idx="6004" formatCode="0.000">
                  <c:v>300.71199999999999</c:v>
                </c:pt>
                <c:pt idx="6005" formatCode="0.000">
                  <c:v>300.74</c:v>
                </c:pt>
                <c:pt idx="6006" formatCode="0.000">
                  <c:v>300.767</c:v>
                </c:pt>
                <c:pt idx="6007" formatCode="0.000">
                  <c:v>300.79500000000002</c:v>
                </c:pt>
                <c:pt idx="6008" formatCode="0.000">
                  <c:v>300.822</c:v>
                </c:pt>
                <c:pt idx="6009" formatCode="0.000">
                  <c:v>300.84899999999999</c:v>
                </c:pt>
                <c:pt idx="6010" formatCode="0.000">
                  <c:v>300.87599999999998</c:v>
                </c:pt>
                <c:pt idx="6011" formatCode="0.000">
                  <c:v>300.90499999999997</c:v>
                </c:pt>
                <c:pt idx="6012" formatCode="0.000">
                  <c:v>300.93099999999998</c:v>
                </c:pt>
                <c:pt idx="6013" formatCode="0.000">
                  <c:v>300.95800000000003</c:v>
                </c:pt>
                <c:pt idx="6014" formatCode="0.000">
                  <c:v>300.98500000000001</c:v>
                </c:pt>
                <c:pt idx="6015" formatCode="0.000">
                  <c:v>301.01299999999998</c:v>
                </c:pt>
                <c:pt idx="6016" formatCode="0.000">
                  <c:v>301.04199999999997</c:v>
                </c:pt>
                <c:pt idx="6017" formatCode="0.000">
                  <c:v>301.06799999999998</c:v>
                </c:pt>
                <c:pt idx="6018" formatCode="0.000">
                  <c:v>301.09199999999998</c:v>
                </c:pt>
                <c:pt idx="6019" formatCode="0.000">
                  <c:v>301.12</c:v>
                </c:pt>
                <c:pt idx="6020" formatCode="0.000">
                  <c:v>301.14600000000002</c:v>
                </c:pt>
                <c:pt idx="6021" formatCode="0.000">
                  <c:v>301.17200000000003</c:v>
                </c:pt>
                <c:pt idx="6022" formatCode="0.000">
                  <c:v>301.19900000000001</c:v>
                </c:pt>
                <c:pt idx="6023" formatCode="0.000">
                  <c:v>301.22500000000002</c:v>
                </c:pt>
                <c:pt idx="6024" formatCode="0.000">
                  <c:v>301.25200000000001</c:v>
                </c:pt>
                <c:pt idx="6025" formatCode="0.000">
                  <c:v>301.27999999999997</c:v>
                </c:pt>
                <c:pt idx="6026" formatCode="0.000">
                  <c:v>301.30599999999998</c:v>
                </c:pt>
                <c:pt idx="6027" formatCode="0.000">
                  <c:v>301.33300000000003</c:v>
                </c:pt>
                <c:pt idx="6028" formatCode="0.000">
                  <c:v>301.36</c:v>
                </c:pt>
                <c:pt idx="6029" formatCode="0.000">
                  <c:v>301.387</c:v>
                </c:pt>
                <c:pt idx="6030" formatCode="0.000">
                  <c:v>301.41199999999998</c:v>
                </c:pt>
                <c:pt idx="6031" formatCode="0.000">
                  <c:v>301.43799999999999</c:v>
                </c:pt>
                <c:pt idx="6032" formatCode="0.000">
                  <c:v>301.46600000000001</c:v>
                </c:pt>
                <c:pt idx="6033" formatCode="0.000">
                  <c:v>301.49200000000002</c:v>
                </c:pt>
                <c:pt idx="6034" formatCode="0.000">
                  <c:v>301.52100000000002</c:v>
                </c:pt>
                <c:pt idx="6035" formatCode="0.000">
                  <c:v>301.548</c:v>
                </c:pt>
                <c:pt idx="6036" formatCode="0.000">
                  <c:v>301.57400000000001</c:v>
                </c:pt>
                <c:pt idx="6037" formatCode="0.000">
                  <c:v>301.60199999999998</c:v>
                </c:pt>
                <c:pt idx="6038" formatCode="0.000">
                  <c:v>301.62799999999999</c:v>
                </c:pt>
                <c:pt idx="6039" formatCode="0.000">
                  <c:v>301.654</c:v>
                </c:pt>
                <c:pt idx="6040" formatCode="0.000">
                  <c:v>301.68200000000002</c:v>
                </c:pt>
                <c:pt idx="6041" formatCode="0.000">
                  <c:v>301.709</c:v>
                </c:pt>
                <c:pt idx="6042" formatCode="0.000">
                  <c:v>301.73500000000001</c:v>
                </c:pt>
                <c:pt idx="6043" formatCode="0.000">
                  <c:v>301.76299999999998</c:v>
                </c:pt>
                <c:pt idx="6044" formatCode="0.000">
                  <c:v>301.78800000000001</c:v>
                </c:pt>
                <c:pt idx="6045" formatCode="0.000">
                  <c:v>301.81299999999999</c:v>
                </c:pt>
                <c:pt idx="6046" formatCode="0.000">
                  <c:v>301.84199999999998</c:v>
                </c:pt>
                <c:pt idx="6047" formatCode="0.000">
                  <c:v>301.86799999999999</c:v>
                </c:pt>
                <c:pt idx="6048" formatCode="0.000">
                  <c:v>301.89400000000001</c:v>
                </c:pt>
                <c:pt idx="6049" formatCode="0.000">
                  <c:v>301.92099999999999</c:v>
                </c:pt>
                <c:pt idx="6050" formatCode="0.000">
                  <c:v>301.94600000000003</c:v>
                </c:pt>
                <c:pt idx="6051" formatCode="0.000">
                  <c:v>301.97399999999999</c:v>
                </c:pt>
                <c:pt idx="6052" formatCode="0.000">
                  <c:v>302</c:v>
                </c:pt>
                <c:pt idx="6053" formatCode="0.000">
                  <c:v>302.02699999999999</c:v>
                </c:pt>
                <c:pt idx="6054" formatCode="0.000">
                  <c:v>302.05500000000001</c:v>
                </c:pt>
                <c:pt idx="6055" formatCode="0.000">
                  <c:v>302.08199999999999</c:v>
                </c:pt>
                <c:pt idx="6056" formatCode="0.000">
                  <c:v>302.10599999999999</c:v>
                </c:pt>
                <c:pt idx="6057" formatCode="0.000">
                  <c:v>302.13400000000001</c:v>
                </c:pt>
                <c:pt idx="6058" formatCode="0.000">
                  <c:v>302.16000000000003</c:v>
                </c:pt>
                <c:pt idx="6059" formatCode="0.000">
                  <c:v>302.18599999999998</c:v>
                </c:pt>
                <c:pt idx="6060" formatCode="0.000">
                  <c:v>302.214</c:v>
                </c:pt>
                <c:pt idx="6061" formatCode="0.000">
                  <c:v>302.24</c:v>
                </c:pt>
                <c:pt idx="6062" formatCode="0.000">
                  <c:v>302.26600000000002</c:v>
                </c:pt>
                <c:pt idx="6063" formatCode="0.000">
                  <c:v>302.29199999999997</c:v>
                </c:pt>
                <c:pt idx="6064" formatCode="0.000">
                  <c:v>302.31900000000002</c:v>
                </c:pt>
                <c:pt idx="6065" formatCode="0.000">
                  <c:v>302.346</c:v>
                </c:pt>
                <c:pt idx="6066" formatCode="0.000">
                  <c:v>302.37200000000001</c:v>
                </c:pt>
                <c:pt idx="6067" formatCode="0.000">
                  <c:v>302.399</c:v>
                </c:pt>
                <c:pt idx="6068" formatCode="0.000">
                  <c:v>302.42599999999999</c:v>
                </c:pt>
                <c:pt idx="6069" formatCode="0.000">
                  <c:v>302.452</c:v>
                </c:pt>
                <c:pt idx="6070" formatCode="0.000">
                  <c:v>302.47899999999998</c:v>
                </c:pt>
                <c:pt idx="6071" formatCode="0.000">
                  <c:v>302.50599999999997</c:v>
                </c:pt>
                <c:pt idx="6072" formatCode="0.000">
                  <c:v>302.53199999999998</c:v>
                </c:pt>
                <c:pt idx="6073" formatCode="0.000">
                  <c:v>302.55900000000003</c:v>
                </c:pt>
                <c:pt idx="6074" formatCode="0.000">
                  <c:v>302.58499999999998</c:v>
                </c:pt>
                <c:pt idx="6075" formatCode="0.000">
                  <c:v>302.61099999999999</c:v>
                </c:pt>
                <c:pt idx="6076" formatCode="0.000">
                  <c:v>302.63900000000001</c:v>
                </c:pt>
                <c:pt idx="6077" formatCode="0.000">
                  <c:v>302.66500000000002</c:v>
                </c:pt>
                <c:pt idx="6078" formatCode="0.000">
                  <c:v>302.69099999999997</c:v>
                </c:pt>
                <c:pt idx="6079" formatCode="0.000">
                  <c:v>302.71499999999997</c:v>
                </c:pt>
                <c:pt idx="6080" formatCode="0.000">
                  <c:v>302.74299999999999</c:v>
                </c:pt>
                <c:pt idx="6081" formatCode="0.000">
                  <c:v>302.77100000000002</c:v>
                </c:pt>
                <c:pt idx="6082" formatCode="0.000">
                  <c:v>302.798</c:v>
                </c:pt>
                <c:pt idx="6083" formatCode="0.000">
                  <c:v>302.82499999999999</c:v>
                </c:pt>
                <c:pt idx="6084" formatCode="0.000">
                  <c:v>302.851</c:v>
                </c:pt>
                <c:pt idx="6085" formatCode="0.000">
                  <c:v>302.87900000000002</c:v>
                </c:pt>
                <c:pt idx="6086" formatCode="0.000">
                  <c:v>302.904</c:v>
                </c:pt>
                <c:pt idx="6087" formatCode="0.000">
                  <c:v>302.93200000000002</c:v>
                </c:pt>
                <c:pt idx="6088" formatCode="0.000">
                  <c:v>302.95800000000003</c:v>
                </c:pt>
                <c:pt idx="6089" formatCode="0.000">
                  <c:v>302.983</c:v>
                </c:pt>
                <c:pt idx="6090" formatCode="0.000">
                  <c:v>303.01</c:v>
                </c:pt>
                <c:pt idx="6091" formatCode="0.000">
                  <c:v>303.03800000000001</c:v>
                </c:pt>
                <c:pt idx="6092" formatCode="0.000">
                  <c:v>303.06599999999997</c:v>
                </c:pt>
                <c:pt idx="6093" formatCode="0.000">
                  <c:v>303.08999999999997</c:v>
                </c:pt>
                <c:pt idx="6094" formatCode="0.000">
                  <c:v>303.11599999999999</c:v>
                </c:pt>
                <c:pt idx="6095" formatCode="0.000">
                  <c:v>303.14400000000001</c:v>
                </c:pt>
                <c:pt idx="6096" formatCode="0.000">
                  <c:v>303.17200000000003</c:v>
                </c:pt>
                <c:pt idx="6097" formatCode="0.000">
                  <c:v>303.19900000000001</c:v>
                </c:pt>
                <c:pt idx="6098" formatCode="0.000">
                  <c:v>303.226</c:v>
                </c:pt>
                <c:pt idx="6099" formatCode="0.000">
                  <c:v>303.25299999999999</c:v>
                </c:pt>
                <c:pt idx="6100" formatCode="0.000">
                  <c:v>303.27999999999997</c:v>
                </c:pt>
                <c:pt idx="6101" formatCode="0.000">
                  <c:v>303.30799999999999</c:v>
                </c:pt>
                <c:pt idx="6102" formatCode="0.000">
                  <c:v>303.33499999999998</c:v>
                </c:pt>
                <c:pt idx="6103" formatCode="0.000">
                  <c:v>303.36200000000002</c:v>
                </c:pt>
                <c:pt idx="6104" formatCode="0.000">
                  <c:v>303.38799999999998</c:v>
                </c:pt>
                <c:pt idx="6105" formatCode="0.000">
                  <c:v>303.416</c:v>
                </c:pt>
                <c:pt idx="6106" formatCode="0.000">
                  <c:v>303.44400000000002</c:v>
                </c:pt>
                <c:pt idx="6107" formatCode="0.000">
                  <c:v>303.471</c:v>
                </c:pt>
                <c:pt idx="6108" formatCode="0.000">
                  <c:v>303.49799999999999</c:v>
                </c:pt>
                <c:pt idx="6109" formatCode="0.000">
                  <c:v>303.52499999999998</c:v>
                </c:pt>
                <c:pt idx="6110" formatCode="0.000">
                  <c:v>303.55200000000002</c:v>
                </c:pt>
                <c:pt idx="6111" formatCode="0.000">
                  <c:v>303.57900000000001</c:v>
                </c:pt>
                <c:pt idx="6112" formatCode="0.000">
                  <c:v>303.60700000000003</c:v>
                </c:pt>
                <c:pt idx="6113" formatCode="0.000">
                  <c:v>303.63600000000002</c:v>
                </c:pt>
                <c:pt idx="6114" formatCode="0.000">
                  <c:v>303.661</c:v>
                </c:pt>
                <c:pt idx="6115" formatCode="0.000">
                  <c:v>303.68900000000002</c:v>
                </c:pt>
                <c:pt idx="6116" formatCode="0.000">
                  <c:v>303.71600000000001</c:v>
                </c:pt>
                <c:pt idx="6117" formatCode="0.000">
                  <c:v>303.74200000000002</c:v>
                </c:pt>
                <c:pt idx="6118" formatCode="0.000">
                  <c:v>303.76900000000001</c:v>
                </c:pt>
                <c:pt idx="6119" formatCode="0.000">
                  <c:v>303.798</c:v>
                </c:pt>
                <c:pt idx="6120" formatCode="0.000">
                  <c:v>303.82400000000001</c:v>
                </c:pt>
                <c:pt idx="6121" formatCode="0.000">
                  <c:v>303.851</c:v>
                </c:pt>
                <c:pt idx="6122" formatCode="0.000">
                  <c:v>303.88</c:v>
                </c:pt>
                <c:pt idx="6123" formatCode="0.000">
                  <c:v>303.90699999999998</c:v>
                </c:pt>
                <c:pt idx="6124" formatCode="0.000">
                  <c:v>303.93299999999999</c:v>
                </c:pt>
                <c:pt idx="6125" formatCode="0.000">
                  <c:v>303.96100000000001</c:v>
                </c:pt>
                <c:pt idx="6126" formatCode="0.000">
                  <c:v>303.988</c:v>
                </c:pt>
                <c:pt idx="6127" formatCode="0.000">
                  <c:v>304.01600000000002</c:v>
                </c:pt>
                <c:pt idx="6128" formatCode="0.000">
                  <c:v>304.04500000000002</c:v>
                </c:pt>
                <c:pt idx="6129" formatCode="0.000">
                  <c:v>304.072</c:v>
                </c:pt>
                <c:pt idx="6130" formatCode="0.000">
                  <c:v>304.09699999999998</c:v>
                </c:pt>
                <c:pt idx="6131" formatCode="0.000">
                  <c:v>304.12299999999999</c:v>
                </c:pt>
                <c:pt idx="6132" formatCode="0.000">
                  <c:v>304.14999999999998</c:v>
                </c:pt>
                <c:pt idx="6133" formatCode="0.000">
                  <c:v>304.17700000000002</c:v>
                </c:pt>
                <c:pt idx="6134" formatCode="0.000">
                  <c:v>304.20400000000001</c:v>
                </c:pt>
                <c:pt idx="6135" formatCode="0.000">
                  <c:v>304.23</c:v>
                </c:pt>
                <c:pt idx="6136" formatCode="0.000">
                  <c:v>304.25700000000001</c:v>
                </c:pt>
                <c:pt idx="6137" formatCode="0.000">
                  <c:v>304.28399999999999</c:v>
                </c:pt>
                <c:pt idx="6138" formatCode="0.000">
                  <c:v>304.31099999999998</c:v>
                </c:pt>
                <c:pt idx="6139" formatCode="0.000">
                  <c:v>304.33600000000001</c:v>
                </c:pt>
                <c:pt idx="6140" formatCode="0.000">
                  <c:v>304.36399999999998</c:v>
                </c:pt>
                <c:pt idx="6141" formatCode="0.000">
                  <c:v>304.39100000000002</c:v>
                </c:pt>
                <c:pt idx="6142" formatCode="0.000">
                  <c:v>304.41699999999997</c:v>
                </c:pt>
                <c:pt idx="6143" formatCode="0.000">
                  <c:v>304.44299999999998</c:v>
                </c:pt>
                <c:pt idx="6144" formatCode="0.000">
                  <c:v>304.47000000000003</c:v>
                </c:pt>
                <c:pt idx="6145" formatCode="0.000">
                  <c:v>304.49700000000001</c:v>
                </c:pt>
                <c:pt idx="6146" formatCode="0.000">
                  <c:v>304.52499999999998</c:v>
                </c:pt>
                <c:pt idx="6147" formatCode="0.000">
                  <c:v>304.55200000000002</c:v>
                </c:pt>
                <c:pt idx="6148" formatCode="0.000">
                  <c:v>304.577</c:v>
                </c:pt>
                <c:pt idx="6149" formatCode="0.000">
                  <c:v>304.60399999999998</c:v>
                </c:pt>
                <c:pt idx="6150" formatCode="0.000">
                  <c:v>304.63099999999997</c:v>
                </c:pt>
                <c:pt idx="6151" formatCode="0.000">
                  <c:v>304.65800000000002</c:v>
                </c:pt>
                <c:pt idx="6152" formatCode="0.000">
                  <c:v>304.68599999999998</c:v>
                </c:pt>
                <c:pt idx="6153" formatCode="0.000">
                  <c:v>304.71300000000002</c:v>
                </c:pt>
                <c:pt idx="6154" formatCode="0.000">
                  <c:v>304.73899999999998</c:v>
                </c:pt>
                <c:pt idx="6155" formatCode="0.000">
                  <c:v>304.76600000000002</c:v>
                </c:pt>
                <c:pt idx="6156" formatCode="0.000">
                  <c:v>304.79399999999998</c:v>
                </c:pt>
                <c:pt idx="6157" formatCode="0.000">
                  <c:v>304.81900000000002</c:v>
                </c:pt>
                <c:pt idx="6158" formatCode="0.000">
                  <c:v>304.84500000000003</c:v>
                </c:pt>
                <c:pt idx="6159" formatCode="0.000">
                  <c:v>304.87</c:v>
                </c:pt>
                <c:pt idx="6160" formatCode="0.000">
                  <c:v>304.899</c:v>
                </c:pt>
                <c:pt idx="6161" formatCode="0.000">
                  <c:v>304.92700000000002</c:v>
                </c:pt>
                <c:pt idx="6162" formatCode="0.000">
                  <c:v>304.95400000000001</c:v>
                </c:pt>
                <c:pt idx="6163" formatCode="0.000">
                  <c:v>304.97899999999998</c:v>
                </c:pt>
                <c:pt idx="6164" formatCode="0.000">
                  <c:v>305.00799999999998</c:v>
                </c:pt>
                <c:pt idx="6165" formatCode="0.000">
                  <c:v>305.036</c:v>
                </c:pt>
                <c:pt idx="6166" formatCode="0.000">
                  <c:v>305.06200000000001</c:v>
                </c:pt>
                <c:pt idx="6167" formatCode="0.000">
                  <c:v>305.08699999999999</c:v>
                </c:pt>
                <c:pt idx="6168" formatCode="0.000">
                  <c:v>305.11500000000001</c:v>
                </c:pt>
                <c:pt idx="6169" formatCode="0.000">
                  <c:v>305.142</c:v>
                </c:pt>
                <c:pt idx="6170" formatCode="0.000">
                  <c:v>305.17</c:v>
                </c:pt>
                <c:pt idx="6171" formatCode="0.000">
                  <c:v>305.19600000000003</c:v>
                </c:pt>
                <c:pt idx="6172" formatCode="0.000">
                  <c:v>305.22399999999999</c:v>
                </c:pt>
                <c:pt idx="6173" formatCode="0.000">
                  <c:v>305.25</c:v>
                </c:pt>
                <c:pt idx="6174" formatCode="0.000">
                  <c:v>305.27600000000001</c:v>
                </c:pt>
                <c:pt idx="6175" formatCode="0.000">
                  <c:v>305.3</c:v>
                </c:pt>
                <c:pt idx="6176" formatCode="0.000">
                  <c:v>305.32900000000001</c:v>
                </c:pt>
                <c:pt idx="6177" formatCode="0.000">
                  <c:v>305.35700000000003</c:v>
                </c:pt>
                <c:pt idx="6178" formatCode="0.000">
                  <c:v>305.38400000000001</c:v>
                </c:pt>
                <c:pt idx="6179" formatCode="0.000">
                  <c:v>305.411</c:v>
                </c:pt>
                <c:pt idx="6180" formatCode="0.000">
                  <c:v>305.43700000000001</c:v>
                </c:pt>
                <c:pt idx="6181" formatCode="0.000">
                  <c:v>305.464</c:v>
                </c:pt>
                <c:pt idx="6182" formatCode="0.000">
                  <c:v>305.49099999999999</c:v>
                </c:pt>
                <c:pt idx="6183" formatCode="0.000">
                  <c:v>305.51799999999997</c:v>
                </c:pt>
                <c:pt idx="6184" formatCode="0.000">
                  <c:v>305.54399999999998</c:v>
                </c:pt>
                <c:pt idx="6185" formatCode="0.000">
                  <c:v>305.57100000000003</c:v>
                </c:pt>
                <c:pt idx="6186" formatCode="0.000">
                  <c:v>305.59899999999999</c:v>
                </c:pt>
                <c:pt idx="6187" formatCode="0.000">
                  <c:v>305.62400000000002</c:v>
                </c:pt>
                <c:pt idx="6188" formatCode="0.000">
                  <c:v>305.65199999999999</c:v>
                </c:pt>
                <c:pt idx="6189" formatCode="0.000">
                  <c:v>305.67700000000002</c:v>
                </c:pt>
                <c:pt idx="6190" formatCode="0.000">
                  <c:v>305.70499999999998</c:v>
                </c:pt>
                <c:pt idx="6191" formatCode="0.000">
                  <c:v>305.73099999999999</c:v>
                </c:pt>
                <c:pt idx="6192" formatCode="0.000">
                  <c:v>305.75700000000001</c:v>
                </c:pt>
                <c:pt idx="6193" formatCode="0.000">
                  <c:v>305.78500000000003</c:v>
                </c:pt>
                <c:pt idx="6194" formatCode="0.000">
                  <c:v>305.81</c:v>
                </c:pt>
                <c:pt idx="6195" formatCode="0.000">
                  <c:v>305.83699999999999</c:v>
                </c:pt>
                <c:pt idx="6196" formatCode="0.000">
                  <c:v>305.86399999999998</c:v>
                </c:pt>
                <c:pt idx="6197" formatCode="0.000">
                  <c:v>305.89100000000002</c:v>
                </c:pt>
                <c:pt idx="6198" formatCode="0.000">
                  <c:v>305.91699999999997</c:v>
                </c:pt>
                <c:pt idx="6199" formatCode="0.000">
                  <c:v>305.94400000000002</c:v>
                </c:pt>
                <c:pt idx="6200" formatCode="0.000">
                  <c:v>305.96899999999999</c:v>
                </c:pt>
                <c:pt idx="6201" formatCode="0.000">
                  <c:v>305.99700000000001</c:v>
                </c:pt>
                <c:pt idx="6202" formatCode="0.000">
                  <c:v>306.02300000000002</c:v>
                </c:pt>
                <c:pt idx="6203" formatCode="0.000">
                  <c:v>306.05</c:v>
                </c:pt>
                <c:pt idx="6204" formatCode="0.000">
                  <c:v>306.077</c:v>
                </c:pt>
                <c:pt idx="6205" formatCode="0.000">
                  <c:v>306.10199999999998</c:v>
                </c:pt>
                <c:pt idx="6206" formatCode="0.000">
                  <c:v>306.12799999999999</c:v>
                </c:pt>
                <c:pt idx="6207" formatCode="0.000">
                  <c:v>306.15199999999999</c:v>
                </c:pt>
                <c:pt idx="6208" formatCode="0.000">
                  <c:v>306.178</c:v>
                </c:pt>
                <c:pt idx="6209" formatCode="0.000">
                  <c:v>306.20600000000002</c:v>
                </c:pt>
                <c:pt idx="6210" formatCode="0.000">
                  <c:v>306.23399999999998</c:v>
                </c:pt>
                <c:pt idx="6211" formatCode="0.000">
                  <c:v>306.26</c:v>
                </c:pt>
                <c:pt idx="6212" formatCode="0.000">
                  <c:v>306.286</c:v>
                </c:pt>
                <c:pt idx="6213" formatCode="0.000">
                  <c:v>306.31299999999999</c:v>
                </c:pt>
                <c:pt idx="6214" formatCode="0.000">
                  <c:v>306.33800000000002</c:v>
                </c:pt>
                <c:pt idx="6215" formatCode="0.000">
                  <c:v>306.36599999999999</c:v>
                </c:pt>
                <c:pt idx="6216" formatCode="0.000">
                  <c:v>306.39299999999997</c:v>
                </c:pt>
                <c:pt idx="6217" formatCode="0.000">
                  <c:v>306.41800000000001</c:v>
                </c:pt>
                <c:pt idx="6218" formatCode="0.000">
                  <c:v>306.44400000000002</c:v>
                </c:pt>
                <c:pt idx="6219" formatCode="0.000">
                  <c:v>306.471</c:v>
                </c:pt>
                <c:pt idx="6220" formatCode="0.000">
                  <c:v>306.49700000000001</c:v>
                </c:pt>
                <c:pt idx="6221" formatCode="0.000">
                  <c:v>306.52499999999998</c:v>
                </c:pt>
                <c:pt idx="6222" formatCode="0.000">
                  <c:v>306.55099999999999</c:v>
                </c:pt>
                <c:pt idx="6223" formatCode="0.000">
                  <c:v>306.577</c:v>
                </c:pt>
                <c:pt idx="6224" formatCode="0.000">
                  <c:v>306.60399999999998</c:v>
                </c:pt>
                <c:pt idx="6225" formatCode="0.000">
                  <c:v>306.63</c:v>
                </c:pt>
                <c:pt idx="6226" formatCode="0.000">
                  <c:v>306.65699999999998</c:v>
                </c:pt>
                <c:pt idx="6227" formatCode="0.000">
                  <c:v>306.68299999999999</c:v>
                </c:pt>
                <c:pt idx="6228" formatCode="0.000">
                  <c:v>306.70999999999998</c:v>
                </c:pt>
                <c:pt idx="6229" formatCode="0.000">
                  <c:v>306.73599999999999</c:v>
                </c:pt>
                <c:pt idx="6230" formatCode="0.000">
                  <c:v>306.76299999999998</c:v>
                </c:pt>
                <c:pt idx="6231" formatCode="0.000">
                  <c:v>306.79000000000002</c:v>
                </c:pt>
                <c:pt idx="6232" formatCode="0.000">
                  <c:v>306.81700000000001</c:v>
                </c:pt>
                <c:pt idx="6233" formatCode="0.000">
                  <c:v>306.84199999999998</c:v>
                </c:pt>
                <c:pt idx="6234" formatCode="0.000">
                  <c:v>306.86900000000003</c:v>
                </c:pt>
                <c:pt idx="6235" formatCode="0.000">
                  <c:v>306.89499999999998</c:v>
                </c:pt>
                <c:pt idx="6236" formatCode="0.000">
                  <c:v>306.923</c:v>
                </c:pt>
                <c:pt idx="6237" formatCode="0.000">
                  <c:v>306.94900000000001</c:v>
                </c:pt>
                <c:pt idx="6238" formatCode="0.000">
                  <c:v>306.976</c:v>
                </c:pt>
                <c:pt idx="6239" formatCode="0.000">
                  <c:v>307</c:v>
                </c:pt>
                <c:pt idx="6240" formatCode="0.000">
                  <c:v>307.02800000000002</c:v>
                </c:pt>
                <c:pt idx="6241" formatCode="0.000">
                  <c:v>307.05599999999998</c:v>
                </c:pt>
                <c:pt idx="6242" formatCode="0.000">
                  <c:v>307.08199999999999</c:v>
                </c:pt>
                <c:pt idx="6243" formatCode="0.000">
                  <c:v>307.108</c:v>
                </c:pt>
                <c:pt idx="6244" formatCode="0.000">
                  <c:v>307.13499999999999</c:v>
                </c:pt>
                <c:pt idx="6245" formatCode="0.000">
                  <c:v>307.16199999999998</c:v>
                </c:pt>
                <c:pt idx="6246" formatCode="0.000">
                  <c:v>307.18900000000002</c:v>
                </c:pt>
                <c:pt idx="6247" formatCode="0.000">
                  <c:v>307.21499999999997</c:v>
                </c:pt>
                <c:pt idx="6248" formatCode="0.000">
                  <c:v>307.24200000000002</c:v>
                </c:pt>
                <c:pt idx="6249" formatCode="0.000">
                  <c:v>307.26900000000001</c:v>
                </c:pt>
                <c:pt idx="6250" formatCode="0.000">
                  <c:v>307.29500000000002</c:v>
                </c:pt>
                <c:pt idx="6251" formatCode="0.000">
                  <c:v>307.32299999999998</c:v>
                </c:pt>
                <c:pt idx="6252" formatCode="0.000">
                  <c:v>307.34899999999999</c:v>
                </c:pt>
                <c:pt idx="6253" formatCode="0.000">
                  <c:v>307.37599999999998</c:v>
                </c:pt>
                <c:pt idx="6254" formatCode="0.000">
                  <c:v>307.40100000000001</c:v>
                </c:pt>
                <c:pt idx="6255" formatCode="0.000">
                  <c:v>307.42899999999997</c:v>
                </c:pt>
                <c:pt idx="6256" formatCode="0.000">
                  <c:v>307.45600000000002</c:v>
                </c:pt>
                <c:pt idx="6257" formatCode="0.000">
                  <c:v>307.483</c:v>
                </c:pt>
                <c:pt idx="6258" formatCode="0.000">
                  <c:v>307.50900000000001</c:v>
                </c:pt>
                <c:pt idx="6259" formatCode="0.000">
                  <c:v>307.53699999999998</c:v>
                </c:pt>
                <c:pt idx="6260" formatCode="0.000">
                  <c:v>307.56400000000002</c:v>
                </c:pt>
                <c:pt idx="6261" formatCode="0.000">
                  <c:v>307.59100000000001</c:v>
                </c:pt>
                <c:pt idx="6262" formatCode="0.000">
                  <c:v>307.61700000000002</c:v>
                </c:pt>
                <c:pt idx="6263" formatCode="0.000">
                  <c:v>307.64600000000002</c:v>
                </c:pt>
                <c:pt idx="6264" formatCode="0.000">
                  <c:v>307.67200000000003</c:v>
                </c:pt>
                <c:pt idx="6265" formatCode="0.000">
                  <c:v>307.7</c:v>
                </c:pt>
                <c:pt idx="6266" formatCode="0.000">
                  <c:v>307.72699999999998</c:v>
                </c:pt>
                <c:pt idx="6267" formatCode="0.000">
                  <c:v>307.75299999999999</c:v>
                </c:pt>
                <c:pt idx="6268" formatCode="0.000">
                  <c:v>307.77800000000002</c:v>
                </c:pt>
                <c:pt idx="6269" formatCode="0.000">
                  <c:v>307.80599999999998</c:v>
                </c:pt>
                <c:pt idx="6270" formatCode="0.000">
                  <c:v>307.834</c:v>
                </c:pt>
                <c:pt idx="6271" formatCode="0.000">
                  <c:v>307.86099999999999</c:v>
                </c:pt>
                <c:pt idx="6272" formatCode="0.000">
                  <c:v>307.887</c:v>
                </c:pt>
                <c:pt idx="6273" formatCode="0.000">
                  <c:v>307.91500000000002</c:v>
                </c:pt>
                <c:pt idx="6274" formatCode="0.000">
                  <c:v>307.94099999999997</c:v>
                </c:pt>
                <c:pt idx="6275" formatCode="0.000">
                  <c:v>307.96699999999998</c:v>
                </c:pt>
                <c:pt idx="6276" formatCode="0.000">
                  <c:v>307.99400000000003</c:v>
                </c:pt>
                <c:pt idx="6277" formatCode="0.000">
                  <c:v>308.02</c:v>
                </c:pt>
                <c:pt idx="6278" formatCode="0.000">
                  <c:v>308.05</c:v>
                </c:pt>
                <c:pt idx="6279" formatCode="0.000">
                  <c:v>308.077</c:v>
                </c:pt>
                <c:pt idx="6280" formatCode="0.000">
                  <c:v>308.10199999999998</c:v>
                </c:pt>
                <c:pt idx="6281" formatCode="0.000">
                  <c:v>308.12900000000002</c:v>
                </c:pt>
                <c:pt idx="6282" formatCode="0.000">
                  <c:v>308.15600000000001</c:v>
                </c:pt>
                <c:pt idx="6283" formatCode="0.000">
                  <c:v>308.18400000000003</c:v>
                </c:pt>
                <c:pt idx="6284" formatCode="0.000">
                  <c:v>308.20999999999998</c:v>
                </c:pt>
                <c:pt idx="6285" formatCode="0.000">
                  <c:v>308.23599999999999</c:v>
                </c:pt>
                <c:pt idx="6286" formatCode="0.000">
                  <c:v>308.26299999999998</c:v>
                </c:pt>
                <c:pt idx="6287" formatCode="0.000">
                  <c:v>308.291</c:v>
                </c:pt>
                <c:pt idx="6288" formatCode="0.000">
                  <c:v>308.31700000000001</c:v>
                </c:pt>
                <c:pt idx="6289" formatCode="0.000">
                  <c:v>308.34399999999999</c:v>
                </c:pt>
                <c:pt idx="6290" formatCode="0.000">
                  <c:v>308.37200000000001</c:v>
                </c:pt>
                <c:pt idx="6291" formatCode="0.000">
                  <c:v>308.39800000000002</c:v>
                </c:pt>
                <c:pt idx="6292" formatCode="0.000">
                  <c:v>308.42500000000001</c:v>
                </c:pt>
                <c:pt idx="6293" formatCode="0.000">
                  <c:v>308.452</c:v>
                </c:pt>
                <c:pt idx="6294" formatCode="0.000">
                  <c:v>308.47800000000001</c:v>
                </c:pt>
                <c:pt idx="6295" formatCode="0.000">
                  <c:v>308.50400000000002</c:v>
                </c:pt>
                <c:pt idx="6296" formatCode="0.000">
                  <c:v>308.53300000000002</c:v>
                </c:pt>
                <c:pt idx="6297" formatCode="0.000">
                  <c:v>308.55900000000003</c:v>
                </c:pt>
                <c:pt idx="6298" formatCode="0.000">
                  <c:v>308.58699999999999</c:v>
                </c:pt>
                <c:pt idx="6299" formatCode="0.000">
                  <c:v>308.61399999999998</c:v>
                </c:pt>
                <c:pt idx="6300" formatCode="0.000">
                  <c:v>308.64100000000002</c:v>
                </c:pt>
                <c:pt idx="6301" formatCode="0.000">
                  <c:v>308.66699999999997</c:v>
                </c:pt>
                <c:pt idx="6302" formatCode="0.000">
                  <c:v>308.69299999999998</c:v>
                </c:pt>
                <c:pt idx="6303" formatCode="0.000">
                  <c:v>308.71899999999999</c:v>
                </c:pt>
                <c:pt idx="6304" formatCode="0.000">
                  <c:v>308.74700000000001</c:v>
                </c:pt>
                <c:pt idx="6305" formatCode="0.000">
                  <c:v>308.77499999999998</c:v>
                </c:pt>
                <c:pt idx="6306" formatCode="0.000">
                  <c:v>308.80099999999999</c:v>
                </c:pt>
                <c:pt idx="6307" formatCode="0.000">
                  <c:v>308.82900000000001</c:v>
                </c:pt>
                <c:pt idx="6308" formatCode="0.000">
                  <c:v>308.85500000000002</c:v>
                </c:pt>
                <c:pt idx="6309" formatCode="0.000">
                  <c:v>308.88099999999997</c:v>
                </c:pt>
                <c:pt idx="6310" formatCode="0.000">
                  <c:v>308.90800000000002</c:v>
                </c:pt>
                <c:pt idx="6311" formatCode="0.000">
                  <c:v>308.935</c:v>
                </c:pt>
                <c:pt idx="6312" formatCode="0.000">
                  <c:v>308.96100000000001</c:v>
                </c:pt>
                <c:pt idx="6313" formatCode="0.000">
                  <c:v>308.988</c:v>
                </c:pt>
                <c:pt idx="6314" formatCode="0.000">
                  <c:v>309.01499999999999</c:v>
                </c:pt>
                <c:pt idx="6315" formatCode="0.000">
                  <c:v>309.04199999999997</c:v>
                </c:pt>
                <c:pt idx="6316" formatCode="0.000">
                  <c:v>309.06900000000002</c:v>
                </c:pt>
                <c:pt idx="6317" formatCode="0.000">
                  <c:v>309.096</c:v>
                </c:pt>
                <c:pt idx="6318" formatCode="0.000">
                  <c:v>309.12200000000001</c:v>
                </c:pt>
                <c:pt idx="6319" formatCode="0.000">
                  <c:v>309.149</c:v>
                </c:pt>
                <c:pt idx="6320" formatCode="0.000">
                  <c:v>309.17500000000001</c:v>
                </c:pt>
                <c:pt idx="6321" formatCode="0.000">
                  <c:v>309.20100000000002</c:v>
                </c:pt>
                <c:pt idx="6322" formatCode="0.000">
                  <c:v>309.22800000000001</c:v>
                </c:pt>
                <c:pt idx="6323" formatCode="0.000">
                  <c:v>309.25700000000001</c:v>
                </c:pt>
                <c:pt idx="6324" formatCode="0.000">
                  <c:v>309.28199999999998</c:v>
                </c:pt>
                <c:pt idx="6325" formatCode="0.000">
                  <c:v>309.30900000000003</c:v>
                </c:pt>
                <c:pt idx="6326" formatCode="0.000">
                  <c:v>309.33800000000002</c:v>
                </c:pt>
                <c:pt idx="6327" formatCode="0.000">
                  <c:v>309.36500000000001</c:v>
                </c:pt>
                <c:pt idx="6328" formatCode="0.000">
                  <c:v>309.39</c:v>
                </c:pt>
                <c:pt idx="6329" formatCode="0.000">
                  <c:v>309.416</c:v>
                </c:pt>
                <c:pt idx="6330" formatCode="0.000">
                  <c:v>309.44299999999998</c:v>
                </c:pt>
                <c:pt idx="6331" formatCode="0.000">
                  <c:v>309.471</c:v>
                </c:pt>
                <c:pt idx="6332" formatCode="0.000">
                  <c:v>309.49700000000001</c:v>
                </c:pt>
                <c:pt idx="6333" formatCode="0.000">
                  <c:v>309.524</c:v>
                </c:pt>
                <c:pt idx="6334" formatCode="0.000">
                  <c:v>309.55200000000002</c:v>
                </c:pt>
                <c:pt idx="6335" formatCode="0.000">
                  <c:v>309.57799999999997</c:v>
                </c:pt>
                <c:pt idx="6336" formatCode="0.000">
                  <c:v>309.60500000000002</c:v>
                </c:pt>
                <c:pt idx="6337" formatCode="0.000">
                  <c:v>309.63200000000001</c:v>
                </c:pt>
                <c:pt idx="6338" formatCode="0.000">
                  <c:v>309.66000000000003</c:v>
                </c:pt>
                <c:pt idx="6339" formatCode="0.000">
                  <c:v>309.685</c:v>
                </c:pt>
                <c:pt idx="6340" formatCode="0.000">
                  <c:v>309.71300000000002</c:v>
                </c:pt>
                <c:pt idx="6341" formatCode="0.000">
                  <c:v>309.73899999999998</c:v>
                </c:pt>
                <c:pt idx="6342" formatCode="0.000">
                  <c:v>309.767</c:v>
                </c:pt>
                <c:pt idx="6343" formatCode="0.000">
                  <c:v>309.79199999999997</c:v>
                </c:pt>
                <c:pt idx="6344" formatCode="0.000">
                  <c:v>309.81900000000002</c:v>
                </c:pt>
                <c:pt idx="6345" formatCode="0.000">
                  <c:v>309.846</c:v>
                </c:pt>
                <c:pt idx="6346" formatCode="0.000">
                  <c:v>309.87200000000001</c:v>
                </c:pt>
                <c:pt idx="6347" formatCode="0.000">
                  <c:v>309.89999999999998</c:v>
                </c:pt>
                <c:pt idx="6348" formatCode="0.000">
                  <c:v>309.92500000000001</c:v>
                </c:pt>
                <c:pt idx="6349" formatCode="0.000">
                  <c:v>309.95100000000002</c:v>
                </c:pt>
                <c:pt idx="6350" formatCode="0.000">
                  <c:v>309.97800000000001</c:v>
                </c:pt>
                <c:pt idx="6351" formatCode="0.000">
                  <c:v>310.00400000000002</c:v>
                </c:pt>
                <c:pt idx="6352" formatCode="0.000">
                  <c:v>310.03300000000002</c:v>
                </c:pt>
                <c:pt idx="6353" formatCode="0.000">
                  <c:v>310.05900000000003</c:v>
                </c:pt>
                <c:pt idx="6354" formatCode="0.000">
                  <c:v>310.08499999999998</c:v>
                </c:pt>
                <c:pt idx="6355" formatCode="0.000">
                  <c:v>310.11099999999999</c:v>
                </c:pt>
                <c:pt idx="6356" formatCode="0.000">
                  <c:v>310.13799999999998</c:v>
                </c:pt>
                <c:pt idx="6357" formatCode="0.000">
                  <c:v>310.166</c:v>
                </c:pt>
                <c:pt idx="6358" formatCode="0.000">
                  <c:v>310.19099999999997</c:v>
                </c:pt>
                <c:pt idx="6359" formatCode="0.000">
                  <c:v>310.21800000000002</c:v>
                </c:pt>
                <c:pt idx="6360" formatCode="0.000">
                  <c:v>310.245</c:v>
                </c:pt>
                <c:pt idx="6361" formatCode="0.000">
                  <c:v>310.27100000000002</c:v>
                </c:pt>
                <c:pt idx="6362" formatCode="0.000">
                  <c:v>310.298</c:v>
                </c:pt>
                <c:pt idx="6363" formatCode="0.000">
                  <c:v>310.32499999999999</c:v>
                </c:pt>
                <c:pt idx="6364" formatCode="0.000">
                  <c:v>310.351</c:v>
                </c:pt>
                <c:pt idx="6365" formatCode="0.000">
                  <c:v>310.37799999999999</c:v>
                </c:pt>
                <c:pt idx="6366" formatCode="0.000">
                  <c:v>310.40600000000001</c:v>
                </c:pt>
                <c:pt idx="6367" formatCode="0.000">
                  <c:v>310.43299999999999</c:v>
                </c:pt>
                <c:pt idx="6368" formatCode="0.000">
                  <c:v>310.45999999999998</c:v>
                </c:pt>
                <c:pt idx="6369" formatCode="0.000">
                  <c:v>310.48700000000002</c:v>
                </c:pt>
                <c:pt idx="6370" formatCode="0.000">
                  <c:v>310.51400000000001</c:v>
                </c:pt>
                <c:pt idx="6371" formatCode="0.000">
                  <c:v>310.54000000000002</c:v>
                </c:pt>
                <c:pt idx="6372" formatCode="0.000">
                  <c:v>310.56799999999998</c:v>
                </c:pt>
                <c:pt idx="6373" formatCode="0.000">
                  <c:v>310.59500000000003</c:v>
                </c:pt>
                <c:pt idx="6374" formatCode="0.000">
                  <c:v>310.62200000000001</c:v>
                </c:pt>
                <c:pt idx="6375" formatCode="0.000">
                  <c:v>310.649</c:v>
                </c:pt>
                <c:pt idx="6376" formatCode="0.000">
                  <c:v>310.67599999999999</c:v>
                </c:pt>
                <c:pt idx="6377" formatCode="0.000">
                  <c:v>310.70299999999997</c:v>
                </c:pt>
                <c:pt idx="6378" formatCode="0.000">
                  <c:v>310.72899999999998</c:v>
                </c:pt>
                <c:pt idx="6379" formatCode="0.000">
                  <c:v>310.75700000000001</c:v>
                </c:pt>
                <c:pt idx="6380" formatCode="0.000">
                  <c:v>310.78399999999999</c:v>
                </c:pt>
                <c:pt idx="6381" formatCode="0.000">
                  <c:v>310.81</c:v>
                </c:pt>
                <c:pt idx="6382" formatCode="0.000">
                  <c:v>310.83699999999999</c:v>
                </c:pt>
                <c:pt idx="6383" formatCode="0.000">
                  <c:v>310.86399999999998</c:v>
                </c:pt>
                <c:pt idx="6384" formatCode="0.000">
                  <c:v>310.89</c:v>
                </c:pt>
                <c:pt idx="6385" formatCode="0.000">
                  <c:v>310.91800000000001</c:v>
                </c:pt>
                <c:pt idx="6386" formatCode="0.000">
                  <c:v>310.94400000000002</c:v>
                </c:pt>
                <c:pt idx="6387" formatCode="0.000">
                  <c:v>310.96899999999999</c:v>
                </c:pt>
                <c:pt idx="6388" formatCode="0.000">
                  <c:v>310.99599999999998</c:v>
                </c:pt>
                <c:pt idx="6389" formatCode="0.000">
                  <c:v>311.024</c:v>
                </c:pt>
                <c:pt idx="6390" formatCode="0.000">
                  <c:v>311.05200000000002</c:v>
                </c:pt>
                <c:pt idx="6391" formatCode="0.000">
                  <c:v>311.07799999999997</c:v>
                </c:pt>
                <c:pt idx="6392" formatCode="0.000">
                  <c:v>311.10300000000001</c:v>
                </c:pt>
                <c:pt idx="6393" formatCode="0.000">
                  <c:v>311.12799999999999</c:v>
                </c:pt>
                <c:pt idx="6394" formatCode="0.000">
                  <c:v>311.15600000000001</c:v>
                </c:pt>
                <c:pt idx="6395" formatCode="0.000">
                  <c:v>311.18200000000002</c:v>
                </c:pt>
                <c:pt idx="6396" formatCode="0.000">
                  <c:v>311.20800000000003</c:v>
                </c:pt>
                <c:pt idx="6397" formatCode="0.000">
                  <c:v>311.23500000000001</c:v>
                </c:pt>
                <c:pt idx="6398" formatCode="0.000">
                  <c:v>311.262</c:v>
                </c:pt>
                <c:pt idx="6399" formatCode="0.000">
                  <c:v>311.28699999999998</c:v>
                </c:pt>
                <c:pt idx="6400" formatCode="0.000">
                  <c:v>311.31400000000002</c:v>
                </c:pt>
                <c:pt idx="6401" formatCode="0.000">
                  <c:v>311.34199999999998</c:v>
                </c:pt>
                <c:pt idx="6402" formatCode="0.000">
                  <c:v>311.36700000000002</c:v>
                </c:pt>
                <c:pt idx="6403" formatCode="0.000">
                  <c:v>311.39600000000002</c:v>
                </c:pt>
                <c:pt idx="6404" formatCode="0.000">
                  <c:v>311.42099999999999</c:v>
                </c:pt>
                <c:pt idx="6405" formatCode="0.000">
                  <c:v>311.44900000000001</c:v>
                </c:pt>
                <c:pt idx="6406" formatCode="0.000">
                  <c:v>311.47500000000002</c:v>
                </c:pt>
                <c:pt idx="6407" formatCode="0.000">
                  <c:v>311.50200000000001</c:v>
                </c:pt>
                <c:pt idx="6408" formatCode="0.000">
                  <c:v>311.529</c:v>
                </c:pt>
                <c:pt idx="6409" formatCode="0.000">
                  <c:v>311.55500000000001</c:v>
                </c:pt>
                <c:pt idx="6410" formatCode="0.000">
                  <c:v>311.58100000000002</c:v>
                </c:pt>
                <c:pt idx="6411" formatCode="0.000">
                  <c:v>311.608</c:v>
                </c:pt>
                <c:pt idx="6412" formatCode="0.000">
                  <c:v>311.63499999999999</c:v>
                </c:pt>
                <c:pt idx="6413" formatCode="0.000">
                  <c:v>311.661</c:v>
                </c:pt>
                <c:pt idx="6414" formatCode="0.000">
                  <c:v>311.68599999999998</c:v>
                </c:pt>
                <c:pt idx="6415" formatCode="0.000">
                  <c:v>311.71300000000002</c:v>
                </c:pt>
                <c:pt idx="6416" formatCode="0.000">
                  <c:v>311.74</c:v>
                </c:pt>
                <c:pt idx="6417" formatCode="0.000">
                  <c:v>311.76600000000002</c:v>
                </c:pt>
                <c:pt idx="6418" formatCode="0.000">
                  <c:v>311.79300000000001</c:v>
                </c:pt>
                <c:pt idx="6419" formatCode="0.000">
                  <c:v>311.81900000000002</c:v>
                </c:pt>
                <c:pt idx="6420" formatCode="0.000">
                  <c:v>311.84699999999998</c:v>
                </c:pt>
                <c:pt idx="6421" formatCode="0.000">
                  <c:v>311.87299999999999</c:v>
                </c:pt>
                <c:pt idx="6422" formatCode="0.000">
                  <c:v>311.89999999999998</c:v>
                </c:pt>
                <c:pt idx="6423" formatCode="0.000">
                  <c:v>311.92599999999999</c:v>
                </c:pt>
                <c:pt idx="6424" formatCode="0.000">
                  <c:v>311.95299999999997</c:v>
                </c:pt>
                <c:pt idx="6425" formatCode="0.000">
                  <c:v>311.97800000000001</c:v>
                </c:pt>
                <c:pt idx="6426" formatCode="0.000">
                  <c:v>312.005</c:v>
                </c:pt>
                <c:pt idx="6427" formatCode="0.000">
                  <c:v>312.03300000000002</c:v>
                </c:pt>
                <c:pt idx="6428" formatCode="0.000">
                  <c:v>312.05900000000003</c:v>
                </c:pt>
                <c:pt idx="6429" formatCode="0.000">
                  <c:v>312.08300000000003</c:v>
                </c:pt>
                <c:pt idx="6430" formatCode="0.000">
                  <c:v>312.10599999999999</c:v>
                </c:pt>
                <c:pt idx="6431" formatCode="0.000">
                  <c:v>312.13299999999998</c:v>
                </c:pt>
                <c:pt idx="6432" formatCode="0.000">
                  <c:v>312.15899999999999</c:v>
                </c:pt>
                <c:pt idx="6433" formatCode="0.000">
                  <c:v>312.18400000000003</c:v>
                </c:pt>
                <c:pt idx="6434" formatCode="0.000">
                  <c:v>312.21199999999999</c:v>
                </c:pt>
                <c:pt idx="6435" formatCode="0.000">
                  <c:v>312.23899999999998</c:v>
                </c:pt>
                <c:pt idx="6436" formatCode="0.000">
                  <c:v>312.267</c:v>
                </c:pt>
                <c:pt idx="6437" formatCode="0.000">
                  <c:v>312.29300000000001</c:v>
                </c:pt>
                <c:pt idx="6438" formatCode="0.000">
                  <c:v>312.32</c:v>
                </c:pt>
                <c:pt idx="6439" formatCode="0.000">
                  <c:v>312.34699999999998</c:v>
                </c:pt>
                <c:pt idx="6440" formatCode="0.000">
                  <c:v>312.37400000000002</c:v>
                </c:pt>
                <c:pt idx="6441" formatCode="0.000">
                  <c:v>312.40100000000001</c:v>
                </c:pt>
                <c:pt idx="6442" formatCode="0.000">
                  <c:v>312.428</c:v>
                </c:pt>
                <c:pt idx="6443" formatCode="0.000">
                  <c:v>312.45499999999998</c:v>
                </c:pt>
                <c:pt idx="6444" formatCode="0.000">
                  <c:v>312.48099999999999</c:v>
                </c:pt>
                <c:pt idx="6445" formatCode="0.000">
                  <c:v>312.50799999999998</c:v>
                </c:pt>
                <c:pt idx="6446" formatCode="0.000">
                  <c:v>312.536</c:v>
                </c:pt>
                <c:pt idx="6447" formatCode="0.000">
                  <c:v>312.56200000000001</c:v>
                </c:pt>
                <c:pt idx="6448" formatCode="0.000">
                  <c:v>312.58800000000002</c:v>
                </c:pt>
                <c:pt idx="6449" formatCode="0.000">
                  <c:v>312.61599999999999</c:v>
                </c:pt>
                <c:pt idx="6450" formatCode="0.000">
                  <c:v>312.64299999999997</c:v>
                </c:pt>
                <c:pt idx="6451" formatCode="0.000">
                  <c:v>312.67</c:v>
                </c:pt>
                <c:pt idx="6452" formatCode="0.000">
                  <c:v>312.69799999999998</c:v>
                </c:pt>
                <c:pt idx="6453" formatCode="0.000">
                  <c:v>312.726</c:v>
                </c:pt>
                <c:pt idx="6454" formatCode="0.000">
                  <c:v>312.75099999999998</c:v>
                </c:pt>
                <c:pt idx="6455" formatCode="0.000">
                  <c:v>312.779</c:v>
                </c:pt>
                <c:pt idx="6456" formatCode="0.000">
                  <c:v>312.80599999999998</c:v>
                </c:pt>
                <c:pt idx="6457" formatCode="0.000">
                  <c:v>312.83300000000003</c:v>
                </c:pt>
                <c:pt idx="6458" formatCode="0.000">
                  <c:v>312.86</c:v>
                </c:pt>
                <c:pt idx="6459" formatCode="0.000">
                  <c:v>312.887</c:v>
                </c:pt>
                <c:pt idx="6460" formatCode="0.000">
                  <c:v>312.91399999999999</c:v>
                </c:pt>
                <c:pt idx="6461" formatCode="0.000">
                  <c:v>312.94099999999997</c:v>
                </c:pt>
                <c:pt idx="6462" formatCode="0.000">
                  <c:v>312.96600000000001</c:v>
                </c:pt>
                <c:pt idx="6463" formatCode="0.000">
                  <c:v>312.99099999999999</c:v>
                </c:pt>
                <c:pt idx="6464" formatCode="0.000">
                  <c:v>313.01900000000001</c:v>
                </c:pt>
                <c:pt idx="6465" formatCode="0.000">
                  <c:v>313.04700000000003</c:v>
                </c:pt>
                <c:pt idx="6466" formatCode="0.000">
                  <c:v>313.07499999999999</c:v>
                </c:pt>
                <c:pt idx="6467" formatCode="0.000">
                  <c:v>313.10199999999998</c:v>
                </c:pt>
                <c:pt idx="6468" formatCode="0.000">
                  <c:v>313.12700000000001</c:v>
                </c:pt>
                <c:pt idx="6469" formatCode="0.000">
                  <c:v>313.15499999999997</c:v>
                </c:pt>
                <c:pt idx="6470" formatCode="0.000">
                  <c:v>313.18200000000002</c:v>
                </c:pt>
                <c:pt idx="6471" formatCode="0.000">
                  <c:v>313.209</c:v>
                </c:pt>
                <c:pt idx="6472" formatCode="0.000">
                  <c:v>313.23599999999999</c:v>
                </c:pt>
                <c:pt idx="6473" formatCode="0.000">
                  <c:v>313.26400000000001</c:v>
                </c:pt>
                <c:pt idx="6474" formatCode="0.000">
                  <c:v>313.29000000000002</c:v>
                </c:pt>
                <c:pt idx="6475" formatCode="0.000">
                  <c:v>313.31700000000001</c:v>
                </c:pt>
                <c:pt idx="6476" formatCode="0.000">
                  <c:v>313.34500000000003</c:v>
                </c:pt>
                <c:pt idx="6477" formatCode="0.000">
                  <c:v>313.37200000000001</c:v>
                </c:pt>
                <c:pt idx="6478" formatCode="0.000">
                  <c:v>313.39699999999999</c:v>
                </c:pt>
                <c:pt idx="6479" formatCode="0.000">
                  <c:v>313.42500000000001</c:v>
                </c:pt>
                <c:pt idx="6480" formatCode="0.000">
                  <c:v>313.452</c:v>
                </c:pt>
                <c:pt idx="6481" formatCode="0.000">
                  <c:v>313.47899999999998</c:v>
                </c:pt>
                <c:pt idx="6482" formatCode="0.000">
                  <c:v>313.505</c:v>
                </c:pt>
                <c:pt idx="6483" formatCode="0.000">
                  <c:v>313.53199999999998</c:v>
                </c:pt>
                <c:pt idx="6484" formatCode="0.000">
                  <c:v>313.55900000000003</c:v>
                </c:pt>
                <c:pt idx="6485" formatCode="0.000">
                  <c:v>313.58499999999998</c:v>
                </c:pt>
                <c:pt idx="6486" formatCode="0.000">
                  <c:v>313.61099999999999</c:v>
                </c:pt>
                <c:pt idx="6487" formatCode="0.000">
                  <c:v>313.63799999999998</c:v>
                </c:pt>
                <c:pt idx="6488" formatCode="0.000">
                  <c:v>313.66500000000002</c:v>
                </c:pt>
                <c:pt idx="6489" formatCode="0.000">
                  <c:v>313.69099999999997</c:v>
                </c:pt>
                <c:pt idx="6490" formatCode="0.000">
                  <c:v>313.71699999999998</c:v>
                </c:pt>
                <c:pt idx="6491" formatCode="0.000">
                  <c:v>313.74599999999998</c:v>
                </c:pt>
                <c:pt idx="6492" formatCode="0.000">
                  <c:v>313.77199999999999</c:v>
                </c:pt>
                <c:pt idx="6493" formatCode="0.000">
                  <c:v>313.79700000000003</c:v>
                </c:pt>
                <c:pt idx="6494" formatCode="0.000">
                  <c:v>313.82400000000001</c:v>
                </c:pt>
                <c:pt idx="6495" formatCode="0.000">
                  <c:v>313.84899999999999</c:v>
                </c:pt>
                <c:pt idx="6496" formatCode="0.000">
                  <c:v>313.875</c:v>
                </c:pt>
                <c:pt idx="6497" formatCode="0.000">
                  <c:v>313.90499999999997</c:v>
                </c:pt>
                <c:pt idx="6498" formatCode="0.000">
                  <c:v>313.93</c:v>
                </c:pt>
                <c:pt idx="6499" formatCode="0.000">
                  <c:v>313.95699999999999</c:v>
                </c:pt>
                <c:pt idx="6500" formatCode="0.000">
                  <c:v>313.98500000000001</c:v>
                </c:pt>
                <c:pt idx="6501" formatCode="0.000">
                  <c:v>314.012</c:v>
                </c:pt>
                <c:pt idx="6502" formatCode="0.000">
                  <c:v>314.03899999999999</c:v>
                </c:pt>
                <c:pt idx="6503" formatCode="0.000">
                  <c:v>314.06599999999997</c:v>
                </c:pt>
                <c:pt idx="6504" formatCode="0.000">
                  <c:v>314.09199999999998</c:v>
                </c:pt>
                <c:pt idx="6505" formatCode="0.000">
                  <c:v>314.11700000000002</c:v>
                </c:pt>
                <c:pt idx="6506" formatCode="0.000">
                  <c:v>314.14499999999998</c:v>
                </c:pt>
                <c:pt idx="6507" formatCode="0.000">
                  <c:v>314.17200000000003</c:v>
                </c:pt>
                <c:pt idx="6508" formatCode="0.000">
                  <c:v>314.19900000000001</c:v>
                </c:pt>
                <c:pt idx="6509" formatCode="0.000">
                  <c:v>314.226</c:v>
                </c:pt>
                <c:pt idx="6510" formatCode="0.000">
                  <c:v>314.25200000000001</c:v>
                </c:pt>
                <c:pt idx="6511" formatCode="0.000">
                  <c:v>314.27499999999998</c:v>
                </c:pt>
                <c:pt idx="6512" formatCode="0.000">
                  <c:v>314.30500000000001</c:v>
                </c:pt>
                <c:pt idx="6513" formatCode="0.000">
                  <c:v>314.33100000000002</c:v>
                </c:pt>
                <c:pt idx="6514" formatCode="0.000">
                  <c:v>314.35899999999998</c:v>
                </c:pt>
                <c:pt idx="6515" formatCode="0.000">
                  <c:v>314.38799999999998</c:v>
                </c:pt>
                <c:pt idx="6516" formatCode="0.000">
                  <c:v>314.41300000000001</c:v>
                </c:pt>
                <c:pt idx="6517" formatCode="0.000">
                  <c:v>314.44099999999997</c:v>
                </c:pt>
                <c:pt idx="6518" formatCode="0.000">
                  <c:v>314.46699999999998</c:v>
                </c:pt>
                <c:pt idx="6519" formatCode="0.000">
                  <c:v>314.49200000000002</c:v>
                </c:pt>
                <c:pt idx="6520" formatCode="0.000">
                  <c:v>314.52100000000002</c:v>
                </c:pt>
                <c:pt idx="6521" formatCode="0.000">
                  <c:v>314.548</c:v>
                </c:pt>
                <c:pt idx="6522" formatCode="0.000">
                  <c:v>314.57600000000002</c:v>
                </c:pt>
                <c:pt idx="6523" formatCode="0.000">
                  <c:v>314.60300000000001</c:v>
                </c:pt>
                <c:pt idx="6524" formatCode="0.000">
                  <c:v>314.62900000000002</c:v>
                </c:pt>
                <c:pt idx="6525" formatCode="0.000">
                  <c:v>314.65600000000001</c:v>
                </c:pt>
                <c:pt idx="6526" formatCode="0.000">
                  <c:v>314.68299999999999</c:v>
                </c:pt>
                <c:pt idx="6527" formatCode="0.000">
                  <c:v>314.70999999999998</c:v>
                </c:pt>
                <c:pt idx="6528" formatCode="0.000">
                  <c:v>314.73700000000002</c:v>
                </c:pt>
                <c:pt idx="6529" formatCode="0.000">
                  <c:v>314.76299999999998</c:v>
                </c:pt>
                <c:pt idx="6530" formatCode="0.000">
                  <c:v>314.79000000000002</c:v>
                </c:pt>
                <c:pt idx="6531" formatCode="0.000">
                  <c:v>314.81700000000001</c:v>
                </c:pt>
                <c:pt idx="6532" formatCode="0.000">
                  <c:v>314.84399999999999</c:v>
                </c:pt>
                <c:pt idx="6533" formatCode="0.000">
                  <c:v>314.87099999999998</c:v>
                </c:pt>
                <c:pt idx="6534" formatCode="0.000">
                  <c:v>314.89800000000002</c:v>
                </c:pt>
                <c:pt idx="6535" formatCode="0.000">
                  <c:v>314.92500000000001</c:v>
                </c:pt>
                <c:pt idx="6536" formatCode="0.000">
                  <c:v>314.952</c:v>
                </c:pt>
                <c:pt idx="6537" formatCode="0.000">
                  <c:v>314.97899999999998</c:v>
                </c:pt>
                <c:pt idx="6538" formatCode="0.000">
                  <c:v>315.005</c:v>
                </c:pt>
                <c:pt idx="6539" formatCode="0.000">
                  <c:v>315.03300000000002</c:v>
                </c:pt>
                <c:pt idx="6540" formatCode="0.000">
                  <c:v>315.06200000000001</c:v>
                </c:pt>
                <c:pt idx="6541" formatCode="0.000">
                  <c:v>315.08699999999999</c:v>
                </c:pt>
                <c:pt idx="6542" formatCode="0.000">
                  <c:v>315.11200000000002</c:v>
                </c:pt>
                <c:pt idx="6543" formatCode="0.000">
                  <c:v>315.14</c:v>
                </c:pt>
                <c:pt idx="6544" formatCode="0.000">
                  <c:v>315.166</c:v>
                </c:pt>
                <c:pt idx="6545" formatCode="0.000">
                  <c:v>315.19</c:v>
                </c:pt>
                <c:pt idx="6546" formatCode="0.000">
                  <c:v>315.21899999999999</c:v>
                </c:pt>
                <c:pt idx="6547" formatCode="0.000">
                  <c:v>315.245</c:v>
                </c:pt>
                <c:pt idx="6548" formatCode="0.000">
                  <c:v>315.27100000000002</c:v>
                </c:pt>
                <c:pt idx="6549" formatCode="0.000">
                  <c:v>315.298</c:v>
                </c:pt>
                <c:pt idx="6550" formatCode="0.000">
                  <c:v>315.32499999999999</c:v>
                </c:pt>
                <c:pt idx="6551" formatCode="0.000">
                  <c:v>315.35300000000001</c:v>
                </c:pt>
                <c:pt idx="6552" formatCode="0.000">
                  <c:v>315.38099999999997</c:v>
                </c:pt>
                <c:pt idx="6553" formatCode="0.000">
                  <c:v>315.40699999999998</c:v>
                </c:pt>
                <c:pt idx="6554" formatCode="0.000">
                  <c:v>315.43299999999999</c:v>
                </c:pt>
                <c:pt idx="6555" formatCode="0.000">
                  <c:v>315.45999999999998</c:v>
                </c:pt>
                <c:pt idx="6556" formatCode="0.000">
                  <c:v>315.48700000000002</c:v>
                </c:pt>
                <c:pt idx="6557" formatCode="0.000">
                  <c:v>315.51400000000001</c:v>
                </c:pt>
                <c:pt idx="6558" formatCode="0.000">
                  <c:v>315.541</c:v>
                </c:pt>
                <c:pt idx="6559" formatCode="0.000">
                  <c:v>315.56799999999998</c:v>
                </c:pt>
                <c:pt idx="6560" formatCode="0.000">
                  <c:v>315.596</c:v>
                </c:pt>
                <c:pt idx="6561" formatCode="0.000">
                  <c:v>315.62299999999999</c:v>
                </c:pt>
                <c:pt idx="6562" formatCode="0.000">
                  <c:v>315.64999999999998</c:v>
                </c:pt>
                <c:pt idx="6563" formatCode="0.000">
                  <c:v>315.67700000000002</c:v>
                </c:pt>
                <c:pt idx="6564" formatCode="0.000">
                  <c:v>315.70100000000002</c:v>
                </c:pt>
                <c:pt idx="6565" formatCode="0.000">
                  <c:v>315.72699999999998</c:v>
                </c:pt>
                <c:pt idx="6566" formatCode="0.000">
                  <c:v>315.75200000000001</c:v>
                </c:pt>
                <c:pt idx="6567" formatCode="0.000">
                  <c:v>315.77999999999997</c:v>
                </c:pt>
                <c:pt idx="6568" formatCode="0.000">
                  <c:v>315.80500000000001</c:v>
                </c:pt>
                <c:pt idx="6569" formatCode="0.000">
                  <c:v>315.83</c:v>
                </c:pt>
                <c:pt idx="6570" formatCode="0.000">
                  <c:v>315.85500000000002</c:v>
                </c:pt>
                <c:pt idx="6571" formatCode="0.000">
                  <c:v>315.87799999999999</c:v>
                </c:pt>
                <c:pt idx="6572" formatCode="0.000">
                  <c:v>315.90199999999999</c:v>
                </c:pt>
                <c:pt idx="6573" formatCode="0.000">
                  <c:v>315.92599999999999</c:v>
                </c:pt>
                <c:pt idx="6574" formatCode="0.000">
                  <c:v>315.94900000000001</c:v>
                </c:pt>
                <c:pt idx="6575" formatCode="0.000">
                  <c:v>315.97199999999998</c:v>
                </c:pt>
                <c:pt idx="6576" formatCode="0.000">
                  <c:v>315.99400000000003</c:v>
                </c:pt>
                <c:pt idx="6577" formatCode="0.000">
                  <c:v>316.01799999999997</c:v>
                </c:pt>
                <c:pt idx="6578" formatCode="0.000">
                  <c:v>316.04199999999997</c:v>
                </c:pt>
                <c:pt idx="6579" formatCode="0.000">
                  <c:v>316.065</c:v>
                </c:pt>
                <c:pt idx="6580" formatCode="0.000">
                  <c:v>316.08699999999999</c:v>
                </c:pt>
                <c:pt idx="6581" formatCode="0.000">
                  <c:v>316.108</c:v>
                </c:pt>
                <c:pt idx="6582" formatCode="0.000">
                  <c:v>316.13</c:v>
                </c:pt>
                <c:pt idx="6583" formatCode="0.000">
                  <c:v>316.15199999999999</c:v>
                </c:pt>
                <c:pt idx="6584" formatCode="0.000">
                  <c:v>316.17399999999998</c:v>
                </c:pt>
                <c:pt idx="6585" formatCode="0.000">
                  <c:v>316.19499999999999</c:v>
                </c:pt>
                <c:pt idx="6586" formatCode="0.000">
                  <c:v>316.21600000000001</c:v>
                </c:pt>
                <c:pt idx="6587" formatCode="0.000">
                  <c:v>316.23700000000002</c:v>
                </c:pt>
                <c:pt idx="6588" formatCode="0.000">
                  <c:v>316.25799999999998</c:v>
                </c:pt>
                <c:pt idx="6589" formatCode="0.000">
                  <c:v>316.279</c:v>
                </c:pt>
                <c:pt idx="6590" formatCode="0.000">
                  <c:v>316.29899999999998</c:v>
                </c:pt>
                <c:pt idx="6591" formatCode="0.000">
                  <c:v>316.31799999999998</c:v>
                </c:pt>
                <c:pt idx="6592" formatCode="0.000">
                  <c:v>316.339</c:v>
                </c:pt>
                <c:pt idx="6593" formatCode="0.000">
                  <c:v>316.35700000000003</c:v>
                </c:pt>
                <c:pt idx="6594" formatCode="0.000">
                  <c:v>316.37599999999998</c:v>
                </c:pt>
                <c:pt idx="6595" formatCode="0.000">
                  <c:v>316.39499999999998</c:v>
                </c:pt>
                <c:pt idx="6596" formatCode="0.000">
                  <c:v>316.41399999999999</c:v>
                </c:pt>
                <c:pt idx="6597" formatCode="0.000">
                  <c:v>316.43200000000002</c:v>
                </c:pt>
                <c:pt idx="6598" formatCode="0.000">
                  <c:v>316.44900000000001</c:v>
                </c:pt>
                <c:pt idx="6599" formatCode="0.000">
                  <c:v>316.46600000000001</c:v>
                </c:pt>
                <c:pt idx="6600" formatCode="0.000">
                  <c:v>316.48399999999998</c:v>
                </c:pt>
                <c:pt idx="6601" formatCode="0.000">
                  <c:v>316.50099999999998</c:v>
                </c:pt>
                <c:pt idx="6602" formatCode="0.000">
                  <c:v>316.51799999999997</c:v>
                </c:pt>
                <c:pt idx="6603" formatCode="0.000">
                  <c:v>316.53500000000003</c:v>
                </c:pt>
                <c:pt idx="6604" formatCode="0.000">
                  <c:v>316.55099999999999</c:v>
                </c:pt>
                <c:pt idx="6605" formatCode="0.000">
                  <c:v>316.56599999999997</c:v>
                </c:pt>
                <c:pt idx="6606" formatCode="0.000">
                  <c:v>316.58100000000002</c:v>
                </c:pt>
                <c:pt idx="6607" formatCode="0.000">
                  <c:v>316.59800000000001</c:v>
                </c:pt>
                <c:pt idx="6608" formatCode="0.000">
                  <c:v>316.613</c:v>
                </c:pt>
                <c:pt idx="6609" formatCode="0.000">
                  <c:v>316.62900000000002</c:v>
                </c:pt>
                <c:pt idx="6610" formatCode="0.000">
                  <c:v>316.64400000000001</c:v>
                </c:pt>
                <c:pt idx="6611" formatCode="0.000">
                  <c:v>316.65899999999999</c:v>
                </c:pt>
                <c:pt idx="6612" formatCode="0.000">
                  <c:v>316.67399999999998</c:v>
                </c:pt>
                <c:pt idx="6613" formatCode="0.000">
                  <c:v>316.68900000000002</c:v>
                </c:pt>
                <c:pt idx="6614" formatCode="0.000">
                  <c:v>316.70499999999998</c:v>
                </c:pt>
                <c:pt idx="6615" formatCode="0.000">
                  <c:v>316.72000000000003</c:v>
                </c:pt>
                <c:pt idx="6616" formatCode="0.000">
                  <c:v>316.73500000000001</c:v>
                </c:pt>
                <c:pt idx="6617" formatCode="0.000">
                  <c:v>316.75</c:v>
                </c:pt>
                <c:pt idx="6618" formatCode="0.000">
                  <c:v>316.76499999999999</c:v>
                </c:pt>
                <c:pt idx="6619" formatCode="0.000">
                  <c:v>316.77999999999997</c:v>
                </c:pt>
                <c:pt idx="6620" formatCode="0.000">
                  <c:v>316.79500000000002</c:v>
                </c:pt>
                <c:pt idx="6621" formatCode="0.000">
                  <c:v>316.80900000000003</c:v>
                </c:pt>
                <c:pt idx="6622" formatCode="0.000">
                  <c:v>316.82299999999998</c:v>
                </c:pt>
                <c:pt idx="6623" formatCode="0.000">
                  <c:v>316.839</c:v>
                </c:pt>
                <c:pt idx="6624" formatCode="0.000">
                  <c:v>316.85399999999998</c:v>
                </c:pt>
                <c:pt idx="6625" formatCode="0.000">
                  <c:v>316.86900000000003</c:v>
                </c:pt>
                <c:pt idx="6626" formatCode="0.000">
                  <c:v>316.88400000000001</c:v>
                </c:pt>
                <c:pt idx="6627" formatCode="0.000">
                  <c:v>316.89699999999999</c:v>
                </c:pt>
                <c:pt idx="6628" formatCode="0.000">
                  <c:v>316.91199999999998</c:v>
                </c:pt>
                <c:pt idx="6629" formatCode="0.000">
                  <c:v>316.928</c:v>
                </c:pt>
                <c:pt idx="6630" formatCode="0.000">
                  <c:v>316.94299999999998</c:v>
                </c:pt>
                <c:pt idx="6631" formatCode="0.000">
                  <c:v>316.95600000000002</c:v>
                </c:pt>
                <c:pt idx="6632" formatCode="0.000">
                  <c:v>316.97199999999998</c:v>
                </c:pt>
                <c:pt idx="6633" formatCode="0.000">
                  <c:v>316.98599999999999</c:v>
                </c:pt>
                <c:pt idx="6634" formatCode="0.000">
                  <c:v>317</c:v>
                </c:pt>
                <c:pt idx="6635" formatCode="0.000">
                  <c:v>317.01499999999999</c:v>
                </c:pt>
                <c:pt idx="6636" formatCode="0.000">
                  <c:v>317.03100000000001</c:v>
                </c:pt>
                <c:pt idx="6637" formatCode="0.000">
                  <c:v>317.04599999999999</c:v>
                </c:pt>
                <c:pt idx="6638" formatCode="0.000">
                  <c:v>317.06</c:v>
                </c:pt>
                <c:pt idx="6639" formatCode="0.000">
                  <c:v>317.07600000000002</c:v>
                </c:pt>
                <c:pt idx="6640" formatCode="0.000">
                  <c:v>317.08999999999997</c:v>
                </c:pt>
                <c:pt idx="6641" formatCode="0.000">
                  <c:v>317.10399999999998</c:v>
                </c:pt>
                <c:pt idx="6642" formatCode="0.000">
                  <c:v>317.11799999999999</c:v>
                </c:pt>
                <c:pt idx="6643" formatCode="0.000">
                  <c:v>317.13299999999998</c:v>
                </c:pt>
                <c:pt idx="6644" formatCode="0.000">
                  <c:v>317.14699999999999</c:v>
                </c:pt>
                <c:pt idx="6645" formatCode="0.000">
                  <c:v>317.16199999999998</c:v>
                </c:pt>
                <c:pt idx="6646" formatCode="0.000">
                  <c:v>317.17599999999999</c:v>
                </c:pt>
                <c:pt idx="6647" formatCode="0.000">
                  <c:v>317.19099999999997</c:v>
                </c:pt>
                <c:pt idx="6648" formatCode="0.000">
                  <c:v>317.20600000000002</c:v>
                </c:pt>
                <c:pt idx="6649" formatCode="0.000">
                  <c:v>317.22000000000003</c:v>
                </c:pt>
                <c:pt idx="6650" formatCode="0.000">
                  <c:v>317.23500000000001</c:v>
                </c:pt>
                <c:pt idx="6651" formatCode="0.000">
                  <c:v>317.24900000000002</c:v>
                </c:pt>
                <c:pt idx="6652" formatCode="0.000">
                  <c:v>317.26499999999999</c:v>
                </c:pt>
                <c:pt idx="6653" formatCode="0.000">
                  <c:v>317.27999999999997</c:v>
                </c:pt>
                <c:pt idx="6654" formatCode="0.000">
                  <c:v>317.29399999999998</c:v>
                </c:pt>
                <c:pt idx="6655" formatCode="0.000">
                  <c:v>317.30799999999999</c:v>
                </c:pt>
                <c:pt idx="6656" formatCode="0.000">
                  <c:v>317.32400000000001</c:v>
                </c:pt>
                <c:pt idx="6657" formatCode="0.000">
                  <c:v>317.339</c:v>
                </c:pt>
                <c:pt idx="6658" formatCode="0.000">
                  <c:v>317.35399999999998</c:v>
                </c:pt>
                <c:pt idx="6659" formatCode="0.000">
                  <c:v>317.36900000000003</c:v>
                </c:pt>
                <c:pt idx="6660" formatCode="0.000">
                  <c:v>317.38299999999998</c:v>
                </c:pt>
                <c:pt idx="6661" formatCode="0.000">
                  <c:v>317.39800000000002</c:v>
                </c:pt>
                <c:pt idx="6662" formatCode="0.000">
                  <c:v>317.41300000000001</c:v>
                </c:pt>
                <c:pt idx="6663" formatCode="0.000">
                  <c:v>317.428</c:v>
                </c:pt>
                <c:pt idx="6664" formatCode="0.000">
                  <c:v>317.44299999999998</c:v>
                </c:pt>
                <c:pt idx="6665" formatCode="0.000">
                  <c:v>317.45800000000003</c:v>
                </c:pt>
                <c:pt idx="6666" formatCode="0.000">
                  <c:v>317.47300000000001</c:v>
                </c:pt>
                <c:pt idx="6667" formatCode="0.000">
                  <c:v>317.488</c:v>
                </c:pt>
                <c:pt idx="6668" formatCode="0.000">
                  <c:v>317.50299999999999</c:v>
                </c:pt>
                <c:pt idx="6669" formatCode="0.000">
                  <c:v>317.51799999999997</c:v>
                </c:pt>
                <c:pt idx="6670" formatCode="0.000">
                  <c:v>317.53300000000002</c:v>
                </c:pt>
                <c:pt idx="6671" formatCode="0.000">
                  <c:v>317.548</c:v>
                </c:pt>
                <c:pt idx="6672" formatCode="0.000">
                  <c:v>317.56299999999999</c:v>
                </c:pt>
                <c:pt idx="6673" formatCode="0.000">
                  <c:v>317.57799999999997</c:v>
                </c:pt>
                <c:pt idx="6674" formatCode="0.000">
                  <c:v>317.59300000000002</c:v>
                </c:pt>
                <c:pt idx="6675" formatCode="0.000">
                  <c:v>317.60700000000003</c:v>
                </c:pt>
                <c:pt idx="6676" formatCode="0.000">
                  <c:v>317.62299999999999</c:v>
                </c:pt>
                <c:pt idx="6677" formatCode="0.000">
                  <c:v>317.637</c:v>
                </c:pt>
                <c:pt idx="6678" formatCode="0.000">
                  <c:v>317.65300000000002</c:v>
                </c:pt>
                <c:pt idx="6679" formatCode="0.000">
                  <c:v>317.66699999999997</c:v>
                </c:pt>
                <c:pt idx="6680" formatCode="0.000">
                  <c:v>317.68200000000002</c:v>
                </c:pt>
                <c:pt idx="6681" formatCode="0.000">
                  <c:v>317.697</c:v>
                </c:pt>
                <c:pt idx="6682" formatCode="0.000">
                  <c:v>317.71199999999999</c:v>
                </c:pt>
                <c:pt idx="6683" formatCode="0.000">
                  <c:v>317.726</c:v>
                </c:pt>
                <c:pt idx="6684" formatCode="0.000">
                  <c:v>317.74099999999999</c:v>
                </c:pt>
                <c:pt idx="6685" formatCode="0.000">
                  <c:v>317.75599999999997</c:v>
                </c:pt>
                <c:pt idx="6686" formatCode="0.000">
                  <c:v>317.77100000000002</c:v>
                </c:pt>
                <c:pt idx="6687" formatCode="0.000">
                  <c:v>317.78399999999999</c:v>
                </c:pt>
                <c:pt idx="6688" formatCode="0.000">
                  <c:v>317.8</c:v>
                </c:pt>
                <c:pt idx="6689" formatCode="0.000">
                  <c:v>317.815</c:v>
                </c:pt>
                <c:pt idx="6690" formatCode="0.000">
                  <c:v>317.83</c:v>
                </c:pt>
                <c:pt idx="6691" formatCode="0.000">
                  <c:v>317.84500000000003</c:v>
                </c:pt>
                <c:pt idx="6692" formatCode="0.000">
                  <c:v>317.86099999999999</c:v>
                </c:pt>
                <c:pt idx="6693" formatCode="0.000">
                  <c:v>317.87599999999998</c:v>
                </c:pt>
                <c:pt idx="6694" formatCode="0.000">
                  <c:v>317.892</c:v>
                </c:pt>
                <c:pt idx="6695" formatCode="0.000">
                  <c:v>317.90800000000002</c:v>
                </c:pt>
                <c:pt idx="6696" formatCode="0.000">
                  <c:v>317.923</c:v>
                </c:pt>
                <c:pt idx="6697" formatCode="0.000">
                  <c:v>317.94</c:v>
                </c:pt>
                <c:pt idx="6698" formatCode="0.000">
                  <c:v>317.95499999999998</c:v>
                </c:pt>
                <c:pt idx="6699" formatCode="0.000">
                  <c:v>317.971</c:v>
                </c:pt>
                <c:pt idx="6700" formatCode="0.000">
                  <c:v>317.98899999999998</c:v>
                </c:pt>
                <c:pt idx="6701" formatCode="0.000">
                  <c:v>318.00599999999997</c:v>
                </c:pt>
                <c:pt idx="6702" formatCode="0.000">
                  <c:v>318.02</c:v>
                </c:pt>
                <c:pt idx="6703" formatCode="0.000">
                  <c:v>318.03800000000001</c:v>
                </c:pt>
                <c:pt idx="6704" formatCode="0.000">
                  <c:v>318.05599999999998</c:v>
                </c:pt>
                <c:pt idx="6705" formatCode="0.000">
                  <c:v>318.07299999999998</c:v>
                </c:pt>
                <c:pt idx="6706" formatCode="0.000">
                  <c:v>318.089</c:v>
                </c:pt>
                <c:pt idx="6707" formatCode="0.000">
                  <c:v>318.10599999999999</c:v>
                </c:pt>
                <c:pt idx="6708" formatCode="0.000">
                  <c:v>318.12299999999999</c:v>
                </c:pt>
                <c:pt idx="6709" formatCode="0.000">
                  <c:v>318.14100000000002</c:v>
                </c:pt>
                <c:pt idx="6710" formatCode="0.000">
                  <c:v>318.15800000000002</c:v>
                </c:pt>
                <c:pt idx="6711" formatCode="0.000">
                  <c:v>318.17700000000002</c:v>
                </c:pt>
                <c:pt idx="6712" formatCode="0.000">
                  <c:v>318.19400000000002</c:v>
                </c:pt>
                <c:pt idx="6713" formatCode="0.000">
                  <c:v>318.21300000000002</c:v>
                </c:pt>
                <c:pt idx="6714" formatCode="0.000">
                  <c:v>318.23099999999999</c:v>
                </c:pt>
                <c:pt idx="6715" formatCode="0.000">
                  <c:v>318.24900000000002</c:v>
                </c:pt>
                <c:pt idx="6716" formatCode="0.000">
                  <c:v>318.26799999999997</c:v>
                </c:pt>
                <c:pt idx="6717" formatCode="0.000">
                  <c:v>318.28699999999998</c:v>
                </c:pt>
                <c:pt idx="6718" formatCode="0.000">
                  <c:v>318.303</c:v>
                </c:pt>
                <c:pt idx="6719" formatCode="0.000">
                  <c:v>318.32299999999998</c:v>
                </c:pt>
                <c:pt idx="6720" formatCode="0.000">
                  <c:v>318.34199999999998</c:v>
                </c:pt>
                <c:pt idx="6721" formatCode="0.000">
                  <c:v>318.36200000000002</c:v>
                </c:pt>
                <c:pt idx="6722" formatCode="0.000">
                  <c:v>318.38099999999997</c:v>
                </c:pt>
                <c:pt idx="6723" formatCode="0.000">
                  <c:v>318.40199999999999</c:v>
                </c:pt>
                <c:pt idx="6724" formatCode="0.000">
                  <c:v>318.42099999999999</c:v>
                </c:pt>
                <c:pt idx="6725" formatCode="0.000">
                  <c:v>318.44</c:v>
                </c:pt>
                <c:pt idx="6726" formatCode="0.000">
                  <c:v>318.46100000000001</c:v>
                </c:pt>
                <c:pt idx="6727" formatCode="0.000">
                  <c:v>318.48099999999999</c:v>
                </c:pt>
                <c:pt idx="6728" formatCode="0.000">
                  <c:v>318.50099999999998</c:v>
                </c:pt>
                <c:pt idx="6729" formatCode="0.000">
                  <c:v>318.52100000000002</c:v>
                </c:pt>
                <c:pt idx="6730" formatCode="0.000">
                  <c:v>318.541</c:v>
                </c:pt>
                <c:pt idx="6731" formatCode="0.000">
                  <c:v>318.56200000000001</c:v>
                </c:pt>
                <c:pt idx="6732" formatCode="0.000">
                  <c:v>318.58300000000003</c:v>
                </c:pt>
                <c:pt idx="6733" formatCode="0.000">
                  <c:v>318.60199999999998</c:v>
                </c:pt>
                <c:pt idx="6734" formatCode="0.000">
                  <c:v>318.62299999999999</c:v>
                </c:pt>
                <c:pt idx="6735" formatCode="0.000">
                  <c:v>318.64499999999998</c:v>
                </c:pt>
                <c:pt idx="6736" formatCode="0.000">
                  <c:v>318.666</c:v>
                </c:pt>
                <c:pt idx="6737" formatCode="0.000">
                  <c:v>318.68599999999998</c:v>
                </c:pt>
                <c:pt idx="6738" formatCode="0.000">
                  <c:v>318.70999999999998</c:v>
                </c:pt>
                <c:pt idx="6739" formatCode="0.000">
                  <c:v>318.73</c:v>
                </c:pt>
                <c:pt idx="6740" formatCode="0.000">
                  <c:v>318.75299999999999</c:v>
                </c:pt>
                <c:pt idx="6741" formatCode="0.000">
                  <c:v>318.77499999999998</c:v>
                </c:pt>
                <c:pt idx="6742" formatCode="0.000">
                  <c:v>318.79700000000003</c:v>
                </c:pt>
                <c:pt idx="6743" formatCode="0.000">
                  <c:v>318.81900000000002</c:v>
                </c:pt>
                <c:pt idx="6744" formatCode="0.000">
                  <c:v>318.84100000000001</c:v>
                </c:pt>
                <c:pt idx="6745" formatCode="0.000">
                  <c:v>318.863</c:v>
                </c:pt>
                <c:pt idx="6746" formatCode="0.000">
                  <c:v>318.88600000000002</c:v>
                </c:pt>
                <c:pt idx="6747" formatCode="0.000">
                  <c:v>318.90800000000002</c:v>
                </c:pt>
                <c:pt idx="6748" formatCode="0.000">
                  <c:v>318.93200000000002</c:v>
                </c:pt>
                <c:pt idx="6749" formatCode="0.000">
                  <c:v>318.95400000000001</c:v>
                </c:pt>
                <c:pt idx="6750" formatCode="0.000">
                  <c:v>318.976</c:v>
                </c:pt>
                <c:pt idx="6751" formatCode="0.000">
                  <c:v>318.99900000000002</c:v>
                </c:pt>
                <c:pt idx="6752" formatCode="0.000">
                  <c:v>319.02199999999999</c:v>
                </c:pt>
                <c:pt idx="6753" formatCode="0.000">
                  <c:v>319.04599999999999</c:v>
                </c:pt>
                <c:pt idx="6754" formatCode="0.000">
                  <c:v>319.072</c:v>
                </c:pt>
                <c:pt idx="6755" formatCode="0.000">
                  <c:v>319.09399999999999</c:v>
                </c:pt>
                <c:pt idx="6756" formatCode="0.000">
                  <c:v>319.11700000000002</c:v>
                </c:pt>
                <c:pt idx="6757" formatCode="0.000">
                  <c:v>319.14100000000002</c:v>
                </c:pt>
                <c:pt idx="6758" formatCode="0.000">
                  <c:v>319.16500000000002</c:v>
                </c:pt>
                <c:pt idx="6759" formatCode="0.000">
                  <c:v>319.18700000000001</c:v>
                </c:pt>
                <c:pt idx="6760" formatCode="0.000">
                  <c:v>319.21100000000001</c:v>
                </c:pt>
                <c:pt idx="6761" formatCode="0.000">
                  <c:v>319.23599999999999</c:v>
                </c:pt>
                <c:pt idx="6762" formatCode="0.000">
                  <c:v>319.26</c:v>
                </c:pt>
                <c:pt idx="6763" formatCode="0.000">
                  <c:v>319.28300000000002</c:v>
                </c:pt>
                <c:pt idx="6764" formatCode="0.000">
                  <c:v>319.30799999999999</c:v>
                </c:pt>
                <c:pt idx="6765" formatCode="0.000">
                  <c:v>319.33199999999999</c:v>
                </c:pt>
                <c:pt idx="6766" formatCode="0.000">
                  <c:v>319.35500000000002</c:v>
                </c:pt>
                <c:pt idx="6767" formatCode="0.000">
                  <c:v>319.37900000000002</c:v>
                </c:pt>
                <c:pt idx="6768" formatCode="0.000">
                  <c:v>319.404</c:v>
                </c:pt>
                <c:pt idx="6769" formatCode="0.000">
                  <c:v>319.42899999999997</c:v>
                </c:pt>
                <c:pt idx="6770" formatCode="0.000">
                  <c:v>319.45499999999998</c:v>
                </c:pt>
                <c:pt idx="6771" formatCode="0.000">
                  <c:v>319.48</c:v>
                </c:pt>
                <c:pt idx="6772" formatCode="0.000">
                  <c:v>319.50299999999999</c:v>
                </c:pt>
                <c:pt idx="6773" formatCode="0.000">
                  <c:v>319.529</c:v>
                </c:pt>
                <c:pt idx="6774" formatCode="0.000">
                  <c:v>319.553</c:v>
                </c:pt>
                <c:pt idx="6775" formatCode="0.000">
                  <c:v>319.57799999999997</c:v>
                </c:pt>
                <c:pt idx="6776" formatCode="0.000">
                  <c:v>319.60300000000001</c:v>
                </c:pt>
                <c:pt idx="6777" formatCode="0.000">
                  <c:v>319.62799999999999</c:v>
                </c:pt>
                <c:pt idx="6778" formatCode="0.000">
                  <c:v>319.654</c:v>
                </c:pt>
                <c:pt idx="6779" formatCode="0.000">
                  <c:v>319.678</c:v>
                </c:pt>
                <c:pt idx="6780" formatCode="0.000">
                  <c:v>319.70499999999998</c:v>
                </c:pt>
                <c:pt idx="6781" formatCode="0.000">
                  <c:v>319.72899999999998</c:v>
                </c:pt>
                <c:pt idx="6782" formatCode="0.000">
                  <c:v>319.75299999999999</c:v>
                </c:pt>
                <c:pt idx="6783" formatCode="0.000">
                  <c:v>319.77800000000002</c:v>
                </c:pt>
                <c:pt idx="6784" formatCode="0.000">
                  <c:v>319.80500000000001</c:v>
                </c:pt>
                <c:pt idx="6785" formatCode="0.000">
                  <c:v>319.83</c:v>
                </c:pt>
                <c:pt idx="6786" formatCode="0.000">
                  <c:v>319.85399999999998</c:v>
                </c:pt>
                <c:pt idx="6787" formatCode="0.000">
                  <c:v>319.88099999999997</c:v>
                </c:pt>
                <c:pt idx="6788" formatCode="0.000">
                  <c:v>319.90600000000001</c:v>
                </c:pt>
                <c:pt idx="6789" formatCode="0.000">
                  <c:v>319.93099999999998</c:v>
                </c:pt>
                <c:pt idx="6790" formatCode="0.000">
                  <c:v>319.95699999999999</c:v>
                </c:pt>
                <c:pt idx="6791" formatCode="0.000">
                  <c:v>319.98</c:v>
                </c:pt>
                <c:pt idx="6792" formatCode="0.000">
                  <c:v>320.00700000000001</c:v>
                </c:pt>
                <c:pt idx="6793" formatCode="0.000">
                  <c:v>320.03399999999999</c:v>
                </c:pt>
                <c:pt idx="6794" formatCode="0.000">
                  <c:v>320.06</c:v>
                </c:pt>
                <c:pt idx="6795" formatCode="0.000">
                  <c:v>320.08199999999999</c:v>
                </c:pt>
                <c:pt idx="6796" formatCode="0.000">
                  <c:v>320.10599999999999</c:v>
                </c:pt>
                <c:pt idx="6797" formatCode="0.000">
                  <c:v>320.13200000000001</c:v>
                </c:pt>
                <c:pt idx="6798" formatCode="0.000">
                  <c:v>320.15699999999998</c:v>
                </c:pt>
                <c:pt idx="6799" formatCode="0.000">
                  <c:v>320.18200000000002</c:v>
                </c:pt>
                <c:pt idx="6800" formatCode="0.000">
                  <c:v>320.209</c:v>
                </c:pt>
                <c:pt idx="6801" formatCode="0.000">
                  <c:v>320.23500000000001</c:v>
                </c:pt>
                <c:pt idx="6802" formatCode="0.000">
                  <c:v>320.26100000000002</c:v>
                </c:pt>
                <c:pt idx="6803" formatCode="0.000">
                  <c:v>320.29000000000002</c:v>
                </c:pt>
                <c:pt idx="6804" formatCode="0.000">
                  <c:v>320.31599999999997</c:v>
                </c:pt>
                <c:pt idx="6805" formatCode="0.000">
                  <c:v>320.34300000000002</c:v>
                </c:pt>
                <c:pt idx="6806" formatCode="0.000">
                  <c:v>320.37200000000001</c:v>
                </c:pt>
                <c:pt idx="6807" formatCode="0.000">
                  <c:v>320.39800000000002</c:v>
                </c:pt>
                <c:pt idx="6808" formatCode="0.000">
                  <c:v>320.42700000000002</c:v>
                </c:pt>
                <c:pt idx="6809" formatCode="0.000">
                  <c:v>320.45400000000001</c:v>
                </c:pt>
                <c:pt idx="6810" formatCode="0.000">
                  <c:v>320.48099999999999</c:v>
                </c:pt>
                <c:pt idx="6811" formatCode="0.000">
                  <c:v>320.51</c:v>
                </c:pt>
                <c:pt idx="6812" formatCode="0.000">
                  <c:v>320.53800000000001</c:v>
                </c:pt>
                <c:pt idx="6813" formatCode="0.000">
                  <c:v>320.56599999999997</c:v>
                </c:pt>
                <c:pt idx="6814" formatCode="0.000">
                  <c:v>320.59199999999998</c:v>
                </c:pt>
                <c:pt idx="6815" formatCode="0.000">
                  <c:v>320.61799999999999</c:v>
                </c:pt>
                <c:pt idx="6816" formatCode="0.000">
                  <c:v>320.64699999999999</c:v>
                </c:pt>
                <c:pt idx="6817" formatCode="0.000">
                  <c:v>320.67500000000001</c:v>
                </c:pt>
                <c:pt idx="6818" formatCode="0.000">
                  <c:v>320.70299999999997</c:v>
                </c:pt>
                <c:pt idx="6819" formatCode="0.000">
                  <c:v>320.73099999999999</c:v>
                </c:pt>
                <c:pt idx="6820" formatCode="0.000">
                  <c:v>320.75799999999998</c:v>
                </c:pt>
                <c:pt idx="6821" formatCode="0.000">
                  <c:v>320.78500000000003</c:v>
                </c:pt>
                <c:pt idx="6822" formatCode="0.000">
                  <c:v>320.81099999999998</c:v>
                </c:pt>
                <c:pt idx="6823" formatCode="0.000">
                  <c:v>320.839</c:v>
                </c:pt>
                <c:pt idx="6824" formatCode="0.000">
                  <c:v>320.86799999999999</c:v>
                </c:pt>
                <c:pt idx="6825" formatCode="0.000">
                  <c:v>320.89499999999998</c:v>
                </c:pt>
                <c:pt idx="6826" formatCode="0.000">
                  <c:v>320.92099999999999</c:v>
                </c:pt>
                <c:pt idx="6827" formatCode="0.000">
                  <c:v>320.95100000000002</c:v>
                </c:pt>
                <c:pt idx="6828" formatCode="0.000">
                  <c:v>320.97800000000001</c:v>
                </c:pt>
                <c:pt idx="6829" formatCode="0.000">
                  <c:v>321.005</c:v>
                </c:pt>
                <c:pt idx="6830" formatCode="0.000">
                  <c:v>321.03199999999998</c:v>
                </c:pt>
                <c:pt idx="6831" formatCode="0.000">
                  <c:v>321.06</c:v>
                </c:pt>
                <c:pt idx="6832" formatCode="0.000">
                  <c:v>321.08800000000002</c:v>
                </c:pt>
                <c:pt idx="6833" formatCode="0.000">
                  <c:v>321.11200000000002</c:v>
                </c:pt>
                <c:pt idx="6834" formatCode="0.000">
                  <c:v>321.142</c:v>
                </c:pt>
                <c:pt idx="6835" formatCode="0.000">
                  <c:v>321.17099999999999</c:v>
                </c:pt>
                <c:pt idx="6836" formatCode="0.000">
                  <c:v>321.197</c:v>
                </c:pt>
                <c:pt idx="6837" formatCode="0.000">
                  <c:v>321.22399999999999</c:v>
                </c:pt>
                <c:pt idx="6838" formatCode="0.000">
                  <c:v>321.25299999999999</c:v>
                </c:pt>
                <c:pt idx="6839" formatCode="0.000">
                  <c:v>321.27999999999997</c:v>
                </c:pt>
                <c:pt idx="6840" formatCode="0.000">
                  <c:v>321.30799999999999</c:v>
                </c:pt>
                <c:pt idx="6841" formatCode="0.000">
                  <c:v>321.33600000000001</c:v>
                </c:pt>
                <c:pt idx="6842" formatCode="0.000">
                  <c:v>321.363</c:v>
                </c:pt>
                <c:pt idx="6843" formatCode="0.000">
                  <c:v>321.39100000000002</c:v>
                </c:pt>
                <c:pt idx="6844" formatCode="0.000">
                  <c:v>321.41800000000001</c:v>
                </c:pt>
                <c:pt idx="6845" formatCode="0.000">
                  <c:v>321.44499999999999</c:v>
                </c:pt>
                <c:pt idx="6846" formatCode="0.000">
                  <c:v>321.47300000000001</c:v>
                </c:pt>
                <c:pt idx="6847" formatCode="0.000">
                  <c:v>321.49900000000002</c:v>
                </c:pt>
                <c:pt idx="6848" formatCode="0.000">
                  <c:v>321.52699999999999</c:v>
                </c:pt>
                <c:pt idx="6849" formatCode="0.000">
                  <c:v>321.55500000000001</c:v>
                </c:pt>
                <c:pt idx="6850" formatCode="0.000">
                  <c:v>321.58100000000002</c:v>
                </c:pt>
                <c:pt idx="6851" formatCode="0.000">
                  <c:v>321.608</c:v>
                </c:pt>
                <c:pt idx="6852" formatCode="0.000">
                  <c:v>321.63400000000001</c:v>
                </c:pt>
                <c:pt idx="6853" formatCode="0.000">
                  <c:v>321.66199999999998</c:v>
                </c:pt>
                <c:pt idx="6854" formatCode="0.000">
                  <c:v>321.69</c:v>
                </c:pt>
                <c:pt idx="6855" formatCode="0.000">
                  <c:v>321.71600000000001</c:v>
                </c:pt>
                <c:pt idx="6856" formatCode="0.000">
                  <c:v>321.74400000000003</c:v>
                </c:pt>
                <c:pt idx="6857" formatCode="0.000">
                  <c:v>321.77</c:v>
                </c:pt>
                <c:pt idx="6858" formatCode="0.000">
                  <c:v>321.798</c:v>
                </c:pt>
                <c:pt idx="6859" formatCode="0.000">
                  <c:v>321.82499999999999</c:v>
                </c:pt>
                <c:pt idx="6860" formatCode="0.000">
                  <c:v>321.85199999999998</c:v>
                </c:pt>
                <c:pt idx="6861" formatCode="0.000">
                  <c:v>321.88</c:v>
                </c:pt>
                <c:pt idx="6862" formatCode="0.000">
                  <c:v>321.90600000000001</c:v>
                </c:pt>
                <c:pt idx="6863" formatCode="0.000">
                  <c:v>321.93299999999999</c:v>
                </c:pt>
                <c:pt idx="6864" formatCode="0.000">
                  <c:v>321.95999999999998</c:v>
                </c:pt>
                <c:pt idx="6865" formatCode="0.000">
                  <c:v>321.988</c:v>
                </c:pt>
                <c:pt idx="6866" formatCode="0.000">
                  <c:v>322.01299999999998</c:v>
                </c:pt>
                <c:pt idx="6867" formatCode="0.000">
                  <c:v>322.04000000000002</c:v>
                </c:pt>
                <c:pt idx="6868" formatCode="0.000">
                  <c:v>322.06799999999998</c:v>
                </c:pt>
                <c:pt idx="6869" formatCode="0.000">
                  <c:v>322.09300000000002</c:v>
                </c:pt>
                <c:pt idx="6870" formatCode="0.000">
                  <c:v>322.11900000000003</c:v>
                </c:pt>
                <c:pt idx="6871" formatCode="0.000">
                  <c:v>322.14600000000002</c:v>
                </c:pt>
                <c:pt idx="6872" formatCode="0.000">
                  <c:v>322.17200000000003</c:v>
                </c:pt>
                <c:pt idx="6873" formatCode="0.000">
                  <c:v>322.19799999999998</c:v>
                </c:pt>
                <c:pt idx="6874" formatCode="0.000">
                  <c:v>322.22500000000002</c:v>
                </c:pt>
                <c:pt idx="6875" formatCode="0.000">
                  <c:v>322.25200000000001</c:v>
                </c:pt>
                <c:pt idx="6876" formatCode="0.000">
                  <c:v>322.27699999999999</c:v>
                </c:pt>
                <c:pt idx="6877" formatCode="0.000">
                  <c:v>322.303</c:v>
                </c:pt>
                <c:pt idx="6878" formatCode="0.000">
                  <c:v>322.32900000000001</c:v>
                </c:pt>
                <c:pt idx="6879" formatCode="0.000">
                  <c:v>322.35700000000003</c:v>
                </c:pt>
                <c:pt idx="6880" formatCode="0.000">
                  <c:v>322.38200000000001</c:v>
                </c:pt>
                <c:pt idx="6881" formatCode="0.000">
                  <c:v>322.40800000000002</c:v>
                </c:pt>
                <c:pt idx="6882" formatCode="0.000">
                  <c:v>322.43400000000003</c:v>
                </c:pt>
                <c:pt idx="6883" formatCode="0.000">
                  <c:v>322.46199999999999</c:v>
                </c:pt>
                <c:pt idx="6884" formatCode="0.000">
                  <c:v>322.488</c:v>
                </c:pt>
                <c:pt idx="6885" formatCode="0.000">
                  <c:v>322.51299999999998</c:v>
                </c:pt>
                <c:pt idx="6886" formatCode="0.000">
                  <c:v>322.541</c:v>
                </c:pt>
                <c:pt idx="6887" formatCode="0.000">
                  <c:v>322.56599999999997</c:v>
                </c:pt>
                <c:pt idx="6888" formatCode="0.000">
                  <c:v>322.59199999999998</c:v>
                </c:pt>
                <c:pt idx="6889" formatCode="0.000">
                  <c:v>322.61799999999999</c:v>
                </c:pt>
                <c:pt idx="6890" formatCode="0.000">
                  <c:v>322.64400000000001</c:v>
                </c:pt>
                <c:pt idx="6891" formatCode="0.000">
                  <c:v>322.66899999999998</c:v>
                </c:pt>
                <c:pt idx="6892" formatCode="0.000">
                  <c:v>322.69499999999999</c:v>
                </c:pt>
                <c:pt idx="6893" formatCode="0.000">
                  <c:v>322.72000000000003</c:v>
                </c:pt>
                <c:pt idx="6894" formatCode="0.000">
                  <c:v>322.74599999999998</c:v>
                </c:pt>
                <c:pt idx="6895" formatCode="0.000">
                  <c:v>322.77199999999999</c:v>
                </c:pt>
                <c:pt idx="6896" formatCode="0.000">
                  <c:v>322.79700000000003</c:v>
                </c:pt>
                <c:pt idx="6897" formatCode="0.000">
                  <c:v>322.82400000000001</c:v>
                </c:pt>
                <c:pt idx="6898" formatCode="0.000">
                  <c:v>322.84800000000001</c:v>
                </c:pt>
                <c:pt idx="6899" formatCode="0.000">
                  <c:v>322.87299999999999</c:v>
                </c:pt>
                <c:pt idx="6900" formatCode="0.000">
                  <c:v>322.89800000000002</c:v>
                </c:pt>
                <c:pt idx="6901" formatCode="0.000">
                  <c:v>322.92099999999999</c:v>
                </c:pt>
                <c:pt idx="6902" formatCode="0.000">
                  <c:v>322.94600000000003</c:v>
                </c:pt>
                <c:pt idx="6903" formatCode="0.000">
                  <c:v>322.971</c:v>
                </c:pt>
                <c:pt idx="6904" formatCode="0.000">
                  <c:v>322.995</c:v>
                </c:pt>
                <c:pt idx="6905" formatCode="0.000">
                  <c:v>323.01900000000001</c:v>
                </c:pt>
                <c:pt idx="6906" formatCode="0.000">
                  <c:v>323.04399999999998</c:v>
                </c:pt>
                <c:pt idx="6907" formatCode="0.000">
                  <c:v>323.072</c:v>
                </c:pt>
                <c:pt idx="6908" formatCode="0.000">
                  <c:v>323.09699999999998</c:v>
                </c:pt>
                <c:pt idx="6909" formatCode="0.000">
                  <c:v>323.12099999999998</c:v>
                </c:pt>
                <c:pt idx="6910" formatCode="0.000">
                  <c:v>323.14499999999998</c:v>
                </c:pt>
                <c:pt idx="6911" formatCode="0.000">
                  <c:v>323.17099999999999</c:v>
                </c:pt>
                <c:pt idx="6912" formatCode="0.000">
                  <c:v>323.197</c:v>
                </c:pt>
                <c:pt idx="6913" formatCode="0.000">
                  <c:v>323.22199999999998</c:v>
                </c:pt>
                <c:pt idx="6914" formatCode="0.000">
                  <c:v>323.24799999999999</c:v>
                </c:pt>
                <c:pt idx="6915" formatCode="0.000">
                  <c:v>323.27499999999998</c:v>
                </c:pt>
                <c:pt idx="6916" formatCode="0.000">
                  <c:v>323.3</c:v>
                </c:pt>
                <c:pt idx="6917" formatCode="0.000">
                  <c:v>323.32499999999999</c:v>
                </c:pt>
                <c:pt idx="6918" formatCode="0.000">
                  <c:v>323.35000000000002</c:v>
                </c:pt>
                <c:pt idx="6919" formatCode="0.000">
                  <c:v>323.37599999999998</c:v>
                </c:pt>
                <c:pt idx="6920" formatCode="0.000">
                  <c:v>323.40300000000002</c:v>
                </c:pt>
                <c:pt idx="6921" formatCode="0.000">
                  <c:v>323.428</c:v>
                </c:pt>
                <c:pt idx="6922" formatCode="0.000">
                  <c:v>323.45400000000001</c:v>
                </c:pt>
                <c:pt idx="6923" formatCode="0.000">
                  <c:v>323.47899999999998</c:v>
                </c:pt>
                <c:pt idx="6924" formatCode="0.000">
                  <c:v>323.50400000000002</c:v>
                </c:pt>
                <c:pt idx="6925" formatCode="0.000">
                  <c:v>323.53100000000001</c:v>
                </c:pt>
                <c:pt idx="6926" formatCode="0.000">
                  <c:v>323.55700000000002</c:v>
                </c:pt>
                <c:pt idx="6927" formatCode="0.000">
                  <c:v>323.58300000000003</c:v>
                </c:pt>
                <c:pt idx="6928" formatCode="0.000">
                  <c:v>323.60899999999998</c:v>
                </c:pt>
                <c:pt idx="6929" formatCode="0.000">
                  <c:v>323.63499999999999</c:v>
                </c:pt>
                <c:pt idx="6930" formatCode="0.000">
                  <c:v>323.661</c:v>
                </c:pt>
                <c:pt idx="6931" formatCode="0.000">
                  <c:v>323.68700000000001</c:v>
                </c:pt>
                <c:pt idx="6932" formatCode="0.000">
                  <c:v>323.71300000000002</c:v>
                </c:pt>
                <c:pt idx="6933" formatCode="0.000">
                  <c:v>323.73899999999998</c:v>
                </c:pt>
                <c:pt idx="6934" formatCode="0.000">
                  <c:v>323.76600000000002</c:v>
                </c:pt>
                <c:pt idx="6935" formatCode="0.000">
                  <c:v>323.79199999999997</c:v>
                </c:pt>
                <c:pt idx="6936" formatCode="0.000">
                  <c:v>323.81700000000001</c:v>
                </c:pt>
                <c:pt idx="6937" formatCode="0.000">
                  <c:v>323.84399999999999</c:v>
                </c:pt>
                <c:pt idx="6938" formatCode="0.000">
                  <c:v>323.87</c:v>
                </c:pt>
                <c:pt idx="6939" formatCode="0.000">
                  <c:v>323.89600000000002</c:v>
                </c:pt>
                <c:pt idx="6940" formatCode="0.000">
                  <c:v>323.92200000000003</c:v>
                </c:pt>
                <c:pt idx="6941" formatCode="0.000">
                  <c:v>323.94799999999998</c:v>
                </c:pt>
                <c:pt idx="6942" formatCode="0.000">
                  <c:v>323.971</c:v>
                </c:pt>
                <c:pt idx="6943" formatCode="0.000">
                  <c:v>323.99400000000003</c:v>
                </c:pt>
                <c:pt idx="6944" formatCode="0.000">
                  <c:v>324.02</c:v>
                </c:pt>
                <c:pt idx="6945" formatCode="0.000">
                  <c:v>324.04700000000003</c:v>
                </c:pt>
                <c:pt idx="6946" formatCode="0.000">
                  <c:v>324.072</c:v>
                </c:pt>
                <c:pt idx="6947" formatCode="0.000">
                  <c:v>324.09699999999998</c:v>
                </c:pt>
                <c:pt idx="6948" formatCode="0.000">
                  <c:v>324.12299999999999</c:v>
                </c:pt>
                <c:pt idx="6949" formatCode="0.000">
                  <c:v>324.14999999999998</c:v>
                </c:pt>
                <c:pt idx="6950" formatCode="0.000">
                  <c:v>324.17599999999999</c:v>
                </c:pt>
                <c:pt idx="6951" formatCode="0.000">
                  <c:v>324.202</c:v>
                </c:pt>
                <c:pt idx="6952" formatCode="0.000">
                  <c:v>324.22800000000001</c:v>
                </c:pt>
                <c:pt idx="6953" formatCode="0.000">
                  <c:v>324.255</c:v>
                </c:pt>
                <c:pt idx="6954" formatCode="0.000">
                  <c:v>324.28100000000001</c:v>
                </c:pt>
                <c:pt idx="6955" formatCode="0.000">
                  <c:v>324.30799999999999</c:v>
                </c:pt>
                <c:pt idx="6956" formatCode="0.000">
                  <c:v>324.334</c:v>
                </c:pt>
                <c:pt idx="6957" formatCode="0.000">
                  <c:v>324.36099999999999</c:v>
                </c:pt>
                <c:pt idx="6958" formatCode="0.000">
                  <c:v>324.387</c:v>
                </c:pt>
                <c:pt idx="6959" formatCode="0.000">
                  <c:v>324.41399999999999</c:v>
                </c:pt>
                <c:pt idx="6960" formatCode="0.000">
                  <c:v>324.44099999999997</c:v>
                </c:pt>
                <c:pt idx="6961" formatCode="0.000">
                  <c:v>324.46699999999998</c:v>
                </c:pt>
                <c:pt idx="6962" formatCode="0.000">
                  <c:v>324.49400000000003</c:v>
                </c:pt>
                <c:pt idx="6963" formatCode="0.000">
                  <c:v>324.52100000000002</c:v>
                </c:pt>
                <c:pt idx="6964" formatCode="0.000">
                  <c:v>324.54700000000003</c:v>
                </c:pt>
                <c:pt idx="6965" formatCode="0.000">
                  <c:v>324.57400000000001</c:v>
                </c:pt>
                <c:pt idx="6966" formatCode="0.000">
                  <c:v>324.601</c:v>
                </c:pt>
                <c:pt idx="6967" formatCode="0.000">
                  <c:v>324.62700000000001</c:v>
                </c:pt>
                <c:pt idx="6968" formatCode="0.000">
                  <c:v>324.654</c:v>
                </c:pt>
                <c:pt idx="6969" formatCode="0.000">
                  <c:v>324.68099999999998</c:v>
                </c:pt>
                <c:pt idx="6970" formatCode="0.000">
                  <c:v>324.70800000000003</c:v>
                </c:pt>
                <c:pt idx="6971" formatCode="0.000">
                  <c:v>324.73399999999998</c:v>
                </c:pt>
                <c:pt idx="6972" formatCode="0.000">
                  <c:v>324.76</c:v>
                </c:pt>
                <c:pt idx="6973" formatCode="0.000">
                  <c:v>324.786</c:v>
                </c:pt>
                <c:pt idx="6974" formatCode="0.000">
                  <c:v>324.81299999999999</c:v>
                </c:pt>
                <c:pt idx="6975" formatCode="0.000">
                  <c:v>324.83800000000002</c:v>
                </c:pt>
                <c:pt idx="6976" formatCode="0.000">
                  <c:v>324.86500000000001</c:v>
                </c:pt>
                <c:pt idx="6977" formatCode="0.000">
                  <c:v>324.89299999999997</c:v>
                </c:pt>
                <c:pt idx="6978" formatCode="0.000">
                  <c:v>324.92099999999999</c:v>
                </c:pt>
                <c:pt idx="6979" formatCode="0.000">
                  <c:v>324.947</c:v>
                </c:pt>
                <c:pt idx="6980" formatCode="0.000">
                  <c:v>324.97300000000001</c:v>
                </c:pt>
                <c:pt idx="6981" formatCode="0.000">
                  <c:v>325</c:v>
                </c:pt>
                <c:pt idx="6982" formatCode="0.000">
                  <c:v>325.02600000000001</c:v>
                </c:pt>
                <c:pt idx="6983" formatCode="0.000">
                  <c:v>325.05399999999997</c:v>
                </c:pt>
                <c:pt idx="6984" formatCode="0.000">
                  <c:v>325.08</c:v>
                </c:pt>
                <c:pt idx="6985" formatCode="0.000">
                  <c:v>325.10399999999998</c:v>
                </c:pt>
                <c:pt idx="6986" formatCode="0.000">
                  <c:v>325.13</c:v>
                </c:pt>
                <c:pt idx="6987" formatCode="0.000">
                  <c:v>325.15499999999997</c:v>
                </c:pt>
                <c:pt idx="6988" formatCode="0.000">
                  <c:v>325.18200000000002</c:v>
                </c:pt>
                <c:pt idx="6989" formatCode="0.000">
                  <c:v>325.209</c:v>
                </c:pt>
                <c:pt idx="6990" formatCode="0.000">
                  <c:v>325.23500000000001</c:v>
                </c:pt>
                <c:pt idx="6991" formatCode="0.000">
                  <c:v>325.26</c:v>
                </c:pt>
                <c:pt idx="6992" formatCode="0.000">
                  <c:v>325.28699999999998</c:v>
                </c:pt>
                <c:pt idx="6993" formatCode="0.000">
                  <c:v>325.31299999999999</c:v>
                </c:pt>
                <c:pt idx="6994" formatCode="0.000">
                  <c:v>325.339</c:v>
                </c:pt>
                <c:pt idx="6995" formatCode="0.000">
                  <c:v>325.36599999999999</c:v>
                </c:pt>
                <c:pt idx="6996" formatCode="0.000">
                  <c:v>325.392</c:v>
                </c:pt>
                <c:pt idx="6997" formatCode="0.000">
                  <c:v>325.41800000000001</c:v>
                </c:pt>
                <c:pt idx="6998" formatCode="0.000">
                  <c:v>325.44499999999999</c:v>
                </c:pt>
                <c:pt idx="6999" formatCode="0.000">
                  <c:v>325.47000000000003</c:v>
                </c:pt>
                <c:pt idx="7000" formatCode="0.000">
                  <c:v>325.49700000000001</c:v>
                </c:pt>
                <c:pt idx="7001" formatCode="0.000">
                  <c:v>325.52300000000002</c:v>
                </c:pt>
                <c:pt idx="7002" formatCode="0.000">
                  <c:v>325.54899999999998</c:v>
                </c:pt>
                <c:pt idx="7003" formatCode="0.000">
                  <c:v>325.57499999999999</c:v>
                </c:pt>
                <c:pt idx="7004" formatCode="0.000">
                  <c:v>325.60300000000001</c:v>
                </c:pt>
                <c:pt idx="7005" formatCode="0.000">
                  <c:v>325.62900000000002</c:v>
                </c:pt>
                <c:pt idx="7006" formatCode="0.000">
                  <c:v>325.65300000000002</c:v>
                </c:pt>
                <c:pt idx="7007" formatCode="0.000">
                  <c:v>325.67899999999997</c:v>
                </c:pt>
                <c:pt idx="7008" formatCode="0.000">
                  <c:v>325.70800000000003</c:v>
                </c:pt>
                <c:pt idx="7009" formatCode="0.000">
                  <c:v>325.73500000000001</c:v>
                </c:pt>
                <c:pt idx="7010" formatCode="0.000">
                  <c:v>325.762</c:v>
                </c:pt>
                <c:pt idx="7011" formatCode="0.000">
                  <c:v>325.78899999999999</c:v>
                </c:pt>
                <c:pt idx="7012" formatCode="0.000">
                  <c:v>325.815</c:v>
                </c:pt>
                <c:pt idx="7013" formatCode="0.000">
                  <c:v>325.84199999999998</c:v>
                </c:pt>
                <c:pt idx="7014" formatCode="0.000">
                  <c:v>325.87</c:v>
                </c:pt>
                <c:pt idx="7015" formatCode="0.000">
                  <c:v>325.89699999999999</c:v>
                </c:pt>
                <c:pt idx="7016" formatCode="0.000">
                  <c:v>325.92200000000003</c:v>
                </c:pt>
                <c:pt idx="7017" formatCode="0.000">
                  <c:v>325.94900000000001</c:v>
                </c:pt>
                <c:pt idx="7018" formatCode="0.000">
                  <c:v>325.97699999999998</c:v>
                </c:pt>
                <c:pt idx="7019" formatCode="0.000">
                  <c:v>326.00200000000001</c:v>
                </c:pt>
                <c:pt idx="7020" formatCode="0.000">
                  <c:v>326.029</c:v>
                </c:pt>
                <c:pt idx="7021" formatCode="0.000">
                  <c:v>326.05799999999999</c:v>
                </c:pt>
                <c:pt idx="7022" formatCode="0.000">
                  <c:v>326.08499999999998</c:v>
                </c:pt>
                <c:pt idx="7023" formatCode="0.000">
                  <c:v>326.10899999999998</c:v>
                </c:pt>
                <c:pt idx="7024" formatCode="0.000">
                  <c:v>326.13799999999998</c:v>
                </c:pt>
                <c:pt idx="7025" formatCode="0.000">
                  <c:v>326.166</c:v>
                </c:pt>
                <c:pt idx="7026" formatCode="0.000">
                  <c:v>326.19400000000002</c:v>
                </c:pt>
                <c:pt idx="7027" formatCode="0.000">
                  <c:v>326.22399999999999</c:v>
                </c:pt>
                <c:pt idx="7028" formatCode="0.000">
                  <c:v>326.25</c:v>
                </c:pt>
                <c:pt idx="7029" formatCode="0.000">
                  <c:v>326.279</c:v>
                </c:pt>
                <c:pt idx="7030" formatCode="0.000">
                  <c:v>326.30700000000002</c:v>
                </c:pt>
                <c:pt idx="7031" formatCode="0.000">
                  <c:v>326.33300000000003</c:v>
                </c:pt>
                <c:pt idx="7032" formatCode="0.000">
                  <c:v>326.36200000000002</c:v>
                </c:pt>
                <c:pt idx="7033" formatCode="0.000">
                  <c:v>326.38799999999998</c:v>
                </c:pt>
                <c:pt idx="7034" formatCode="0.000">
                  <c:v>326.416</c:v>
                </c:pt>
                <c:pt idx="7035" formatCode="0.000">
                  <c:v>326.44499999999999</c:v>
                </c:pt>
                <c:pt idx="7036" formatCode="0.000">
                  <c:v>326.471</c:v>
                </c:pt>
                <c:pt idx="7037" formatCode="0.000">
                  <c:v>326.49900000000002</c:v>
                </c:pt>
                <c:pt idx="7038" formatCode="0.000">
                  <c:v>326.52699999999999</c:v>
                </c:pt>
                <c:pt idx="7039" formatCode="0.000">
                  <c:v>326.55399999999997</c:v>
                </c:pt>
                <c:pt idx="7040" formatCode="0.000">
                  <c:v>326.58100000000002</c:v>
                </c:pt>
                <c:pt idx="7041" formatCode="0.000">
                  <c:v>326.60899999999998</c:v>
                </c:pt>
                <c:pt idx="7042" formatCode="0.000">
                  <c:v>326.63600000000002</c:v>
                </c:pt>
                <c:pt idx="7043" formatCode="0.000">
                  <c:v>326.66399999999999</c:v>
                </c:pt>
                <c:pt idx="7044" formatCode="0.000">
                  <c:v>326.69299999999998</c:v>
                </c:pt>
                <c:pt idx="7045" formatCode="0.000">
                  <c:v>326.71899999999999</c:v>
                </c:pt>
                <c:pt idx="7046" formatCode="0.000">
                  <c:v>326.74599999999998</c:v>
                </c:pt>
                <c:pt idx="7047" formatCode="0.000">
                  <c:v>326.77300000000002</c:v>
                </c:pt>
                <c:pt idx="7048" formatCode="0.000">
                  <c:v>326.80200000000002</c:v>
                </c:pt>
                <c:pt idx="7049" formatCode="0.000">
                  <c:v>326.82900000000001</c:v>
                </c:pt>
                <c:pt idx="7050" formatCode="0.000">
                  <c:v>326.85399999999998</c:v>
                </c:pt>
                <c:pt idx="7051" formatCode="0.000">
                  <c:v>326.88099999999997</c:v>
                </c:pt>
                <c:pt idx="7052" formatCode="0.000">
                  <c:v>326.90899999999999</c:v>
                </c:pt>
                <c:pt idx="7053" formatCode="0.000">
                  <c:v>326.93599999999998</c:v>
                </c:pt>
                <c:pt idx="7054" formatCode="0.000">
                  <c:v>326.96199999999999</c:v>
                </c:pt>
                <c:pt idx="7055" formatCode="0.000">
                  <c:v>326.98899999999998</c:v>
                </c:pt>
                <c:pt idx="7056" formatCode="0.000">
                  <c:v>327.01400000000001</c:v>
                </c:pt>
                <c:pt idx="7057" formatCode="0.000">
                  <c:v>327.04300000000001</c:v>
                </c:pt>
                <c:pt idx="7058" formatCode="0.000">
                  <c:v>327.07</c:v>
                </c:pt>
                <c:pt idx="7059" formatCode="0.000">
                  <c:v>327.09800000000001</c:v>
                </c:pt>
                <c:pt idx="7060" formatCode="0.000">
                  <c:v>327.12099999999998</c:v>
                </c:pt>
                <c:pt idx="7061" formatCode="0.000">
                  <c:v>327.14699999999999</c:v>
                </c:pt>
                <c:pt idx="7062" formatCode="0.000">
                  <c:v>327.17599999999999</c:v>
                </c:pt>
                <c:pt idx="7063" formatCode="0.000">
                  <c:v>327.20299999999997</c:v>
                </c:pt>
                <c:pt idx="7064" formatCode="0.000">
                  <c:v>327.23</c:v>
                </c:pt>
                <c:pt idx="7065" formatCode="0.000">
                  <c:v>327.25700000000001</c:v>
                </c:pt>
                <c:pt idx="7066" formatCode="0.000">
                  <c:v>327.28399999999999</c:v>
                </c:pt>
                <c:pt idx="7067" formatCode="0.000">
                  <c:v>327.31200000000001</c:v>
                </c:pt>
                <c:pt idx="7068" formatCode="0.000">
                  <c:v>327.33800000000002</c:v>
                </c:pt>
                <c:pt idx="7069" formatCode="0.000">
                  <c:v>327.36500000000001</c:v>
                </c:pt>
                <c:pt idx="7070" formatCode="0.000">
                  <c:v>327.38900000000001</c:v>
                </c:pt>
                <c:pt idx="7071" formatCode="0.000">
                  <c:v>327.41500000000002</c:v>
                </c:pt>
                <c:pt idx="7072" formatCode="0.000">
                  <c:v>327.44499999999999</c:v>
                </c:pt>
                <c:pt idx="7073" formatCode="0.000">
                  <c:v>327.47399999999999</c:v>
                </c:pt>
                <c:pt idx="7074" formatCode="0.000">
                  <c:v>327.5</c:v>
                </c:pt>
                <c:pt idx="7075" formatCode="0.000">
                  <c:v>327.52699999999999</c:v>
                </c:pt>
                <c:pt idx="7076" formatCode="0.000">
                  <c:v>327.55599999999998</c:v>
                </c:pt>
                <c:pt idx="7077" formatCode="0.000">
                  <c:v>327.58199999999999</c:v>
                </c:pt>
                <c:pt idx="7078" formatCode="0.000">
                  <c:v>327.61</c:v>
                </c:pt>
                <c:pt idx="7079" formatCode="0.000">
                  <c:v>327.63499999999999</c:v>
                </c:pt>
                <c:pt idx="7080" formatCode="0.000">
                  <c:v>327.66500000000002</c:v>
                </c:pt>
                <c:pt idx="7081" formatCode="0.000">
                  <c:v>327.69099999999997</c:v>
                </c:pt>
                <c:pt idx="7082" formatCode="0.000">
                  <c:v>327.71699999999998</c:v>
                </c:pt>
                <c:pt idx="7083" formatCode="0.000">
                  <c:v>327.74299999999999</c:v>
                </c:pt>
                <c:pt idx="7084" formatCode="0.000">
                  <c:v>327.77199999999999</c:v>
                </c:pt>
                <c:pt idx="7085" formatCode="0.000">
                  <c:v>327.79899999999998</c:v>
                </c:pt>
                <c:pt idx="7086" formatCode="0.000">
                  <c:v>327.82499999999999</c:v>
                </c:pt>
                <c:pt idx="7087" formatCode="0.000">
                  <c:v>327.851</c:v>
                </c:pt>
                <c:pt idx="7088" formatCode="0.000">
                  <c:v>327.88</c:v>
                </c:pt>
                <c:pt idx="7089" formatCode="0.000">
                  <c:v>327.90800000000002</c:v>
                </c:pt>
                <c:pt idx="7090" formatCode="0.000">
                  <c:v>327.93599999999998</c:v>
                </c:pt>
                <c:pt idx="7091" formatCode="0.000">
                  <c:v>327.96199999999999</c:v>
                </c:pt>
                <c:pt idx="7092" formatCode="0.000">
                  <c:v>327.99</c:v>
                </c:pt>
                <c:pt idx="7093" formatCode="0.000">
                  <c:v>328.01600000000002</c:v>
                </c:pt>
                <c:pt idx="7094" formatCode="0.000">
                  <c:v>328.04500000000002</c:v>
                </c:pt>
                <c:pt idx="7095" formatCode="0.000">
                  <c:v>328.07100000000003</c:v>
                </c:pt>
                <c:pt idx="7096" formatCode="0.000">
                  <c:v>328.09800000000001</c:v>
                </c:pt>
                <c:pt idx="7097" formatCode="0.000">
                  <c:v>328.12400000000002</c:v>
                </c:pt>
                <c:pt idx="7098" formatCode="0.000">
                  <c:v>328.15</c:v>
                </c:pt>
                <c:pt idx="7099" formatCode="0.000">
                  <c:v>328.17700000000002</c:v>
                </c:pt>
                <c:pt idx="7100" formatCode="0.000">
                  <c:v>328.20400000000001</c:v>
                </c:pt>
                <c:pt idx="7101" formatCode="0.000">
                  <c:v>328.23200000000003</c:v>
                </c:pt>
                <c:pt idx="7102" formatCode="0.000">
                  <c:v>328.25700000000001</c:v>
                </c:pt>
                <c:pt idx="7103" formatCode="0.000">
                  <c:v>328.28100000000001</c:v>
                </c:pt>
                <c:pt idx="7104" formatCode="0.000">
                  <c:v>328.30900000000003</c:v>
                </c:pt>
                <c:pt idx="7105" formatCode="0.000">
                  <c:v>328.33800000000002</c:v>
                </c:pt>
                <c:pt idx="7106" formatCode="0.000">
                  <c:v>328.36500000000001</c:v>
                </c:pt>
                <c:pt idx="7107" formatCode="0.000">
                  <c:v>328.39299999999997</c:v>
                </c:pt>
                <c:pt idx="7108" formatCode="0.000">
                  <c:v>328.41899999999998</c:v>
                </c:pt>
                <c:pt idx="7109" formatCode="0.000">
                  <c:v>328.447</c:v>
                </c:pt>
                <c:pt idx="7110" formatCode="0.000">
                  <c:v>328.47300000000001</c:v>
                </c:pt>
                <c:pt idx="7111" formatCode="0.000">
                  <c:v>328.5</c:v>
                </c:pt>
                <c:pt idx="7112" formatCode="0.000">
                  <c:v>328.52600000000001</c:v>
                </c:pt>
                <c:pt idx="7113" formatCode="0.000">
                  <c:v>328.55200000000002</c:v>
                </c:pt>
                <c:pt idx="7114" formatCode="0.000">
                  <c:v>328.58</c:v>
                </c:pt>
                <c:pt idx="7115" formatCode="0.000">
                  <c:v>328.60599999999999</c:v>
                </c:pt>
                <c:pt idx="7116" formatCode="0.000">
                  <c:v>328.63499999999999</c:v>
                </c:pt>
                <c:pt idx="7117" formatCode="0.000">
                  <c:v>328.66199999999998</c:v>
                </c:pt>
                <c:pt idx="7118" formatCode="0.000">
                  <c:v>328.68900000000002</c:v>
                </c:pt>
                <c:pt idx="7119" formatCode="0.000">
                  <c:v>328.71499999999997</c:v>
                </c:pt>
                <c:pt idx="7120" formatCode="0.000">
                  <c:v>328.74099999999999</c:v>
                </c:pt>
                <c:pt idx="7121" formatCode="0.000">
                  <c:v>328.76900000000001</c:v>
                </c:pt>
                <c:pt idx="7122" formatCode="0.000">
                  <c:v>328.79500000000002</c:v>
                </c:pt>
                <c:pt idx="7123" formatCode="0.000">
                  <c:v>328.822</c:v>
                </c:pt>
                <c:pt idx="7124" formatCode="0.000">
                  <c:v>328.85</c:v>
                </c:pt>
                <c:pt idx="7125" formatCode="0.000">
                  <c:v>328.87700000000001</c:v>
                </c:pt>
                <c:pt idx="7126" formatCode="0.000">
                  <c:v>328.90300000000002</c:v>
                </c:pt>
                <c:pt idx="7127" formatCode="0.000">
                  <c:v>328.92899999999997</c:v>
                </c:pt>
                <c:pt idx="7128" formatCode="0.000">
                  <c:v>328.95699999999999</c:v>
                </c:pt>
                <c:pt idx="7129" formatCode="0.000">
                  <c:v>328.98200000000003</c:v>
                </c:pt>
                <c:pt idx="7130" formatCode="0.000">
                  <c:v>329.01</c:v>
                </c:pt>
                <c:pt idx="7131" formatCode="0.000">
                  <c:v>329.03800000000001</c:v>
                </c:pt>
                <c:pt idx="7132" formatCode="0.000">
                  <c:v>329.06400000000002</c:v>
                </c:pt>
                <c:pt idx="7133" formatCode="0.000">
                  <c:v>329.09</c:v>
                </c:pt>
                <c:pt idx="7134" formatCode="0.000">
                  <c:v>329.11599999999999</c:v>
                </c:pt>
                <c:pt idx="7135" formatCode="0.000">
                  <c:v>329.14400000000001</c:v>
                </c:pt>
                <c:pt idx="7136" formatCode="0.000">
                  <c:v>329.173</c:v>
                </c:pt>
                <c:pt idx="7137" formatCode="0.000">
                  <c:v>329.2</c:v>
                </c:pt>
                <c:pt idx="7138" formatCode="0.000">
                  <c:v>329.22800000000001</c:v>
                </c:pt>
                <c:pt idx="7139" formatCode="0.000">
                  <c:v>329.255</c:v>
                </c:pt>
                <c:pt idx="7140" formatCode="0.000">
                  <c:v>329.28300000000002</c:v>
                </c:pt>
                <c:pt idx="7141" formatCode="0.000">
                  <c:v>329.31200000000001</c:v>
                </c:pt>
                <c:pt idx="7142" formatCode="0.000">
                  <c:v>329.33800000000002</c:v>
                </c:pt>
                <c:pt idx="7143" formatCode="0.000">
                  <c:v>329.36399999999998</c:v>
                </c:pt>
                <c:pt idx="7144" formatCode="0.000">
                  <c:v>329.392</c:v>
                </c:pt>
                <c:pt idx="7145" formatCode="0.000">
                  <c:v>329.42</c:v>
                </c:pt>
                <c:pt idx="7146" formatCode="0.000">
                  <c:v>329.447</c:v>
                </c:pt>
                <c:pt idx="7147" formatCode="0.000">
                  <c:v>329.47300000000001</c:v>
                </c:pt>
                <c:pt idx="7148" formatCode="0.000">
                  <c:v>329.50200000000001</c:v>
                </c:pt>
                <c:pt idx="7149" formatCode="0.000">
                  <c:v>329.52800000000002</c:v>
                </c:pt>
                <c:pt idx="7150" formatCode="0.000">
                  <c:v>329.55599999999998</c:v>
                </c:pt>
                <c:pt idx="7151" formatCode="0.000">
                  <c:v>329.58300000000003</c:v>
                </c:pt>
                <c:pt idx="7152" formatCode="0.000">
                  <c:v>329.61200000000002</c:v>
                </c:pt>
                <c:pt idx="7153" formatCode="0.000">
                  <c:v>329.63799999999998</c:v>
                </c:pt>
                <c:pt idx="7154" formatCode="0.000">
                  <c:v>329.66699999999997</c:v>
                </c:pt>
                <c:pt idx="7155" formatCode="0.000">
                  <c:v>329.69200000000001</c:v>
                </c:pt>
                <c:pt idx="7156" formatCode="0.000">
                  <c:v>329.72</c:v>
                </c:pt>
                <c:pt idx="7157" formatCode="0.000">
                  <c:v>329.74700000000001</c:v>
                </c:pt>
                <c:pt idx="7158" formatCode="0.000">
                  <c:v>329.774</c:v>
                </c:pt>
                <c:pt idx="7159" formatCode="0.000">
                  <c:v>329.80200000000002</c:v>
                </c:pt>
                <c:pt idx="7160" formatCode="0.000">
                  <c:v>329.82900000000001</c:v>
                </c:pt>
                <c:pt idx="7161" formatCode="0.000">
                  <c:v>329.85700000000003</c:v>
                </c:pt>
                <c:pt idx="7162" formatCode="0.000">
                  <c:v>329.88299999999998</c:v>
                </c:pt>
                <c:pt idx="7163" formatCode="0.000">
                  <c:v>329.911</c:v>
                </c:pt>
                <c:pt idx="7164" formatCode="0.000">
                  <c:v>329.93700000000001</c:v>
                </c:pt>
                <c:pt idx="7165" formatCode="0.000">
                  <c:v>329.96499999999997</c:v>
                </c:pt>
                <c:pt idx="7166" formatCode="0.000">
                  <c:v>329.99</c:v>
                </c:pt>
                <c:pt idx="7167" formatCode="0.000">
                  <c:v>330.01799999999997</c:v>
                </c:pt>
                <c:pt idx="7168" formatCode="0.000">
                  <c:v>330.04599999999999</c:v>
                </c:pt>
                <c:pt idx="7169" formatCode="0.000">
                  <c:v>330.07299999999998</c:v>
                </c:pt>
                <c:pt idx="7170" formatCode="0.000">
                  <c:v>330.09899999999999</c:v>
                </c:pt>
                <c:pt idx="7171" formatCode="0.000">
                  <c:v>330.12400000000002</c:v>
                </c:pt>
                <c:pt idx="7172" formatCode="0.000">
                  <c:v>330.15300000000002</c:v>
                </c:pt>
                <c:pt idx="7173" formatCode="0.000">
                  <c:v>330.17899999999997</c:v>
                </c:pt>
                <c:pt idx="7174" formatCode="0.000">
                  <c:v>330.20600000000002</c:v>
                </c:pt>
                <c:pt idx="7175" formatCode="0.000">
                  <c:v>330.23200000000003</c:v>
                </c:pt>
                <c:pt idx="7176" formatCode="0.000">
                  <c:v>330.25900000000001</c:v>
                </c:pt>
                <c:pt idx="7177" formatCode="0.000">
                  <c:v>330.286</c:v>
                </c:pt>
                <c:pt idx="7178" formatCode="0.000">
                  <c:v>330.31400000000002</c:v>
                </c:pt>
                <c:pt idx="7179" formatCode="0.000">
                  <c:v>330.33800000000002</c:v>
                </c:pt>
                <c:pt idx="7180" formatCode="0.000">
                  <c:v>330.36500000000001</c:v>
                </c:pt>
                <c:pt idx="7181" formatCode="0.000">
                  <c:v>330.39100000000002</c:v>
                </c:pt>
                <c:pt idx="7182" formatCode="0.000">
                  <c:v>330.41800000000001</c:v>
                </c:pt>
                <c:pt idx="7183" formatCode="0.000">
                  <c:v>330.44299999999998</c:v>
                </c:pt>
                <c:pt idx="7184" formatCode="0.000">
                  <c:v>330.47</c:v>
                </c:pt>
                <c:pt idx="7185" formatCode="0.000">
                  <c:v>330.49799999999999</c:v>
                </c:pt>
                <c:pt idx="7186" formatCode="0.000">
                  <c:v>330.52300000000002</c:v>
                </c:pt>
                <c:pt idx="7187" formatCode="0.000">
                  <c:v>330.54899999999998</c:v>
                </c:pt>
                <c:pt idx="7188" formatCode="0.000">
                  <c:v>330.57400000000001</c:v>
                </c:pt>
                <c:pt idx="7189" formatCode="0.000">
                  <c:v>330.60199999999998</c:v>
                </c:pt>
                <c:pt idx="7190" formatCode="0.000">
                  <c:v>330.63</c:v>
                </c:pt>
                <c:pt idx="7191" formatCode="0.000">
                  <c:v>330.65600000000001</c:v>
                </c:pt>
                <c:pt idx="7192" formatCode="0.000">
                  <c:v>330.68299999999999</c:v>
                </c:pt>
                <c:pt idx="7193" formatCode="0.000">
                  <c:v>330.71</c:v>
                </c:pt>
                <c:pt idx="7194" formatCode="0.000">
                  <c:v>330.73599999999999</c:v>
                </c:pt>
                <c:pt idx="7195" formatCode="0.000">
                  <c:v>330.76499999999999</c:v>
                </c:pt>
                <c:pt idx="7196" formatCode="0.000">
                  <c:v>330.79</c:v>
                </c:pt>
                <c:pt idx="7197" formatCode="0.000">
                  <c:v>330.81700000000001</c:v>
                </c:pt>
                <c:pt idx="7198" formatCode="0.000">
                  <c:v>330.84399999999999</c:v>
                </c:pt>
                <c:pt idx="7199" formatCode="0.000">
                  <c:v>330.86900000000003</c:v>
                </c:pt>
                <c:pt idx="7200" formatCode="0.000">
                  <c:v>330.89400000000001</c:v>
                </c:pt>
                <c:pt idx="7201" formatCode="0.000">
                  <c:v>330.92099999999999</c:v>
                </c:pt>
                <c:pt idx="7202" formatCode="0.000">
                  <c:v>330.94900000000001</c:v>
                </c:pt>
                <c:pt idx="7203" formatCode="0.000">
                  <c:v>330.976</c:v>
                </c:pt>
                <c:pt idx="7204" formatCode="0.000">
                  <c:v>331.00099999999998</c:v>
                </c:pt>
                <c:pt idx="7205" formatCode="0.000">
                  <c:v>331.02699999999999</c:v>
                </c:pt>
                <c:pt idx="7206" formatCode="0.000">
                  <c:v>331.05500000000001</c:v>
                </c:pt>
                <c:pt idx="7207" formatCode="0.000">
                  <c:v>331.08100000000002</c:v>
                </c:pt>
                <c:pt idx="7208" formatCode="0.000">
                  <c:v>331.10599999999999</c:v>
                </c:pt>
                <c:pt idx="7209" formatCode="0.000">
                  <c:v>331.13099999999997</c:v>
                </c:pt>
                <c:pt idx="7210" formatCode="0.000">
                  <c:v>331.15699999999998</c:v>
                </c:pt>
                <c:pt idx="7211" formatCode="0.000">
                  <c:v>331.18200000000002</c:v>
                </c:pt>
                <c:pt idx="7212" formatCode="0.000">
                  <c:v>331.20800000000003</c:v>
                </c:pt>
                <c:pt idx="7213" formatCode="0.000">
                  <c:v>331.233</c:v>
                </c:pt>
                <c:pt idx="7214" formatCode="0.000">
                  <c:v>331.26100000000002</c:v>
                </c:pt>
                <c:pt idx="7215" formatCode="0.000">
                  <c:v>331.286</c:v>
                </c:pt>
                <c:pt idx="7216" formatCode="0.000">
                  <c:v>331.31200000000001</c:v>
                </c:pt>
                <c:pt idx="7217" formatCode="0.000">
                  <c:v>331.33800000000002</c:v>
                </c:pt>
                <c:pt idx="7218" formatCode="0.000">
                  <c:v>331.363</c:v>
                </c:pt>
                <c:pt idx="7219" formatCode="0.000">
                  <c:v>331.39</c:v>
                </c:pt>
                <c:pt idx="7220" formatCode="0.000">
                  <c:v>331.416</c:v>
                </c:pt>
                <c:pt idx="7221" formatCode="0.000">
                  <c:v>331.44099999999997</c:v>
                </c:pt>
                <c:pt idx="7222" formatCode="0.000">
                  <c:v>331.46699999999998</c:v>
                </c:pt>
                <c:pt idx="7223" formatCode="0.000">
                  <c:v>331.49299999999999</c:v>
                </c:pt>
                <c:pt idx="7224" formatCode="0.000">
                  <c:v>331.51900000000001</c:v>
                </c:pt>
                <c:pt idx="7225" formatCode="0.000">
                  <c:v>331.54500000000002</c:v>
                </c:pt>
                <c:pt idx="7226" formatCode="0.000">
                  <c:v>331.572</c:v>
                </c:pt>
                <c:pt idx="7227" formatCode="0.000">
                  <c:v>331.59800000000001</c:v>
                </c:pt>
                <c:pt idx="7228" formatCode="0.000">
                  <c:v>331.62299999999999</c:v>
                </c:pt>
                <c:pt idx="7229" formatCode="0.000">
                  <c:v>331.649</c:v>
                </c:pt>
                <c:pt idx="7230" formatCode="0.000">
                  <c:v>331.67399999999998</c:v>
                </c:pt>
                <c:pt idx="7231" formatCode="0.000">
                  <c:v>331.69900000000001</c:v>
                </c:pt>
                <c:pt idx="7232" formatCode="0.000">
                  <c:v>331.726</c:v>
                </c:pt>
                <c:pt idx="7233" formatCode="0.000">
                  <c:v>331.75200000000001</c:v>
                </c:pt>
                <c:pt idx="7234" formatCode="0.000">
                  <c:v>331.779</c:v>
                </c:pt>
                <c:pt idx="7235" formatCode="0.000">
                  <c:v>331.80399999999997</c:v>
                </c:pt>
                <c:pt idx="7236" formatCode="0.000">
                  <c:v>331.83199999999999</c:v>
                </c:pt>
                <c:pt idx="7237" formatCode="0.000">
                  <c:v>331.85899999999998</c:v>
                </c:pt>
                <c:pt idx="7238" formatCode="0.000">
                  <c:v>331.88200000000001</c:v>
                </c:pt>
                <c:pt idx="7239" formatCode="0.000">
                  <c:v>331.90899999999999</c:v>
                </c:pt>
                <c:pt idx="7240" formatCode="0.000">
                  <c:v>331.93599999999998</c:v>
                </c:pt>
                <c:pt idx="7241" formatCode="0.000">
                  <c:v>331.96100000000001</c:v>
                </c:pt>
                <c:pt idx="7242" formatCode="0.000">
                  <c:v>331.98899999999998</c:v>
                </c:pt>
                <c:pt idx="7243" formatCode="0.000">
                  <c:v>332.01499999999999</c:v>
                </c:pt>
                <c:pt idx="7244" formatCode="0.000">
                  <c:v>332.04199999999997</c:v>
                </c:pt>
                <c:pt idx="7245" formatCode="0.000">
                  <c:v>332.06900000000002</c:v>
                </c:pt>
                <c:pt idx="7246" formatCode="0.000">
                  <c:v>332.09500000000003</c:v>
                </c:pt>
                <c:pt idx="7247" formatCode="0.000">
                  <c:v>332.12299999999999</c:v>
                </c:pt>
                <c:pt idx="7248" formatCode="0.000">
                  <c:v>332.15100000000001</c:v>
                </c:pt>
                <c:pt idx="7249" formatCode="0.000">
                  <c:v>332.17700000000002</c:v>
                </c:pt>
                <c:pt idx="7250" formatCode="0.000">
                  <c:v>332.20499999999998</c:v>
                </c:pt>
                <c:pt idx="7251" formatCode="0.000">
                  <c:v>332.233</c:v>
                </c:pt>
                <c:pt idx="7252" formatCode="0.000">
                  <c:v>332.26</c:v>
                </c:pt>
                <c:pt idx="7253" formatCode="0.000">
                  <c:v>332.28699999999998</c:v>
                </c:pt>
                <c:pt idx="7254" formatCode="0.000">
                  <c:v>332.315</c:v>
                </c:pt>
                <c:pt idx="7255" formatCode="0.000">
                  <c:v>332.34199999999998</c:v>
                </c:pt>
                <c:pt idx="7256" formatCode="0.000">
                  <c:v>332.36900000000003</c:v>
                </c:pt>
                <c:pt idx="7257" formatCode="0.000">
                  <c:v>332.39699999999999</c:v>
                </c:pt>
                <c:pt idx="7258" formatCode="0.000">
                  <c:v>332.42399999999998</c:v>
                </c:pt>
                <c:pt idx="7259" formatCode="0.000">
                  <c:v>332.452</c:v>
                </c:pt>
                <c:pt idx="7260" formatCode="0.000">
                  <c:v>332.48</c:v>
                </c:pt>
                <c:pt idx="7261" formatCode="0.000">
                  <c:v>332.505</c:v>
                </c:pt>
                <c:pt idx="7262" formatCode="0.000">
                  <c:v>332.53199999999998</c:v>
                </c:pt>
                <c:pt idx="7263" formatCode="0.000">
                  <c:v>332.55900000000003</c:v>
                </c:pt>
                <c:pt idx="7264" formatCode="0.000">
                  <c:v>332.58499999999998</c:v>
                </c:pt>
                <c:pt idx="7265" formatCode="0.000">
                  <c:v>332.61399999999998</c:v>
                </c:pt>
                <c:pt idx="7266" formatCode="0.000">
                  <c:v>332.642</c:v>
                </c:pt>
                <c:pt idx="7267" formatCode="0.000">
                  <c:v>332.67</c:v>
                </c:pt>
                <c:pt idx="7268" formatCode="0.000">
                  <c:v>332.697</c:v>
                </c:pt>
                <c:pt idx="7269" formatCode="0.000">
                  <c:v>332.726</c:v>
                </c:pt>
                <c:pt idx="7270" formatCode="0.000">
                  <c:v>332.75299999999999</c:v>
                </c:pt>
                <c:pt idx="7271" formatCode="0.000">
                  <c:v>332.78</c:v>
                </c:pt>
                <c:pt idx="7272" formatCode="0.000">
                  <c:v>332.80900000000003</c:v>
                </c:pt>
                <c:pt idx="7273" formatCode="0.000">
                  <c:v>332.83600000000001</c:v>
                </c:pt>
                <c:pt idx="7274" formatCode="0.000">
                  <c:v>332.86399999999998</c:v>
                </c:pt>
                <c:pt idx="7275" formatCode="0.000">
                  <c:v>332.892</c:v>
                </c:pt>
                <c:pt idx="7276" formatCode="0.000">
                  <c:v>332.92</c:v>
                </c:pt>
                <c:pt idx="7277" formatCode="0.000">
                  <c:v>332.947</c:v>
                </c:pt>
                <c:pt idx="7278" formatCode="0.000">
                  <c:v>332.97399999999999</c:v>
                </c:pt>
                <c:pt idx="7279" formatCode="0.000">
                  <c:v>333.00099999999998</c:v>
                </c:pt>
                <c:pt idx="7280" formatCode="0.000">
                  <c:v>333.02800000000002</c:v>
                </c:pt>
                <c:pt idx="7281" formatCode="0.000">
                  <c:v>333.05700000000002</c:v>
                </c:pt>
                <c:pt idx="7282" formatCode="0.000">
                  <c:v>333.08499999999998</c:v>
                </c:pt>
                <c:pt idx="7283" formatCode="0.000">
                  <c:v>333.11</c:v>
                </c:pt>
                <c:pt idx="7284" formatCode="0.000">
                  <c:v>333.13600000000002</c:v>
                </c:pt>
                <c:pt idx="7285" formatCode="0.000">
                  <c:v>333.16399999999999</c:v>
                </c:pt>
                <c:pt idx="7286" formatCode="0.000">
                  <c:v>333.19099999999997</c:v>
                </c:pt>
                <c:pt idx="7287" formatCode="0.000">
                  <c:v>333.21899999999999</c:v>
                </c:pt>
                <c:pt idx="7288" formatCode="0.000">
                  <c:v>333.24700000000001</c:v>
                </c:pt>
                <c:pt idx="7289" formatCode="0.000">
                  <c:v>333.27300000000002</c:v>
                </c:pt>
                <c:pt idx="7290" formatCode="0.000">
                  <c:v>333.3</c:v>
                </c:pt>
                <c:pt idx="7291" formatCode="0.000">
                  <c:v>333.327</c:v>
                </c:pt>
                <c:pt idx="7292" formatCode="0.000">
                  <c:v>333.35599999999999</c:v>
                </c:pt>
                <c:pt idx="7293" formatCode="0.000">
                  <c:v>333.38299999999998</c:v>
                </c:pt>
                <c:pt idx="7294" formatCode="0.000">
                  <c:v>333.41</c:v>
                </c:pt>
                <c:pt idx="7295" formatCode="0.000">
                  <c:v>333.43700000000001</c:v>
                </c:pt>
                <c:pt idx="7296" formatCode="0.000">
                  <c:v>333.464</c:v>
                </c:pt>
                <c:pt idx="7297" formatCode="0.000">
                  <c:v>333.49299999999999</c:v>
                </c:pt>
                <c:pt idx="7298" formatCode="0.000">
                  <c:v>333.51799999999997</c:v>
                </c:pt>
                <c:pt idx="7299" formatCode="0.000">
                  <c:v>333.54599999999999</c:v>
                </c:pt>
                <c:pt idx="7300" formatCode="0.000">
                  <c:v>333.57400000000001</c:v>
                </c:pt>
                <c:pt idx="7301" formatCode="0.000">
                  <c:v>333.601</c:v>
                </c:pt>
                <c:pt idx="7302" formatCode="0.000">
                  <c:v>333.62900000000002</c:v>
                </c:pt>
                <c:pt idx="7303" formatCode="0.000">
                  <c:v>333.654</c:v>
                </c:pt>
                <c:pt idx="7304" formatCode="0.000">
                  <c:v>333.68099999999998</c:v>
                </c:pt>
                <c:pt idx="7305" formatCode="0.000">
                  <c:v>333.709</c:v>
                </c:pt>
                <c:pt idx="7306" formatCode="0.000">
                  <c:v>333.73500000000001</c:v>
                </c:pt>
                <c:pt idx="7307" formatCode="0.000">
                  <c:v>333.762</c:v>
                </c:pt>
                <c:pt idx="7308" formatCode="0.000">
                  <c:v>333.78800000000001</c:v>
                </c:pt>
                <c:pt idx="7309" formatCode="0.000">
                  <c:v>333.81799999999998</c:v>
                </c:pt>
                <c:pt idx="7310" formatCode="0.000">
                  <c:v>333.84300000000002</c:v>
                </c:pt>
                <c:pt idx="7311" formatCode="0.000">
                  <c:v>333.87099999999998</c:v>
                </c:pt>
                <c:pt idx="7312" formatCode="0.000">
                  <c:v>333.89699999999999</c:v>
                </c:pt>
                <c:pt idx="7313" formatCode="0.000">
                  <c:v>333.92399999999998</c:v>
                </c:pt>
                <c:pt idx="7314" formatCode="0.000">
                  <c:v>333.95</c:v>
                </c:pt>
                <c:pt idx="7315" formatCode="0.000">
                  <c:v>333.97800000000001</c:v>
                </c:pt>
                <c:pt idx="7316" formatCode="0.000">
                  <c:v>334.00400000000002</c:v>
                </c:pt>
                <c:pt idx="7317" formatCode="0.000">
                  <c:v>334.03199999999998</c:v>
                </c:pt>
                <c:pt idx="7318" formatCode="0.000">
                  <c:v>334.06099999999998</c:v>
                </c:pt>
                <c:pt idx="7319" formatCode="0.000">
                  <c:v>334.08800000000002</c:v>
                </c:pt>
                <c:pt idx="7320" formatCode="0.000">
                  <c:v>334.11599999999999</c:v>
                </c:pt>
                <c:pt idx="7321" formatCode="0.000">
                  <c:v>334.14400000000001</c:v>
                </c:pt>
                <c:pt idx="7322" formatCode="0.000">
                  <c:v>334.17099999999999</c:v>
                </c:pt>
                <c:pt idx="7323" formatCode="0.000">
                  <c:v>334.19900000000001</c:v>
                </c:pt>
                <c:pt idx="7324" formatCode="0.000">
                  <c:v>334.22699999999998</c:v>
                </c:pt>
                <c:pt idx="7325" formatCode="0.000">
                  <c:v>334.255</c:v>
                </c:pt>
                <c:pt idx="7326" formatCode="0.000">
                  <c:v>334.28100000000001</c:v>
                </c:pt>
                <c:pt idx="7327" formatCode="0.000">
                  <c:v>334.30799999999999</c:v>
                </c:pt>
                <c:pt idx="7328" formatCode="0.000">
                  <c:v>334.33600000000001</c:v>
                </c:pt>
                <c:pt idx="7329" formatCode="0.000">
                  <c:v>334.363</c:v>
                </c:pt>
                <c:pt idx="7330" formatCode="0.000">
                  <c:v>334.39100000000002</c:v>
                </c:pt>
                <c:pt idx="7331" formatCode="0.000">
                  <c:v>334.41699999999997</c:v>
                </c:pt>
                <c:pt idx="7332" formatCode="0.000">
                  <c:v>334.447</c:v>
                </c:pt>
                <c:pt idx="7333" formatCode="0.000">
                  <c:v>334.47399999999999</c:v>
                </c:pt>
                <c:pt idx="7334" formatCode="0.000">
                  <c:v>334.50099999999998</c:v>
                </c:pt>
                <c:pt idx="7335" formatCode="0.000">
                  <c:v>334.529</c:v>
                </c:pt>
                <c:pt idx="7336" formatCode="0.000">
                  <c:v>334.55700000000002</c:v>
                </c:pt>
                <c:pt idx="7337" formatCode="0.000">
                  <c:v>334.58499999999998</c:v>
                </c:pt>
                <c:pt idx="7338" formatCode="0.000">
                  <c:v>334.61200000000002</c:v>
                </c:pt>
                <c:pt idx="7339" formatCode="0.000">
                  <c:v>334.63600000000002</c:v>
                </c:pt>
                <c:pt idx="7340" formatCode="0.000">
                  <c:v>334.666</c:v>
                </c:pt>
                <c:pt idx="7341" formatCode="0.000">
                  <c:v>334.69200000000001</c:v>
                </c:pt>
                <c:pt idx="7342" formatCode="0.000">
                  <c:v>334.71800000000002</c:v>
                </c:pt>
                <c:pt idx="7343" formatCode="0.000">
                  <c:v>334.745</c:v>
                </c:pt>
                <c:pt idx="7344" formatCode="0.000">
                  <c:v>334.774</c:v>
                </c:pt>
                <c:pt idx="7345" formatCode="0.000">
                  <c:v>334.80200000000002</c:v>
                </c:pt>
                <c:pt idx="7346" formatCode="0.000">
                  <c:v>334.82900000000001</c:v>
                </c:pt>
                <c:pt idx="7347" formatCode="0.000">
                  <c:v>334.85700000000003</c:v>
                </c:pt>
                <c:pt idx="7348" formatCode="0.000">
                  <c:v>334.88299999999998</c:v>
                </c:pt>
                <c:pt idx="7349" formatCode="0.000">
                  <c:v>334.911</c:v>
                </c:pt>
                <c:pt idx="7350" formatCode="0.000">
                  <c:v>334.93900000000002</c:v>
                </c:pt>
                <c:pt idx="7351" formatCode="0.000">
                  <c:v>334.964</c:v>
                </c:pt>
                <c:pt idx="7352" formatCode="0.000">
                  <c:v>334.99099999999999</c:v>
                </c:pt>
                <c:pt idx="7353" formatCode="0.000">
                  <c:v>335.01900000000001</c:v>
                </c:pt>
                <c:pt idx="7354" formatCode="0.000">
                  <c:v>335.048</c:v>
                </c:pt>
                <c:pt idx="7355" formatCode="0.000">
                  <c:v>335.07400000000001</c:v>
                </c:pt>
                <c:pt idx="7356" formatCode="0.000">
                  <c:v>335.1</c:v>
                </c:pt>
                <c:pt idx="7357" formatCode="0.000">
                  <c:v>335.125</c:v>
                </c:pt>
                <c:pt idx="7358" formatCode="0.000">
                  <c:v>335.15300000000002</c:v>
                </c:pt>
                <c:pt idx="7359" formatCode="0.000">
                  <c:v>335.178</c:v>
                </c:pt>
                <c:pt idx="7360" formatCode="0.000">
                  <c:v>335.20499999999998</c:v>
                </c:pt>
                <c:pt idx="7361" formatCode="0.000">
                  <c:v>335.23099999999999</c:v>
                </c:pt>
                <c:pt idx="7362" formatCode="0.000">
                  <c:v>335.25900000000001</c:v>
                </c:pt>
                <c:pt idx="7363" formatCode="0.000">
                  <c:v>335.28399999999999</c:v>
                </c:pt>
                <c:pt idx="7364" formatCode="0.000">
                  <c:v>335.31099999999998</c:v>
                </c:pt>
                <c:pt idx="7365" formatCode="0.000">
                  <c:v>335.33699999999999</c:v>
                </c:pt>
                <c:pt idx="7366" formatCode="0.000">
                  <c:v>335.36500000000001</c:v>
                </c:pt>
                <c:pt idx="7367" formatCode="0.000">
                  <c:v>335.39100000000002</c:v>
                </c:pt>
                <c:pt idx="7368" formatCode="0.000">
                  <c:v>335.41899999999998</c:v>
                </c:pt>
                <c:pt idx="7369" formatCode="0.000">
                  <c:v>335.44600000000003</c:v>
                </c:pt>
                <c:pt idx="7370" formatCode="0.000">
                  <c:v>335.471</c:v>
                </c:pt>
                <c:pt idx="7371" formatCode="0.000">
                  <c:v>335.49900000000002</c:v>
                </c:pt>
                <c:pt idx="7372" formatCode="0.000">
                  <c:v>335.52600000000001</c:v>
                </c:pt>
                <c:pt idx="7373" formatCode="0.000">
                  <c:v>335.553</c:v>
                </c:pt>
                <c:pt idx="7374" formatCode="0.000">
                  <c:v>335.58</c:v>
                </c:pt>
                <c:pt idx="7375" formatCode="0.000">
                  <c:v>335.60599999999999</c:v>
                </c:pt>
                <c:pt idx="7376" formatCode="0.000">
                  <c:v>335.63400000000001</c:v>
                </c:pt>
                <c:pt idx="7377" formatCode="0.000">
                  <c:v>335.66199999999998</c:v>
                </c:pt>
                <c:pt idx="7378" formatCode="0.000">
                  <c:v>335.68900000000002</c:v>
                </c:pt>
                <c:pt idx="7379" formatCode="0.000">
                  <c:v>335.71699999999998</c:v>
                </c:pt>
                <c:pt idx="7380" formatCode="0.000">
                  <c:v>335.74400000000003</c:v>
                </c:pt>
                <c:pt idx="7381" formatCode="0.000">
                  <c:v>335.77100000000002</c:v>
                </c:pt>
                <c:pt idx="7382" formatCode="0.000">
                  <c:v>335.79700000000003</c:v>
                </c:pt>
                <c:pt idx="7383" formatCode="0.000">
                  <c:v>335.82499999999999</c:v>
                </c:pt>
                <c:pt idx="7384" formatCode="0.000">
                  <c:v>335.85</c:v>
                </c:pt>
                <c:pt idx="7385" formatCode="0.000">
                  <c:v>335.87700000000001</c:v>
                </c:pt>
                <c:pt idx="7386" formatCode="0.000">
                  <c:v>335.90499999999997</c:v>
                </c:pt>
                <c:pt idx="7387" formatCode="0.000">
                  <c:v>335.93200000000002</c:v>
                </c:pt>
                <c:pt idx="7388" formatCode="0.000">
                  <c:v>335.95800000000003</c:v>
                </c:pt>
                <c:pt idx="7389" formatCode="0.000">
                  <c:v>335.98599999999999</c:v>
                </c:pt>
                <c:pt idx="7390" formatCode="0.000">
                  <c:v>336.012</c:v>
                </c:pt>
                <c:pt idx="7391" formatCode="0.000">
                  <c:v>336.03899999999999</c:v>
                </c:pt>
                <c:pt idx="7392" formatCode="0.000">
                  <c:v>336.06700000000001</c:v>
                </c:pt>
                <c:pt idx="7393" formatCode="0.000">
                  <c:v>336.09500000000003</c:v>
                </c:pt>
                <c:pt idx="7394" formatCode="0.000">
                  <c:v>336.11900000000003</c:v>
                </c:pt>
                <c:pt idx="7395" formatCode="0.000">
                  <c:v>336.14800000000002</c:v>
                </c:pt>
                <c:pt idx="7396" formatCode="0.000">
                  <c:v>336.17500000000001</c:v>
                </c:pt>
                <c:pt idx="7397" formatCode="0.000">
                  <c:v>336.20100000000002</c:v>
                </c:pt>
                <c:pt idx="7398" formatCode="0.000">
                  <c:v>336.226</c:v>
                </c:pt>
                <c:pt idx="7399" formatCode="0.000">
                  <c:v>336.25299999999999</c:v>
                </c:pt>
                <c:pt idx="7400" formatCode="0.000">
                  <c:v>336.28</c:v>
                </c:pt>
                <c:pt idx="7401" formatCode="0.000">
                  <c:v>336.30700000000002</c:v>
                </c:pt>
                <c:pt idx="7402" formatCode="0.000">
                  <c:v>336.33499999999998</c:v>
                </c:pt>
                <c:pt idx="7403" formatCode="0.000">
                  <c:v>336.36200000000002</c:v>
                </c:pt>
                <c:pt idx="7404" formatCode="0.000">
                  <c:v>336.38799999999998</c:v>
                </c:pt>
                <c:pt idx="7405" formatCode="0.000">
                  <c:v>336.41300000000001</c:v>
                </c:pt>
                <c:pt idx="7406" formatCode="0.000">
                  <c:v>336.44</c:v>
                </c:pt>
                <c:pt idx="7407" formatCode="0.000">
                  <c:v>336.46499999999997</c:v>
                </c:pt>
                <c:pt idx="7408" formatCode="0.000">
                  <c:v>336.49400000000003</c:v>
                </c:pt>
                <c:pt idx="7409" formatCode="0.000">
                  <c:v>336.52100000000002</c:v>
                </c:pt>
                <c:pt idx="7410" formatCode="0.000">
                  <c:v>336.55</c:v>
                </c:pt>
                <c:pt idx="7411" formatCode="0.000">
                  <c:v>336.577</c:v>
                </c:pt>
                <c:pt idx="7412" formatCode="0.000">
                  <c:v>336.60500000000002</c:v>
                </c:pt>
                <c:pt idx="7413" formatCode="0.000">
                  <c:v>336.63299999999998</c:v>
                </c:pt>
                <c:pt idx="7414" formatCode="0.000">
                  <c:v>336.661</c:v>
                </c:pt>
                <c:pt idx="7415" formatCode="0.000">
                  <c:v>336.68900000000002</c:v>
                </c:pt>
                <c:pt idx="7416" formatCode="0.000">
                  <c:v>336.71600000000001</c:v>
                </c:pt>
                <c:pt idx="7417" formatCode="0.000">
                  <c:v>336.74200000000002</c:v>
                </c:pt>
                <c:pt idx="7418" formatCode="0.000">
                  <c:v>336.76900000000001</c:v>
                </c:pt>
                <c:pt idx="7419" formatCode="0.000">
                  <c:v>336.79700000000003</c:v>
                </c:pt>
                <c:pt idx="7420" formatCode="0.000">
                  <c:v>336.82299999999998</c:v>
                </c:pt>
                <c:pt idx="7421" formatCode="0.000">
                  <c:v>336.85</c:v>
                </c:pt>
                <c:pt idx="7422" formatCode="0.000">
                  <c:v>336.875</c:v>
                </c:pt>
                <c:pt idx="7423" formatCode="0.000">
                  <c:v>336.90100000000001</c:v>
                </c:pt>
                <c:pt idx="7424" formatCode="0.000">
                  <c:v>336.92599999999999</c:v>
                </c:pt>
                <c:pt idx="7425" formatCode="0.000">
                  <c:v>336.95100000000002</c:v>
                </c:pt>
                <c:pt idx="7426" formatCode="0.000">
                  <c:v>336.976</c:v>
                </c:pt>
                <c:pt idx="7427" formatCode="0.000">
                  <c:v>337.00099999999998</c:v>
                </c:pt>
                <c:pt idx="7428" formatCode="0.000">
                  <c:v>337.02600000000001</c:v>
                </c:pt>
                <c:pt idx="7429" formatCode="0.000">
                  <c:v>337.05200000000002</c:v>
                </c:pt>
                <c:pt idx="7430" formatCode="0.000">
                  <c:v>337.07900000000001</c:v>
                </c:pt>
                <c:pt idx="7431" formatCode="0.000">
                  <c:v>337.10599999999999</c:v>
                </c:pt>
                <c:pt idx="7432" formatCode="0.000">
                  <c:v>337.13299999999998</c:v>
                </c:pt>
                <c:pt idx="7433" formatCode="0.000">
                  <c:v>337.15899999999999</c:v>
                </c:pt>
                <c:pt idx="7434" formatCode="0.000">
                  <c:v>337.185</c:v>
                </c:pt>
                <c:pt idx="7435" formatCode="0.000">
                  <c:v>337.21199999999999</c:v>
                </c:pt>
                <c:pt idx="7436" formatCode="0.000">
                  <c:v>337.238</c:v>
                </c:pt>
                <c:pt idx="7437" formatCode="0.000">
                  <c:v>337.26499999999999</c:v>
                </c:pt>
                <c:pt idx="7438" formatCode="0.000">
                  <c:v>337.29199999999997</c:v>
                </c:pt>
                <c:pt idx="7439" formatCode="0.000">
                  <c:v>337.32</c:v>
                </c:pt>
                <c:pt idx="7440" formatCode="0.000">
                  <c:v>337.34899999999999</c:v>
                </c:pt>
                <c:pt idx="7441" formatCode="0.000">
                  <c:v>337.37700000000001</c:v>
                </c:pt>
                <c:pt idx="7442" formatCode="0.000">
                  <c:v>337.40300000000002</c:v>
                </c:pt>
                <c:pt idx="7443" formatCode="0.000">
                  <c:v>337.43200000000002</c:v>
                </c:pt>
                <c:pt idx="7444" formatCode="0.000">
                  <c:v>337.46100000000001</c:v>
                </c:pt>
                <c:pt idx="7445" formatCode="0.000">
                  <c:v>337.49</c:v>
                </c:pt>
                <c:pt idx="7446" formatCode="0.000">
                  <c:v>337.51900000000001</c:v>
                </c:pt>
                <c:pt idx="7447" formatCode="0.000">
                  <c:v>337.548</c:v>
                </c:pt>
                <c:pt idx="7448" formatCode="0.000">
                  <c:v>337.57799999999997</c:v>
                </c:pt>
                <c:pt idx="7449" formatCode="0.000">
                  <c:v>337.608</c:v>
                </c:pt>
                <c:pt idx="7450" formatCode="0.000">
                  <c:v>337.637</c:v>
                </c:pt>
                <c:pt idx="7451" formatCode="0.000">
                  <c:v>337.66500000000002</c:v>
                </c:pt>
                <c:pt idx="7452" formatCode="0.000">
                  <c:v>337.69299999999998</c:v>
                </c:pt>
                <c:pt idx="7453" formatCode="0.000">
                  <c:v>337.72300000000001</c:v>
                </c:pt>
                <c:pt idx="7454" formatCode="0.000">
                  <c:v>337.75099999999998</c:v>
                </c:pt>
                <c:pt idx="7455" formatCode="0.000">
                  <c:v>337.77800000000002</c:v>
                </c:pt>
                <c:pt idx="7456" formatCode="0.000">
                  <c:v>337.80500000000001</c:v>
                </c:pt>
                <c:pt idx="7457" formatCode="0.000">
                  <c:v>337.83300000000003</c:v>
                </c:pt>
                <c:pt idx="7458" formatCode="0.000">
                  <c:v>337.86099999999999</c:v>
                </c:pt>
                <c:pt idx="7459" formatCode="0.000">
                  <c:v>337.89100000000002</c:v>
                </c:pt>
                <c:pt idx="7460" formatCode="0.000">
                  <c:v>337.91699999999997</c:v>
                </c:pt>
                <c:pt idx="7461" formatCode="0.000">
                  <c:v>337.94400000000002</c:v>
                </c:pt>
                <c:pt idx="7462" formatCode="0.000">
                  <c:v>337.97</c:v>
                </c:pt>
                <c:pt idx="7463" formatCode="0.000">
                  <c:v>337.995</c:v>
                </c:pt>
                <c:pt idx="7464" formatCode="0.000">
                  <c:v>338.02199999999999</c:v>
                </c:pt>
                <c:pt idx="7465" formatCode="0.000">
                  <c:v>338.05099999999999</c:v>
                </c:pt>
                <c:pt idx="7466" formatCode="0.000">
                  <c:v>338.07799999999997</c:v>
                </c:pt>
                <c:pt idx="7467" formatCode="0.000">
                  <c:v>338.10500000000002</c:v>
                </c:pt>
                <c:pt idx="7468" formatCode="0.000">
                  <c:v>338.13200000000001</c:v>
                </c:pt>
                <c:pt idx="7469" formatCode="0.000">
                  <c:v>338.16</c:v>
                </c:pt>
                <c:pt idx="7470" formatCode="0.000">
                  <c:v>338.18700000000001</c:v>
                </c:pt>
                <c:pt idx="7471" formatCode="0.000">
                  <c:v>338.214</c:v>
                </c:pt>
                <c:pt idx="7472" formatCode="0.000">
                  <c:v>338.24099999999999</c:v>
                </c:pt>
                <c:pt idx="7473" formatCode="0.000">
                  <c:v>338.26900000000001</c:v>
                </c:pt>
                <c:pt idx="7474" formatCode="0.000">
                  <c:v>338.29700000000003</c:v>
                </c:pt>
                <c:pt idx="7475" formatCode="0.000">
                  <c:v>338.32400000000001</c:v>
                </c:pt>
                <c:pt idx="7476" formatCode="0.000">
                  <c:v>338.35</c:v>
                </c:pt>
                <c:pt idx="7477" formatCode="0.000">
                  <c:v>338.37700000000001</c:v>
                </c:pt>
                <c:pt idx="7478" formatCode="0.000">
                  <c:v>338.404</c:v>
                </c:pt>
                <c:pt idx="7479" formatCode="0.000">
                  <c:v>338.43099999999998</c:v>
                </c:pt>
                <c:pt idx="7480" formatCode="0.000">
                  <c:v>338.45800000000003</c:v>
                </c:pt>
                <c:pt idx="7481" formatCode="0.000">
                  <c:v>338.48500000000001</c:v>
                </c:pt>
                <c:pt idx="7482" formatCode="0.000">
                  <c:v>338.512</c:v>
                </c:pt>
                <c:pt idx="7483" formatCode="0.000">
                  <c:v>338.53899999999999</c:v>
                </c:pt>
                <c:pt idx="7484" formatCode="0.000">
                  <c:v>338.565</c:v>
                </c:pt>
                <c:pt idx="7485" formatCode="0.000">
                  <c:v>338.59300000000002</c:v>
                </c:pt>
                <c:pt idx="7486" formatCode="0.000">
                  <c:v>338.61900000000003</c:v>
                </c:pt>
                <c:pt idx="7487" formatCode="0.000">
                  <c:v>338.64499999999998</c:v>
                </c:pt>
                <c:pt idx="7488" formatCode="0.000">
                  <c:v>338.673</c:v>
                </c:pt>
                <c:pt idx="7489" formatCode="0.000">
                  <c:v>338.7</c:v>
                </c:pt>
                <c:pt idx="7490" formatCode="0.000">
                  <c:v>338.72500000000002</c:v>
                </c:pt>
                <c:pt idx="7491" formatCode="0.000">
                  <c:v>338.75299999999999</c:v>
                </c:pt>
                <c:pt idx="7492" formatCode="0.000">
                  <c:v>338.77800000000002</c:v>
                </c:pt>
                <c:pt idx="7493" formatCode="0.000">
                  <c:v>338.80599999999998</c:v>
                </c:pt>
                <c:pt idx="7494" formatCode="0.000">
                  <c:v>338.83199999999999</c:v>
                </c:pt>
                <c:pt idx="7495" formatCode="0.000">
                  <c:v>338.858</c:v>
                </c:pt>
                <c:pt idx="7496" formatCode="0.000">
                  <c:v>338.88499999999999</c:v>
                </c:pt>
                <c:pt idx="7497" formatCode="0.000">
                  <c:v>338.911</c:v>
                </c:pt>
                <c:pt idx="7498" formatCode="0.000">
                  <c:v>338.93900000000002</c:v>
                </c:pt>
                <c:pt idx="7499" formatCode="0.000">
                  <c:v>338.96600000000001</c:v>
                </c:pt>
                <c:pt idx="7500" formatCode="0.000">
                  <c:v>338.99200000000002</c:v>
                </c:pt>
                <c:pt idx="7501" formatCode="0.000">
                  <c:v>339.01900000000001</c:v>
                </c:pt>
                <c:pt idx="7502" formatCode="0.000">
                  <c:v>339.048</c:v>
                </c:pt>
                <c:pt idx="7503" formatCode="0.000">
                  <c:v>339.07299999999998</c:v>
                </c:pt>
                <c:pt idx="7504" formatCode="0.000">
                  <c:v>339.09800000000001</c:v>
                </c:pt>
                <c:pt idx="7505" formatCode="0.000">
                  <c:v>339.12400000000002</c:v>
                </c:pt>
                <c:pt idx="7506" formatCode="0.000">
                  <c:v>339.15199999999999</c:v>
                </c:pt>
                <c:pt idx="7507" formatCode="0.000">
                  <c:v>339.17700000000002</c:v>
                </c:pt>
                <c:pt idx="7508" formatCode="0.000">
                  <c:v>339.20400000000001</c:v>
                </c:pt>
                <c:pt idx="7509" formatCode="0.000">
                  <c:v>339.23200000000003</c:v>
                </c:pt>
                <c:pt idx="7510" formatCode="0.000">
                  <c:v>339.25799999999998</c:v>
                </c:pt>
                <c:pt idx="7511" formatCode="0.000">
                  <c:v>339.28500000000003</c:v>
                </c:pt>
                <c:pt idx="7512" formatCode="0.000">
                  <c:v>339.31</c:v>
                </c:pt>
                <c:pt idx="7513" formatCode="0.000">
                  <c:v>339.33699999999999</c:v>
                </c:pt>
                <c:pt idx="7514" formatCode="0.000">
                  <c:v>339.36399999999998</c:v>
                </c:pt>
                <c:pt idx="7515" formatCode="0.000">
                  <c:v>339.39100000000002</c:v>
                </c:pt>
                <c:pt idx="7516" formatCode="0.000">
                  <c:v>339.41899999999998</c:v>
                </c:pt>
                <c:pt idx="7517" formatCode="0.000">
                  <c:v>339.44400000000002</c:v>
                </c:pt>
                <c:pt idx="7518" formatCode="0.000">
                  <c:v>339.47</c:v>
                </c:pt>
                <c:pt idx="7519" formatCode="0.000">
                  <c:v>339.49700000000001</c:v>
                </c:pt>
                <c:pt idx="7520" formatCode="0.000">
                  <c:v>339.524</c:v>
                </c:pt>
                <c:pt idx="7521" formatCode="0.000">
                  <c:v>339.54899999999998</c:v>
                </c:pt>
                <c:pt idx="7522" formatCode="0.000">
                  <c:v>339.577</c:v>
                </c:pt>
                <c:pt idx="7523" formatCode="0.000">
                  <c:v>339.60500000000002</c:v>
                </c:pt>
                <c:pt idx="7524" formatCode="0.000">
                  <c:v>339.63099999999997</c:v>
                </c:pt>
                <c:pt idx="7525" formatCode="0.000">
                  <c:v>339.65800000000002</c:v>
                </c:pt>
                <c:pt idx="7526" formatCode="0.000">
                  <c:v>339.68400000000003</c:v>
                </c:pt>
                <c:pt idx="7527" formatCode="0.000">
                  <c:v>339.71</c:v>
                </c:pt>
                <c:pt idx="7528" formatCode="0.000">
                  <c:v>339.73599999999999</c:v>
                </c:pt>
                <c:pt idx="7529" formatCode="0.000">
                  <c:v>339.76400000000001</c:v>
                </c:pt>
                <c:pt idx="7530" formatCode="0.000">
                  <c:v>339.79</c:v>
                </c:pt>
                <c:pt idx="7531" formatCode="0.000">
                  <c:v>339.81599999999997</c:v>
                </c:pt>
                <c:pt idx="7532" formatCode="0.000">
                  <c:v>339.84300000000002</c:v>
                </c:pt>
                <c:pt idx="7533" formatCode="0.000">
                  <c:v>339.87099999999998</c:v>
                </c:pt>
                <c:pt idx="7534" formatCode="0.000">
                  <c:v>339.89600000000002</c:v>
                </c:pt>
                <c:pt idx="7535" formatCode="0.000">
                  <c:v>339.92200000000003</c:v>
                </c:pt>
                <c:pt idx="7536" formatCode="0.000">
                  <c:v>339.95</c:v>
                </c:pt>
                <c:pt idx="7537" formatCode="0.000">
                  <c:v>339.976</c:v>
                </c:pt>
                <c:pt idx="7538" formatCode="0.000">
                  <c:v>340.00299999999999</c:v>
                </c:pt>
                <c:pt idx="7539" formatCode="0.000">
                  <c:v>340.029</c:v>
                </c:pt>
                <c:pt idx="7540" formatCode="0.000">
                  <c:v>340.053</c:v>
                </c:pt>
                <c:pt idx="7541" formatCode="0.000">
                  <c:v>340.07600000000002</c:v>
                </c:pt>
                <c:pt idx="7542" formatCode="0.000">
                  <c:v>340.09800000000001</c:v>
                </c:pt>
                <c:pt idx="7543" formatCode="0.000">
                  <c:v>340.12200000000001</c:v>
                </c:pt>
                <c:pt idx="7544" formatCode="0.000">
                  <c:v>340.14499999999998</c:v>
                </c:pt>
                <c:pt idx="7545" formatCode="0.000">
                  <c:v>340.17</c:v>
                </c:pt>
                <c:pt idx="7546" formatCode="0.000">
                  <c:v>340.19400000000002</c:v>
                </c:pt>
                <c:pt idx="7547" formatCode="0.000">
                  <c:v>340.21699999999998</c:v>
                </c:pt>
                <c:pt idx="7548" formatCode="0.000">
                  <c:v>340.24200000000002</c:v>
                </c:pt>
                <c:pt idx="7549" formatCode="0.000">
                  <c:v>340.26900000000001</c:v>
                </c:pt>
                <c:pt idx="7550" formatCode="0.000">
                  <c:v>340.291</c:v>
                </c:pt>
                <c:pt idx="7551" formatCode="0.000">
                  <c:v>340.31700000000001</c:v>
                </c:pt>
                <c:pt idx="7552" formatCode="0.000">
                  <c:v>340.34300000000002</c:v>
                </c:pt>
                <c:pt idx="7553" formatCode="0.000">
                  <c:v>340.36799999999999</c:v>
                </c:pt>
                <c:pt idx="7554" formatCode="0.000">
                  <c:v>340.392</c:v>
                </c:pt>
                <c:pt idx="7555" formatCode="0.000">
                  <c:v>340.42</c:v>
                </c:pt>
                <c:pt idx="7556" formatCode="0.000">
                  <c:v>340.44400000000002</c:v>
                </c:pt>
                <c:pt idx="7557" formatCode="0.000">
                  <c:v>340.471</c:v>
                </c:pt>
                <c:pt idx="7558" formatCode="0.000">
                  <c:v>340.495</c:v>
                </c:pt>
                <c:pt idx="7559" formatCode="0.000">
                  <c:v>340.52100000000002</c:v>
                </c:pt>
                <c:pt idx="7560" formatCode="0.000">
                  <c:v>340.54599999999999</c:v>
                </c:pt>
                <c:pt idx="7561" formatCode="0.000">
                  <c:v>340.57</c:v>
                </c:pt>
                <c:pt idx="7562" formatCode="0.000">
                  <c:v>340.59500000000003</c:v>
                </c:pt>
                <c:pt idx="7563" formatCode="0.000">
                  <c:v>340.62099999999998</c:v>
                </c:pt>
                <c:pt idx="7564" formatCode="0.000">
                  <c:v>340.64499999999998</c:v>
                </c:pt>
                <c:pt idx="7565" formatCode="0.000">
                  <c:v>340.67099999999999</c:v>
                </c:pt>
                <c:pt idx="7566" formatCode="0.000">
                  <c:v>340.69600000000003</c:v>
                </c:pt>
                <c:pt idx="7567" formatCode="0.000">
                  <c:v>340.72199999999998</c:v>
                </c:pt>
                <c:pt idx="7568" formatCode="0.000">
                  <c:v>340.745</c:v>
                </c:pt>
                <c:pt idx="7569" formatCode="0.000">
                  <c:v>340.77</c:v>
                </c:pt>
                <c:pt idx="7570" formatCode="0.000">
                  <c:v>340.79599999999999</c:v>
                </c:pt>
                <c:pt idx="7571" formatCode="0.000">
                  <c:v>340.82100000000003</c:v>
                </c:pt>
                <c:pt idx="7572" formatCode="0.000">
                  <c:v>340.84500000000003</c:v>
                </c:pt>
                <c:pt idx="7573" formatCode="0.000">
                  <c:v>340.87099999999998</c:v>
                </c:pt>
                <c:pt idx="7574" formatCode="0.000">
                  <c:v>340.89499999999998</c:v>
                </c:pt>
                <c:pt idx="7575" formatCode="0.000">
                  <c:v>340.92</c:v>
                </c:pt>
                <c:pt idx="7576" formatCode="0.000">
                  <c:v>340.94499999999999</c:v>
                </c:pt>
                <c:pt idx="7577" formatCode="0.000">
                  <c:v>340.971</c:v>
                </c:pt>
                <c:pt idx="7578" formatCode="0.000">
                  <c:v>340.99599999999998</c:v>
                </c:pt>
                <c:pt idx="7579" formatCode="0.000">
                  <c:v>341.02100000000002</c:v>
                </c:pt>
                <c:pt idx="7580" formatCode="0.000">
                  <c:v>341.048</c:v>
                </c:pt>
                <c:pt idx="7581" formatCode="0.000">
                  <c:v>341.07600000000002</c:v>
                </c:pt>
                <c:pt idx="7582" formatCode="0.000">
                  <c:v>341.1</c:v>
                </c:pt>
                <c:pt idx="7583" formatCode="0.000">
                  <c:v>341.12799999999999</c:v>
                </c:pt>
                <c:pt idx="7584" formatCode="0.000">
                  <c:v>341.15499999999997</c:v>
                </c:pt>
                <c:pt idx="7585" formatCode="0.000">
                  <c:v>341.18200000000002</c:v>
                </c:pt>
                <c:pt idx="7586" formatCode="0.000">
                  <c:v>341.20800000000003</c:v>
                </c:pt>
                <c:pt idx="7587" formatCode="0.000">
                  <c:v>341.23500000000001</c:v>
                </c:pt>
                <c:pt idx="7588" formatCode="0.000">
                  <c:v>341.26100000000002</c:v>
                </c:pt>
                <c:pt idx="7589" formatCode="0.000">
                  <c:v>341.28899999999999</c:v>
                </c:pt>
                <c:pt idx="7590" formatCode="0.000">
                  <c:v>341.31599999999997</c:v>
                </c:pt>
                <c:pt idx="7591" formatCode="0.000">
                  <c:v>341.34300000000002</c:v>
                </c:pt>
                <c:pt idx="7592" formatCode="0.000">
                  <c:v>341.37</c:v>
                </c:pt>
                <c:pt idx="7593" formatCode="0.000">
                  <c:v>341.39699999999999</c:v>
                </c:pt>
                <c:pt idx="7594" formatCode="0.000">
                  <c:v>341.423</c:v>
                </c:pt>
                <c:pt idx="7595" formatCode="0.000">
                  <c:v>341.44900000000001</c:v>
                </c:pt>
                <c:pt idx="7596" formatCode="0.000">
                  <c:v>341.47699999999998</c:v>
                </c:pt>
                <c:pt idx="7597" formatCode="0.000">
                  <c:v>341.50400000000002</c:v>
                </c:pt>
                <c:pt idx="7598" formatCode="0.000">
                  <c:v>341.53100000000001</c:v>
                </c:pt>
                <c:pt idx="7599" formatCode="0.000">
                  <c:v>341.55799999999999</c:v>
                </c:pt>
                <c:pt idx="7600" formatCode="0.000">
                  <c:v>341.58499999999998</c:v>
                </c:pt>
                <c:pt idx="7601" formatCode="0.000">
                  <c:v>341.61200000000002</c:v>
                </c:pt>
                <c:pt idx="7602" formatCode="0.000">
                  <c:v>341.63900000000001</c:v>
                </c:pt>
                <c:pt idx="7603" formatCode="0.000">
                  <c:v>341.66500000000002</c:v>
                </c:pt>
                <c:pt idx="7604" formatCode="0.000">
                  <c:v>341.69200000000001</c:v>
                </c:pt>
                <c:pt idx="7605" formatCode="0.000">
                  <c:v>341.71899999999999</c:v>
                </c:pt>
                <c:pt idx="7606" formatCode="0.000">
                  <c:v>341.745</c:v>
                </c:pt>
                <c:pt idx="7607" formatCode="0.000">
                  <c:v>341.77300000000002</c:v>
                </c:pt>
                <c:pt idx="7608" formatCode="0.000">
                  <c:v>341.8</c:v>
                </c:pt>
                <c:pt idx="7609" formatCode="0.000">
                  <c:v>341.82600000000002</c:v>
                </c:pt>
                <c:pt idx="7610" formatCode="0.000">
                  <c:v>341.85399999999998</c:v>
                </c:pt>
                <c:pt idx="7611" formatCode="0.000">
                  <c:v>341.88</c:v>
                </c:pt>
                <c:pt idx="7612" formatCode="0.000">
                  <c:v>341.90600000000001</c:v>
                </c:pt>
                <c:pt idx="7613" formatCode="0.000">
                  <c:v>341.93400000000003</c:v>
                </c:pt>
                <c:pt idx="7614" formatCode="0.000">
                  <c:v>341.96100000000001</c:v>
                </c:pt>
                <c:pt idx="7615" formatCode="0.000">
                  <c:v>341.988</c:v>
                </c:pt>
                <c:pt idx="7616" formatCode="0.000">
                  <c:v>342.01499999999999</c:v>
                </c:pt>
                <c:pt idx="7617" formatCode="0.000">
                  <c:v>342.04199999999997</c:v>
                </c:pt>
                <c:pt idx="7618" formatCode="0.000">
                  <c:v>342.06900000000002</c:v>
                </c:pt>
                <c:pt idx="7619" formatCode="0.000">
                  <c:v>342.09399999999999</c:v>
                </c:pt>
                <c:pt idx="7620" formatCode="0.000">
                  <c:v>342.12200000000001</c:v>
                </c:pt>
                <c:pt idx="7621" formatCode="0.000">
                  <c:v>342.14800000000002</c:v>
                </c:pt>
                <c:pt idx="7622" formatCode="0.000">
                  <c:v>342.173</c:v>
                </c:pt>
                <c:pt idx="7623" formatCode="0.000">
                  <c:v>342.202</c:v>
                </c:pt>
                <c:pt idx="7624" formatCode="0.000">
                  <c:v>342.22699999999998</c:v>
                </c:pt>
                <c:pt idx="7625" formatCode="0.000">
                  <c:v>342.255</c:v>
                </c:pt>
                <c:pt idx="7626" formatCode="0.000">
                  <c:v>342.28199999999998</c:v>
                </c:pt>
                <c:pt idx="7627" formatCode="0.000">
                  <c:v>342.31</c:v>
                </c:pt>
                <c:pt idx="7628" formatCode="0.000">
                  <c:v>342.33499999999998</c:v>
                </c:pt>
                <c:pt idx="7629" formatCode="0.000">
                  <c:v>342.36200000000002</c:v>
                </c:pt>
                <c:pt idx="7630" formatCode="0.000">
                  <c:v>342.387</c:v>
                </c:pt>
                <c:pt idx="7631" formatCode="0.000">
                  <c:v>342.41500000000002</c:v>
                </c:pt>
                <c:pt idx="7632" formatCode="0.000">
                  <c:v>342.43900000000002</c:v>
                </c:pt>
                <c:pt idx="7633" formatCode="0.000">
                  <c:v>342.46600000000001</c:v>
                </c:pt>
                <c:pt idx="7634" formatCode="0.000">
                  <c:v>342.49200000000002</c:v>
                </c:pt>
                <c:pt idx="7635" formatCode="0.000">
                  <c:v>342.51900000000001</c:v>
                </c:pt>
                <c:pt idx="7636" formatCode="0.000">
                  <c:v>342.54599999999999</c:v>
                </c:pt>
                <c:pt idx="7637" formatCode="0.000">
                  <c:v>342.572</c:v>
                </c:pt>
                <c:pt idx="7638" formatCode="0.000">
                  <c:v>342.59899999999999</c:v>
                </c:pt>
                <c:pt idx="7639" formatCode="0.000">
                  <c:v>342.625</c:v>
                </c:pt>
                <c:pt idx="7640" formatCode="0.000">
                  <c:v>342.65300000000002</c:v>
                </c:pt>
                <c:pt idx="7641" formatCode="0.000">
                  <c:v>342.678</c:v>
                </c:pt>
                <c:pt idx="7642" formatCode="0.000">
                  <c:v>342.70499999999998</c:v>
                </c:pt>
                <c:pt idx="7643" formatCode="0.000">
                  <c:v>342.73200000000003</c:v>
                </c:pt>
                <c:pt idx="7644" formatCode="0.000">
                  <c:v>342.75799999999998</c:v>
                </c:pt>
                <c:pt idx="7645" formatCode="0.000">
                  <c:v>342.786</c:v>
                </c:pt>
                <c:pt idx="7646" formatCode="0.000">
                  <c:v>342.81099999999998</c:v>
                </c:pt>
                <c:pt idx="7647" formatCode="0.000">
                  <c:v>342.839</c:v>
                </c:pt>
                <c:pt idx="7648" formatCode="0.000">
                  <c:v>342.86399999999998</c:v>
                </c:pt>
                <c:pt idx="7649" formatCode="0.000">
                  <c:v>342.89100000000002</c:v>
                </c:pt>
                <c:pt idx="7650" formatCode="0.000">
                  <c:v>342.91699999999997</c:v>
                </c:pt>
                <c:pt idx="7651" formatCode="0.000">
                  <c:v>342.94400000000002</c:v>
                </c:pt>
                <c:pt idx="7652" formatCode="0.000">
                  <c:v>342.97</c:v>
                </c:pt>
                <c:pt idx="7653" formatCode="0.000">
                  <c:v>342.99700000000001</c:v>
                </c:pt>
                <c:pt idx="7654" formatCode="0.000">
                  <c:v>343.024</c:v>
                </c:pt>
                <c:pt idx="7655" formatCode="0.000">
                  <c:v>343.05</c:v>
                </c:pt>
                <c:pt idx="7656" formatCode="0.000">
                  <c:v>343.07600000000002</c:v>
                </c:pt>
                <c:pt idx="7657" formatCode="0.000">
                  <c:v>343.101</c:v>
                </c:pt>
                <c:pt idx="7658" formatCode="0.000">
                  <c:v>343.12700000000001</c:v>
                </c:pt>
                <c:pt idx="7659" formatCode="0.000">
                  <c:v>343.15499999999997</c:v>
                </c:pt>
                <c:pt idx="7660" formatCode="0.000">
                  <c:v>343.18</c:v>
                </c:pt>
                <c:pt idx="7661" formatCode="0.000">
                  <c:v>343.20600000000002</c:v>
                </c:pt>
                <c:pt idx="7662" formatCode="0.000">
                  <c:v>343.23399999999998</c:v>
                </c:pt>
                <c:pt idx="7663" formatCode="0.000">
                  <c:v>343.25900000000001</c:v>
                </c:pt>
                <c:pt idx="7664" formatCode="0.000">
                  <c:v>343.28699999999998</c:v>
                </c:pt>
                <c:pt idx="7665" formatCode="0.000">
                  <c:v>343.31200000000001</c:v>
                </c:pt>
                <c:pt idx="7666" formatCode="0.000">
                  <c:v>343.34</c:v>
                </c:pt>
                <c:pt idx="7667" formatCode="0.000">
                  <c:v>343.36700000000002</c:v>
                </c:pt>
                <c:pt idx="7668" formatCode="0.000">
                  <c:v>343.392</c:v>
                </c:pt>
                <c:pt idx="7669" formatCode="0.000">
                  <c:v>343.42</c:v>
                </c:pt>
                <c:pt idx="7670" formatCode="0.000">
                  <c:v>343.44600000000003</c:v>
                </c:pt>
                <c:pt idx="7671" formatCode="0.000">
                  <c:v>343.47199999999998</c:v>
                </c:pt>
                <c:pt idx="7672" formatCode="0.000">
                  <c:v>343.49799999999999</c:v>
                </c:pt>
                <c:pt idx="7673" formatCode="0.000">
                  <c:v>343.52499999999998</c:v>
                </c:pt>
                <c:pt idx="7674" formatCode="0.000">
                  <c:v>343.55099999999999</c:v>
                </c:pt>
                <c:pt idx="7675" formatCode="0.000">
                  <c:v>343.57799999999997</c:v>
                </c:pt>
                <c:pt idx="7676" formatCode="0.000">
                  <c:v>343.60399999999998</c:v>
                </c:pt>
                <c:pt idx="7677" formatCode="0.000">
                  <c:v>343.63099999999997</c:v>
                </c:pt>
                <c:pt idx="7678" formatCode="0.000">
                  <c:v>343.65499999999997</c:v>
                </c:pt>
                <c:pt idx="7679" formatCode="0.000">
                  <c:v>343.68</c:v>
                </c:pt>
                <c:pt idx="7680" formatCode="0.000">
                  <c:v>343.70600000000002</c:v>
                </c:pt>
                <c:pt idx="7681" formatCode="0.000">
                  <c:v>343.73399999999998</c:v>
                </c:pt>
                <c:pt idx="7682" formatCode="0.000">
                  <c:v>343.75799999999998</c:v>
                </c:pt>
                <c:pt idx="7683" formatCode="0.000">
                  <c:v>343.78399999999999</c:v>
                </c:pt>
                <c:pt idx="7684" formatCode="0.000">
                  <c:v>343.81</c:v>
                </c:pt>
                <c:pt idx="7685" formatCode="0.000">
                  <c:v>343.83600000000001</c:v>
                </c:pt>
                <c:pt idx="7686" formatCode="0.000">
                  <c:v>343.86099999999999</c:v>
                </c:pt>
                <c:pt idx="7687" formatCode="0.000">
                  <c:v>343.887</c:v>
                </c:pt>
                <c:pt idx="7688" formatCode="0.000">
                  <c:v>343.911</c:v>
                </c:pt>
                <c:pt idx="7689" formatCode="0.000">
                  <c:v>343.93599999999998</c:v>
                </c:pt>
                <c:pt idx="7690" formatCode="0.000">
                  <c:v>343.96100000000001</c:v>
                </c:pt>
                <c:pt idx="7691" formatCode="0.000">
                  <c:v>343.988</c:v>
                </c:pt>
                <c:pt idx="7692" formatCode="0.000">
                  <c:v>344.012</c:v>
                </c:pt>
                <c:pt idx="7693" formatCode="0.000">
                  <c:v>344.03899999999999</c:v>
                </c:pt>
                <c:pt idx="7694" formatCode="0.000">
                  <c:v>344.06299999999999</c:v>
                </c:pt>
                <c:pt idx="7695" formatCode="0.000">
                  <c:v>344.089</c:v>
                </c:pt>
                <c:pt idx="7696" formatCode="0.000">
                  <c:v>344.11399999999998</c:v>
                </c:pt>
                <c:pt idx="7697" formatCode="0.000">
                  <c:v>344.14</c:v>
                </c:pt>
                <c:pt idx="7698" formatCode="0.000">
                  <c:v>344.166</c:v>
                </c:pt>
                <c:pt idx="7699" formatCode="0.000">
                  <c:v>344.19299999999998</c:v>
                </c:pt>
                <c:pt idx="7700" formatCode="0.000">
                  <c:v>344.21899999999999</c:v>
                </c:pt>
                <c:pt idx="7701" formatCode="0.000">
                  <c:v>344.245</c:v>
                </c:pt>
                <c:pt idx="7702" formatCode="0.000">
                  <c:v>344.27199999999999</c:v>
                </c:pt>
                <c:pt idx="7703" formatCode="0.000">
                  <c:v>344.29700000000003</c:v>
                </c:pt>
                <c:pt idx="7704" formatCode="0.000">
                  <c:v>344.32400000000001</c:v>
                </c:pt>
                <c:pt idx="7705" formatCode="0.000">
                  <c:v>344.35</c:v>
                </c:pt>
                <c:pt idx="7706" formatCode="0.000">
                  <c:v>344.37599999999998</c:v>
                </c:pt>
                <c:pt idx="7707" formatCode="0.000">
                  <c:v>344.40199999999999</c:v>
                </c:pt>
                <c:pt idx="7708" formatCode="0.000">
                  <c:v>344.43</c:v>
                </c:pt>
                <c:pt idx="7709" formatCode="0.000">
                  <c:v>344.45499999999998</c:v>
                </c:pt>
                <c:pt idx="7710" formatCode="0.000">
                  <c:v>344.48099999999999</c:v>
                </c:pt>
                <c:pt idx="7711" formatCode="0.000">
                  <c:v>344.50700000000001</c:v>
                </c:pt>
                <c:pt idx="7712" formatCode="0.000">
                  <c:v>344.53500000000003</c:v>
                </c:pt>
                <c:pt idx="7713" formatCode="0.000">
                  <c:v>344.56099999999998</c:v>
                </c:pt>
                <c:pt idx="7714" formatCode="0.000">
                  <c:v>344.589</c:v>
                </c:pt>
                <c:pt idx="7715" formatCode="0.000">
                  <c:v>344.61500000000001</c:v>
                </c:pt>
                <c:pt idx="7716" formatCode="0.000">
                  <c:v>344.64100000000002</c:v>
                </c:pt>
                <c:pt idx="7717" formatCode="0.000">
                  <c:v>344.66899999999998</c:v>
                </c:pt>
                <c:pt idx="7718" formatCode="0.000">
                  <c:v>344.69499999999999</c:v>
                </c:pt>
                <c:pt idx="7719" formatCode="0.000">
                  <c:v>344.72199999999998</c:v>
                </c:pt>
                <c:pt idx="7720" formatCode="0.000">
                  <c:v>344.74799999999999</c:v>
                </c:pt>
                <c:pt idx="7721" formatCode="0.000">
                  <c:v>344.774</c:v>
                </c:pt>
                <c:pt idx="7722" formatCode="0.000">
                  <c:v>344.80200000000002</c:v>
                </c:pt>
                <c:pt idx="7723" formatCode="0.000">
                  <c:v>344.82799999999997</c:v>
                </c:pt>
                <c:pt idx="7724" formatCode="0.000">
                  <c:v>344.85599999999999</c:v>
                </c:pt>
                <c:pt idx="7725" formatCode="0.000">
                  <c:v>344.88299999999998</c:v>
                </c:pt>
                <c:pt idx="7726" formatCode="0.000">
                  <c:v>344.91</c:v>
                </c:pt>
                <c:pt idx="7727" formatCode="0.000">
                  <c:v>344.93599999999998</c:v>
                </c:pt>
                <c:pt idx="7728" formatCode="0.000">
                  <c:v>344.96300000000002</c:v>
                </c:pt>
                <c:pt idx="7729" formatCode="0.000">
                  <c:v>344.99099999999999</c:v>
                </c:pt>
                <c:pt idx="7730" formatCode="0.000">
                  <c:v>345.01799999999997</c:v>
                </c:pt>
                <c:pt idx="7731" formatCode="0.000">
                  <c:v>345.04500000000002</c:v>
                </c:pt>
                <c:pt idx="7732" formatCode="0.000">
                  <c:v>345.07299999999998</c:v>
                </c:pt>
                <c:pt idx="7733" formatCode="0.000">
                  <c:v>345.09699999999998</c:v>
                </c:pt>
                <c:pt idx="7734" formatCode="0.000">
                  <c:v>345.12400000000002</c:v>
                </c:pt>
                <c:pt idx="7735" formatCode="0.000">
                  <c:v>345.15199999999999</c:v>
                </c:pt>
                <c:pt idx="7736" formatCode="0.000">
                  <c:v>345.178</c:v>
                </c:pt>
                <c:pt idx="7737" formatCode="0.000">
                  <c:v>345.20499999999998</c:v>
                </c:pt>
                <c:pt idx="7738" formatCode="0.000">
                  <c:v>345.23099999999999</c:v>
                </c:pt>
                <c:pt idx="7739" formatCode="0.000">
                  <c:v>345.25799999999998</c:v>
                </c:pt>
                <c:pt idx="7740" formatCode="0.000">
                  <c:v>345.28500000000003</c:v>
                </c:pt>
                <c:pt idx="7741" formatCode="0.000">
                  <c:v>345.31200000000001</c:v>
                </c:pt>
                <c:pt idx="7742" formatCode="0.000">
                  <c:v>345.33800000000002</c:v>
                </c:pt>
                <c:pt idx="7743" formatCode="0.000">
                  <c:v>345.363</c:v>
                </c:pt>
                <c:pt idx="7744" formatCode="0.000">
                  <c:v>345.39</c:v>
                </c:pt>
                <c:pt idx="7745" formatCode="0.000">
                  <c:v>345.416</c:v>
                </c:pt>
                <c:pt idx="7746" formatCode="0.000">
                  <c:v>345.44099999999997</c:v>
                </c:pt>
                <c:pt idx="7747" formatCode="0.000">
                  <c:v>345.47</c:v>
                </c:pt>
                <c:pt idx="7748" formatCode="0.000">
                  <c:v>345.495</c:v>
                </c:pt>
                <c:pt idx="7749" formatCode="0.000">
                  <c:v>345.52100000000002</c:v>
                </c:pt>
                <c:pt idx="7750" formatCode="0.000">
                  <c:v>345.548</c:v>
                </c:pt>
                <c:pt idx="7751" formatCode="0.000">
                  <c:v>345.57400000000001</c:v>
                </c:pt>
                <c:pt idx="7752" formatCode="0.000">
                  <c:v>345.601</c:v>
                </c:pt>
                <c:pt idx="7753" formatCode="0.000">
                  <c:v>345.62799999999999</c:v>
                </c:pt>
                <c:pt idx="7754" formatCode="0.000">
                  <c:v>345.654</c:v>
                </c:pt>
                <c:pt idx="7755" formatCode="0.000">
                  <c:v>345.68</c:v>
                </c:pt>
                <c:pt idx="7756" formatCode="0.000">
                  <c:v>345.70499999999998</c:v>
                </c:pt>
                <c:pt idx="7757" formatCode="0.000">
                  <c:v>345.73200000000003</c:v>
                </c:pt>
                <c:pt idx="7758" formatCode="0.000">
                  <c:v>345.75799999999998</c:v>
                </c:pt>
                <c:pt idx="7759" formatCode="0.000">
                  <c:v>345.78199999999998</c:v>
                </c:pt>
                <c:pt idx="7760" formatCode="0.000">
                  <c:v>345.80900000000003</c:v>
                </c:pt>
                <c:pt idx="7761" formatCode="0.000">
                  <c:v>345.834</c:v>
                </c:pt>
                <c:pt idx="7762" formatCode="0.000">
                  <c:v>345.86</c:v>
                </c:pt>
                <c:pt idx="7763" formatCode="0.000">
                  <c:v>345.88600000000002</c:v>
                </c:pt>
                <c:pt idx="7764" formatCode="0.000">
                  <c:v>345.91199999999998</c:v>
                </c:pt>
                <c:pt idx="7765" formatCode="0.000">
                  <c:v>345.93799999999999</c:v>
                </c:pt>
                <c:pt idx="7766" formatCode="0.000">
                  <c:v>345.964</c:v>
                </c:pt>
                <c:pt idx="7767" formatCode="0.000">
                  <c:v>345.99200000000002</c:v>
                </c:pt>
                <c:pt idx="7768" formatCode="0.000">
                  <c:v>346.01799999999997</c:v>
                </c:pt>
                <c:pt idx="7769" formatCode="0.000">
                  <c:v>346.04500000000002</c:v>
                </c:pt>
                <c:pt idx="7770" formatCode="0.000">
                  <c:v>346.072</c:v>
                </c:pt>
                <c:pt idx="7771" formatCode="0.000">
                  <c:v>346.09699999999998</c:v>
                </c:pt>
                <c:pt idx="7772" formatCode="0.000">
                  <c:v>346.12400000000002</c:v>
                </c:pt>
                <c:pt idx="7773" formatCode="0.000">
                  <c:v>346.15</c:v>
                </c:pt>
                <c:pt idx="7774" formatCode="0.000">
                  <c:v>346.17599999999999</c:v>
                </c:pt>
                <c:pt idx="7775" formatCode="0.000">
                  <c:v>346.20299999999997</c:v>
                </c:pt>
                <c:pt idx="7776" formatCode="0.000">
                  <c:v>346.22899999999998</c:v>
                </c:pt>
                <c:pt idx="7777" formatCode="0.000">
                  <c:v>346.25599999999997</c:v>
                </c:pt>
                <c:pt idx="7778" formatCode="0.000">
                  <c:v>346.28300000000002</c:v>
                </c:pt>
                <c:pt idx="7779" formatCode="0.000">
                  <c:v>346.31099999999998</c:v>
                </c:pt>
                <c:pt idx="7780" formatCode="0.000">
                  <c:v>346.33699999999999</c:v>
                </c:pt>
                <c:pt idx="7781" formatCode="0.000">
                  <c:v>346.36399999999998</c:v>
                </c:pt>
                <c:pt idx="7782" formatCode="0.000">
                  <c:v>346.392</c:v>
                </c:pt>
                <c:pt idx="7783" formatCode="0.000">
                  <c:v>346.41800000000001</c:v>
                </c:pt>
                <c:pt idx="7784" formatCode="0.000">
                  <c:v>346.44600000000003</c:v>
                </c:pt>
                <c:pt idx="7785" formatCode="0.000">
                  <c:v>346.471</c:v>
                </c:pt>
                <c:pt idx="7786" formatCode="0.000">
                  <c:v>346.49900000000002</c:v>
                </c:pt>
                <c:pt idx="7787" formatCode="0.000">
                  <c:v>346.52600000000001</c:v>
                </c:pt>
                <c:pt idx="7788" formatCode="0.000">
                  <c:v>346.553</c:v>
                </c:pt>
                <c:pt idx="7789" formatCode="0.000">
                  <c:v>346.58</c:v>
                </c:pt>
                <c:pt idx="7790" formatCode="0.000">
                  <c:v>346.60899999999998</c:v>
                </c:pt>
                <c:pt idx="7791" formatCode="0.000">
                  <c:v>346.63499999999999</c:v>
                </c:pt>
                <c:pt idx="7792" formatCode="0.000">
                  <c:v>346.661</c:v>
                </c:pt>
                <c:pt idx="7793" formatCode="0.000">
                  <c:v>346.69</c:v>
                </c:pt>
                <c:pt idx="7794" formatCode="0.000">
                  <c:v>346.71699999999998</c:v>
                </c:pt>
                <c:pt idx="7795" formatCode="0.000">
                  <c:v>346.74200000000002</c:v>
                </c:pt>
                <c:pt idx="7796" formatCode="0.000">
                  <c:v>346.77199999999999</c:v>
                </c:pt>
                <c:pt idx="7797" formatCode="0.000">
                  <c:v>346.798</c:v>
                </c:pt>
                <c:pt idx="7798" formatCode="0.000">
                  <c:v>346.82600000000002</c:v>
                </c:pt>
                <c:pt idx="7799" formatCode="0.000">
                  <c:v>346.85500000000002</c:v>
                </c:pt>
                <c:pt idx="7800" formatCode="0.000">
                  <c:v>346.88200000000001</c:v>
                </c:pt>
                <c:pt idx="7801" formatCode="0.000">
                  <c:v>346.90800000000002</c:v>
                </c:pt>
                <c:pt idx="7802" formatCode="0.000">
                  <c:v>346.93599999999998</c:v>
                </c:pt>
                <c:pt idx="7803" formatCode="0.000">
                  <c:v>346.964</c:v>
                </c:pt>
                <c:pt idx="7804" formatCode="0.000">
                  <c:v>346.99099999999999</c:v>
                </c:pt>
                <c:pt idx="7805" formatCode="0.000">
                  <c:v>347.017</c:v>
                </c:pt>
                <c:pt idx="7806" formatCode="0.000">
                  <c:v>347.04700000000003</c:v>
                </c:pt>
                <c:pt idx="7807" formatCode="0.000">
                  <c:v>347.07299999999998</c:v>
                </c:pt>
                <c:pt idx="7808" formatCode="0.000">
                  <c:v>347.1</c:v>
                </c:pt>
                <c:pt idx="7809" formatCode="0.000">
                  <c:v>347.12599999999998</c:v>
                </c:pt>
                <c:pt idx="7810" formatCode="0.000">
                  <c:v>347.15300000000002</c:v>
                </c:pt>
                <c:pt idx="7811" formatCode="0.000">
                  <c:v>347.18</c:v>
                </c:pt>
                <c:pt idx="7812" formatCode="0.000">
                  <c:v>347.20600000000002</c:v>
                </c:pt>
                <c:pt idx="7813" formatCode="0.000">
                  <c:v>347.23399999999998</c:v>
                </c:pt>
                <c:pt idx="7814" formatCode="0.000">
                  <c:v>347.26100000000002</c:v>
                </c:pt>
                <c:pt idx="7815" formatCode="0.000">
                  <c:v>347.28800000000001</c:v>
                </c:pt>
                <c:pt idx="7816" formatCode="0.000">
                  <c:v>347.315</c:v>
                </c:pt>
                <c:pt idx="7817" formatCode="0.000">
                  <c:v>347.34199999999998</c:v>
                </c:pt>
                <c:pt idx="7818" formatCode="0.000">
                  <c:v>347.36900000000003</c:v>
                </c:pt>
                <c:pt idx="7819" formatCode="0.000">
                  <c:v>347.39600000000002</c:v>
                </c:pt>
                <c:pt idx="7820" formatCode="0.000">
                  <c:v>347.423</c:v>
                </c:pt>
                <c:pt idx="7821" formatCode="0.000">
                  <c:v>347.45</c:v>
                </c:pt>
                <c:pt idx="7822" formatCode="0.000">
                  <c:v>347.47699999999998</c:v>
                </c:pt>
                <c:pt idx="7823" formatCode="0.000">
                  <c:v>347.50400000000002</c:v>
                </c:pt>
                <c:pt idx="7824" formatCode="0.000">
                  <c:v>347.53300000000002</c:v>
                </c:pt>
                <c:pt idx="7825" formatCode="0.000">
                  <c:v>347.56</c:v>
                </c:pt>
                <c:pt idx="7826" formatCode="0.000">
                  <c:v>347.58600000000001</c:v>
                </c:pt>
                <c:pt idx="7827" formatCode="0.000">
                  <c:v>347.613</c:v>
                </c:pt>
                <c:pt idx="7828" formatCode="0.000">
                  <c:v>347.64100000000002</c:v>
                </c:pt>
                <c:pt idx="7829" formatCode="0.000">
                  <c:v>347.66699999999997</c:v>
                </c:pt>
                <c:pt idx="7830" formatCode="0.000">
                  <c:v>347.69499999999999</c:v>
                </c:pt>
                <c:pt idx="7831" formatCode="0.000">
                  <c:v>347.72199999999998</c:v>
                </c:pt>
                <c:pt idx="7832" formatCode="0.000">
                  <c:v>347.74799999999999</c:v>
                </c:pt>
                <c:pt idx="7833" formatCode="0.000">
                  <c:v>347.77600000000001</c:v>
                </c:pt>
                <c:pt idx="7834" formatCode="0.000">
                  <c:v>347.80099999999999</c:v>
                </c:pt>
                <c:pt idx="7835" formatCode="0.000">
                  <c:v>347.82799999999997</c:v>
                </c:pt>
                <c:pt idx="7836" formatCode="0.000">
                  <c:v>347.85599999999999</c:v>
                </c:pt>
                <c:pt idx="7837" formatCode="0.000">
                  <c:v>347.88299999999998</c:v>
                </c:pt>
                <c:pt idx="7838" formatCode="0.000">
                  <c:v>347.90800000000002</c:v>
                </c:pt>
                <c:pt idx="7839" formatCode="0.000">
                  <c:v>347.93400000000003</c:v>
                </c:pt>
                <c:pt idx="7840" formatCode="0.000">
                  <c:v>347.96</c:v>
                </c:pt>
                <c:pt idx="7841" formatCode="0.000">
                  <c:v>347.98700000000002</c:v>
                </c:pt>
                <c:pt idx="7842" formatCode="0.000">
                  <c:v>348.01299999999998</c:v>
                </c:pt>
                <c:pt idx="7843" formatCode="0.000">
                  <c:v>348.04199999999997</c:v>
                </c:pt>
                <c:pt idx="7844" formatCode="0.000">
                  <c:v>348.07299999999998</c:v>
                </c:pt>
                <c:pt idx="7845" formatCode="0.000">
                  <c:v>348.10300000000001</c:v>
                </c:pt>
                <c:pt idx="7846" formatCode="0.000">
                  <c:v>348.137</c:v>
                </c:pt>
                <c:pt idx="7847" formatCode="0.000">
                  <c:v>348.17</c:v>
                </c:pt>
                <c:pt idx="7848" formatCode="0.000">
                  <c:v>348.202</c:v>
                </c:pt>
                <c:pt idx="7849" formatCode="0.000">
                  <c:v>348.23500000000001</c:v>
                </c:pt>
                <c:pt idx="7850" formatCode="0.000">
                  <c:v>348.26799999999997</c:v>
                </c:pt>
                <c:pt idx="7851" formatCode="0.000">
                  <c:v>348.3</c:v>
                </c:pt>
                <c:pt idx="7852" formatCode="0.000">
                  <c:v>348.33300000000003</c:v>
                </c:pt>
                <c:pt idx="7853" formatCode="0.000">
                  <c:v>348.36599999999999</c:v>
                </c:pt>
                <c:pt idx="7854" formatCode="0.000">
                  <c:v>348.39600000000002</c:v>
                </c:pt>
                <c:pt idx="7855" formatCode="0.000">
                  <c:v>348.42700000000002</c:v>
                </c:pt>
                <c:pt idx="7856" formatCode="0.000">
                  <c:v>348.46100000000001</c:v>
                </c:pt>
                <c:pt idx="7857" formatCode="0.000">
                  <c:v>348.495</c:v>
                </c:pt>
                <c:pt idx="7858" formatCode="0.000">
                  <c:v>348.52800000000002</c:v>
                </c:pt>
                <c:pt idx="7859" formatCode="0.000">
                  <c:v>348.55900000000003</c:v>
                </c:pt>
                <c:pt idx="7860" formatCode="0.000">
                  <c:v>348.59300000000002</c:v>
                </c:pt>
                <c:pt idx="7861" formatCode="0.000">
                  <c:v>348.62599999999998</c:v>
                </c:pt>
                <c:pt idx="7862" formatCode="0.000">
                  <c:v>348.65800000000002</c:v>
                </c:pt>
                <c:pt idx="7863" formatCode="0.000">
                  <c:v>348.69099999999997</c:v>
                </c:pt>
                <c:pt idx="7864" formatCode="0.000">
                  <c:v>348.72500000000002</c:v>
                </c:pt>
                <c:pt idx="7865" formatCode="0.000">
                  <c:v>348.75700000000001</c:v>
                </c:pt>
                <c:pt idx="7866" formatCode="0.000">
                  <c:v>348.78800000000001</c:v>
                </c:pt>
                <c:pt idx="7867" formatCode="0.000">
                  <c:v>348.82100000000003</c:v>
                </c:pt>
                <c:pt idx="7868" formatCode="0.000">
                  <c:v>348.85500000000002</c:v>
                </c:pt>
                <c:pt idx="7869" formatCode="0.000">
                  <c:v>348.887</c:v>
                </c:pt>
                <c:pt idx="7870" formatCode="0.000">
                  <c:v>348.91800000000001</c:v>
                </c:pt>
                <c:pt idx="7871" formatCode="0.000">
                  <c:v>348.95100000000002</c:v>
                </c:pt>
                <c:pt idx="7872" formatCode="0.000">
                  <c:v>348.98399999999998</c:v>
                </c:pt>
                <c:pt idx="7873" formatCode="0.000">
                  <c:v>349.01499999999999</c:v>
                </c:pt>
                <c:pt idx="7874" formatCode="0.000">
                  <c:v>349.04700000000003</c:v>
                </c:pt>
                <c:pt idx="7875" formatCode="0.000">
                  <c:v>349.07400000000001</c:v>
                </c:pt>
                <c:pt idx="7876" formatCode="0.000">
                  <c:v>349.1</c:v>
                </c:pt>
                <c:pt idx="7877" formatCode="0.000">
                  <c:v>349.12400000000002</c:v>
                </c:pt>
                <c:pt idx="7878" formatCode="0.000">
                  <c:v>349.15</c:v>
                </c:pt>
                <c:pt idx="7879" formatCode="0.000">
                  <c:v>349.17700000000002</c:v>
                </c:pt>
                <c:pt idx="7880" formatCode="0.000">
                  <c:v>349.20400000000001</c:v>
                </c:pt>
                <c:pt idx="7881" formatCode="0.000">
                  <c:v>349.23099999999999</c:v>
                </c:pt>
                <c:pt idx="7882" formatCode="0.000">
                  <c:v>349.25799999999998</c:v>
                </c:pt>
                <c:pt idx="7883" formatCode="0.000">
                  <c:v>349.28399999999999</c:v>
                </c:pt>
                <c:pt idx="7884" formatCode="0.000">
                  <c:v>349.31099999999998</c:v>
                </c:pt>
                <c:pt idx="7885" formatCode="0.000">
                  <c:v>349.33800000000002</c:v>
                </c:pt>
                <c:pt idx="7886" formatCode="0.000">
                  <c:v>349.36500000000001</c:v>
                </c:pt>
                <c:pt idx="7887" formatCode="0.000">
                  <c:v>349.392</c:v>
                </c:pt>
                <c:pt idx="7888" formatCode="0.000">
                  <c:v>349.41899999999998</c:v>
                </c:pt>
                <c:pt idx="7889" formatCode="0.000">
                  <c:v>349.44600000000003</c:v>
                </c:pt>
                <c:pt idx="7890" formatCode="0.000">
                  <c:v>349.47300000000001</c:v>
                </c:pt>
                <c:pt idx="7891" formatCode="0.000">
                  <c:v>349.49900000000002</c:v>
                </c:pt>
                <c:pt idx="7892" formatCode="0.000">
                  <c:v>349.524</c:v>
                </c:pt>
                <c:pt idx="7893" formatCode="0.000">
                  <c:v>349.55200000000002</c:v>
                </c:pt>
                <c:pt idx="7894" formatCode="0.000">
                  <c:v>349.57900000000001</c:v>
                </c:pt>
                <c:pt idx="7895" formatCode="0.000">
                  <c:v>349.60700000000003</c:v>
                </c:pt>
                <c:pt idx="7896" formatCode="0.000">
                  <c:v>349.63400000000001</c:v>
                </c:pt>
                <c:pt idx="7897" formatCode="0.000">
                  <c:v>349.661</c:v>
                </c:pt>
                <c:pt idx="7898" formatCode="0.000">
                  <c:v>349.68799999999999</c:v>
                </c:pt>
                <c:pt idx="7899" formatCode="0.000">
                  <c:v>349.714</c:v>
                </c:pt>
                <c:pt idx="7900" formatCode="0.000">
                  <c:v>349.74200000000002</c:v>
                </c:pt>
                <c:pt idx="7901" formatCode="0.000">
                  <c:v>349.76900000000001</c:v>
                </c:pt>
                <c:pt idx="7902" formatCode="0.000">
                  <c:v>349.79500000000002</c:v>
                </c:pt>
                <c:pt idx="7903" formatCode="0.000">
                  <c:v>349.82299999999998</c:v>
                </c:pt>
                <c:pt idx="7904" formatCode="0.000">
                  <c:v>349.85</c:v>
                </c:pt>
                <c:pt idx="7905" formatCode="0.000">
                  <c:v>349.87700000000001</c:v>
                </c:pt>
                <c:pt idx="7906" formatCode="0.000">
                  <c:v>349.904</c:v>
                </c:pt>
                <c:pt idx="7907" formatCode="0.000">
                  <c:v>349.93200000000002</c:v>
                </c:pt>
                <c:pt idx="7908" formatCode="0.000">
                  <c:v>349.959</c:v>
                </c:pt>
                <c:pt idx="7909" formatCode="0.000">
                  <c:v>349.988</c:v>
                </c:pt>
                <c:pt idx="7910" formatCode="0.000">
                  <c:v>350.01499999999999</c:v>
                </c:pt>
                <c:pt idx="7911" formatCode="0.000">
                  <c:v>350.04199999999997</c:v>
                </c:pt>
                <c:pt idx="7912" formatCode="0.000">
                  <c:v>350.06799999999998</c:v>
                </c:pt>
                <c:pt idx="7913" formatCode="0.000">
                  <c:v>350.096</c:v>
                </c:pt>
                <c:pt idx="7914" formatCode="0.000">
                  <c:v>350.12200000000001</c:v>
                </c:pt>
                <c:pt idx="7915" formatCode="0.000">
                  <c:v>350.149</c:v>
                </c:pt>
                <c:pt idx="7916" formatCode="0.000">
                  <c:v>350.17500000000001</c:v>
                </c:pt>
                <c:pt idx="7917" formatCode="0.000">
                  <c:v>350.20299999999997</c:v>
                </c:pt>
                <c:pt idx="7918" formatCode="0.000">
                  <c:v>350.22899999999998</c:v>
                </c:pt>
                <c:pt idx="7919" formatCode="0.000">
                  <c:v>350.25599999999997</c:v>
                </c:pt>
                <c:pt idx="7920" formatCode="0.000">
                  <c:v>350.28300000000002</c:v>
                </c:pt>
                <c:pt idx="7921" formatCode="0.000">
                  <c:v>350.31</c:v>
                </c:pt>
                <c:pt idx="7922" formatCode="0.000">
                  <c:v>350.33600000000001</c:v>
                </c:pt>
                <c:pt idx="7923" formatCode="0.000">
                  <c:v>350.363</c:v>
                </c:pt>
                <c:pt idx="7924" formatCode="0.000">
                  <c:v>350.38900000000001</c:v>
                </c:pt>
                <c:pt idx="7925" formatCode="0.000">
                  <c:v>350.41500000000002</c:v>
                </c:pt>
                <c:pt idx="7926" formatCode="0.000">
                  <c:v>350.44200000000001</c:v>
                </c:pt>
                <c:pt idx="7927" formatCode="0.000">
                  <c:v>350.46899999999999</c:v>
                </c:pt>
                <c:pt idx="7928" formatCode="0.000">
                  <c:v>350.49400000000003</c:v>
                </c:pt>
                <c:pt idx="7929" formatCode="0.000">
                  <c:v>350.52</c:v>
                </c:pt>
                <c:pt idx="7930" formatCode="0.000">
                  <c:v>350.54700000000003</c:v>
                </c:pt>
                <c:pt idx="7931" formatCode="0.000">
                  <c:v>350.57299999999998</c:v>
                </c:pt>
                <c:pt idx="7932" formatCode="0.000">
                  <c:v>350.6</c:v>
                </c:pt>
                <c:pt idx="7933" formatCode="0.000">
                  <c:v>350.625</c:v>
                </c:pt>
                <c:pt idx="7934" formatCode="0.000">
                  <c:v>350.65199999999999</c:v>
                </c:pt>
                <c:pt idx="7935" formatCode="0.000">
                  <c:v>350.67700000000002</c:v>
                </c:pt>
                <c:pt idx="7936" formatCode="0.000">
                  <c:v>350.70299999999997</c:v>
                </c:pt>
                <c:pt idx="7937" formatCode="0.000">
                  <c:v>350.72800000000001</c:v>
                </c:pt>
                <c:pt idx="7938" formatCode="0.000">
                  <c:v>350.75400000000002</c:v>
                </c:pt>
                <c:pt idx="7939" formatCode="0.000">
                  <c:v>350.78</c:v>
                </c:pt>
                <c:pt idx="7940" formatCode="0.000">
                  <c:v>350.80500000000001</c:v>
                </c:pt>
                <c:pt idx="7941" formatCode="0.000">
                  <c:v>350.83</c:v>
                </c:pt>
                <c:pt idx="7942" formatCode="0.000">
                  <c:v>350.85599999999999</c:v>
                </c:pt>
                <c:pt idx="7943" formatCode="0.000">
                  <c:v>350.88200000000001</c:v>
                </c:pt>
                <c:pt idx="7944" formatCode="0.000">
                  <c:v>350.90699999999998</c:v>
                </c:pt>
                <c:pt idx="7945" formatCode="0.000">
                  <c:v>350.93200000000002</c:v>
                </c:pt>
                <c:pt idx="7946" formatCode="0.000">
                  <c:v>350.95800000000003</c:v>
                </c:pt>
                <c:pt idx="7947" formatCode="0.000">
                  <c:v>350.98200000000003</c:v>
                </c:pt>
                <c:pt idx="7948" formatCode="0.000">
                  <c:v>351.00700000000001</c:v>
                </c:pt>
                <c:pt idx="7949" formatCode="0.000">
                  <c:v>351.03300000000002</c:v>
                </c:pt>
                <c:pt idx="7950" formatCode="0.000">
                  <c:v>351.05799999999999</c:v>
                </c:pt>
                <c:pt idx="7951" formatCode="0.000">
                  <c:v>351.08199999999999</c:v>
                </c:pt>
                <c:pt idx="7952" formatCode="0.000">
                  <c:v>351.10700000000003</c:v>
                </c:pt>
                <c:pt idx="7953" formatCode="0.000">
                  <c:v>351.13299999999998</c:v>
                </c:pt>
                <c:pt idx="7954" formatCode="0.000">
                  <c:v>351.15800000000002</c:v>
                </c:pt>
                <c:pt idx="7955" formatCode="0.000">
                  <c:v>351.18200000000002</c:v>
                </c:pt>
                <c:pt idx="7956" formatCode="0.000">
                  <c:v>351.20800000000003</c:v>
                </c:pt>
                <c:pt idx="7957" formatCode="0.000">
                  <c:v>351.23099999999999</c:v>
                </c:pt>
                <c:pt idx="7958" formatCode="0.000">
                  <c:v>351.25700000000001</c:v>
                </c:pt>
                <c:pt idx="7959" formatCode="0.000">
                  <c:v>351.28199999999998</c:v>
                </c:pt>
                <c:pt idx="7960" formatCode="0.000">
                  <c:v>351.30599999999998</c:v>
                </c:pt>
                <c:pt idx="7961" formatCode="0.000">
                  <c:v>351.33100000000002</c:v>
                </c:pt>
                <c:pt idx="7962" formatCode="0.000">
                  <c:v>351.35700000000003</c:v>
                </c:pt>
                <c:pt idx="7963" formatCode="0.000">
                  <c:v>351.38099999999997</c:v>
                </c:pt>
                <c:pt idx="7964" formatCode="0.000">
                  <c:v>351.40499999999997</c:v>
                </c:pt>
                <c:pt idx="7965" formatCode="0.000">
                  <c:v>351.43</c:v>
                </c:pt>
                <c:pt idx="7966" formatCode="0.000">
                  <c:v>351.45299999999997</c:v>
                </c:pt>
                <c:pt idx="7967" formatCode="0.000">
                  <c:v>351.47800000000001</c:v>
                </c:pt>
                <c:pt idx="7968" formatCode="0.000">
                  <c:v>351.50299999999999</c:v>
                </c:pt>
                <c:pt idx="7969" formatCode="0.000">
                  <c:v>351.52800000000002</c:v>
                </c:pt>
                <c:pt idx="7970" formatCode="0.000">
                  <c:v>351.55399999999997</c:v>
                </c:pt>
                <c:pt idx="7971" formatCode="0.000">
                  <c:v>351.57900000000001</c:v>
                </c:pt>
                <c:pt idx="7972" formatCode="0.000">
                  <c:v>351.60399999999998</c:v>
                </c:pt>
                <c:pt idx="7973" formatCode="0.000">
                  <c:v>351.62799999999999</c:v>
                </c:pt>
                <c:pt idx="7974" formatCode="0.000">
                  <c:v>351.65300000000002</c:v>
                </c:pt>
                <c:pt idx="7975" formatCode="0.000">
                  <c:v>351.678</c:v>
                </c:pt>
                <c:pt idx="7976" formatCode="0.000">
                  <c:v>351.70299999999997</c:v>
                </c:pt>
                <c:pt idx="7977" formatCode="0.000">
                  <c:v>351.72800000000001</c:v>
                </c:pt>
                <c:pt idx="7978" formatCode="0.000">
                  <c:v>351.75400000000002</c:v>
                </c:pt>
                <c:pt idx="7979" formatCode="0.000">
                  <c:v>351.77699999999999</c:v>
                </c:pt>
                <c:pt idx="7980" formatCode="0.000">
                  <c:v>351.803</c:v>
                </c:pt>
                <c:pt idx="7981" formatCode="0.000">
                  <c:v>351.82799999999997</c:v>
                </c:pt>
                <c:pt idx="7982" formatCode="0.000">
                  <c:v>351.851</c:v>
                </c:pt>
                <c:pt idx="7983" formatCode="0.000">
                  <c:v>351.87700000000001</c:v>
                </c:pt>
                <c:pt idx="7984" formatCode="0.000">
                  <c:v>351.90100000000001</c:v>
                </c:pt>
                <c:pt idx="7985" formatCode="0.000">
                  <c:v>351.92500000000001</c:v>
                </c:pt>
                <c:pt idx="7986" formatCode="0.000">
                  <c:v>351.95100000000002</c:v>
                </c:pt>
                <c:pt idx="7987" formatCode="0.000">
                  <c:v>351.97399999999999</c:v>
                </c:pt>
                <c:pt idx="7988" formatCode="0.000">
                  <c:v>351.99799999999999</c:v>
                </c:pt>
                <c:pt idx="7989" formatCode="0.000">
                  <c:v>352.02499999999998</c:v>
                </c:pt>
                <c:pt idx="7990" formatCode="0.000">
                  <c:v>352.05</c:v>
                </c:pt>
                <c:pt idx="7991" formatCode="0.000">
                  <c:v>352.07499999999999</c:v>
                </c:pt>
                <c:pt idx="7992" formatCode="0.000">
                  <c:v>352.09800000000001</c:v>
                </c:pt>
                <c:pt idx="7993" formatCode="0.000">
                  <c:v>352.12099999999998</c:v>
                </c:pt>
                <c:pt idx="7994" formatCode="0.000">
                  <c:v>352.14699999999999</c:v>
                </c:pt>
                <c:pt idx="7995" formatCode="0.000">
                  <c:v>352.17</c:v>
                </c:pt>
                <c:pt idx="7996" formatCode="0.000">
                  <c:v>352.19499999999999</c:v>
                </c:pt>
                <c:pt idx="7997" formatCode="0.000">
                  <c:v>352.22</c:v>
                </c:pt>
                <c:pt idx="7998" formatCode="0.000">
                  <c:v>352.24200000000002</c:v>
                </c:pt>
                <c:pt idx="7999" formatCode="0.000">
                  <c:v>352.26799999999997</c:v>
                </c:pt>
                <c:pt idx="8000" formatCode="0.000">
                  <c:v>352.29199999999997</c:v>
                </c:pt>
                <c:pt idx="8001" formatCode="0.000">
                  <c:v>352.31799999999998</c:v>
                </c:pt>
                <c:pt idx="8002" formatCode="0.000">
                  <c:v>352.34100000000001</c:v>
                </c:pt>
                <c:pt idx="8003" formatCode="0.000">
                  <c:v>352.36599999999999</c:v>
                </c:pt>
                <c:pt idx="8004" formatCode="0.000">
                  <c:v>352.39100000000002</c:v>
                </c:pt>
                <c:pt idx="8005" formatCode="0.000">
                  <c:v>352.416</c:v>
                </c:pt>
                <c:pt idx="8006" formatCode="0.000">
                  <c:v>352.44</c:v>
                </c:pt>
                <c:pt idx="8007" formatCode="0.000">
                  <c:v>352.46499999999997</c:v>
                </c:pt>
                <c:pt idx="8008" formatCode="0.000">
                  <c:v>352.48899999999998</c:v>
                </c:pt>
                <c:pt idx="8009" formatCode="0.000">
                  <c:v>352.51499999999999</c:v>
                </c:pt>
                <c:pt idx="8010" formatCode="0.000">
                  <c:v>352.54</c:v>
                </c:pt>
                <c:pt idx="8011" formatCode="0.000">
                  <c:v>352.56299999999999</c:v>
                </c:pt>
                <c:pt idx="8012" formatCode="0.000">
                  <c:v>352.58800000000002</c:v>
                </c:pt>
                <c:pt idx="8013" formatCode="0.000">
                  <c:v>352.61200000000002</c:v>
                </c:pt>
                <c:pt idx="8014" formatCode="0.000">
                  <c:v>352.637</c:v>
                </c:pt>
                <c:pt idx="8015" formatCode="0.000">
                  <c:v>352.66199999999998</c:v>
                </c:pt>
                <c:pt idx="8016" formatCode="0.000">
                  <c:v>352.68599999999998</c:v>
                </c:pt>
                <c:pt idx="8017" formatCode="0.000">
                  <c:v>352.71100000000001</c:v>
                </c:pt>
                <c:pt idx="8018" formatCode="0.000">
                  <c:v>352.73500000000001</c:v>
                </c:pt>
                <c:pt idx="8019" formatCode="0.000">
                  <c:v>352.76</c:v>
                </c:pt>
                <c:pt idx="8020" formatCode="0.000">
                  <c:v>352.78500000000003</c:v>
                </c:pt>
                <c:pt idx="8021" formatCode="0.000">
                  <c:v>352.80900000000003</c:v>
                </c:pt>
                <c:pt idx="8022" formatCode="0.000">
                  <c:v>352.834</c:v>
                </c:pt>
                <c:pt idx="8023" formatCode="0.000">
                  <c:v>352.858</c:v>
                </c:pt>
                <c:pt idx="8024" formatCode="0.000">
                  <c:v>352.88299999999998</c:v>
                </c:pt>
                <c:pt idx="8025" formatCode="0.000">
                  <c:v>352.90800000000002</c:v>
                </c:pt>
                <c:pt idx="8026" formatCode="0.000">
                  <c:v>352.93299999999999</c:v>
                </c:pt>
                <c:pt idx="8027" formatCode="0.000">
                  <c:v>352.95800000000003</c:v>
                </c:pt>
                <c:pt idx="8028" formatCode="0.000">
                  <c:v>352.98200000000003</c:v>
                </c:pt>
                <c:pt idx="8029" formatCode="0.000">
                  <c:v>353.00700000000001</c:v>
                </c:pt>
                <c:pt idx="8030" formatCode="0.000">
                  <c:v>353.029</c:v>
                </c:pt>
                <c:pt idx="8031" formatCode="0.000">
                  <c:v>353.05500000000001</c:v>
                </c:pt>
                <c:pt idx="8032" formatCode="0.000">
                  <c:v>353.08100000000002</c:v>
                </c:pt>
                <c:pt idx="8033" formatCode="0.000">
                  <c:v>353.10500000000002</c:v>
                </c:pt>
                <c:pt idx="8034" formatCode="0.000">
                  <c:v>353.13099999999997</c:v>
                </c:pt>
                <c:pt idx="8035" formatCode="0.000">
                  <c:v>353.15499999999997</c:v>
                </c:pt>
                <c:pt idx="8036" formatCode="0.000">
                  <c:v>353.18099999999998</c:v>
                </c:pt>
                <c:pt idx="8037" formatCode="0.000">
                  <c:v>353.20600000000002</c:v>
                </c:pt>
                <c:pt idx="8038" formatCode="0.000">
                  <c:v>353.23</c:v>
                </c:pt>
                <c:pt idx="8039" formatCode="0.000">
                  <c:v>353.25599999999997</c:v>
                </c:pt>
                <c:pt idx="8040" formatCode="0.000">
                  <c:v>353.28100000000001</c:v>
                </c:pt>
                <c:pt idx="8041" formatCode="0.000">
                  <c:v>353.30599999999998</c:v>
                </c:pt>
                <c:pt idx="8042" formatCode="0.000">
                  <c:v>353.33100000000002</c:v>
                </c:pt>
                <c:pt idx="8043" formatCode="0.000">
                  <c:v>353.35599999999999</c:v>
                </c:pt>
                <c:pt idx="8044" formatCode="0.000">
                  <c:v>353.38200000000001</c:v>
                </c:pt>
                <c:pt idx="8045" formatCode="0.000">
                  <c:v>353.40699999999998</c:v>
                </c:pt>
                <c:pt idx="8046" formatCode="0.000">
                  <c:v>353.43</c:v>
                </c:pt>
                <c:pt idx="8047" formatCode="0.000">
                  <c:v>353.45600000000002</c:v>
                </c:pt>
                <c:pt idx="8048" formatCode="0.000">
                  <c:v>353.48099999999999</c:v>
                </c:pt>
                <c:pt idx="8049" formatCode="0.000">
                  <c:v>353.50700000000001</c:v>
                </c:pt>
                <c:pt idx="8050" formatCode="0.000">
                  <c:v>353.53199999999998</c:v>
                </c:pt>
                <c:pt idx="8051" formatCode="0.000">
                  <c:v>353.55799999999999</c:v>
                </c:pt>
                <c:pt idx="8052" formatCode="0.000">
                  <c:v>353.58300000000003</c:v>
                </c:pt>
                <c:pt idx="8053" formatCode="0.000">
                  <c:v>353.60899999999998</c:v>
                </c:pt>
                <c:pt idx="8054" formatCode="0.000">
                  <c:v>353.63400000000001</c:v>
                </c:pt>
                <c:pt idx="8055" formatCode="0.000">
                  <c:v>353.65899999999999</c:v>
                </c:pt>
                <c:pt idx="8056" formatCode="0.000">
                  <c:v>353.685</c:v>
                </c:pt>
                <c:pt idx="8057" formatCode="0.000">
                  <c:v>353.709</c:v>
                </c:pt>
                <c:pt idx="8058" formatCode="0.000">
                  <c:v>353.73500000000001</c:v>
                </c:pt>
                <c:pt idx="8059" formatCode="0.000">
                  <c:v>353.76100000000002</c:v>
                </c:pt>
                <c:pt idx="8060" formatCode="0.000">
                  <c:v>353.78500000000003</c:v>
                </c:pt>
                <c:pt idx="8061" formatCode="0.000">
                  <c:v>353.81</c:v>
                </c:pt>
                <c:pt idx="8062" formatCode="0.000">
                  <c:v>353.834</c:v>
                </c:pt>
                <c:pt idx="8063" formatCode="0.000">
                  <c:v>353.86</c:v>
                </c:pt>
                <c:pt idx="8064" formatCode="0.000">
                  <c:v>353.88400000000001</c:v>
                </c:pt>
                <c:pt idx="8065" formatCode="0.000">
                  <c:v>353.91</c:v>
                </c:pt>
                <c:pt idx="8066" formatCode="0.000">
                  <c:v>353.93599999999998</c:v>
                </c:pt>
                <c:pt idx="8067" formatCode="0.000">
                  <c:v>353.96</c:v>
                </c:pt>
                <c:pt idx="8068" formatCode="0.000">
                  <c:v>353.98399999999998</c:v>
                </c:pt>
                <c:pt idx="8069" formatCode="0.000">
                  <c:v>354.01</c:v>
                </c:pt>
                <c:pt idx="8070" formatCode="0.000">
                  <c:v>354.03500000000003</c:v>
                </c:pt>
                <c:pt idx="8071" formatCode="0.000">
                  <c:v>354.05799999999999</c:v>
                </c:pt>
                <c:pt idx="8072" formatCode="0.000">
                  <c:v>354.08199999999999</c:v>
                </c:pt>
                <c:pt idx="8073" formatCode="0.000">
                  <c:v>354.10599999999999</c:v>
                </c:pt>
                <c:pt idx="8074" formatCode="0.000">
                  <c:v>354.13200000000001</c:v>
                </c:pt>
                <c:pt idx="8075" formatCode="0.000">
                  <c:v>354.15499999999997</c:v>
                </c:pt>
                <c:pt idx="8076" formatCode="0.000">
                  <c:v>354.18099999999998</c:v>
                </c:pt>
                <c:pt idx="8077" formatCode="0.000">
                  <c:v>354.20400000000001</c:v>
                </c:pt>
                <c:pt idx="8078" formatCode="0.000">
                  <c:v>354.23</c:v>
                </c:pt>
                <c:pt idx="8079" formatCode="0.000">
                  <c:v>354.25299999999999</c:v>
                </c:pt>
                <c:pt idx="8080" formatCode="0.000">
                  <c:v>354.27699999999999</c:v>
                </c:pt>
                <c:pt idx="8081" formatCode="0.000">
                  <c:v>354.30200000000002</c:v>
                </c:pt>
                <c:pt idx="8082" formatCode="0.000">
                  <c:v>354.327</c:v>
                </c:pt>
                <c:pt idx="8083" formatCode="0.000">
                  <c:v>354.35</c:v>
                </c:pt>
                <c:pt idx="8084" formatCode="0.000">
                  <c:v>354.37299999999999</c:v>
                </c:pt>
                <c:pt idx="8085" formatCode="0.000">
                  <c:v>354.399</c:v>
                </c:pt>
                <c:pt idx="8086" formatCode="0.000">
                  <c:v>354.42399999999998</c:v>
                </c:pt>
                <c:pt idx="8087" formatCode="0.000">
                  <c:v>354.45</c:v>
                </c:pt>
                <c:pt idx="8088" formatCode="0.000">
                  <c:v>354.47300000000001</c:v>
                </c:pt>
                <c:pt idx="8089" formatCode="0.000">
                  <c:v>354.49700000000001</c:v>
                </c:pt>
                <c:pt idx="8090" formatCode="0.000">
                  <c:v>354.52300000000002</c:v>
                </c:pt>
                <c:pt idx="8091" formatCode="0.000">
                  <c:v>354.54599999999999</c:v>
                </c:pt>
                <c:pt idx="8092" formatCode="0.000">
                  <c:v>354.56900000000002</c:v>
                </c:pt>
                <c:pt idx="8093" formatCode="0.000">
                  <c:v>354.59300000000002</c:v>
                </c:pt>
                <c:pt idx="8094" formatCode="0.000">
                  <c:v>354.62</c:v>
                </c:pt>
                <c:pt idx="8095" formatCode="0.000">
                  <c:v>354.64299999999997</c:v>
                </c:pt>
                <c:pt idx="8096" formatCode="0.000">
                  <c:v>354.666</c:v>
                </c:pt>
                <c:pt idx="8097" formatCode="0.000">
                  <c:v>354.69200000000001</c:v>
                </c:pt>
                <c:pt idx="8098" formatCode="0.000">
                  <c:v>354.71499999999997</c:v>
                </c:pt>
                <c:pt idx="8099" formatCode="0.000">
                  <c:v>354.73899999999998</c:v>
                </c:pt>
                <c:pt idx="8100" formatCode="0.000">
                  <c:v>354.762</c:v>
                </c:pt>
                <c:pt idx="8101" formatCode="0.000">
                  <c:v>354.78800000000001</c:v>
                </c:pt>
                <c:pt idx="8102" formatCode="0.000">
                  <c:v>354.81099999999998</c:v>
                </c:pt>
                <c:pt idx="8103" formatCode="0.000">
                  <c:v>354.83499999999998</c:v>
                </c:pt>
                <c:pt idx="8104" formatCode="0.000">
                  <c:v>354.86200000000002</c:v>
                </c:pt>
                <c:pt idx="8105" formatCode="0.000">
                  <c:v>354.88400000000001</c:v>
                </c:pt>
                <c:pt idx="8106" formatCode="0.000">
                  <c:v>354.90800000000002</c:v>
                </c:pt>
                <c:pt idx="8107" formatCode="0.000">
                  <c:v>354.93200000000002</c:v>
                </c:pt>
                <c:pt idx="8108" formatCode="0.000">
                  <c:v>354.95699999999999</c:v>
                </c:pt>
                <c:pt idx="8109" formatCode="0.000">
                  <c:v>354.97899999999998</c:v>
                </c:pt>
                <c:pt idx="8110" formatCode="0.000">
                  <c:v>355.00400000000002</c:v>
                </c:pt>
                <c:pt idx="8111" formatCode="0.000">
                  <c:v>355.029</c:v>
                </c:pt>
                <c:pt idx="8112" formatCode="0.000">
                  <c:v>355.05399999999997</c:v>
                </c:pt>
                <c:pt idx="8113" formatCode="0.000">
                  <c:v>355.07799999999997</c:v>
                </c:pt>
                <c:pt idx="8114" formatCode="0.000">
                  <c:v>355.101</c:v>
                </c:pt>
                <c:pt idx="8115" formatCode="0.000">
                  <c:v>355.125</c:v>
                </c:pt>
                <c:pt idx="8116" formatCode="0.000">
                  <c:v>355.15</c:v>
                </c:pt>
                <c:pt idx="8117" formatCode="0.000">
                  <c:v>355.17500000000001</c:v>
                </c:pt>
                <c:pt idx="8118" formatCode="0.000">
                  <c:v>355.2</c:v>
                </c:pt>
                <c:pt idx="8119" formatCode="0.000">
                  <c:v>355.22399999999999</c:v>
                </c:pt>
                <c:pt idx="8120" formatCode="0.000">
                  <c:v>355.24799999999999</c:v>
                </c:pt>
                <c:pt idx="8121" formatCode="0.000">
                  <c:v>355.27499999999998</c:v>
                </c:pt>
                <c:pt idx="8122" formatCode="0.000">
                  <c:v>355.298</c:v>
                </c:pt>
                <c:pt idx="8123" formatCode="0.000">
                  <c:v>355.32299999999998</c:v>
                </c:pt>
                <c:pt idx="8124" formatCode="0.000">
                  <c:v>355.34800000000001</c:v>
                </c:pt>
                <c:pt idx="8125" formatCode="0.000">
                  <c:v>355.37400000000002</c:v>
                </c:pt>
                <c:pt idx="8126" formatCode="0.000">
                  <c:v>355.39800000000002</c:v>
                </c:pt>
                <c:pt idx="8127" formatCode="0.000">
                  <c:v>355.42399999999998</c:v>
                </c:pt>
                <c:pt idx="8128" formatCode="0.000">
                  <c:v>355.44799999999998</c:v>
                </c:pt>
                <c:pt idx="8129" formatCode="0.000">
                  <c:v>355.47300000000001</c:v>
                </c:pt>
                <c:pt idx="8130" formatCode="0.000">
                  <c:v>355.49799999999999</c:v>
                </c:pt>
                <c:pt idx="8131" formatCode="0.000">
                  <c:v>355.52199999999999</c:v>
                </c:pt>
                <c:pt idx="8132" formatCode="0.000">
                  <c:v>355.548</c:v>
                </c:pt>
                <c:pt idx="8133" formatCode="0.000">
                  <c:v>355.57400000000001</c:v>
                </c:pt>
                <c:pt idx="8134" formatCode="0.000">
                  <c:v>355.6</c:v>
                </c:pt>
                <c:pt idx="8135" formatCode="0.000">
                  <c:v>355.625</c:v>
                </c:pt>
                <c:pt idx="8136" formatCode="0.000">
                  <c:v>355.649</c:v>
                </c:pt>
                <c:pt idx="8137" formatCode="0.000">
                  <c:v>355.67599999999999</c:v>
                </c:pt>
                <c:pt idx="8138" formatCode="0.000">
                  <c:v>355.70100000000002</c:v>
                </c:pt>
                <c:pt idx="8139" formatCode="0.000">
                  <c:v>355.726</c:v>
                </c:pt>
                <c:pt idx="8140" formatCode="0.000">
                  <c:v>355.75200000000001</c:v>
                </c:pt>
                <c:pt idx="8141" formatCode="0.000">
                  <c:v>355.77699999999999</c:v>
                </c:pt>
                <c:pt idx="8142" formatCode="0.000">
                  <c:v>355.80200000000002</c:v>
                </c:pt>
                <c:pt idx="8143" formatCode="0.000">
                  <c:v>355.82799999999997</c:v>
                </c:pt>
                <c:pt idx="8144" formatCode="0.000">
                  <c:v>355.85300000000001</c:v>
                </c:pt>
                <c:pt idx="8145" formatCode="0.000">
                  <c:v>355.87700000000001</c:v>
                </c:pt>
                <c:pt idx="8146" formatCode="0.000">
                  <c:v>355.904</c:v>
                </c:pt>
                <c:pt idx="8147" formatCode="0.000">
                  <c:v>355.92899999999997</c:v>
                </c:pt>
                <c:pt idx="8148" formatCode="0.000">
                  <c:v>355.95299999999997</c:v>
                </c:pt>
                <c:pt idx="8149" formatCode="0.000">
                  <c:v>355.97899999999998</c:v>
                </c:pt>
                <c:pt idx="8150" formatCode="0.000">
                  <c:v>356.00400000000002</c:v>
                </c:pt>
                <c:pt idx="8151" formatCode="0.000">
                  <c:v>356.03100000000001</c:v>
                </c:pt>
                <c:pt idx="8152" formatCode="0.000">
                  <c:v>356.05500000000001</c:v>
                </c:pt>
                <c:pt idx="8153" formatCode="0.000">
                  <c:v>356.08100000000002</c:v>
                </c:pt>
                <c:pt idx="8154" formatCode="0.000">
                  <c:v>356.10700000000003</c:v>
                </c:pt>
                <c:pt idx="8155" formatCode="0.000">
                  <c:v>356.13099999999997</c:v>
                </c:pt>
                <c:pt idx="8156" formatCode="0.000">
                  <c:v>356.15699999999998</c:v>
                </c:pt>
                <c:pt idx="8157" formatCode="0.000">
                  <c:v>356.18200000000002</c:v>
                </c:pt>
                <c:pt idx="8158" formatCode="0.000">
                  <c:v>356.20699999999999</c:v>
                </c:pt>
                <c:pt idx="8159" formatCode="0.000">
                  <c:v>356.23200000000003</c:v>
                </c:pt>
                <c:pt idx="8160" formatCode="0.000">
                  <c:v>356.25700000000001</c:v>
                </c:pt>
                <c:pt idx="8161" formatCode="0.000">
                  <c:v>356.28300000000002</c:v>
                </c:pt>
                <c:pt idx="8162" formatCode="0.000">
                  <c:v>356.30799999999999</c:v>
                </c:pt>
                <c:pt idx="8163" formatCode="0.000">
                  <c:v>356.33300000000003</c:v>
                </c:pt>
                <c:pt idx="8164" formatCode="0.000">
                  <c:v>356.36</c:v>
                </c:pt>
                <c:pt idx="8165" formatCode="0.000">
                  <c:v>356.38400000000001</c:v>
                </c:pt>
                <c:pt idx="8166" formatCode="0.000">
                  <c:v>356.40899999999999</c:v>
                </c:pt>
                <c:pt idx="8167" formatCode="0.000">
                  <c:v>356.435</c:v>
                </c:pt>
                <c:pt idx="8168" formatCode="0.000">
                  <c:v>356.46</c:v>
                </c:pt>
                <c:pt idx="8169" formatCode="0.000">
                  <c:v>356.48500000000001</c:v>
                </c:pt>
                <c:pt idx="8170" formatCode="0.000">
                  <c:v>356.51100000000002</c:v>
                </c:pt>
                <c:pt idx="8171" formatCode="0.000">
                  <c:v>356.53500000000003</c:v>
                </c:pt>
                <c:pt idx="8172" formatCode="0.000">
                  <c:v>356.56099999999998</c:v>
                </c:pt>
                <c:pt idx="8173" formatCode="0.000">
                  <c:v>356.58800000000002</c:v>
                </c:pt>
                <c:pt idx="8174" formatCode="0.000">
                  <c:v>356.61200000000002</c:v>
                </c:pt>
                <c:pt idx="8175" formatCode="0.000">
                  <c:v>356.637</c:v>
                </c:pt>
                <c:pt idx="8176" formatCode="0.000">
                  <c:v>356.66300000000001</c:v>
                </c:pt>
                <c:pt idx="8177" formatCode="0.000">
                  <c:v>356.69</c:v>
                </c:pt>
                <c:pt idx="8178" formatCode="0.000">
                  <c:v>356.71499999999997</c:v>
                </c:pt>
                <c:pt idx="8179" formatCode="0.000">
                  <c:v>356.74</c:v>
                </c:pt>
                <c:pt idx="8180" formatCode="0.000">
                  <c:v>356.76499999999999</c:v>
                </c:pt>
                <c:pt idx="8181" formatCode="0.000">
                  <c:v>356.79199999999997</c:v>
                </c:pt>
                <c:pt idx="8182" formatCode="0.000">
                  <c:v>356.81700000000001</c:v>
                </c:pt>
                <c:pt idx="8183" formatCode="0.000">
                  <c:v>356.84100000000001</c:v>
                </c:pt>
                <c:pt idx="8184" formatCode="0.000">
                  <c:v>356.86700000000002</c:v>
                </c:pt>
                <c:pt idx="8185" formatCode="0.000">
                  <c:v>356.892</c:v>
                </c:pt>
                <c:pt idx="8186" formatCode="0.000">
                  <c:v>356.91800000000001</c:v>
                </c:pt>
                <c:pt idx="8187" formatCode="0.000">
                  <c:v>356.94299999999998</c:v>
                </c:pt>
                <c:pt idx="8188" formatCode="0.000">
                  <c:v>356.96800000000002</c:v>
                </c:pt>
                <c:pt idx="8189" formatCode="0.000">
                  <c:v>356.99400000000003</c:v>
                </c:pt>
                <c:pt idx="8190" formatCode="0.000">
                  <c:v>357.01900000000001</c:v>
                </c:pt>
                <c:pt idx="8191" formatCode="0.000">
                  <c:v>357.04500000000002</c:v>
                </c:pt>
                <c:pt idx="8192" formatCode="0.000">
                  <c:v>357.07100000000003</c:v>
                </c:pt>
                <c:pt idx="8193" formatCode="0.000">
                  <c:v>357.09500000000003</c:v>
                </c:pt>
                <c:pt idx="8194" formatCode="0.000">
                  <c:v>357.12099999999998</c:v>
                </c:pt>
                <c:pt idx="8195" formatCode="0.000">
                  <c:v>357.14699999999999</c:v>
                </c:pt>
                <c:pt idx="8196" formatCode="0.000">
                  <c:v>357.17099999999999</c:v>
                </c:pt>
                <c:pt idx="8197" formatCode="0.000">
                  <c:v>357.197</c:v>
                </c:pt>
                <c:pt idx="8198" formatCode="0.000">
                  <c:v>357.22199999999998</c:v>
                </c:pt>
                <c:pt idx="8199" formatCode="0.000">
                  <c:v>357.24700000000001</c:v>
                </c:pt>
                <c:pt idx="8200" formatCode="0.000">
                  <c:v>357.27300000000002</c:v>
                </c:pt>
                <c:pt idx="8201" formatCode="0.000">
                  <c:v>357.298</c:v>
                </c:pt>
                <c:pt idx="8202" formatCode="0.000">
                  <c:v>357.32299999999998</c:v>
                </c:pt>
                <c:pt idx="8203" formatCode="0.000">
                  <c:v>357.34699999999998</c:v>
                </c:pt>
                <c:pt idx="8204" formatCode="0.000">
                  <c:v>357.37400000000002</c:v>
                </c:pt>
                <c:pt idx="8205" formatCode="0.000">
                  <c:v>357.399</c:v>
                </c:pt>
                <c:pt idx="8206" formatCode="0.000">
                  <c:v>357.423</c:v>
                </c:pt>
                <c:pt idx="8207" formatCode="0.000">
                  <c:v>357.44900000000001</c:v>
                </c:pt>
                <c:pt idx="8208" formatCode="0.000">
                  <c:v>357.476</c:v>
                </c:pt>
                <c:pt idx="8209" formatCode="0.000">
                  <c:v>357.5</c:v>
                </c:pt>
                <c:pt idx="8210" formatCode="0.000">
                  <c:v>357.52499999999998</c:v>
                </c:pt>
                <c:pt idx="8211" formatCode="0.000">
                  <c:v>357.55</c:v>
                </c:pt>
                <c:pt idx="8212" formatCode="0.000">
                  <c:v>357.57600000000002</c:v>
                </c:pt>
                <c:pt idx="8213" formatCode="0.000">
                  <c:v>357.601</c:v>
                </c:pt>
                <c:pt idx="8214" formatCode="0.000">
                  <c:v>357.62700000000001</c:v>
                </c:pt>
                <c:pt idx="8215" formatCode="0.000">
                  <c:v>357.65199999999999</c:v>
                </c:pt>
                <c:pt idx="8216" formatCode="0.000">
                  <c:v>357.678</c:v>
                </c:pt>
                <c:pt idx="8217" formatCode="0.000">
                  <c:v>357.70299999999997</c:v>
                </c:pt>
                <c:pt idx="8218" formatCode="0.000">
                  <c:v>357.72800000000001</c:v>
                </c:pt>
                <c:pt idx="8219" formatCode="0.000">
                  <c:v>357.75299999999999</c:v>
                </c:pt>
                <c:pt idx="8220" formatCode="0.000">
                  <c:v>357.77800000000002</c:v>
                </c:pt>
                <c:pt idx="8221" formatCode="0.000">
                  <c:v>357.803</c:v>
                </c:pt>
                <c:pt idx="8222" formatCode="0.000">
                  <c:v>357.82799999999997</c:v>
                </c:pt>
                <c:pt idx="8223" formatCode="0.000">
                  <c:v>357.85399999999998</c:v>
                </c:pt>
                <c:pt idx="8224" formatCode="0.000">
                  <c:v>357.87900000000002</c:v>
                </c:pt>
                <c:pt idx="8225" formatCode="0.000">
                  <c:v>357.904</c:v>
                </c:pt>
                <c:pt idx="8226" formatCode="0.000">
                  <c:v>357.93</c:v>
                </c:pt>
                <c:pt idx="8227" formatCode="0.000">
                  <c:v>357.95499999999998</c:v>
                </c:pt>
                <c:pt idx="8228" formatCode="0.000">
                  <c:v>357.98</c:v>
                </c:pt>
                <c:pt idx="8229" formatCode="0.000">
                  <c:v>358.005</c:v>
                </c:pt>
                <c:pt idx="8230" formatCode="0.000">
                  <c:v>358.03100000000001</c:v>
                </c:pt>
                <c:pt idx="8231" formatCode="0.000">
                  <c:v>358.05700000000002</c:v>
                </c:pt>
                <c:pt idx="8232" formatCode="0.000">
                  <c:v>358.08199999999999</c:v>
                </c:pt>
                <c:pt idx="8233" formatCode="0.000">
                  <c:v>358.10599999999999</c:v>
                </c:pt>
                <c:pt idx="8234" formatCode="0.000">
                  <c:v>358.13200000000001</c:v>
                </c:pt>
                <c:pt idx="8235" formatCode="0.000">
                  <c:v>358.15699999999998</c:v>
                </c:pt>
                <c:pt idx="8236" formatCode="0.000">
                  <c:v>358.18099999999998</c:v>
                </c:pt>
                <c:pt idx="8237" formatCode="0.000">
                  <c:v>358.20800000000003</c:v>
                </c:pt>
                <c:pt idx="8238" formatCode="0.000">
                  <c:v>358.23200000000003</c:v>
                </c:pt>
                <c:pt idx="8239" formatCode="0.000">
                  <c:v>358.25799999999998</c:v>
                </c:pt>
                <c:pt idx="8240" formatCode="0.000">
                  <c:v>358.28300000000002</c:v>
                </c:pt>
                <c:pt idx="8241" formatCode="0.000">
                  <c:v>358.30700000000002</c:v>
                </c:pt>
                <c:pt idx="8242" formatCode="0.000">
                  <c:v>358.33300000000003</c:v>
                </c:pt>
                <c:pt idx="8243" formatCode="0.000">
                  <c:v>358.358</c:v>
                </c:pt>
                <c:pt idx="8244" formatCode="0.000">
                  <c:v>358.38200000000001</c:v>
                </c:pt>
                <c:pt idx="8245" formatCode="0.000">
                  <c:v>358.40699999999998</c:v>
                </c:pt>
                <c:pt idx="8246" formatCode="0.000">
                  <c:v>358.43299999999999</c:v>
                </c:pt>
                <c:pt idx="8247" formatCode="0.000">
                  <c:v>358.459</c:v>
                </c:pt>
                <c:pt idx="8248" formatCode="0.000">
                  <c:v>358.48399999999998</c:v>
                </c:pt>
                <c:pt idx="8249" formatCode="0.000">
                  <c:v>358.50900000000001</c:v>
                </c:pt>
                <c:pt idx="8250" formatCode="0.000">
                  <c:v>358.53399999999999</c:v>
                </c:pt>
                <c:pt idx="8251" formatCode="0.000">
                  <c:v>358.55900000000003</c:v>
                </c:pt>
                <c:pt idx="8252" formatCode="0.000">
                  <c:v>358.584</c:v>
                </c:pt>
                <c:pt idx="8253" formatCode="0.000">
                  <c:v>358.61</c:v>
                </c:pt>
                <c:pt idx="8254" formatCode="0.000">
                  <c:v>358.63299999999998</c:v>
                </c:pt>
                <c:pt idx="8255" formatCode="0.000">
                  <c:v>358.65800000000002</c:v>
                </c:pt>
                <c:pt idx="8256" formatCode="0.000">
                  <c:v>358.68400000000003</c:v>
                </c:pt>
                <c:pt idx="8257" formatCode="0.000">
                  <c:v>358.71100000000001</c:v>
                </c:pt>
                <c:pt idx="8258" formatCode="0.000">
                  <c:v>358.73599999999999</c:v>
                </c:pt>
                <c:pt idx="8259" formatCode="0.000">
                  <c:v>358.76100000000002</c:v>
                </c:pt>
                <c:pt idx="8260" formatCode="0.000">
                  <c:v>358.78699999999998</c:v>
                </c:pt>
                <c:pt idx="8261" formatCode="0.000">
                  <c:v>358.81200000000001</c:v>
                </c:pt>
                <c:pt idx="8262" formatCode="0.000">
                  <c:v>358.83699999999999</c:v>
                </c:pt>
                <c:pt idx="8263" formatCode="0.000">
                  <c:v>358.86200000000002</c:v>
                </c:pt>
                <c:pt idx="8264" formatCode="0.000">
                  <c:v>358.887</c:v>
                </c:pt>
                <c:pt idx="8265" formatCode="0.000">
                  <c:v>358.911</c:v>
                </c:pt>
                <c:pt idx="8266" formatCode="0.000">
                  <c:v>358.93599999999998</c:v>
                </c:pt>
                <c:pt idx="8267" formatCode="0.000">
                  <c:v>358.96199999999999</c:v>
                </c:pt>
                <c:pt idx="8268" formatCode="0.000">
                  <c:v>358.98700000000002</c:v>
                </c:pt>
                <c:pt idx="8269" formatCode="0.000">
                  <c:v>359.01</c:v>
                </c:pt>
                <c:pt idx="8270" formatCode="0.000">
                  <c:v>359.03500000000003</c:v>
                </c:pt>
                <c:pt idx="8271" formatCode="0.000">
                  <c:v>359.05900000000003</c:v>
                </c:pt>
                <c:pt idx="8272" formatCode="0.000">
                  <c:v>359.08199999999999</c:v>
                </c:pt>
                <c:pt idx="8273" formatCode="0.000">
                  <c:v>359.10500000000002</c:v>
                </c:pt>
                <c:pt idx="8274" formatCode="0.000">
                  <c:v>359.13</c:v>
                </c:pt>
                <c:pt idx="8275" formatCode="0.000">
                  <c:v>359.15699999999998</c:v>
                </c:pt>
                <c:pt idx="8276" formatCode="0.000">
                  <c:v>359.18</c:v>
                </c:pt>
                <c:pt idx="8277" formatCode="0.000">
                  <c:v>359.20600000000002</c:v>
                </c:pt>
                <c:pt idx="8278" formatCode="0.000">
                  <c:v>359.23</c:v>
                </c:pt>
                <c:pt idx="8279" formatCode="0.000">
                  <c:v>359.25299999999999</c:v>
                </c:pt>
                <c:pt idx="8280" formatCode="0.000">
                  <c:v>359.27800000000002</c:v>
                </c:pt>
                <c:pt idx="8281" formatCode="0.000">
                  <c:v>359.30200000000002</c:v>
                </c:pt>
                <c:pt idx="8282" formatCode="0.000">
                  <c:v>359.327</c:v>
                </c:pt>
                <c:pt idx="8283" formatCode="0.000">
                  <c:v>359.351</c:v>
                </c:pt>
                <c:pt idx="8284" formatCode="0.000">
                  <c:v>359.37599999999998</c:v>
                </c:pt>
                <c:pt idx="8285" formatCode="0.000">
                  <c:v>359.40100000000001</c:v>
                </c:pt>
                <c:pt idx="8286" formatCode="0.000">
                  <c:v>359.423</c:v>
                </c:pt>
                <c:pt idx="8287" formatCode="0.000">
                  <c:v>359.44799999999998</c:v>
                </c:pt>
                <c:pt idx="8288" formatCode="0.000">
                  <c:v>359.47399999999999</c:v>
                </c:pt>
                <c:pt idx="8289" formatCode="0.000">
                  <c:v>359.49799999999999</c:v>
                </c:pt>
                <c:pt idx="8290" formatCode="0.000">
                  <c:v>359.52300000000002</c:v>
                </c:pt>
                <c:pt idx="8291" formatCode="0.000">
                  <c:v>359.548</c:v>
                </c:pt>
                <c:pt idx="8292" formatCode="0.000">
                  <c:v>359.572</c:v>
                </c:pt>
                <c:pt idx="8293" formatCode="0.000">
                  <c:v>359.59800000000001</c:v>
                </c:pt>
                <c:pt idx="8294" formatCode="0.000">
                  <c:v>359.62099999999998</c:v>
                </c:pt>
                <c:pt idx="8295" formatCode="0.000">
                  <c:v>359.64699999999999</c:v>
                </c:pt>
                <c:pt idx="8296" formatCode="0.000">
                  <c:v>359.67099999999999</c:v>
                </c:pt>
                <c:pt idx="8297" formatCode="0.000">
                  <c:v>359.69600000000003</c:v>
                </c:pt>
                <c:pt idx="8298" formatCode="0.000">
                  <c:v>359.721</c:v>
                </c:pt>
                <c:pt idx="8299" formatCode="0.000">
                  <c:v>359.74599999999998</c:v>
                </c:pt>
                <c:pt idx="8300" formatCode="0.000">
                  <c:v>359.77100000000002</c:v>
                </c:pt>
                <c:pt idx="8301" formatCode="0.000">
                  <c:v>359.79399999999998</c:v>
                </c:pt>
                <c:pt idx="8302" formatCode="0.000">
                  <c:v>359.81799999999998</c:v>
                </c:pt>
                <c:pt idx="8303" formatCode="0.000">
                  <c:v>359.84399999999999</c:v>
                </c:pt>
                <c:pt idx="8304" formatCode="0.000">
                  <c:v>359.86900000000003</c:v>
                </c:pt>
                <c:pt idx="8305" formatCode="0.000">
                  <c:v>359.89400000000001</c:v>
                </c:pt>
                <c:pt idx="8306" formatCode="0.000">
                  <c:v>359.92</c:v>
                </c:pt>
                <c:pt idx="8307" formatCode="0.000">
                  <c:v>359.94299999999998</c:v>
                </c:pt>
                <c:pt idx="8308" formatCode="0.000">
                  <c:v>359.96800000000002</c:v>
                </c:pt>
                <c:pt idx="8309" formatCode="0.000">
                  <c:v>359.99599999999998</c:v>
                </c:pt>
                <c:pt idx="8310" formatCode="0.000">
                  <c:v>360.01900000000001</c:v>
                </c:pt>
                <c:pt idx="8311" formatCode="0.000">
                  <c:v>360.04399999999998</c:v>
                </c:pt>
                <c:pt idx="8312" formatCode="0.000">
                  <c:v>360.07</c:v>
                </c:pt>
                <c:pt idx="8313" formatCode="0.000">
                  <c:v>360.09</c:v>
                </c:pt>
                <c:pt idx="8314" formatCode="0.000">
                  <c:v>360.11500000000001</c:v>
                </c:pt>
                <c:pt idx="8315" formatCode="0.000">
                  <c:v>360.14</c:v>
                </c:pt>
                <c:pt idx="8316" formatCode="0.000">
                  <c:v>360.16399999999999</c:v>
                </c:pt>
                <c:pt idx="8317" formatCode="0.000">
                  <c:v>360.18900000000002</c:v>
                </c:pt>
                <c:pt idx="8318" formatCode="0.000">
                  <c:v>360.214</c:v>
                </c:pt>
                <c:pt idx="8319" formatCode="0.000">
                  <c:v>360.238</c:v>
                </c:pt>
                <c:pt idx="8320" formatCode="0.000">
                  <c:v>360.26400000000001</c:v>
                </c:pt>
                <c:pt idx="8321" formatCode="0.000">
                  <c:v>360.29</c:v>
                </c:pt>
                <c:pt idx="8322" formatCode="0.000">
                  <c:v>360.315</c:v>
                </c:pt>
                <c:pt idx="8323" formatCode="0.000">
                  <c:v>360.34</c:v>
                </c:pt>
                <c:pt idx="8324" formatCode="0.000">
                  <c:v>360.36500000000001</c:v>
                </c:pt>
                <c:pt idx="8325" formatCode="0.000">
                  <c:v>360.39</c:v>
                </c:pt>
                <c:pt idx="8326" formatCode="0.000">
                  <c:v>360.416</c:v>
                </c:pt>
                <c:pt idx="8327" formatCode="0.000">
                  <c:v>360.44200000000001</c:v>
                </c:pt>
                <c:pt idx="8328" formatCode="0.000">
                  <c:v>360.46699999999998</c:v>
                </c:pt>
                <c:pt idx="8329" formatCode="0.000">
                  <c:v>360.49299999999999</c:v>
                </c:pt>
                <c:pt idx="8330" formatCode="0.000">
                  <c:v>360.51799999999997</c:v>
                </c:pt>
                <c:pt idx="8331" formatCode="0.000">
                  <c:v>360.54500000000002</c:v>
                </c:pt>
                <c:pt idx="8332" formatCode="0.000">
                  <c:v>360.56799999999998</c:v>
                </c:pt>
                <c:pt idx="8333" formatCode="0.000">
                  <c:v>360.59500000000003</c:v>
                </c:pt>
                <c:pt idx="8334" formatCode="0.000">
                  <c:v>360.61900000000003</c:v>
                </c:pt>
                <c:pt idx="8335" formatCode="0.000">
                  <c:v>360.64400000000001</c:v>
                </c:pt>
                <c:pt idx="8336" formatCode="0.000">
                  <c:v>360.67</c:v>
                </c:pt>
                <c:pt idx="8337" formatCode="0.000">
                  <c:v>360.69600000000003</c:v>
                </c:pt>
                <c:pt idx="8338" formatCode="0.000">
                  <c:v>360.72</c:v>
                </c:pt>
                <c:pt idx="8339" formatCode="0.000">
                  <c:v>360.74900000000002</c:v>
                </c:pt>
                <c:pt idx="8340" formatCode="0.000">
                  <c:v>360.77300000000002</c:v>
                </c:pt>
                <c:pt idx="8341" formatCode="0.000">
                  <c:v>360.79599999999999</c:v>
                </c:pt>
                <c:pt idx="8342" formatCode="0.000">
                  <c:v>360.82299999999998</c:v>
                </c:pt>
                <c:pt idx="8343" formatCode="0.000">
                  <c:v>360.84800000000001</c:v>
                </c:pt>
                <c:pt idx="8344" formatCode="0.000">
                  <c:v>360.87099999999998</c:v>
                </c:pt>
                <c:pt idx="8345" formatCode="0.000">
                  <c:v>360.89800000000002</c:v>
                </c:pt>
                <c:pt idx="8346" formatCode="0.000">
                  <c:v>360.923</c:v>
                </c:pt>
                <c:pt idx="8347" formatCode="0.000">
                  <c:v>360.947</c:v>
                </c:pt>
                <c:pt idx="8348" formatCode="0.000">
                  <c:v>360.97300000000001</c:v>
                </c:pt>
                <c:pt idx="8349" formatCode="0.000">
                  <c:v>360.995</c:v>
                </c:pt>
                <c:pt idx="8350" formatCode="0.000">
                  <c:v>361.02100000000002</c:v>
                </c:pt>
                <c:pt idx="8351" formatCode="0.000">
                  <c:v>361.048</c:v>
                </c:pt>
                <c:pt idx="8352" formatCode="0.000">
                  <c:v>361.07100000000003</c:v>
                </c:pt>
                <c:pt idx="8353" formatCode="0.000">
                  <c:v>361.09500000000003</c:v>
                </c:pt>
                <c:pt idx="8354" formatCode="0.000">
                  <c:v>361.12200000000001</c:v>
                </c:pt>
                <c:pt idx="8355" formatCode="0.000">
                  <c:v>361.14699999999999</c:v>
                </c:pt>
                <c:pt idx="8356" formatCode="0.000">
                  <c:v>361.17200000000003</c:v>
                </c:pt>
                <c:pt idx="8357" formatCode="0.000">
                  <c:v>361.19799999999998</c:v>
                </c:pt>
                <c:pt idx="8358" formatCode="0.000">
                  <c:v>361.22300000000001</c:v>
                </c:pt>
                <c:pt idx="8359" formatCode="0.000">
                  <c:v>361.25</c:v>
                </c:pt>
                <c:pt idx="8360" formatCode="0.000">
                  <c:v>361.274</c:v>
                </c:pt>
                <c:pt idx="8361" formatCode="0.000">
                  <c:v>361.3</c:v>
                </c:pt>
                <c:pt idx="8362" formatCode="0.000">
                  <c:v>361.32600000000002</c:v>
                </c:pt>
                <c:pt idx="8363" formatCode="0.000">
                  <c:v>361.35199999999998</c:v>
                </c:pt>
                <c:pt idx="8364" formatCode="0.000">
                  <c:v>361.37700000000001</c:v>
                </c:pt>
                <c:pt idx="8365" formatCode="0.000">
                  <c:v>361.40499999999997</c:v>
                </c:pt>
                <c:pt idx="8366" formatCode="0.000">
                  <c:v>361.428</c:v>
                </c:pt>
                <c:pt idx="8367" formatCode="0.000">
                  <c:v>361.45499999999998</c:v>
                </c:pt>
                <c:pt idx="8368" formatCode="0.000">
                  <c:v>361.48</c:v>
                </c:pt>
                <c:pt idx="8369" formatCode="0.000">
                  <c:v>361.50599999999997</c:v>
                </c:pt>
                <c:pt idx="8370" formatCode="0.000">
                  <c:v>361.53399999999999</c:v>
                </c:pt>
                <c:pt idx="8371" formatCode="0.000">
                  <c:v>361.56</c:v>
                </c:pt>
                <c:pt idx="8372" formatCode="0.000">
                  <c:v>361.58699999999999</c:v>
                </c:pt>
                <c:pt idx="8373" formatCode="0.000">
                  <c:v>361.613</c:v>
                </c:pt>
                <c:pt idx="8374" formatCode="0.000">
                  <c:v>361.64</c:v>
                </c:pt>
                <c:pt idx="8375" formatCode="0.000">
                  <c:v>361.66500000000002</c:v>
                </c:pt>
                <c:pt idx="8376" formatCode="0.000">
                  <c:v>361.69200000000001</c:v>
                </c:pt>
                <c:pt idx="8377" formatCode="0.000">
                  <c:v>361.71800000000002</c:v>
                </c:pt>
                <c:pt idx="8378" formatCode="0.000">
                  <c:v>361.74299999999999</c:v>
                </c:pt>
                <c:pt idx="8379" formatCode="0.000">
                  <c:v>361.767</c:v>
                </c:pt>
                <c:pt idx="8380" formatCode="0.000">
                  <c:v>361.79500000000002</c:v>
                </c:pt>
                <c:pt idx="8381" formatCode="0.000">
                  <c:v>361.82</c:v>
                </c:pt>
                <c:pt idx="8382" formatCode="0.000">
                  <c:v>361.84300000000002</c:v>
                </c:pt>
                <c:pt idx="8383" formatCode="0.000">
                  <c:v>361.86900000000003</c:v>
                </c:pt>
                <c:pt idx="8384" formatCode="0.000">
                  <c:v>361.89400000000001</c:v>
                </c:pt>
                <c:pt idx="8385" formatCode="0.000">
                  <c:v>361.92</c:v>
                </c:pt>
                <c:pt idx="8386" formatCode="0.000">
                  <c:v>361.94400000000002</c:v>
                </c:pt>
                <c:pt idx="8387" formatCode="0.000">
                  <c:v>361.97</c:v>
                </c:pt>
                <c:pt idx="8388" formatCode="0.000">
                  <c:v>361.99299999999999</c:v>
                </c:pt>
                <c:pt idx="8389" formatCode="0.000">
                  <c:v>362.017</c:v>
                </c:pt>
                <c:pt idx="8390" formatCode="0.000">
                  <c:v>362.04300000000001</c:v>
                </c:pt>
                <c:pt idx="8391" formatCode="0.000">
                  <c:v>362.06900000000002</c:v>
                </c:pt>
                <c:pt idx="8392" formatCode="0.000">
                  <c:v>362.09199999999998</c:v>
                </c:pt>
                <c:pt idx="8393" formatCode="0.000">
                  <c:v>362.11799999999999</c:v>
                </c:pt>
                <c:pt idx="8394" formatCode="0.000">
                  <c:v>362.14299999999997</c:v>
                </c:pt>
                <c:pt idx="8395" formatCode="0.000">
                  <c:v>362.16699999999997</c:v>
                </c:pt>
                <c:pt idx="8396" formatCode="0.000">
                  <c:v>362.19299999999998</c:v>
                </c:pt>
                <c:pt idx="8397" formatCode="0.000">
                  <c:v>362.21800000000002</c:v>
                </c:pt>
                <c:pt idx="8398" formatCode="0.000">
                  <c:v>362.24</c:v>
                </c:pt>
                <c:pt idx="8399" formatCode="0.000">
                  <c:v>362.26100000000002</c:v>
                </c:pt>
                <c:pt idx="8400" formatCode="0.000">
                  <c:v>362.28800000000001</c:v>
                </c:pt>
                <c:pt idx="8401" formatCode="0.000">
                  <c:v>362.315</c:v>
                </c:pt>
                <c:pt idx="8402" formatCode="0.000">
                  <c:v>362.33800000000002</c:v>
                </c:pt>
                <c:pt idx="8403" formatCode="0.000">
                  <c:v>362.363</c:v>
                </c:pt>
                <c:pt idx="8404" formatCode="0.000">
                  <c:v>362.38799999999998</c:v>
                </c:pt>
                <c:pt idx="8405" formatCode="0.000">
                  <c:v>362.41300000000001</c:v>
                </c:pt>
                <c:pt idx="8406" formatCode="0.000">
                  <c:v>362.43900000000002</c:v>
                </c:pt>
                <c:pt idx="8407" formatCode="0.000">
                  <c:v>362.46499999999997</c:v>
                </c:pt>
                <c:pt idx="8408" formatCode="0.000">
                  <c:v>362.488</c:v>
                </c:pt>
                <c:pt idx="8409" formatCode="0.000">
                  <c:v>362.51400000000001</c:v>
                </c:pt>
                <c:pt idx="8410" formatCode="0.000">
                  <c:v>362.53899999999999</c:v>
                </c:pt>
                <c:pt idx="8411" formatCode="0.000">
                  <c:v>362.56299999999999</c:v>
                </c:pt>
                <c:pt idx="8412" formatCode="0.000">
                  <c:v>362.58800000000002</c:v>
                </c:pt>
                <c:pt idx="8413" formatCode="0.000">
                  <c:v>362.61200000000002</c:v>
                </c:pt>
                <c:pt idx="8414" formatCode="0.000">
                  <c:v>362.63799999999998</c:v>
                </c:pt>
                <c:pt idx="8415" formatCode="0.000">
                  <c:v>362.66300000000001</c:v>
                </c:pt>
                <c:pt idx="8416" formatCode="0.000">
                  <c:v>362.68700000000001</c:v>
                </c:pt>
                <c:pt idx="8417" formatCode="0.000">
                  <c:v>362.71300000000002</c:v>
                </c:pt>
                <c:pt idx="8418" formatCode="0.000">
                  <c:v>362.73700000000002</c:v>
                </c:pt>
                <c:pt idx="8419" formatCode="0.000">
                  <c:v>362.762</c:v>
                </c:pt>
                <c:pt idx="8420" formatCode="0.000">
                  <c:v>362.786</c:v>
                </c:pt>
                <c:pt idx="8421" formatCode="0.000">
                  <c:v>362.81200000000001</c:v>
                </c:pt>
                <c:pt idx="8422" formatCode="0.000">
                  <c:v>362.83699999999999</c:v>
                </c:pt>
                <c:pt idx="8423" formatCode="0.000">
                  <c:v>362.86</c:v>
                </c:pt>
                <c:pt idx="8424" formatCode="0.000">
                  <c:v>362.88600000000002</c:v>
                </c:pt>
                <c:pt idx="8425" formatCode="0.000">
                  <c:v>362.90899999999999</c:v>
                </c:pt>
                <c:pt idx="8426" formatCode="0.000">
                  <c:v>362.935</c:v>
                </c:pt>
                <c:pt idx="8427" formatCode="0.000">
                  <c:v>362.95800000000003</c:v>
                </c:pt>
                <c:pt idx="8428" formatCode="0.000">
                  <c:v>362.983</c:v>
                </c:pt>
                <c:pt idx="8429" formatCode="0.000">
                  <c:v>363.00900000000001</c:v>
                </c:pt>
                <c:pt idx="8430" formatCode="0.000">
                  <c:v>363.03399999999999</c:v>
                </c:pt>
                <c:pt idx="8431" formatCode="0.000">
                  <c:v>363.05799999999999</c:v>
                </c:pt>
                <c:pt idx="8432" formatCode="0.000">
                  <c:v>363.08199999999999</c:v>
                </c:pt>
                <c:pt idx="8433" formatCode="0.000">
                  <c:v>363.10599999999999</c:v>
                </c:pt>
                <c:pt idx="8434" formatCode="0.000">
                  <c:v>363.13</c:v>
                </c:pt>
                <c:pt idx="8435" formatCode="0.000">
                  <c:v>363.15499999999997</c:v>
                </c:pt>
                <c:pt idx="8436" formatCode="0.000">
                  <c:v>363.18099999999998</c:v>
                </c:pt>
                <c:pt idx="8437" formatCode="0.000">
                  <c:v>363.20499999999998</c:v>
                </c:pt>
                <c:pt idx="8438" formatCode="0.000">
                  <c:v>363.22800000000001</c:v>
                </c:pt>
                <c:pt idx="8439" formatCode="0.000">
                  <c:v>363.255</c:v>
                </c:pt>
                <c:pt idx="8440" formatCode="0.000">
                  <c:v>363.279</c:v>
                </c:pt>
                <c:pt idx="8441" formatCode="0.000">
                  <c:v>363.303</c:v>
                </c:pt>
                <c:pt idx="8442" formatCode="0.000">
                  <c:v>363.32900000000001</c:v>
                </c:pt>
                <c:pt idx="8443" formatCode="0.000">
                  <c:v>363.35300000000001</c:v>
                </c:pt>
                <c:pt idx="8444" formatCode="0.000">
                  <c:v>363.37700000000001</c:v>
                </c:pt>
                <c:pt idx="8445" formatCode="0.000">
                  <c:v>363.40199999999999</c:v>
                </c:pt>
                <c:pt idx="8446" formatCode="0.000">
                  <c:v>363.42500000000001</c:v>
                </c:pt>
                <c:pt idx="8447" formatCode="0.000">
                  <c:v>363.44900000000001</c:v>
                </c:pt>
                <c:pt idx="8448" formatCode="0.000">
                  <c:v>363.47500000000002</c:v>
                </c:pt>
                <c:pt idx="8449" formatCode="0.000">
                  <c:v>363.50099999999998</c:v>
                </c:pt>
                <c:pt idx="8450" formatCode="0.000">
                  <c:v>363.52699999999999</c:v>
                </c:pt>
                <c:pt idx="8451" formatCode="0.000">
                  <c:v>363.55200000000002</c:v>
                </c:pt>
                <c:pt idx="8452" formatCode="0.000">
                  <c:v>363.577</c:v>
                </c:pt>
                <c:pt idx="8453" formatCode="0.000">
                  <c:v>363.6</c:v>
                </c:pt>
                <c:pt idx="8454" formatCode="0.000">
                  <c:v>363.625</c:v>
                </c:pt>
                <c:pt idx="8455" formatCode="0.000">
                  <c:v>363.65100000000001</c:v>
                </c:pt>
                <c:pt idx="8456" formatCode="0.000">
                  <c:v>363.67599999999999</c:v>
                </c:pt>
                <c:pt idx="8457" formatCode="0.000">
                  <c:v>363.7</c:v>
                </c:pt>
                <c:pt idx="8458" formatCode="0.000">
                  <c:v>363.72500000000002</c:v>
                </c:pt>
                <c:pt idx="8459" formatCode="0.000">
                  <c:v>363.75</c:v>
                </c:pt>
                <c:pt idx="8460" formatCode="0.000">
                  <c:v>363.77499999999998</c:v>
                </c:pt>
                <c:pt idx="8461" formatCode="0.000">
                  <c:v>363.79899999999998</c:v>
                </c:pt>
                <c:pt idx="8462" formatCode="0.000">
                  <c:v>363.822</c:v>
                </c:pt>
                <c:pt idx="8463" formatCode="0.000">
                  <c:v>363.846</c:v>
                </c:pt>
                <c:pt idx="8464" formatCode="0.000">
                  <c:v>363.87099999999998</c:v>
                </c:pt>
                <c:pt idx="8465" formatCode="0.000">
                  <c:v>363.89699999999999</c:v>
                </c:pt>
                <c:pt idx="8466" formatCode="0.000">
                  <c:v>363.923</c:v>
                </c:pt>
                <c:pt idx="8467" formatCode="0.000">
                  <c:v>363.94600000000003</c:v>
                </c:pt>
                <c:pt idx="8468" formatCode="0.000">
                  <c:v>363.97199999999998</c:v>
                </c:pt>
                <c:pt idx="8469" formatCode="0.000">
                  <c:v>363.99599999999998</c:v>
                </c:pt>
                <c:pt idx="8470" formatCode="0.000">
                  <c:v>364.02100000000002</c:v>
                </c:pt>
                <c:pt idx="8471" formatCode="0.000">
                  <c:v>364.048</c:v>
                </c:pt>
                <c:pt idx="8472" formatCode="0.000">
                  <c:v>364.07299999999998</c:v>
                </c:pt>
                <c:pt idx="8473" formatCode="0.000">
                  <c:v>364.096</c:v>
                </c:pt>
                <c:pt idx="8474" formatCode="0.000">
                  <c:v>364.12200000000001</c:v>
                </c:pt>
                <c:pt idx="8475" formatCode="0.000">
                  <c:v>364.14699999999999</c:v>
                </c:pt>
                <c:pt idx="8476" formatCode="0.000">
                  <c:v>364.17200000000003</c:v>
                </c:pt>
                <c:pt idx="8477" formatCode="0.000">
                  <c:v>364.19600000000003</c:v>
                </c:pt>
                <c:pt idx="8478" formatCode="0.000">
                  <c:v>364.221</c:v>
                </c:pt>
                <c:pt idx="8479" formatCode="0.000">
                  <c:v>364.24299999999999</c:v>
                </c:pt>
                <c:pt idx="8480" formatCode="0.000">
                  <c:v>364.26900000000001</c:v>
                </c:pt>
                <c:pt idx="8481" formatCode="0.000">
                  <c:v>364.29599999999999</c:v>
                </c:pt>
                <c:pt idx="8482" formatCode="0.000">
                  <c:v>364.32100000000003</c:v>
                </c:pt>
                <c:pt idx="8483" formatCode="0.000">
                  <c:v>364.346</c:v>
                </c:pt>
                <c:pt idx="8484" formatCode="0.000">
                  <c:v>364.37099999999998</c:v>
                </c:pt>
                <c:pt idx="8485" formatCode="0.000">
                  <c:v>364.39600000000002</c:v>
                </c:pt>
                <c:pt idx="8486" formatCode="0.000">
                  <c:v>364.42099999999999</c:v>
                </c:pt>
                <c:pt idx="8487" formatCode="0.000">
                  <c:v>364.447</c:v>
                </c:pt>
                <c:pt idx="8488" formatCode="0.000">
                  <c:v>364.47399999999999</c:v>
                </c:pt>
                <c:pt idx="8489" formatCode="0.000">
                  <c:v>364.49900000000002</c:v>
                </c:pt>
                <c:pt idx="8490" formatCode="0.000">
                  <c:v>364.524</c:v>
                </c:pt>
                <c:pt idx="8491" formatCode="0.000">
                  <c:v>364.55099999999999</c:v>
                </c:pt>
                <c:pt idx="8492" formatCode="0.000">
                  <c:v>364.57600000000002</c:v>
                </c:pt>
                <c:pt idx="8493" formatCode="0.000">
                  <c:v>364.601</c:v>
                </c:pt>
                <c:pt idx="8494" formatCode="0.000">
                  <c:v>364.62599999999998</c:v>
                </c:pt>
                <c:pt idx="8495" formatCode="0.000">
                  <c:v>364.65199999999999</c:v>
                </c:pt>
                <c:pt idx="8496" formatCode="0.000">
                  <c:v>364.678</c:v>
                </c:pt>
                <c:pt idx="8497" formatCode="0.000">
                  <c:v>364.70499999999998</c:v>
                </c:pt>
                <c:pt idx="8498" formatCode="0.000">
                  <c:v>364.73099999999999</c:v>
                </c:pt>
                <c:pt idx="8499" formatCode="0.000">
                  <c:v>364.75700000000001</c:v>
                </c:pt>
                <c:pt idx="8500" formatCode="0.000">
                  <c:v>364.78199999999998</c:v>
                </c:pt>
                <c:pt idx="8501" formatCode="0.000">
                  <c:v>364.80900000000003</c:v>
                </c:pt>
                <c:pt idx="8502" formatCode="0.000">
                  <c:v>364.834</c:v>
                </c:pt>
                <c:pt idx="8503" formatCode="0.000">
                  <c:v>364.858</c:v>
                </c:pt>
                <c:pt idx="8504" formatCode="0.000">
                  <c:v>364.88299999999998</c:v>
                </c:pt>
                <c:pt idx="8505" formatCode="0.000">
                  <c:v>364.90800000000002</c:v>
                </c:pt>
                <c:pt idx="8506" formatCode="0.000">
                  <c:v>364.93200000000002</c:v>
                </c:pt>
                <c:pt idx="8507" formatCode="0.000">
                  <c:v>364.95699999999999</c:v>
                </c:pt>
                <c:pt idx="8508" formatCode="0.000">
                  <c:v>364.98</c:v>
                </c:pt>
                <c:pt idx="8509" formatCode="0.000">
                  <c:v>365.005</c:v>
                </c:pt>
                <c:pt idx="8510" formatCode="0.000">
                  <c:v>365.02800000000002</c:v>
                </c:pt>
                <c:pt idx="8511" formatCode="0.000">
                  <c:v>365.053</c:v>
                </c:pt>
                <c:pt idx="8512" formatCode="0.000">
                  <c:v>365.07900000000001</c:v>
                </c:pt>
                <c:pt idx="8513" formatCode="0.000">
                  <c:v>365.10300000000001</c:v>
                </c:pt>
                <c:pt idx="8514" formatCode="0.000">
                  <c:v>365.12900000000002</c:v>
                </c:pt>
                <c:pt idx="8515" formatCode="0.000">
                  <c:v>365.15300000000002</c:v>
                </c:pt>
                <c:pt idx="8516" formatCode="0.000">
                  <c:v>365.17899999999997</c:v>
                </c:pt>
                <c:pt idx="8517" formatCode="0.000">
                  <c:v>365.20299999999997</c:v>
                </c:pt>
                <c:pt idx="8518" formatCode="0.000">
                  <c:v>365.22800000000001</c:v>
                </c:pt>
                <c:pt idx="8519" formatCode="0.000">
                  <c:v>365.25200000000001</c:v>
                </c:pt>
                <c:pt idx="8520" formatCode="0.000">
                  <c:v>365.27699999999999</c:v>
                </c:pt>
                <c:pt idx="8521" formatCode="0.000">
                  <c:v>365.30200000000002</c:v>
                </c:pt>
                <c:pt idx="8522" formatCode="0.000">
                  <c:v>365.327</c:v>
                </c:pt>
                <c:pt idx="8523" formatCode="0.000">
                  <c:v>365.35199999999998</c:v>
                </c:pt>
                <c:pt idx="8524" formatCode="0.000">
                  <c:v>365.37900000000002</c:v>
                </c:pt>
                <c:pt idx="8525" formatCode="0.000">
                  <c:v>365.40600000000001</c:v>
                </c:pt>
                <c:pt idx="8526" formatCode="0.000">
                  <c:v>365.43099999999998</c:v>
                </c:pt>
                <c:pt idx="8527" formatCode="0.000">
                  <c:v>365.45800000000003</c:v>
                </c:pt>
                <c:pt idx="8528" formatCode="0.000">
                  <c:v>365.48599999999999</c:v>
                </c:pt>
                <c:pt idx="8529" formatCode="0.000">
                  <c:v>365.512</c:v>
                </c:pt>
                <c:pt idx="8530" formatCode="0.000">
                  <c:v>365.54</c:v>
                </c:pt>
                <c:pt idx="8531" formatCode="0.000">
                  <c:v>365.56599999999997</c:v>
                </c:pt>
                <c:pt idx="8532" formatCode="0.000">
                  <c:v>365.59300000000002</c:v>
                </c:pt>
                <c:pt idx="8533" formatCode="0.000">
                  <c:v>365.61900000000003</c:v>
                </c:pt>
                <c:pt idx="8534" formatCode="0.000">
                  <c:v>365.64600000000002</c:v>
                </c:pt>
                <c:pt idx="8535" formatCode="0.000">
                  <c:v>365.673</c:v>
                </c:pt>
                <c:pt idx="8536" formatCode="0.000">
                  <c:v>365.70100000000002</c:v>
                </c:pt>
                <c:pt idx="8537" formatCode="0.000">
                  <c:v>365.726</c:v>
                </c:pt>
                <c:pt idx="8538" formatCode="0.000">
                  <c:v>365.75299999999999</c:v>
                </c:pt>
                <c:pt idx="8539" formatCode="0.000">
                  <c:v>365.779</c:v>
                </c:pt>
                <c:pt idx="8540" formatCode="0.000">
                  <c:v>365.80500000000001</c:v>
                </c:pt>
                <c:pt idx="8541" formatCode="0.000">
                  <c:v>365.83</c:v>
                </c:pt>
                <c:pt idx="8542" formatCode="0.000">
                  <c:v>365.85300000000001</c:v>
                </c:pt>
                <c:pt idx="8543" formatCode="0.000">
                  <c:v>365.87799999999999</c:v>
                </c:pt>
                <c:pt idx="8544" formatCode="0.000">
                  <c:v>365.90300000000002</c:v>
                </c:pt>
                <c:pt idx="8545" formatCode="0.000">
                  <c:v>365.92599999999999</c:v>
                </c:pt>
                <c:pt idx="8546" formatCode="0.000">
                  <c:v>365.94900000000001</c:v>
                </c:pt>
                <c:pt idx="8547" formatCode="0.000">
                  <c:v>365.97399999999999</c:v>
                </c:pt>
                <c:pt idx="8548" formatCode="0.000">
                  <c:v>365.995</c:v>
                </c:pt>
                <c:pt idx="8549" formatCode="0.000">
                  <c:v>366.01400000000001</c:v>
                </c:pt>
                <c:pt idx="8550" formatCode="0.000">
                  <c:v>366.03699999999998</c:v>
                </c:pt>
                <c:pt idx="8551" formatCode="0.000">
                  <c:v>366.06299999999999</c:v>
                </c:pt>
                <c:pt idx="8552" formatCode="0.000">
                  <c:v>366.08800000000002</c:v>
                </c:pt>
                <c:pt idx="8553" formatCode="0.000">
                  <c:v>366.11399999999998</c:v>
                </c:pt>
                <c:pt idx="8554" formatCode="0.000">
                  <c:v>366.13799999999998</c:v>
                </c:pt>
                <c:pt idx="8555" formatCode="0.000">
                  <c:v>366.16399999999999</c:v>
                </c:pt>
                <c:pt idx="8556" formatCode="0.000">
                  <c:v>366.19</c:v>
                </c:pt>
                <c:pt idx="8557" formatCode="0.000">
                  <c:v>366.21499999999997</c:v>
                </c:pt>
                <c:pt idx="8558" formatCode="0.000">
                  <c:v>366.238</c:v>
                </c:pt>
                <c:pt idx="8559" formatCode="0.000">
                  <c:v>366.26400000000001</c:v>
                </c:pt>
                <c:pt idx="8560" formatCode="0.000">
                  <c:v>366.29</c:v>
                </c:pt>
                <c:pt idx="8561" formatCode="0.000">
                  <c:v>366.31700000000001</c:v>
                </c:pt>
                <c:pt idx="8562" formatCode="0.000">
                  <c:v>366.34300000000002</c:v>
                </c:pt>
                <c:pt idx="8563" formatCode="0.000">
                  <c:v>366.36799999999999</c:v>
                </c:pt>
                <c:pt idx="8564" formatCode="0.000">
                  <c:v>366.39499999999998</c:v>
                </c:pt>
                <c:pt idx="8565" formatCode="0.000">
                  <c:v>366.42099999999999</c:v>
                </c:pt>
                <c:pt idx="8566" formatCode="0.000">
                  <c:v>366.44600000000003</c:v>
                </c:pt>
                <c:pt idx="8567" formatCode="0.000">
                  <c:v>366.47300000000001</c:v>
                </c:pt>
                <c:pt idx="8568" formatCode="0.000">
                  <c:v>366.49799999999999</c:v>
                </c:pt>
                <c:pt idx="8569" formatCode="0.000">
                  <c:v>366.524</c:v>
                </c:pt>
                <c:pt idx="8570" formatCode="0.000">
                  <c:v>366.55099999999999</c:v>
                </c:pt>
                <c:pt idx="8571" formatCode="0.000">
                  <c:v>366.577</c:v>
                </c:pt>
                <c:pt idx="8572" formatCode="0.000">
                  <c:v>366.60199999999998</c:v>
                </c:pt>
                <c:pt idx="8573" formatCode="0.000">
                  <c:v>366.62599999999998</c:v>
                </c:pt>
                <c:pt idx="8574" formatCode="0.000">
                  <c:v>366.65300000000002</c:v>
                </c:pt>
                <c:pt idx="8575" formatCode="0.000">
                  <c:v>366.68</c:v>
                </c:pt>
                <c:pt idx="8576" formatCode="0.000">
                  <c:v>366.70400000000001</c:v>
                </c:pt>
                <c:pt idx="8577" formatCode="0.000">
                  <c:v>366.73099999999999</c:v>
                </c:pt>
                <c:pt idx="8578" formatCode="0.000">
                  <c:v>366.75700000000001</c:v>
                </c:pt>
                <c:pt idx="8579" formatCode="0.000">
                  <c:v>366.78100000000001</c:v>
                </c:pt>
                <c:pt idx="8580" formatCode="0.000">
                  <c:v>366.80700000000002</c:v>
                </c:pt>
                <c:pt idx="8581" formatCode="0.000">
                  <c:v>366.834</c:v>
                </c:pt>
                <c:pt idx="8582" formatCode="0.000">
                  <c:v>366.85899999999998</c:v>
                </c:pt>
                <c:pt idx="8583" formatCode="0.000">
                  <c:v>366.88400000000001</c:v>
                </c:pt>
                <c:pt idx="8584" formatCode="0.000">
                  <c:v>366.90899999999999</c:v>
                </c:pt>
                <c:pt idx="8585" formatCode="0.000">
                  <c:v>366.93400000000003</c:v>
                </c:pt>
                <c:pt idx="8586" formatCode="0.000">
                  <c:v>366.96</c:v>
                </c:pt>
                <c:pt idx="8587" formatCode="0.000">
                  <c:v>366.98599999999999</c:v>
                </c:pt>
                <c:pt idx="8588" formatCode="0.000">
                  <c:v>367.01</c:v>
                </c:pt>
                <c:pt idx="8589" formatCode="0.000">
                  <c:v>367.03500000000003</c:v>
                </c:pt>
                <c:pt idx="8590" formatCode="0.000">
                  <c:v>367.06099999999998</c:v>
                </c:pt>
                <c:pt idx="8591" formatCode="0.000">
                  <c:v>367.08499999999998</c:v>
                </c:pt>
                <c:pt idx="8592" formatCode="0.000">
                  <c:v>367.11</c:v>
                </c:pt>
                <c:pt idx="8593" formatCode="0.000">
                  <c:v>367.137</c:v>
                </c:pt>
                <c:pt idx="8594" formatCode="0.000">
                  <c:v>367.16300000000001</c:v>
                </c:pt>
                <c:pt idx="8595" formatCode="0.000">
                  <c:v>367.18799999999999</c:v>
                </c:pt>
                <c:pt idx="8596" formatCode="0.000">
                  <c:v>367.21300000000002</c:v>
                </c:pt>
                <c:pt idx="8597" formatCode="0.000">
                  <c:v>367.23899999999998</c:v>
                </c:pt>
                <c:pt idx="8598" formatCode="0.000">
                  <c:v>367.26400000000001</c:v>
                </c:pt>
                <c:pt idx="8599" formatCode="0.000">
                  <c:v>367.29</c:v>
                </c:pt>
                <c:pt idx="8600" formatCode="0.000">
                  <c:v>367.31599999999997</c:v>
                </c:pt>
                <c:pt idx="8601" formatCode="0.000">
                  <c:v>367.34</c:v>
                </c:pt>
                <c:pt idx="8602" formatCode="0.000">
                  <c:v>367.36700000000002</c:v>
                </c:pt>
                <c:pt idx="8603" formatCode="0.000">
                  <c:v>367.392</c:v>
                </c:pt>
                <c:pt idx="8604" formatCode="0.000">
                  <c:v>367.42</c:v>
                </c:pt>
                <c:pt idx="8605" formatCode="0.000">
                  <c:v>367.44600000000003</c:v>
                </c:pt>
                <c:pt idx="8606" formatCode="0.000">
                  <c:v>367.47</c:v>
                </c:pt>
                <c:pt idx="8607" formatCode="0.000">
                  <c:v>367.495</c:v>
                </c:pt>
                <c:pt idx="8608" formatCode="0.000">
                  <c:v>367.52199999999999</c:v>
                </c:pt>
                <c:pt idx="8609" formatCode="0.000">
                  <c:v>367.548</c:v>
                </c:pt>
                <c:pt idx="8610" formatCode="0.000">
                  <c:v>367.57499999999999</c:v>
                </c:pt>
                <c:pt idx="8611" formatCode="0.000">
                  <c:v>367.62599999999998</c:v>
                </c:pt>
                <c:pt idx="8612" formatCode="0.000">
                  <c:v>367.65199999999999</c:v>
                </c:pt>
                <c:pt idx="8613" formatCode="0.000">
                  <c:v>367.678</c:v>
                </c:pt>
                <c:pt idx="8614" formatCode="0.000">
                  <c:v>367.70400000000001</c:v>
                </c:pt>
                <c:pt idx="8615" formatCode="0.000">
                  <c:v>367.73</c:v>
                </c:pt>
                <c:pt idx="8616" formatCode="0.000">
                  <c:v>367.75599999999997</c:v>
                </c:pt>
                <c:pt idx="8617" formatCode="0.000">
                  <c:v>367.78</c:v>
                </c:pt>
                <c:pt idx="8618" formatCode="0.000">
                  <c:v>367.80799999999999</c:v>
                </c:pt>
                <c:pt idx="8619" formatCode="0.000">
                  <c:v>367.83300000000003</c:v>
                </c:pt>
                <c:pt idx="8620" formatCode="0.000">
                  <c:v>367.86</c:v>
                </c:pt>
                <c:pt idx="8621" formatCode="0.000">
                  <c:v>367.88499999999999</c:v>
                </c:pt>
                <c:pt idx="8622" formatCode="0.000">
                  <c:v>367.91</c:v>
                </c:pt>
                <c:pt idx="8623" formatCode="0.000">
                  <c:v>367.93400000000003</c:v>
                </c:pt>
                <c:pt idx="8624" formatCode="0.000">
                  <c:v>367.96</c:v>
                </c:pt>
                <c:pt idx="8625" formatCode="0.000">
                  <c:v>367.98599999999999</c:v>
                </c:pt>
                <c:pt idx="8626" formatCode="0.000">
                  <c:v>368.00900000000001</c:v>
                </c:pt>
                <c:pt idx="8627" formatCode="0.000">
                  <c:v>368.03399999999999</c:v>
                </c:pt>
                <c:pt idx="8628" formatCode="0.000">
                  <c:v>368.06200000000001</c:v>
                </c:pt>
                <c:pt idx="8629" formatCode="0.000">
                  <c:v>368.08699999999999</c:v>
                </c:pt>
                <c:pt idx="8630" formatCode="0.000">
                  <c:v>368.11200000000002</c:v>
                </c:pt>
                <c:pt idx="8631" formatCode="0.000">
                  <c:v>368.137</c:v>
                </c:pt>
                <c:pt idx="8632" formatCode="0.000">
                  <c:v>368.16300000000001</c:v>
                </c:pt>
                <c:pt idx="8633" formatCode="0.000">
                  <c:v>368.18799999999999</c:v>
                </c:pt>
                <c:pt idx="8634" formatCode="0.000">
                  <c:v>368.21300000000002</c:v>
                </c:pt>
                <c:pt idx="8635" formatCode="0.000">
                  <c:v>368.23700000000002</c:v>
                </c:pt>
                <c:pt idx="8636" formatCode="0.000">
                  <c:v>368.26299999999998</c:v>
                </c:pt>
                <c:pt idx="8637" formatCode="0.000">
                  <c:v>368.28699999999998</c:v>
                </c:pt>
                <c:pt idx="8638" formatCode="0.000">
                  <c:v>368.31299999999999</c:v>
                </c:pt>
                <c:pt idx="8639" formatCode="0.000">
                  <c:v>368.339</c:v>
                </c:pt>
                <c:pt idx="8640" formatCode="0.000">
                  <c:v>368.36399999999998</c:v>
                </c:pt>
                <c:pt idx="8641" formatCode="0.000">
                  <c:v>368.38900000000001</c:v>
                </c:pt>
                <c:pt idx="8642" formatCode="0.000">
                  <c:v>368.41300000000001</c:v>
                </c:pt>
                <c:pt idx="8643" formatCode="0.000">
                  <c:v>368.43799999999999</c:v>
                </c:pt>
                <c:pt idx="8644" formatCode="0.000">
                  <c:v>368.46300000000002</c:v>
                </c:pt>
                <c:pt idx="8645" formatCode="0.000">
                  <c:v>368.488</c:v>
                </c:pt>
                <c:pt idx="8646" formatCode="0.000">
                  <c:v>368.512</c:v>
                </c:pt>
                <c:pt idx="8647" formatCode="0.000">
                  <c:v>368.53800000000001</c:v>
                </c:pt>
                <c:pt idx="8648" formatCode="0.000">
                  <c:v>368.56</c:v>
                </c:pt>
                <c:pt idx="8649" formatCode="0.000">
                  <c:v>368.58499999999998</c:v>
                </c:pt>
                <c:pt idx="8650" formatCode="0.000">
                  <c:v>368.61</c:v>
                </c:pt>
                <c:pt idx="8651" formatCode="0.000">
                  <c:v>368.63400000000001</c:v>
                </c:pt>
                <c:pt idx="8652" formatCode="0.000">
                  <c:v>368.65800000000002</c:v>
                </c:pt>
                <c:pt idx="8653" formatCode="0.000">
                  <c:v>368.68400000000003</c:v>
                </c:pt>
                <c:pt idx="8654" formatCode="0.000">
                  <c:v>368.70800000000003</c:v>
                </c:pt>
                <c:pt idx="8655" formatCode="0.000">
                  <c:v>368.73200000000003</c:v>
                </c:pt>
                <c:pt idx="8656" formatCode="0.000">
                  <c:v>368.75599999999997</c:v>
                </c:pt>
                <c:pt idx="8657" formatCode="0.000">
                  <c:v>368.779</c:v>
                </c:pt>
                <c:pt idx="8658" formatCode="0.000">
                  <c:v>368.80399999999997</c:v>
                </c:pt>
                <c:pt idx="8659" formatCode="0.000">
                  <c:v>368.827</c:v>
                </c:pt>
                <c:pt idx="8660" formatCode="0.000">
                  <c:v>368.851</c:v>
                </c:pt>
                <c:pt idx="8661" formatCode="0.000">
                  <c:v>368.87599999999998</c:v>
                </c:pt>
                <c:pt idx="8662" formatCode="0.000">
                  <c:v>368.899</c:v>
                </c:pt>
                <c:pt idx="8663" formatCode="0.000">
                  <c:v>368.923</c:v>
                </c:pt>
                <c:pt idx="8664" formatCode="0.000">
                  <c:v>368.94799999999998</c:v>
                </c:pt>
                <c:pt idx="8665" formatCode="0.000">
                  <c:v>368.97</c:v>
                </c:pt>
                <c:pt idx="8666" formatCode="0.000">
                  <c:v>368.99400000000003</c:v>
                </c:pt>
                <c:pt idx="8667" formatCode="0.000">
                  <c:v>369.017</c:v>
                </c:pt>
                <c:pt idx="8668" formatCode="0.000">
                  <c:v>369.041</c:v>
                </c:pt>
                <c:pt idx="8669" formatCode="0.000">
                  <c:v>369.065</c:v>
                </c:pt>
                <c:pt idx="8670" formatCode="0.000">
                  <c:v>369.08800000000002</c:v>
                </c:pt>
                <c:pt idx="8671" formatCode="0.000">
                  <c:v>369.11099999999999</c:v>
                </c:pt>
                <c:pt idx="8672" formatCode="0.000">
                  <c:v>369.13600000000002</c:v>
                </c:pt>
                <c:pt idx="8673" formatCode="0.000">
                  <c:v>369.15800000000002</c:v>
                </c:pt>
                <c:pt idx="8674" formatCode="0.000">
                  <c:v>369.18099999999998</c:v>
                </c:pt>
                <c:pt idx="8675" formatCode="0.000">
                  <c:v>369.20299999999997</c:v>
                </c:pt>
                <c:pt idx="8676" formatCode="0.000">
                  <c:v>369.22699999999998</c:v>
                </c:pt>
                <c:pt idx="8677" formatCode="0.000">
                  <c:v>369.25099999999998</c:v>
                </c:pt>
                <c:pt idx="8678" formatCode="0.000">
                  <c:v>369.274</c:v>
                </c:pt>
                <c:pt idx="8679" formatCode="0.000">
                  <c:v>369.29599999999999</c:v>
                </c:pt>
                <c:pt idx="8680" formatCode="0.000">
                  <c:v>369.32</c:v>
                </c:pt>
                <c:pt idx="8681" formatCode="0.000">
                  <c:v>369.34199999999998</c:v>
                </c:pt>
                <c:pt idx="8682" formatCode="0.000">
                  <c:v>369.36399999999998</c:v>
                </c:pt>
                <c:pt idx="8683" formatCode="0.000">
                  <c:v>369.38799999999998</c:v>
                </c:pt>
                <c:pt idx="8684" formatCode="0.000">
                  <c:v>369.411</c:v>
                </c:pt>
                <c:pt idx="8685" formatCode="0.000">
                  <c:v>369.43400000000003</c:v>
                </c:pt>
                <c:pt idx="8686" formatCode="0.000">
                  <c:v>369.45600000000002</c:v>
                </c:pt>
                <c:pt idx="8687" formatCode="0.000">
                  <c:v>369.47899999999998</c:v>
                </c:pt>
                <c:pt idx="8688" formatCode="0.000">
                  <c:v>369.50099999999998</c:v>
                </c:pt>
                <c:pt idx="8689" formatCode="0.000">
                  <c:v>369.524</c:v>
                </c:pt>
                <c:pt idx="8690" formatCode="0.000">
                  <c:v>369.54599999999999</c:v>
                </c:pt>
                <c:pt idx="8691" formatCode="0.000">
                  <c:v>369.56900000000002</c:v>
                </c:pt>
                <c:pt idx="8692" formatCode="0.000">
                  <c:v>369.59199999999998</c:v>
                </c:pt>
                <c:pt idx="8693" formatCode="0.000">
                  <c:v>369.61399999999998</c:v>
                </c:pt>
                <c:pt idx="8694" formatCode="0.000">
                  <c:v>369.637</c:v>
                </c:pt>
                <c:pt idx="8695" formatCode="0.000">
                  <c:v>369.65899999999999</c:v>
                </c:pt>
                <c:pt idx="8696" formatCode="0.000">
                  <c:v>369.68099999999998</c:v>
                </c:pt>
                <c:pt idx="8697" formatCode="0.000">
                  <c:v>369.70400000000001</c:v>
                </c:pt>
                <c:pt idx="8698" formatCode="0.000">
                  <c:v>369.726</c:v>
                </c:pt>
                <c:pt idx="8699" formatCode="0.000">
                  <c:v>369.75</c:v>
                </c:pt>
                <c:pt idx="8700" formatCode="0.000">
                  <c:v>369.77</c:v>
                </c:pt>
                <c:pt idx="8701" formatCode="0.000">
                  <c:v>369.79199999999997</c:v>
                </c:pt>
                <c:pt idx="8702" formatCode="0.000">
                  <c:v>369.81400000000002</c:v>
                </c:pt>
                <c:pt idx="8703" formatCode="0.000">
                  <c:v>369.83699999999999</c:v>
                </c:pt>
                <c:pt idx="8704" formatCode="0.000">
                  <c:v>369.86</c:v>
                </c:pt>
                <c:pt idx="8705" formatCode="0.000">
                  <c:v>369.88200000000001</c:v>
                </c:pt>
                <c:pt idx="8706" formatCode="0.000">
                  <c:v>369.904</c:v>
                </c:pt>
                <c:pt idx="8707" formatCode="0.000">
                  <c:v>369.92599999999999</c:v>
                </c:pt>
                <c:pt idx="8708" formatCode="0.000">
                  <c:v>369.94799999999998</c:v>
                </c:pt>
                <c:pt idx="8709" formatCode="0.000">
                  <c:v>369.97</c:v>
                </c:pt>
                <c:pt idx="8710" formatCode="0.000">
                  <c:v>369.99200000000002</c:v>
                </c:pt>
                <c:pt idx="8711" formatCode="0.000">
                  <c:v>370.01400000000001</c:v>
                </c:pt>
                <c:pt idx="8712" formatCode="0.000">
                  <c:v>370.03699999999998</c:v>
                </c:pt>
                <c:pt idx="8713" formatCode="0.000">
                  <c:v>370.05799999999999</c:v>
                </c:pt>
                <c:pt idx="8714" formatCode="0.000">
                  <c:v>370.08100000000002</c:v>
                </c:pt>
                <c:pt idx="8715" formatCode="0.000">
                  <c:v>370.10199999999998</c:v>
                </c:pt>
                <c:pt idx="8716" formatCode="0.000">
                  <c:v>370.12299999999999</c:v>
                </c:pt>
                <c:pt idx="8717" formatCode="0.000">
                  <c:v>370.14499999999998</c:v>
                </c:pt>
                <c:pt idx="8718" formatCode="0.000">
                  <c:v>370.16500000000002</c:v>
                </c:pt>
                <c:pt idx="8719" formatCode="0.000">
                  <c:v>370.18700000000001</c:v>
                </c:pt>
                <c:pt idx="8720" formatCode="0.000">
                  <c:v>370.21</c:v>
                </c:pt>
                <c:pt idx="8721" formatCode="0.000">
                  <c:v>370.23200000000003</c:v>
                </c:pt>
                <c:pt idx="8722" formatCode="0.000">
                  <c:v>370.25400000000002</c:v>
                </c:pt>
                <c:pt idx="8723" formatCode="0.000">
                  <c:v>370.27600000000001</c:v>
                </c:pt>
                <c:pt idx="8724" formatCode="0.000">
                  <c:v>370.29700000000003</c:v>
                </c:pt>
                <c:pt idx="8725" formatCode="0.000">
                  <c:v>370.31900000000002</c:v>
                </c:pt>
                <c:pt idx="8726" formatCode="0.000">
                  <c:v>370.34100000000001</c:v>
                </c:pt>
                <c:pt idx="8727" formatCode="0.000">
                  <c:v>370.36200000000002</c:v>
                </c:pt>
                <c:pt idx="8728" formatCode="0.000">
                  <c:v>370.38400000000001</c:v>
                </c:pt>
                <c:pt idx="8729" formatCode="0.000">
                  <c:v>370.40499999999997</c:v>
                </c:pt>
                <c:pt idx="8730" formatCode="0.000">
                  <c:v>370.42700000000002</c:v>
                </c:pt>
                <c:pt idx="8731" formatCode="0.000">
                  <c:v>370.44900000000001</c:v>
                </c:pt>
                <c:pt idx="8732" formatCode="0.000">
                  <c:v>370.47</c:v>
                </c:pt>
                <c:pt idx="8733" formatCode="0.000">
                  <c:v>370.49099999999999</c:v>
                </c:pt>
                <c:pt idx="8734" formatCode="0.000">
                  <c:v>370.512</c:v>
                </c:pt>
                <c:pt idx="8735" formatCode="0.000">
                  <c:v>370.53399999999999</c:v>
                </c:pt>
                <c:pt idx="8736" formatCode="0.000">
                  <c:v>370.55599999999998</c:v>
                </c:pt>
                <c:pt idx="8737" formatCode="0.000">
                  <c:v>370.57799999999997</c:v>
                </c:pt>
                <c:pt idx="8738" formatCode="0.000">
                  <c:v>370.6</c:v>
                </c:pt>
                <c:pt idx="8739" formatCode="0.000">
                  <c:v>370.62200000000001</c:v>
                </c:pt>
                <c:pt idx="8740" formatCode="0.000">
                  <c:v>370.64400000000001</c:v>
                </c:pt>
                <c:pt idx="8741" formatCode="0.000">
                  <c:v>370.666</c:v>
                </c:pt>
                <c:pt idx="8742" formatCode="0.000">
                  <c:v>370.68599999999998</c:v>
                </c:pt>
                <c:pt idx="8743" formatCode="0.000">
                  <c:v>370.70800000000003</c:v>
                </c:pt>
                <c:pt idx="8744" formatCode="0.000">
                  <c:v>370.73</c:v>
                </c:pt>
                <c:pt idx="8745" formatCode="0.000">
                  <c:v>370.75</c:v>
                </c:pt>
                <c:pt idx="8746" formatCode="0.000">
                  <c:v>370.77300000000002</c:v>
                </c:pt>
                <c:pt idx="8747" formatCode="0.000">
                  <c:v>370.79599999999999</c:v>
                </c:pt>
                <c:pt idx="8748" formatCode="0.000">
                  <c:v>370.81700000000001</c:v>
                </c:pt>
                <c:pt idx="8749" formatCode="0.000">
                  <c:v>370.83800000000002</c:v>
                </c:pt>
                <c:pt idx="8750" formatCode="0.000">
                  <c:v>370.86</c:v>
                </c:pt>
                <c:pt idx="8751" formatCode="0.000">
                  <c:v>370.88099999999997</c:v>
                </c:pt>
                <c:pt idx="8752" formatCode="0.000">
                  <c:v>370.904</c:v>
                </c:pt>
                <c:pt idx="8753" formatCode="0.000">
                  <c:v>370.92700000000002</c:v>
                </c:pt>
                <c:pt idx="8754" formatCode="0.000">
                  <c:v>370.94799999999998</c:v>
                </c:pt>
                <c:pt idx="8755" formatCode="0.000">
                  <c:v>370.971</c:v>
                </c:pt>
                <c:pt idx="8756" formatCode="0.000">
                  <c:v>370.99299999999999</c:v>
                </c:pt>
                <c:pt idx="8757" formatCode="0.000">
                  <c:v>371.01299999999998</c:v>
                </c:pt>
                <c:pt idx="8758" formatCode="0.000">
                  <c:v>371.036</c:v>
                </c:pt>
                <c:pt idx="8759" formatCode="0.000">
                  <c:v>371.05900000000003</c:v>
                </c:pt>
                <c:pt idx="8760" formatCode="0.000">
                  <c:v>371.08100000000002</c:v>
                </c:pt>
                <c:pt idx="8761" formatCode="0.000">
                  <c:v>371.10199999999998</c:v>
                </c:pt>
                <c:pt idx="8762" formatCode="0.000">
                  <c:v>371.12299999999999</c:v>
                </c:pt>
                <c:pt idx="8763" formatCode="0.000">
                  <c:v>371.14499999999998</c:v>
                </c:pt>
                <c:pt idx="8764" formatCode="0.000">
                  <c:v>371.16699999999997</c:v>
                </c:pt>
                <c:pt idx="8765" formatCode="0.000">
                  <c:v>371.18900000000002</c:v>
                </c:pt>
                <c:pt idx="8766" formatCode="0.000">
                  <c:v>371.209</c:v>
                </c:pt>
                <c:pt idx="8767" formatCode="0.000">
                  <c:v>371.23200000000003</c:v>
                </c:pt>
                <c:pt idx="8768" formatCode="0.000">
                  <c:v>371.25299999999999</c:v>
                </c:pt>
                <c:pt idx="8769" formatCode="0.000">
                  <c:v>371.274</c:v>
                </c:pt>
                <c:pt idx="8770" formatCode="0.000">
                  <c:v>371.29500000000002</c:v>
                </c:pt>
                <c:pt idx="8771" formatCode="0.000">
                  <c:v>371.31700000000001</c:v>
                </c:pt>
                <c:pt idx="8772" formatCode="0.000">
                  <c:v>371.33699999999999</c:v>
                </c:pt>
                <c:pt idx="8773" formatCode="0.000">
                  <c:v>371.35899999999998</c:v>
                </c:pt>
                <c:pt idx="8774" formatCode="0.000">
                  <c:v>371.38</c:v>
                </c:pt>
                <c:pt idx="8775" formatCode="0.000">
                  <c:v>371.40199999999999</c:v>
                </c:pt>
                <c:pt idx="8776" formatCode="0.000">
                  <c:v>371.42200000000003</c:v>
                </c:pt>
                <c:pt idx="8777" formatCode="0.000">
                  <c:v>371.44499999999999</c:v>
                </c:pt>
                <c:pt idx="8778" formatCode="0.000">
                  <c:v>371.46699999999998</c:v>
                </c:pt>
                <c:pt idx="8779" formatCode="0.000">
                  <c:v>371.488</c:v>
                </c:pt>
                <c:pt idx="8780" formatCode="0.000">
                  <c:v>371.50900000000001</c:v>
                </c:pt>
                <c:pt idx="8781" formatCode="0.000">
                  <c:v>371.52699999999999</c:v>
                </c:pt>
                <c:pt idx="8782" formatCode="0.000">
                  <c:v>371.54899999999998</c:v>
                </c:pt>
                <c:pt idx="8783" formatCode="0.000">
                  <c:v>371.57</c:v>
                </c:pt>
                <c:pt idx="8784" formatCode="0.000">
                  <c:v>371.59100000000001</c:v>
                </c:pt>
                <c:pt idx="8785" formatCode="0.000">
                  <c:v>371.613</c:v>
                </c:pt>
                <c:pt idx="8786" formatCode="0.000">
                  <c:v>371.63400000000001</c:v>
                </c:pt>
                <c:pt idx="8787" formatCode="0.000">
                  <c:v>371.65499999999997</c:v>
                </c:pt>
                <c:pt idx="8788" formatCode="0.000">
                  <c:v>371.67700000000002</c:v>
                </c:pt>
                <c:pt idx="8789" formatCode="0.000">
                  <c:v>371.697</c:v>
                </c:pt>
                <c:pt idx="8790" formatCode="0.000">
                  <c:v>371.721</c:v>
                </c:pt>
                <c:pt idx="8791" formatCode="0.000">
                  <c:v>371.74099999999999</c:v>
                </c:pt>
                <c:pt idx="8792" formatCode="0.000">
                  <c:v>371.76299999999998</c:v>
                </c:pt>
                <c:pt idx="8793" formatCode="0.000">
                  <c:v>371.786</c:v>
                </c:pt>
                <c:pt idx="8794" formatCode="0.000">
                  <c:v>371.80700000000002</c:v>
                </c:pt>
                <c:pt idx="8795" formatCode="0.000">
                  <c:v>371.82900000000001</c:v>
                </c:pt>
                <c:pt idx="8796" formatCode="0.000">
                  <c:v>371.85199999999998</c:v>
                </c:pt>
                <c:pt idx="8797" formatCode="0.000">
                  <c:v>371.87299999999999</c:v>
                </c:pt>
                <c:pt idx="8798" formatCode="0.000">
                  <c:v>371.89400000000001</c:v>
                </c:pt>
                <c:pt idx="8799" formatCode="0.000">
                  <c:v>371.91800000000001</c:v>
                </c:pt>
                <c:pt idx="8800" formatCode="0.000">
                  <c:v>371.94200000000001</c:v>
                </c:pt>
                <c:pt idx="8801" formatCode="0.000">
                  <c:v>371.964</c:v>
                </c:pt>
                <c:pt idx="8802" formatCode="0.000">
                  <c:v>371.98700000000002</c:v>
                </c:pt>
                <c:pt idx="8803" formatCode="0.000">
                  <c:v>372.01</c:v>
                </c:pt>
                <c:pt idx="8804" formatCode="0.000">
                  <c:v>372.03500000000003</c:v>
                </c:pt>
                <c:pt idx="8805" formatCode="0.000">
                  <c:v>372.05799999999999</c:v>
                </c:pt>
                <c:pt idx="8806" formatCode="0.000">
                  <c:v>372.08199999999999</c:v>
                </c:pt>
                <c:pt idx="8807" formatCode="0.000">
                  <c:v>372.10500000000002</c:v>
                </c:pt>
                <c:pt idx="8808" formatCode="0.000">
                  <c:v>372.12799999999999</c:v>
                </c:pt>
                <c:pt idx="8809" formatCode="0.000">
                  <c:v>372.15199999999999</c:v>
                </c:pt>
                <c:pt idx="8810" formatCode="0.000">
                  <c:v>372.17500000000001</c:v>
                </c:pt>
                <c:pt idx="8811" formatCode="0.000">
                  <c:v>372.19799999999998</c:v>
                </c:pt>
                <c:pt idx="8812" formatCode="0.000">
                  <c:v>372.22199999999998</c:v>
                </c:pt>
                <c:pt idx="8813" formatCode="0.000">
                  <c:v>372.245</c:v>
                </c:pt>
                <c:pt idx="8814" formatCode="0.000">
                  <c:v>372.26799999999997</c:v>
                </c:pt>
                <c:pt idx="8815" formatCode="0.000">
                  <c:v>372.29300000000001</c:v>
                </c:pt>
                <c:pt idx="8816" formatCode="0.000">
                  <c:v>372.31700000000001</c:v>
                </c:pt>
                <c:pt idx="8817" formatCode="0.000">
                  <c:v>372.34300000000002</c:v>
                </c:pt>
                <c:pt idx="8818" formatCode="0.000">
                  <c:v>372.36599999999999</c:v>
                </c:pt>
                <c:pt idx="8819" formatCode="0.000">
                  <c:v>372.39100000000002</c:v>
                </c:pt>
                <c:pt idx="8820" formatCode="0.000">
                  <c:v>372.41399999999999</c:v>
                </c:pt>
                <c:pt idx="8821" formatCode="0.000">
                  <c:v>372.43900000000002</c:v>
                </c:pt>
                <c:pt idx="8822" formatCode="0.000">
                  <c:v>372.46300000000002</c:v>
                </c:pt>
                <c:pt idx="8823" formatCode="0.000">
                  <c:v>372.48599999999999</c:v>
                </c:pt>
                <c:pt idx="8824" formatCode="0.000">
                  <c:v>372.51</c:v>
                </c:pt>
                <c:pt idx="8825" formatCode="0.000">
                  <c:v>372.536</c:v>
                </c:pt>
                <c:pt idx="8826" formatCode="0.000">
                  <c:v>372.56</c:v>
                </c:pt>
                <c:pt idx="8827" formatCode="0.000">
                  <c:v>372.58499999999998</c:v>
                </c:pt>
                <c:pt idx="8828" formatCode="0.000">
                  <c:v>372.60899999999998</c:v>
                </c:pt>
                <c:pt idx="8829" formatCode="0.000">
                  <c:v>372.63299999999998</c:v>
                </c:pt>
                <c:pt idx="8830" formatCode="0.000">
                  <c:v>372.65699999999998</c:v>
                </c:pt>
                <c:pt idx="8831" formatCode="0.000">
                  <c:v>372.68299999999999</c:v>
                </c:pt>
                <c:pt idx="8832" formatCode="0.000">
                  <c:v>372.70600000000002</c:v>
                </c:pt>
                <c:pt idx="8833" formatCode="0.000">
                  <c:v>372.73200000000003</c:v>
                </c:pt>
                <c:pt idx="8834" formatCode="0.000">
                  <c:v>372.75700000000001</c:v>
                </c:pt>
                <c:pt idx="8835" formatCode="0.000">
                  <c:v>372.78100000000001</c:v>
                </c:pt>
                <c:pt idx="8836" formatCode="0.000">
                  <c:v>372.80599999999998</c:v>
                </c:pt>
                <c:pt idx="8837" formatCode="0.000">
                  <c:v>372.83</c:v>
                </c:pt>
                <c:pt idx="8838" formatCode="0.000">
                  <c:v>372.85500000000002</c:v>
                </c:pt>
                <c:pt idx="8839" formatCode="0.000">
                  <c:v>372.87900000000002</c:v>
                </c:pt>
                <c:pt idx="8840" formatCode="0.000">
                  <c:v>372.90199999999999</c:v>
                </c:pt>
                <c:pt idx="8841" formatCode="0.000">
                  <c:v>372.92700000000002</c:v>
                </c:pt>
                <c:pt idx="8842" formatCode="0.000">
                  <c:v>372.952</c:v>
                </c:pt>
                <c:pt idx="8843" formatCode="0.000">
                  <c:v>372.97500000000002</c:v>
                </c:pt>
                <c:pt idx="8844" formatCode="0.000">
                  <c:v>372.99900000000002</c:v>
                </c:pt>
                <c:pt idx="8845" formatCode="0.000">
                  <c:v>373.02100000000002</c:v>
                </c:pt>
                <c:pt idx="8846" formatCode="0.000">
                  <c:v>373.048</c:v>
                </c:pt>
                <c:pt idx="8847" formatCode="0.000">
                  <c:v>373.07299999999998</c:v>
                </c:pt>
                <c:pt idx="8848" formatCode="0.000">
                  <c:v>373.09699999999998</c:v>
                </c:pt>
                <c:pt idx="8849" formatCode="0.000">
                  <c:v>373.12299999999999</c:v>
                </c:pt>
                <c:pt idx="8850" formatCode="0.000">
                  <c:v>373.14800000000002</c:v>
                </c:pt>
                <c:pt idx="8851" formatCode="0.000">
                  <c:v>373.173</c:v>
                </c:pt>
                <c:pt idx="8852" formatCode="0.000">
                  <c:v>373.197</c:v>
                </c:pt>
                <c:pt idx="8853" formatCode="0.000">
                  <c:v>373.22199999999998</c:v>
                </c:pt>
                <c:pt idx="8854" formatCode="0.000">
                  <c:v>373.24700000000001</c:v>
                </c:pt>
                <c:pt idx="8855" formatCode="0.000">
                  <c:v>373.27199999999999</c:v>
                </c:pt>
                <c:pt idx="8856" formatCode="0.000">
                  <c:v>373.29700000000003</c:v>
                </c:pt>
                <c:pt idx="8857" formatCode="0.000">
                  <c:v>373.322</c:v>
                </c:pt>
                <c:pt idx="8858" formatCode="0.000">
                  <c:v>373.34500000000003</c:v>
                </c:pt>
                <c:pt idx="8859" formatCode="0.000">
                  <c:v>373.37</c:v>
                </c:pt>
                <c:pt idx="8860" formatCode="0.000">
                  <c:v>373.39400000000001</c:v>
                </c:pt>
                <c:pt idx="8861" formatCode="0.000">
                  <c:v>373.42</c:v>
                </c:pt>
                <c:pt idx="8862" formatCode="0.000">
                  <c:v>373.44499999999999</c:v>
                </c:pt>
                <c:pt idx="8863" formatCode="0.000">
                  <c:v>373.46800000000002</c:v>
                </c:pt>
                <c:pt idx="8864" formatCode="0.000">
                  <c:v>373.49299999999999</c:v>
                </c:pt>
                <c:pt idx="8865" formatCode="0.000">
                  <c:v>373.51799999999997</c:v>
                </c:pt>
                <c:pt idx="8866" formatCode="0.000">
                  <c:v>373.54300000000001</c:v>
                </c:pt>
                <c:pt idx="8867" formatCode="0.000">
                  <c:v>373.56700000000001</c:v>
                </c:pt>
                <c:pt idx="8868" formatCode="0.000">
                  <c:v>373.59199999999998</c:v>
                </c:pt>
                <c:pt idx="8869" formatCode="0.000">
                  <c:v>373.61599999999999</c:v>
                </c:pt>
                <c:pt idx="8870" formatCode="0.000">
                  <c:v>373.63900000000001</c:v>
                </c:pt>
                <c:pt idx="8871" formatCode="0.000">
                  <c:v>373.66399999999999</c:v>
                </c:pt>
                <c:pt idx="8872" formatCode="0.000">
                  <c:v>373.68900000000002</c:v>
                </c:pt>
                <c:pt idx="8873" formatCode="0.000">
                  <c:v>373.71199999999999</c:v>
                </c:pt>
                <c:pt idx="8874" formatCode="0.000">
                  <c:v>373.73599999999999</c:v>
                </c:pt>
                <c:pt idx="8875" formatCode="0.000">
                  <c:v>373.76100000000002</c:v>
                </c:pt>
                <c:pt idx="8876" formatCode="0.000">
                  <c:v>373.78500000000003</c:v>
                </c:pt>
                <c:pt idx="8877" formatCode="0.000">
                  <c:v>373.80799999999999</c:v>
                </c:pt>
                <c:pt idx="8878" formatCode="0.000">
                  <c:v>373.83300000000003</c:v>
                </c:pt>
                <c:pt idx="8879" formatCode="0.000">
                  <c:v>373.85700000000003</c:v>
                </c:pt>
                <c:pt idx="8880" formatCode="0.000">
                  <c:v>373.88099999999997</c:v>
                </c:pt>
                <c:pt idx="8881" formatCode="0.000">
                  <c:v>373.90699999999998</c:v>
                </c:pt>
                <c:pt idx="8882" formatCode="0.000">
                  <c:v>373.93200000000002</c:v>
                </c:pt>
                <c:pt idx="8883" formatCode="0.000">
                  <c:v>373.95600000000002</c:v>
                </c:pt>
                <c:pt idx="8884" formatCode="0.000">
                  <c:v>373.98099999999999</c:v>
                </c:pt>
                <c:pt idx="8885" formatCode="0.000">
                  <c:v>374.005</c:v>
                </c:pt>
                <c:pt idx="8886" formatCode="0.000">
                  <c:v>374.03</c:v>
                </c:pt>
                <c:pt idx="8887" formatCode="0.000">
                  <c:v>374.053</c:v>
                </c:pt>
                <c:pt idx="8888" formatCode="0.000">
                  <c:v>374.07600000000002</c:v>
                </c:pt>
                <c:pt idx="8889" formatCode="0.000">
                  <c:v>374.101</c:v>
                </c:pt>
                <c:pt idx="8890" formatCode="0.000">
                  <c:v>374.12700000000001</c:v>
                </c:pt>
                <c:pt idx="8891" formatCode="0.000">
                  <c:v>374.15199999999999</c:v>
                </c:pt>
                <c:pt idx="8892" formatCode="0.000">
                  <c:v>374.17599999999999</c:v>
                </c:pt>
                <c:pt idx="8893" formatCode="0.000">
                  <c:v>374.20100000000002</c:v>
                </c:pt>
                <c:pt idx="8894" formatCode="0.000">
                  <c:v>374.22500000000002</c:v>
                </c:pt>
                <c:pt idx="8895" formatCode="0.000">
                  <c:v>374.25</c:v>
                </c:pt>
                <c:pt idx="8896" formatCode="0.000">
                  <c:v>374.274</c:v>
                </c:pt>
                <c:pt idx="8897" formatCode="0.000">
                  <c:v>374.29899999999998</c:v>
                </c:pt>
                <c:pt idx="8898" formatCode="0.000">
                  <c:v>374.32299999999998</c:v>
                </c:pt>
                <c:pt idx="8899" formatCode="0.000">
                  <c:v>374.34699999999998</c:v>
                </c:pt>
                <c:pt idx="8900" formatCode="0.000">
                  <c:v>374.37099999999998</c:v>
                </c:pt>
                <c:pt idx="8901" formatCode="0.000">
                  <c:v>374.39299999999997</c:v>
                </c:pt>
                <c:pt idx="8902" formatCode="0.000">
                  <c:v>374.41800000000001</c:v>
                </c:pt>
                <c:pt idx="8903" formatCode="0.000">
                  <c:v>374.44</c:v>
                </c:pt>
                <c:pt idx="8904" formatCode="0.000">
                  <c:v>374.46300000000002</c:v>
                </c:pt>
                <c:pt idx="8905" formatCode="0.000">
                  <c:v>374.48500000000001</c:v>
                </c:pt>
                <c:pt idx="8906" formatCode="0.000">
                  <c:v>374.50799999999998</c:v>
                </c:pt>
                <c:pt idx="8907" formatCode="0.000">
                  <c:v>374.529</c:v>
                </c:pt>
                <c:pt idx="8908" formatCode="0.000">
                  <c:v>374.55099999999999</c:v>
                </c:pt>
                <c:pt idx="8909" formatCode="0.000">
                  <c:v>374.57400000000001</c:v>
                </c:pt>
                <c:pt idx="8910" formatCode="0.000">
                  <c:v>374.59500000000003</c:v>
                </c:pt>
                <c:pt idx="8911" formatCode="0.000">
                  <c:v>374.61500000000001</c:v>
                </c:pt>
                <c:pt idx="8912" formatCode="0.000">
                  <c:v>374.63499999999999</c:v>
                </c:pt>
                <c:pt idx="8913" formatCode="0.000">
                  <c:v>374.65499999999997</c:v>
                </c:pt>
                <c:pt idx="8914" formatCode="0.000">
                  <c:v>374.67599999999999</c:v>
                </c:pt>
                <c:pt idx="8915" formatCode="0.000">
                  <c:v>374.69499999999999</c:v>
                </c:pt>
                <c:pt idx="8916" formatCode="0.000">
                  <c:v>374.714</c:v>
                </c:pt>
                <c:pt idx="8917" formatCode="0.000">
                  <c:v>374.733</c:v>
                </c:pt>
                <c:pt idx="8918" formatCode="0.000">
                  <c:v>374.75200000000001</c:v>
                </c:pt>
                <c:pt idx="8919" formatCode="0.000">
                  <c:v>374.77</c:v>
                </c:pt>
                <c:pt idx="8920" formatCode="0.000">
                  <c:v>374.78699999999998</c:v>
                </c:pt>
                <c:pt idx="8921" formatCode="0.000">
                  <c:v>374.80599999999998</c:v>
                </c:pt>
                <c:pt idx="8922" formatCode="0.000">
                  <c:v>374.82299999999998</c:v>
                </c:pt>
                <c:pt idx="8923" formatCode="0.000">
                  <c:v>374.84</c:v>
                </c:pt>
                <c:pt idx="8924" formatCode="0.000">
                  <c:v>374.85599999999999</c:v>
                </c:pt>
                <c:pt idx="8925" formatCode="0.000">
                  <c:v>374.87299999999999</c:v>
                </c:pt>
                <c:pt idx="8926" formatCode="0.000">
                  <c:v>374.89</c:v>
                </c:pt>
                <c:pt idx="8927" formatCode="0.000">
                  <c:v>374.90499999999997</c:v>
                </c:pt>
                <c:pt idx="8928" formatCode="0.000">
                  <c:v>374.92</c:v>
                </c:pt>
                <c:pt idx="8929" formatCode="0.000">
                  <c:v>374.93599999999998</c:v>
                </c:pt>
                <c:pt idx="8930" formatCode="0.000">
                  <c:v>374.95100000000002</c:v>
                </c:pt>
                <c:pt idx="8931" formatCode="0.000">
                  <c:v>374.96699999999998</c:v>
                </c:pt>
                <c:pt idx="8932" formatCode="0.000">
                  <c:v>374.98200000000003</c:v>
                </c:pt>
                <c:pt idx="8933" formatCode="0.000">
                  <c:v>374.99599999999998</c:v>
                </c:pt>
                <c:pt idx="8934" formatCode="0.000">
                  <c:v>375.01100000000002</c:v>
                </c:pt>
                <c:pt idx="8935" formatCode="0.000">
                  <c:v>375.02699999999999</c:v>
                </c:pt>
                <c:pt idx="8936" formatCode="0.000">
                  <c:v>375.041</c:v>
                </c:pt>
                <c:pt idx="8937" formatCode="0.000">
                  <c:v>375.05599999999998</c:v>
                </c:pt>
                <c:pt idx="8938" formatCode="0.000">
                  <c:v>375.07</c:v>
                </c:pt>
                <c:pt idx="8939" formatCode="0.000">
                  <c:v>375.08300000000003</c:v>
                </c:pt>
                <c:pt idx="8940" formatCode="0.000">
                  <c:v>375.09699999999998</c:v>
                </c:pt>
                <c:pt idx="8941" formatCode="0.000">
                  <c:v>375.11200000000002</c:v>
                </c:pt>
                <c:pt idx="8942" formatCode="0.000">
                  <c:v>375.12700000000001</c:v>
                </c:pt>
                <c:pt idx="8943" formatCode="0.000">
                  <c:v>375.14100000000002</c:v>
                </c:pt>
                <c:pt idx="8944" formatCode="0.000">
                  <c:v>375.15499999999997</c:v>
                </c:pt>
                <c:pt idx="8945" formatCode="0.000">
                  <c:v>375.17099999999999</c:v>
                </c:pt>
                <c:pt idx="8946" formatCode="0.000">
                  <c:v>375.185</c:v>
                </c:pt>
                <c:pt idx="8947" formatCode="0.000">
                  <c:v>375.2</c:v>
                </c:pt>
                <c:pt idx="8948" formatCode="0.000">
                  <c:v>375.21499999999997</c:v>
                </c:pt>
                <c:pt idx="8949" formatCode="0.000">
                  <c:v>375.23</c:v>
                </c:pt>
                <c:pt idx="8950" formatCode="0.000">
                  <c:v>375.24400000000003</c:v>
                </c:pt>
                <c:pt idx="8951" formatCode="0.000">
                  <c:v>375.25900000000001</c:v>
                </c:pt>
                <c:pt idx="8952" formatCode="0.000">
                  <c:v>375.274</c:v>
                </c:pt>
                <c:pt idx="8953" formatCode="0.000">
                  <c:v>375.29</c:v>
                </c:pt>
                <c:pt idx="8954" formatCode="0.000">
                  <c:v>375.30500000000001</c:v>
                </c:pt>
                <c:pt idx="8955" formatCode="0.000">
                  <c:v>375.31900000000002</c:v>
                </c:pt>
                <c:pt idx="8956" formatCode="0.000">
                  <c:v>375.334</c:v>
                </c:pt>
                <c:pt idx="8957" formatCode="0.000">
                  <c:v>375.35</c:v>
                </c:pt>
                <c:pt idx="8958" formatCode="0.000">
                  <c:v>375.36599999999999</c:v>
                </c:pt>
                <c:pt idx="8959" formatCode="0.000">
                  <c:v>375.38099999999997</c:v>
                </c:pt>
                <c:pt idx="8960" formatCode="0.000">
                  <c:v>375.39600000000002</c:v>
                </c:pt>
                <c:pt idx="8961" formatCode="0.000">
                  <c:v>375.41199999999998</c:v>
                </c:pt>
                <c:pt idx="8962" formatCode="0.000">
                  <c:v>375.42700000000002</c:v>
                </c:pt>
                <c:pt idx="8963" formatCode="0.000">
                  <c:v>375.44400000000002</c:v>
                </c:pt>
                <c:pt idx="8964" formatCode="0.000">
                  <c:v>375.46</c:v>
                </c:pt>
                <c:pt idx="8965" formatCode="0.000">
                  <c:v>375.476</c:v>
                </c:pt>
                <c:pt idx="8966" formatCode="0.000">
                  <c:v>375.49200000000002</c:v>
                </c:pt>
                <c:pt idx="8967" formatCode="0.000">
                  <c:v>375.50700000000001</c:v>
                </c:pt>
                <c:pt idx="8968" formatCode="0.000">
                  <c:v>375.52199999999999</c:v>
                </c:pt>
                <c:pt idx="8969" formatCode="0.000">
                  <c:v>375.53899999999999</c:v>
                </c:pt>
                <c:pt idx="8970" formatCode="0.000">
                  <c:v>375.55500000000001</c:v>
                </c:pt>
                <c:pt idx="8971" formatCode="0.000">
                  <c:v>375.572</c:v>
                </c:pt>
                <c:pt idx="8972" formatCode="0.000">
                  <c:v>375.58800000000002</c:v>
                </c:pt>
                <c:pt idx="8973" formatCode="0.000">
                  <c:v>375.60399999999998</c:v>
                </c:pt>
                <c:pt idx="8974" formatCode="0.000">
                  <c:v>375.61900000000003</c:v>
                </c:pt>
                <c:pt idx="8975" formatCode="0.000">
                  <c:v>375.63499999999999</c:v>
                </c:pt>
                <c:pt idx="8976" formatCode="0.000">
                  <c:v>375.65100000000001</c:v>
                </c:pt>
                <c:pt idx="8977" formatCode="0.000">
                  <c:v>375.66800000000001</c:v>
                </c:pt>
                <c:pt idx="8978" formatCode="0.000">
                  <c:v>375.68400000000003</c:v>
                </c:pt>
                <c:pt idx="8979" formatCode="0.000">
                  <c:v>375.7</c:v>
                </c:pt>
                <c:pt idx="8980" formatCode="0.000">
                  <c:v>375.71699999999998</c:v>
                </c:pt>
                <c:pt idx="8981" formatCode="0.000">
                  <c:v>375.733</c:v>
                </c:pt>
                <c:pt idx="8982" formatCode="0.000">
                  <c:v>375.74799999999999</c:v>
                </c:pt>
                <c:pt idx="8983" formatCode="0.000">
                  <c:v>375.76400000000001</c:v>
                </c:pt>
                <c:pt idx="8984" formatCode="0.000">
                  <c:v>375.78100000000001</c:v>
                </c:pt>
                <c:pt idx="8985" formatCode="0.000">
                  <c:v>375.79500000000002</c:v>
                </c:pt>
                <c:pt idx="8986" formatCode="0.000">
                  <c:v>375.81299999999999</c:v>
                </c:pt>
                <c:pt idx="8987" formatCode="0.000">
                  <c:v>375.82900000000001</c:v>
                </c:pt>
                <c:pt idx="8988" formatCode="0.000">
                  <c:v>375.846</c:v>
                </c:pt>
                <c:pt idx="8989" formatCode="0.000">
                  <c:v>375.86</c:v>
                </c:pt>
                <c:pt idx="8990" formatCode="0.000">
                  <c:v>375.87799999999999</c:v>
                </c:pt>
                <c:pt idx="8991" formatCode="0.000">
                  <c:v>375.89499999999998</c:v>
                </c:pt>
                <c:pt idx="8992" formatCode="0.000">
                  <c:v>375.91</c:v>
                </c:pt>
                <c:pt idx="8993" formatCode="0.000">
                  <c:v>375.92899999999997</c:v>
                </c:pt>
                <c:pt idx="8994" formatCode="0.000">
                  <c:v>375.94400000000002</c:v>
                </c:pt>
                <c:pt idx="8995" formatCode="0.000">
                  <c:v>375.96199999999999</c:v>
                </c:pt>
                <c:pt idx="8996" formatCode="0.000">
                  <c:v>375.97699999999998</c:v>
                </c:pt>
                <c:pt idx="8997" formatCode="0.000">
                  <c:v>375.99400000000003</c:v>
                </c:pt>
                <c:pt idx="8998" formatCode="0.000">
                  <c:v>376.01</c:v>
                </c:pt>
                <c:pt idx="8999" formatCode="0.000">
                  <c:v>376.02600000000001</c:v>
                </c:pt>
                <c:pt idx="9000" formatCode="0.000">
                  <c:v>376.04500000000002</c:v>
                </c:pt>
                <c:pt idx="9001" formatCode="0.000">
                  <c:v>376.06200000000001</c:v>
                </c:pt>
                <c:pt idx="9002" formatCode="0.000">
                  <c:v>376.07900000000001</c:v>
                </c:pt>
                <c:pt idx="9003" formatCode="0.000">
                  <c:v>376.09399999999999</c:v>
                </c:pt>
                <c:pt idx="9004" formatCode="0.000">
                  <c:v>376.11</c:v>
                </c:pt>
                <c:pt idx="9005" formatCode="0.000">
                  <c:v>376.12799999999999</c:v>
                </c:pt>
                <c:pt idx="9006" formatCode="0.000">
                  <c:v>376.14499999999998</c:v>
                </c:pt>
                <c:pt idx="9007" formatCode="0.000">
                  <c:v>376.16300000000001</c:v>
                </c:pt>
                <c:pt idx="9008" formatCode="0.000">
                  <c:v>376.18</c:v>
                </c:pt>
                <c:pt idx="9009" formatCode="0.000">
                  <c:v>376.197</c:v>
                </c:pt>
                <c:pt idx="9010" formatCode="0.000">
                  <c:v>376.21600000000001</c:v>
                </c:pt>
                <c:pt idx="9011" formatCode="0.000">
                  <c:v>376.233</c:v>
                </c:pt>
                <c:pt idx="9012" formatCode="0.000">
                  <c:v>376.25</c:v>
                </c:pt>
                <c:pt idx="9013" formatCode="0.000">
                  <c:v>376.267</c:v>
                </c:pt>
                <c:pt idx="9014" formatCode="0.000">
                  <c:v>376.28500000000003</c:v>
                </c:pt>
                <c:pt idx="9015" formatCode="0.000">
                  <c:v>376.303</c:v>
                </c:pt>
                <c:pt idx="9016" formatCode="0.000">
                  <c:v>376.322</c:v>
                </c:pt>
                <c:pt idx="9017" formatCode="0.000">
                  <c:v>376.34</c:v>
                </c:pt>
                <c:pt idx="9018" formatCode="0.000">
                  <c:v>376.358</c:v>
                </c:pt>
                <c:pt idx="9019" formatCode="0.000">
                  <c:v>376.37799999999999</c:v>
                </c:pt>
                <c:pt idx="9020" formatCode="0.000">
                  <c:v>376.39600000000002</c:v>
                </c:pt>
                <c:pt idx="9021" formatCode="0.000">
                  <c:v>376.41399999999999</c:v>
                </c:pt>
                <c:pt idx="9022" formatCode="0.000">
                  <c:v>376.43299999999999</c:v>
                </c:pt>
                <c:pt idx="9023" formatCode="0.000">
                  <c:v>376.452</c:v>
                </c:pt>
                <c:pt idx="9024" formatCode="0.000">
                  <c:v>376.471</c:v>
                </c:pt>
                <c:pt idx="9025" formatCode="0.000">
                  <c:v>376.49099999999999</c:v>
                </c:pt>
                <c:pt idx="9026" formatCode="0.000">
                  <c:v>376.51</c:v>
                </c:pt>
                <c:pt idx="9027" formatCode="0.000">
                  <c:v>376.529</c:v>
                </c:pt>
                <c:pt idx="9028" formatCode="0.000">
                  <c:v>376.54899999999998</c:v>
                </c:pt>
                <c:pt idx="9029" formatCode="0.000">
                  <c:v>376.56900000000002</c:v>
                </c:pt>
                <c:pt idx="9030" formatCode="0.000">
                  <c:v>376.59</c:v>
                </c:pt>
                <c:pt idx="9031" formatCode="0.000">
                  <c:v>376.60899999999998</c:v>
                </c:pt>
                <c:pt idx="9032" formatCode="0.000">
                  <c:v>376.63</c:v>
                </c:pt>
                <c:pt idx="9033" formatCode="0.000">
                  <c:v>376.65</c:v>
                </c:pt>
                <c:pt idx="9034" formatCode="0.000">
                  <c:v>376.67099999999999</c:v>
                </c:pt>
                <c:pt idx="9035" formatCode="0.000">
                  <c:v>376.69200000000001</c:v>
                </c:pt>
                <c:pt idx="9036" formatCode="0.000">
                  <c:v>376.71199999999999</c:v>
                </c:pt>
                <c:pt idx="9037" formatCode="0.000">
                  <c:v>376.733</c:v>
                </c:pt>
                <c:pt idx="9038" formatCode="0.000">
                  <c:v>376.75299999999999</c:v>
                </c:pt>
                <c:pt idx="9039" formatCode="0.000">
                  <c:v>376.77600000000001</c:v>
                </c:pt>
                <c:pt idx="9040" formatCode="0.000">
                  <c:v>376.79500000000002</c:v>
                </c:pt>
                <c:pt idx="9041" formatCode="0.000">
                  <c:v>376.81799999999998</c:v>
                </c:pt>
                <c:pt idx="9042" formatCode="0.000">
                  <c:v>376.839</c:v>
                </c:pt>
                <c:pt idx="9043" formatCode="0.000">
                  <c:v>376.86099999999999</c:v>
                </c:pt>
                <c:pt idx="9044" formatCode="0.000">
                  <c:v>376.88400000000001</c:v>
                </c:pt>
                <c:pt idx="9045" formatCode="0.000">
                  <c:v>376.90499999999997</c:v>
                </c:pt>
                <c:pt idx="9046" formatCode="0.000">
                  <c:v>376.92700000000002</c:v>
                </c:pt>
                <c:pt idx="9047" formatCode="0.000">
                  <c:v>376.94900000000001</c:v>
                </c:pt>
                <c:pt idx="9048" formatCode="0.000">
                  <c:v>376.97199999999998</c:v>
                </c:pt>
                <c:pt idx="9049" formatCode="0.000">
                  <c:v>376.99400000000003</c:v>
                </c:pt>
                <c:pt idx="9050" formatCode="0.000">
                  <c:v>377.01600000000002</c:v>
                </c:pt>
                <c:pt idx="9051" formatCode="0.000">
                  <c:v>377.04</c:v>
                </c:pt>
                <c:pt idx="9052" formatCode="0.000">
                  <c:v>377.06200000000001</c:v>
                </c:pt>
                <c:pt idx="9053" formatCode="0.000">
                  <c:v>377.08300000000003</c:v>
                </c:pt>
                <c:pt idx="9054" formatCode="0.000">
                  <c:v>377.10500000000002</c:v>
                </c:pt>
                <c:pt idx="9055" formatCode="0.000">
                  <c:v>377.12900000000002</c:v>
                </c:pt>
                <c:pt idx="9056" formatCode="0.000">
                  <c:v>377.15199999999999</c:v>
                </c:pt>
                <c:pt idx="9057" formatCode="0.000">
                  <c:v>377.17399999999998</c:v>
                </c:pt>
                <c:pt idx="9058" formatCode="0.000">
                  <c:v>377.19799999999998</c:v>
                </c:pt>
                <c:pt idx="9059" formatCode="0.000">
                  <c:v>377.22199999999998</c:v>
                </c:pt>
                <c:pt idx="9060" formatCode="0.000">
                  <c:v>377.245</c:v>
                </c:pt>
                <c:pt idx="9061" formatCode="0.000">
                  <c:v>377.26900000000001</c:v>
                </c:pt>
                <c:pt idx="9062" formatCode="0.000">
                  <c:v>377.29199999999997</c:v>
                </c:pt>
                <c:pt idx="9063" formatCode="0.000">
                  <c:v>377.31599999999997</c:v>
                </c:pt>
                <c:pt idx="9064" formatCode="0.000">
                  <c:v>377.34</c:v>
                </c:pt>
                <c:pt idx="9065" formatCode="0.000">
                  <c:v>377.36500000000001</c:v>
                </c:pt>
                <c:pt idx="9066" formatCode="0.000">
                  <c:v>377.39</c:v>
                </c:pt>
                <c:pt idx="9067" formatCode="0.000">
                  <c:v>377.41399999999999</c:v>
                </c:pt>
                <c:pt idx="9068" formatCode="0.000">
                  <c:v>377.43900000000002</c:v>
                </c:pt>
                <c:pt idx="9069" formatCode="0.000">
                  <c:v>377.46199999999999</c:v>
                </c:pt>
                <c:pt idx="9070" formatCode="0.000">
                  <c:v>377.48599999999999</c:v>
                </c:pt>
                <c:pt idx="9071" formatCode="0.000">
                  <c:v>377.512</c:v>
                </c:pt>
                <c:pt idx="9072" formatCode="0.000">
                  <c:v>377.53699999999998</c:v>
                </c:pt>
                <c:pt idx="9073" formatCode="0.000">
                  <c:v>377.56200000000001</c:v>
                </c:pt>
                <c:pt idx="9074" formatCode="0.000">
                  <c:v>377.58699999999999</c:v>
                </c:pt>
                <c:pt idx="9075" formatCode="0.000">
                  <c:v>377.61500000000001</c:v>
                </c:pt>
                <c:pt idx="9076" formatCode="0.000">
                  <c:v>377.63900000000001</c:v>
                </c:pt>
                <c:pt idx="9077" formatCode="0.000">
                  <c:v>377.66399999999999</c:v>
                </c:pt>
                <c:pt idx="9078" formatCode="0.000">
                  <c:v>377.69099999999997</c:v>
                </c:pt>
                <c:pt idx="9079" formatCode="0.000">
                  <c:v>377.71499999999997</c:v>
                </c:pt>
                <c:pt idx="9080" formatCode="0.000">
                  <c:v>377.74299999999999</c:v>
                </c:pt>
                <c:pt idx="9081" formatCode="0.000">
                  <c:v>377.767</c:v>
                </c:pt>
                <c:pt idx="9082" formatCode="0.000">
                  <c:v>377.79300000000001</c:v>
                </c:pt>
                <c:pt idx="9083" formatCode="0.000">
                  <c:v>377.82</c:v>
                </c:pt>
                <c:pt idx="9084" formatCode="0.000">
                  <c:v>377.846</c:v>
                </c:pt>
                <c:pt idx="9085" formatCode="0.000">
                  <c:v>377.87099999999998</c:v>
                </c:pt>
                <c:pt idx="9086" formatCode="0.000">
                  <c:v>377.89699999999999</c:v>
                </c:pt>
                <c:pt idx="9087" formatCode="0.000">
                  <c:v>377.923</c:v>
                </c:pt>
                <c:pt idx="9088" formatCode="0.000">
                  <c:v>377.94799999999998</c:v>
                </c:pt>
                <c:pt idx="9089" formatCode="0.000">
                  <c:v>377.97399999999999</c:v>
                </c:pt>
                <c:pt idx="9090" formatCode="0.000">
                  <c:v>378.00099999999998</c:v>
                </c:pt>
                <c:pt idx="9091" formatCode="0.000">
                  <c:v>378.02600000000001</c:v>
                </c:pt>
                <c:pt idx="9092" formatCode="0.000">
                  <c:v>378.053</c:v>
                </c:pt>
                <c:pt idx="9093" formatCode="0.000">
                  <c:v>378.07799999999997</c:v>
                </c:pt>
                <c:pt idx="9094" formatCode="0.000">
                  <c:v>378.10300000000001</c:v>
                </c:pt>
                <c:pt idx="9095" formatCode="0.000">
                  <c:v>378.12900000000002</c:v>
                </c:pt>
                <c:pt idx="9096" formatCode="0.000">
                  <c:v>378.15600000000001</c:v>
                </c:pt>
                <c:pt idx="9097" formatCode="0.000">
                  <c:v>378.18099999999998</c:v>
                </c:pt>
                <c:pt idx="9098" formatCode="0.000">
                  <c:v>378.20699999999999</c:v>
                </c:pt>
                <c:pt idx="9099" formatCode="0.000">
                  <c:v>378.23399999999998</c:v>
                </c:pt>
                <c:pt idx="9100" formatCode="0.000">
                  <c:v>378.25900000000001</c:v>
                </c:pt>
                <c:pt idx="9101" formatCode="0.000">
                  <c:v>378.28199999999998</c:v>
                </c:pt>
                <c:pt idx="9102" formatCode="0.000">
                  <c:v>378.31</c:v>
                </c:pt>
                <c:pt idx="9103" formatCode="0.000">
                  <c:v>378.33499999999998</c:v>
                </c:pt>
                <c:pt idx="9104" formatCode="0.000">
                  <c:v>378.36099999999999</c:v>
                </c:pt>
                <c:pt idx="9105" formatCode="0.000">
                  <c:v>378.387</c:v>
                </c:pt>
                <c:pt idx="9106" formatCode="0.000">
                  <c:v>378.41500000000002</c:v>
                </c:pt>
                <c:pt idx="9107" formatCode="0.000">
                  <c:v>378.44099999999997</c:v>
                </c:pt>
                <c:pt idx="9108" formatCode="0.000">
                  <c:v>378.46699999999998</c:v>
                </c:pt>
                <c:pt idx="9109" formatCode="0.000">
                  <c:v>378.49200000000002</c:v>
                </c:pt>
                <c:pt idx="9110" formatCode="0.000">
                  <c:v>378.51799999999997</c:v>
                </c:pt>
                <c:pt idx="9111" formatCode="0.000">
                  <c:v>378.54300000000001</c:v>
                </c:pt>
                <c:pt idx="9112" formatCode="0.000">
                  <c:v>378.57</c:v>
                </c:pt>
                <c:pt idx="9113" formatCode="0.000">
                  <c:v>378.59699999999998</c:v>
                </c:pt>
                <c:pt idx="9114" formatCode="0.000">
                  <c:v>378.62299999999999</c:v>
                </c:pt>
                <c:pt idx="9115" formatCode="0.000">
                  <c:v>378.64800000000002</c:v>
                </c:pt>
                <c:pt idx="9116" formatCode="0.000">
                  <c:v>378.67399999999998</c:v>
                </c:pt>
                <c:pt idx="9117" formatCode="0.000">
                  <c:v>378.70100000000002</c:v>
                </c:pt>
                <c:pt idx="9118" formatCode="0.000">
                  <c:v>378.726</c:v>
                </c:pt>
                <c:pt idx="9119" formatCode="0.000">
                  <c:v>378.75099999999998</c:v>
                </c:pt>
                <c:pt idx="9120" formatCode="0.000">
                  <c:v>378.77800000000002</c:v>
                </c:pt>
                <c:pt idx="9121" formatCode="0.000">
                  <c:v>378.80399999999997</c:v>
                </c:pt>
                <c:pt idx="9122" formatCode="0.000">
                  <c:v>378.82900000000001</c:v>
                </c:pt>
                <c:pt idx="9123" formatCode="0.000">
                  <c:v>378.85700000000003</c:v>
                </c:pt>
                <c:pt idx="9124" formatCode="0.000">
                  <c:v>378.88200000000001</c:v>
                </c:pt>
                <c:pt idx="9125" formatCode="0.000">
                  <c:v>378.90800000000002</c:v>
                </c:pt>
                <c:pt idx="9126" formatCode="0.000">
                  <c:v>378.93599999999998</c:v>
                </c:pt>
                <c:pt idx="9127" formatCode="0.000">
                  <c:v>378.96100000000001</c:v>
                </c:pt>
                <c:pt idx="9128" formatCode="0.000">
                  <c:v>378.988</c:v>
                </c:pt>
                <c:pt idx="9129" formatCode="0.000">
                  <c:v>379.01299999999998</c:v>
                </c:pt>
                <c:pt idx="9130" formatCode="0.000">
                  <c:v>379.041</c:v>
                </c:pt>
                <c:pt idx="9131" formatCode="0.000">
                  <c:v>379.06700000000001</c:v>
                </c:pt>
                <c:pt idx="9132" formatCode="0.000">
                  <c:v>379.09199999999998</c:v>
                </c:pt>
                <c:pt idx="9133" formatCode="0.000">
                  <c:v>379.11799999999999</c:v>
                </c:pt>
                <c:pt idx="9134" formatCode="0.000">
                  <c:v>379.14499999999998</c:v>
                </c:pt>
                <c:pt idx="9135" formatCode="0.000">
                  <c:v>379.17099999999999</c:v>
                </c:pt>
                <c:pt idx="9136" formatCode="0.000">
                  <c:v>379.19600000000003</c:v>
                </c:pt>
                <c:pt idx="9137" formatCode="0.000">
                  <c:v>379.22199999999998</c:v>
                </c:pt>
                <c:pt idx="9138" formatCode="0.000">
                  <c:v>379.24900000000002</c:v>
                </c:pt>
                <c:pt idx="9139" formatCode="0.000">
                  <c:v>379.27600000000001</c:v>
                </c:pt>
                <c:pt idx="9140" formatCode="0.000">
                  <c:v>379.30200000000002</c:v>
                </c:pt>
                <c:pt idx="9141" formatCode="0.000">
                  <c:v>379.33100000000002</c:v>
                </c:pt>
                <c:pt idx="9142" formatCode="0.000">
                  <c:v>379.35599999999999</c:v>
                </c:pt>
                <c:pt idx="9143" formatCode="0.000">
                  <c:v>379.38400000000001</c:v>
                </c:pt>
                <c:pt idx="9144" formatCode="0.000">
                  <c:v>379.41</c:v>
                </c:pt>
                <c:pt idx="9145" formatCode="0.000">
                  <c:v>379.43599999999998</c:v>
                </c:pt>
                <c:pt idx="9146" formatCode="0.000">
                  <c:v>379.464</c:v>
                </c:pt>
                <c:pt idx="9147" formatCode="0.000">
                  <c:v>379.49099999999999</c:v>
                </c:pt>
                <c:pt idx="9148" formatCode="0.000">
                  <c:v>379.51600000000002</c:v>
                </c:pt>
                <c:pt idx="9149" formatCode="0.000">
                  <c:v>379.54199999999997</c:v>
                </c:pt>
                <c:pt idx="9150" formatCode="0.000">
                  <c:v>379.56900000000002</c:v>
                </c:pt>
                <c:pt idx="9151" formatCode="0.000">
                  <c:v>379.59699999999998</c:v>
                </c:pt>
                <c:pt idx="9152" formatCode="0.000">
                  <c:v>379.625</c:v>
                </c:pt>
                <c:pt idx="9153" formatCode="0.000">
                  <c:v>379.65100000000001</c:v>
                </c:pt>
                <c:pt idx="9154" formatCode="0.000">
                  <c:v>379.678</c:v>
                </c:pt>
                <c:pt idx="9155" formatCode="0.000">
                  <c:v>379.70499999999998</c:v>
                </c:pt>
                <c:pt idx="9156" formatCode="0.000">
                  <c:v>379.73200000000003</c:v>
                </c:pt>
                <c:pt idx="9157" formatCode="0.000">
                  <c:v>379.75900000000001</c:v>
                </c:pt>
                <c:pt idx="9158" formatCode="0.000">
                  <c:v>379.786</c:v>
                </c:pt>
                <c:pt idx="9159" formatCode="0.000">
                  <c:v>379.81400000000002</c:v>
                </c:pt>
                <c:pt idx="9160" formatCode="0.000">
                  <c:v>379.84100000000001</c:v>
                </c:pt>
                <c:pt idx="9161" formatCode="0.000">
                  <c:v>379.86700000000002</c:v>
                </c:pt>
                <c:pt idx="9162" formatCode="0.000">
                  <c:v>379.89400000000001</c:v>
                </c:pt>
                <c:pt idx="9163" formatCode="0.000">
                  <c:v>379.92200000000003</c:v>
                </c:pt>
                <c:pt idx="9164" formatCode="0.000">
                  <c:v>379.94799999999998</c:v>
                </c:pt>
                <c:pt idx="9165" formatCode="0.000">
                  <c:v>379.97500000000002</c:v>
                </c:pt>
                <c:pt idx="9166" formatCode="0.000">
                  <c:v>380.00299999999999</c:v>
                </c:pt>
                <c:pt idx="9167" formatCode="0.000">
                  <c:v>380.03</c:v>
                </c:pt>
                <c:pt idx="9168" formatCode="0.000">
                  <c:v>380.05799999999999</c:v>
                </c:pt>
                <c:pt idx="9169" formatCode="0.000">
                  <c:v>380.08499999999998</c:v>
                </c:pt>
                <c:pt idx="9170" formatCode="0.000">
                  <c:v>380.11099999999999</c:v>
                </c:pt>
                <c:pt idx="9171" formatCode="0.000">
                  <c:v>380.13900000000001</c:v>
                </c:pt>
                <c:pt idx="9172" formatCode="0.000">
                  <c:v>380.166</c:v>
                </c:pt>
                <c:pt idx="9173" formatCode="0.000">
                  <c:v>380.19200000000001</c:v>
                </c:pt>
                <c:pt idx="9174" formatCode="0.000">
                  <c:v>380.21699999999998</c:v>
                </c:pt>
                <c:pt idx="9175" formatCode="0.000">
                  <c:v>380.245</c:v>
                </c:pt>
                <c:pt idx="9176" formatCode="0.000">
                  <c:v>380.27199999999999</c:v>
                </c:pt>
                <c:pt idx="9177" formatCode="0.000">
                  <c:v>380.3</c:v>
                </c:pt>
                <c:pt idx="9178" formatCode="0.000">
                  <c:v>380.32799999999997</c:v>
                </c:pt>
                <c:pt idx="9179" formatCode="0.000">
                  <c:v>380.35399999999998</c:v>
                </c:pt>
                <c:pt idx="9180" formatCode="0.000">
                  <c:v>380.38</c:v>
                </c:pt>
                <c:pt idx="9181" formatCode="0.000">
                  <c:v>380.40699999999998</c:v>
                </c:pt>
                <c:pt idx="9182" formatCode="0.000">
                  <c:v>380.43400000000003</c:v>
                </c:pt>
                <c:pt idx="9183" formatCode="0.000">
                  <c:v>380.46100000000001</c:v>
                </c:pt>
                <c:pt idx="9184" formatCode="0.000">
                  <c:v>380.48899999999998</c:v>
                </c:pt>
                <c:pt idx="9185" formatCode="0.000">
                  <c:v>380.51400000000001</c:v>
                </c:pt>
                <c:pt idx="9186" formatCode="0.000">
                  <c:v>380.541</c:v>
                </c:pt>
                <c:pt idx="9187" formatCode="0.000">
                  <c:v>380.56900000000002</c:v>
                </c:pt>
                <c:pt idx="9188" formatCode="0.000">
                  <c:v>380.59500000000003</c:v>
                </c:pt>
                <c:pt idx="9189" formatCode="0.000">
                  <c:v>380.62099999999998</c:v>
                </c:pt>
                <c:pt idx="9190" formatCode="0.000">
                  <c:v>380.649</c:v>
                </c:pt>
                <c:pt idx="9191" formatCode="0.000">
                  <c:v>380.67399999999998</c:v>
                </c:pt>
                <c:pt idx="9192" formatCode="0.000">
                  <c:v>380.7</c:v>
                </c:pt>
                <c:pt idx="9193" formatCode="0.000">
                  <c:v>380.72800000000001</c:v>
                </c:pt>
                <c:pt idx="9194" formatCode="0.000">
                  <c:v>380.75299999999999</c:v>
                </c:pt>
                <c:pt idx="9195" formatCode="0.000">
                  <c:v>380.78</c:v>
                </c:pt>
                <c:pt idx="9196" formatCode="0.000">
                  <c:v>380.80700000000002</c:v>
                </c:pt>
                <c:pt idx="9197" formatCode="0.000">
                  <c:v>380.83300000000003</c:v>
                </c:pt>
                <c:pt idx="9198" formatCode="0.000">
                  <c:v>380.85899999999998</c:v>
                </c:pt>
                <c:pt idx="9199" formatCode="0.000">
                  <c:v>380.88600000000002</c:v>
                </c:pt>
                <c:pt idx="9200" formatCode="0.000">
                  <c:v>380.91199999999998</c:v>
                </c:pt>
                <c:pt idx="9201" formatCode="0.000">
                  <c:v>380.93799999999999</c:v>
                </c:pt>
                <c:pt idx="9202" formatCode="0.000">
                  <c:v>380.964</c:v>
                </c:pt>
                <c:pt idx="9203" formatCode="0.000">
                  <c:v>380.98899999999998</c:v>
                </c:pt>
                <c:pt idx="9204" formatCode="0.000">
                  <c:v>381.01600000000002</c:v>
                </c:pt>
                <c:pt idx="9205" formatCode="0.000">
                  <c:v>381.04300000000001</c:v>
                </c:pt>
                <c:pt idx="9206" formatCode="0.000">
                  <c:v>381.06799999999998</c:v>
                </c:pt>
                <c:pt idx="9207" formatCode="0.000">
                  <c:v>381.09399999999999</c:v>
                </c:pt>
                <c:pt idx="9208" formatCode="0.000">
                  <c:v>381.11900000000003</c:v>
                </c:pt>
                <c:pt idx="9209" formatCode="0.000">
                  <c:v>381.14499999999998</c:v>
                </c:pt>
                <c:pt idx="9210" formatCode="0.000">
                  <c:v>381.17099999999999</c:v>
                </c:pt>
                <c:pt idx="9211" formatCode="0.000">
                  <c:v>381.197</c:v>
                </c:pt>
                <c:pt idx="9212" formatCode="0.000">
                  <c:v>381.22399999999999</c:v>
                </c:pt>
                <c:pt idx="9213" formatCode="0.000">
                  <c:v>381.24900000000002</c:v>
                </c:pt>
                <c:pt idx="9214" formatCode="0.000">
                  <c:v>381.27499999999998</c:v>
                </c:pt>
                <c:pt idx="9215" formatCode="0.000">
                  <c:v>381.30200000000002</c:v>
                </c:pt>
                <c:pt idx="9216" formatCode="0.000">
                  <c:v>381.327</c:v>
                </c:pt>
                <c:pt idx="9217" formatCode="0.000">
                  <c:v>381.35300000000001</c:v>
                </c:pt>
                <c:pt idx="9218" formatCode="0.000">
                  <c:v>381.37799999999999</c:v>
                </c:pt>
                <c:pt idx="9219" formatCode="0.000">
                  <c:v>381.404</c:v>
                </c:pt>
                <c:pt idx="9220" formatCode="0.000">
                  <c:v>381.43</c:v>
                </c:pt>
                <c:pt idx="9221" formatCode="0.000">
                  <c:v>381.45600000000002</c:v>
                </c:pt>
                <c:pt idx="9222" formatCode="0.000">
                  <c:v>381.48200000000003</c:v>
                </c:pt>
                <c:pt idx="9223" formatCode="0.000">
                  <c:v>381.50799999999998</c:v>
                </c:pt>
                <c:pt idx="9224" formatCode="0.000">
                  <c:v>381.53300000000002</c:v>
                </c:pt>
                <c:pt idx="9225" formatCode="0.000">
                  <c:v>381.56</c:v>
                </c:pt>
                <c:pt idx="9226" formatCode="0.000">
                  <c:v>381.58600000000001</c:v>
                </c:pt>
                <c:pt idx="9227" formatCode="0.000">
                  <c:v>381.61200000000002</c:v>
                </c:pt>
                <c:pt idx="9228" formatCode="0.000">
                  <c:v>381.637</c:v>
                </c:pt>
                <c:pt idx="9229" formatCode="0.000">
                  <c:v>381.66199999999998</c:v>
                </c:pt>
                <c:pt idx="9230" formatCode="0.000">
                  <c:v>381.68799999999999</c:v>
                </c:pt>
                <c:pt idx="9231" formatCode="0.000">
                  <c:v>381.71300000000002</c:v>
                </c:pt>
                <c:pt idx="9232" formatCode="0.000">
                  <c:v>381.738</c:v>
                </c:pt>
                <c:pt idx="9233" formatCode="0.000">
                  <c:v>381.76499999999999</c:v>
                </c:pt>
                <c:pt idx="9234" formatCode="0.000">
                  <c:v>381.79</c:v>
                </c:pt>
                <c:pt idx="9235" formatCode="0.000">
                  <c:v>381.81599999999997</c:v>
                </c:pt>
                <c:pt idx="9236" formatCode="0.000">
                  <c:v>381.84199999999998</c:v>
                </c:pt>
                <c:pt idx="9237" formatCode="0.000">
                  <c:v>381.86799999999999</c:v>
                </c:pt>
                <c:pt idx="9238" formatCode="0.000">
                  <c:v>381.89299999999997</c:v>
                </c:pt>
                <c:pt idx="9239" formatCode="0.000">
                  <c:v>381.92</c:v>
                </c:pt>
                <c:pt idx="9240" formatCode="0.000">
                  <c:v>381.94400000000002</c:v>
                </c:pt>
                <c:pt idx="9241" formatCode="0.000">
                  <c:v>381.971</c:v>
                </c:pt>
                <c:pt idx="9242" formatCode="0.000">
                  <c:v>381.99599999999998</c:v>
                </c:pt>
                <c:pt idx="9243" formatCode="0.000">
                  <c:v>382.02100000000002</c:v>
                </c:pt>
                <c:pt idx="9244" formatCode="0.000">
                  <c:v>382.04899999999998</c:v>
                </c:pt>
                <c:pt idx="9245" formatCode="0.000">
                  <c:v>382.07400000000001</c:v>
                </c:pt>
                <c:pt idx="9246" formatCode="0.000">
                  <c:v>382.09699999999998</c:v>
                </c:pt>
                <c:pt idx="9247" formatCode="0.000">
                  <c:v>382.12299999999999</c:v>
                </c:pt>
                <c:pt idx="9248" formatCode="0.000">
                  <c:v>382.15</c:v>
                </c:pt>
                <c:pt idx="9249" formatCode="0.000">
                  <c:v>382.17500000000001</c:v>
                </c:pt>
                <c:pt idx="9250" formatCode="0.000">
                  <c:v>382.20100000000002</c:v>
                </c:pt>
                <c:pt idx="9251" formatCode="0.000">
                  <c:v>382.22800000000001</c:v>
                </c:pt>
                <c:pt idx="9252" formatCode="0.000">
                  <c:v>382.25200000000001</c:v>
                </c:pt>
                <c:pt idx="9253" formatCode="0.000">
                  <c:v>382.279</c:v>
                </c:pt>
                <c:pt idx="9254" formatCode="0.000">
                  <c:v>382.30500000000001</c:v>
                </c:pt>
                <c:pt idx="9255" formatCode="0.000">
                  <c:v>382.33</c:v>
                </c:pt>
                <c:pt idx="9256" formatCode="0.000">
                  <c:v>382.35599999999999</c:v>
                </c:pt>
                <c:pt idx="9257" formatCode="0.000">
                  <c:v>382.38299999999998</c:v>
                </c:pt>
                <c:pt idx="9258" formatCode="0.000">
                  <c:v>382.40800000000002</c:v>
                </c:pt>
                <c:pt idx="9259" formatCode="0.000">
                  <c:v>382.43200000000002</c:v>
                </c:pt>
                <c:pt idx="9260" formatCode="0.000">
                  <c:v>382.459</c:v>
                </c:pt>
                <c:pt idx="9261" formatCode="0.000">
                  <c:v>382.48399999999998</c:v>
                </c:pt>
                <c:pt idx="9262" formatCode="0.000">
                  <c:v>382.51100000000002</c:v>
                </c:pt>
                <c:pt idx="9263" formatCode="0.000">
                  <c:v>382.53699999999998</c:v>
                </c:pt>
                <c:pt idx="9264" formatCode="0.000">
                  <c:v>382.56299999999999</c:v>
                </c:pt>
                <c:pt idx="9265" formatCode="0.000">
                  <c:v>382.59</c:v>
                </c:pt>
                <c:pt idx="9266" formatCode="0.000">
                  <c:v>382.61399999999998</c:v>
                </c:pt>
                <c:pt idx="9267" formatCode="0.000">
                  <c:v>382.642</c:v>
                </c:pt>
                <c:pt idx="9268" formatCode="0.000">
                  <c:v>382.66800000000001</c:v>
                </c:pt>
                <c:pt idx="9269" formatCode="0.000">
                  <c:v>382.69400000000002</c:v>
                </c:pt>
                <c:pt idx="9270" formatCode="0.000">
                  <c:v>382.72</c:v>
                </c:pt>
                <c:pt idx="9271" formatCode="0.000">
                  <c:v>382.74700000000001</c:v>
                </c:pt>
                <c:pt idx="9272" formatCode="0.000">
                  <c:v>382.77300000000002</c:v>
                </c:pt>
                <c:pt idx="9273" formatCode="0.000">
                  <c:v>382.798</c:v>
                </c:pt>
                <c:pt idx="9274" formatCode="0.000">
                  <c:v>382.82600000000002</c:v>
                </c:pt>
                <c:pt idx="9275" formatCode="0.000">
                  <c:v>382.85199999999998</c:v>
                </c:pt>
                <c:pt idx="9276" formatCode="0.000">
                  <c:v>382.87799999999999</c:v>
                </c:pt>
                <c:pt idx="9277" formatCode="0.000">
                  <c:v>382.90300000000002</c:v>
                </c:pt>
                <c:pt idx="9278" formatCode="0.000">
                  <c:v>382.928</c:v>
                </c:pt>
                <c:pt idx="9279" formatCode="0.000">
                  <c:v>382.95600000000002</c:v>
                </c:pt>
                <c:pt idx="9280" formatCode="0.000">
                  <c:v>382.98200000000003</c:v>
                </c:pt>
                <c:pt idx="9281" formatCode="0.000">
                  <c:v>383.00900000000001</c:v>
                </c:pt>
                <c:pt idx="9282" formatCode="0.000">
                  <c:v>383.036</c:v>
                </c:pt>
                <c:pt idx="9283" formatCode="0.000">
                  <c:v>383.06099999999998</c:v>
                </c:pt>
                <c:pt idx="9284" formatCode="0.000">
                  <c:v>383.08800000000002</c:v>
                </c:pt>
                <c:pt idx="9285" formatCode="0.000">
                  <c:v>383.113</c:v>
                </c:pt>
                <c:pt idx="9286" formatCode="0.000">
                  <c:v>383.14</c:v>
                </c:pt>
                <c:pt idx="9287" formatCode="0.000">
                  <c:v>383.166</c:v>
                </c:pt>
                <c:pt idx="9288" formatCode="0.000">
                  <c:v>383.19299999999998</c:v>
                </c:pt>
                <c:pt idx="9289" formatCode="0.000">
                  <c:v>383.21899999999999</c:v>
                </c:pt>
                <c:pt idx="9290" formatCode="0.000">
                  <c:v>383.245</c:v>
                </c:pt>
                <c:pt idx="9291" formatCode="0.000">
                  <c:v>383.27199999999999</c:v>
                </c:pt>
                <c:pt idx="9292" formatCode="0.000">
                  <c:v>383.298</c:v>
                </c:pt>
                <c:pt idx="9293" formatCode="0.000">
                  <c:v>383.32299999999998</c:v>
                </c:pt>
                <c:pt idx="9294" formatCode="0.000">
                  <c:v>383.351</c:v>
                </c:pt>
                <c:pt idx="9295" formatCode="0.000">
                  <c:v>383.37599999999998</c:v>
                </c:pt>
                <c:pt idx="9296" formatCode="0.000">
                  <c:v>383.40199999999999</c:v>
                </c:pt>
                <c:pt idx="9297" formatCode="0.000">
                  <c:v>383.428</c:v>
                </c:pt>
                <c:pt idx="9298" formatCode="0.000">
                  <c:v>383.45400000000001</c:v>
                </c:pt>
                <c:pt idx="9299" formatCode="0.000">
                  <c:v>383.48200000000003</c:v>
                </c:pt>
                <c:pt idx="9300" formatCode="0.000">
                  <c:v>383.50799999999998</c:v>
                </c:pt>
                <c:pt idx="9301" formatCode="0.000">
                  <c:v>383.53500000000003</c:v>
                </c:pt>
                <c:pt idx="9302" formatCode="0.000">
                  <c:v>383.56099999999998</c:v>
                </c:pt>
                <c:pt idx="9303" formatCode="0.000">
                  <c:v>383.589</c:v>
                </c:pt>
                <c:pt idx="9304" formatCode="0.000">
                  <c:v>383.61399999999998</c:v>
                </c:pt>
                <c:pt idx="9305" formatCode="0.000">
                  <c:v>383.63900000000001</c:v>
                </c:pt>
                <c:pt idx="9306" formatCode="0.000">
                  <c:v>383.666</c:v>
                </c:pt>
                <c:pt idx="9307" formatCode="0.000">
                  <c:v>383.69299999999998</c:v>
                </c:pt>
                <c:pt idx="9308" formatCode="0.000">
                  <c:v>383.721</c:v>
                </c:pt>
                <c:pt idx="9309" formatCode="0.000">
                  <c:v>383.74599999999998</c:v>
                </c:pt>
                <c:pt idx="9310" formatCode="0.000">
                  <c:v>383.774</c:v>
                </c:pt>
                <c:pt idx="9311" formatCode="0.000">
                  <c:v>383.79899999999998</c:v>
                </c:pt>
                <c:pt idx="9312" formatCode="0.000">
                  <c:v>383.82600000000002</c:v>
                </c:pt>
                <c:pt idx="9313" formatCode="0.000">
                  <c:v>383.85300000000001</c:v>
                </c:pt>
                <c:pt idx="9314" formatCode="0.000">
                  <c:v>383.87900000000002</c:v>
                </c:pt>
                <c:pt idx="9315" formatCode="0.000">
                  <c:v>383.90499999999997</c:v>
                </c:pt>
                <c:pt idx="9316" formatCode="0.000">
                  <c:v>383.93299999999999</c:v>
                </c:pt>
                <c:pt idx="9317" formatCode="0.000">
                  <c:v>383.95800000000003</c:v>
                </c:pt>
                <c:pt idx="9318" formatCode="0.000">
                  <c:v>383.98500000000001</c:v>
                </c:pt>
                <c:pt idx="9319" formatCode="0.000">
                  <c:v>384.01299999999998</c:v>
                </c:pt>
                <c:pt idx="9320" formatCode="0.000">
                  <c:v>384.04</c:v>
                </c:pt>
                <c:pt idx="9321" formatCode="0.000">
                  <c:v>384.065</c:v>
                </c:pt>
                <c:pt idx="9322" formatCode="0.000">
                  <c:v>384.09100000000001</c:v>
                </c:pt>
                <c:pt idx="9323" formatCode="0.000">
                  <c:v>384.11900000000003</c:v>
                </c:pt>
                <c:pt idx="9324" formatCode="0.000">
                  <c:v>384.14400000000001</c:v>
                </c:pt>
                <c:pt idx="9325" formatCode="0.000">
                  <c:v>384.17</c:v>
                </c:pt>
                <c:pt idx="9326" formatCode="0.000">
                  <c:v>384.19799999999998</c:v>
                </c:pt>
                <c:pt idx="9327" formatCode="0.000">
                  <c:v>384.22399999999999</c:v>
                </c:pt>
                <c:pt idx="9328" formatCode="0.000">
                  <c:v>384.25099999999998</c:v>
                </c:pt>
                <c:pt idx="9329" formatCode="0.000">
                  <c:v>384.27800000000002</c:v>
                </c:pt>
                <c:pt idx="9330" formatCode="0.000">
                  <c:v>384.30500000000001</c:v>
                </c:pt>
                <c:pt idx="9331" formatCode="0.000">
                  <c:v>384.33100000000002</c:v>
                </c:pt>
                <c:pt idx="9332" formatCode="0.000">
                  <c:v>384.35700000000003</c:v>
                </c:pt>
                <c:pt idx="9333" formatCode="0.000">
                  <c:v>384.38400000000001</c:v>
                </c:pt>
                <c:pt idx="9334" formatCode="0.000">
                  <c:v>384.411</c:v>
                </c:pt>
                <c:pt idx="9335" formatCode="0.000">
                  <c:v>384.43599999999998</c:v>
                </c:pt>
                <c:pt idx="9336" formatCode="0.000">
                  <c:v>384.46300000000002</c:v>
                </c:pt>
                <c:pt idx="9337" formatCode="0.000">
                  <c:v>384.49099999999999</c:v>
                </c:pt>
                <c:pt idx="9338" formatCode="0.000">
                  <c:v>384.51400000000001</c:v>
                </c:pt>
                <c:pt idx="9339" formatCode="0.000">
                  <c:v>384.541</c:v>
                </c:pt>
                <c:pt idx="9340" formatCode="0.000">
                  <c:v>384.56799999999998</c:v>
                </c:pt>
                <c:pt idx="9341" formatCode="0.000">
                  <c:v>384.59300000000002</c:v>
                </c:pt>
                <c:pt idx="9342" formatCode="0.000">
                  <c:v>384.62</c:v>
                </c:pt>
                <c:pt idx="9343" formatCode="0.000">
                  <c:v>384.64600000000002</c:v>
                </c:pt>
                <c:pt idx="9344" formatCode="0.000">
                  <c:v>384.67200000000003</c:v>
                </c:pt>
                <c:pt idx="9345" formatCode="0.000">
                  <c:v>384.69900000000001</c:v>
                </c:pt>
                <c:pt idx="9346" formatCode="0.000">
                  <c:v>384.726</c:v>
                </c:pt>
                <c:pt idx="9347" formatCode="0.000">
                  <c:v>384.75099999999998</c:v>
                </c:pt>
                <c:pt idx="9348" formatCode="0.000">
                  <c:v>384.77800000000002</c:v>
                </c:pt>
                <c:pt idx="9349" formatCode="0.000">
                  <c:v>384.803</c:v>
                </c:pt>
                <c:pt idx="9350" formatCode="0.000">
                  <c:v>384.82900000000001</c:v>
                </c:pt>
                <c:pt idx="9351" formatCode="0.000">
                  <c:v>384.85500000000002</c:v>
                </c:pt>
                <c:pt idx="9352" formatCode="0.000">
                  <c:v>384.88</c:v>
                </c:pt>
                <c:pt idx="9353" formatCode="0.000">
                  <c:v>384.90600000000001</c:v>
                </c:pt>
                <c:pt idx="9354" formatCode="0.000">
                  <c:v>384.93200000000002</c:v>
                </c:pt>
                <c:pt idx="9355" formatCode="0.000">
                  <c:v>384.95800000000003</c:v>
                </c:pt>
                <c:pt idx="9356" formatCode="0.000">
                  <c:v>384.98399999999998</c:v>
                </c:pt>
                <c:pt idx="9357" formatCode="0.000">
                  <c:v>385.01</c:v>
                </c:pt>
                <c:pt idx="9358" formatCode="0.000">
                  <c:v>385.03699999999998</c:v>
                </c:pt>
                <c:pt idx="9359" formatCode="0.000">
                  <c:v>385.06200000000001</c:v>
                </c:pt>
                <c:pt idx="9360" formatCode="0.000">
                  <c:v>385.08600000000001</c:v>
                </c:pt>
                <c:pt idx="9361" formatCode="0.000">
                  <c:v>385.113</c:v>
                </c:pt>
                <c:pt idx="9362" formatCode="0.000">
                  <c:v>385.13799999999998</c:v>
                </c:pt>
                <c:pt idx="9363" formatCode="0.000">
                  <c:v>385.16399999999999</c:v>
                </c:pt>
                <c:pt idx="9364" formatCode="0.000">
                  <c:v>385.19</c:v>
                </c:pt>
                <c:pt idx="9365" formatCode="0.000">
                  <c:v>385.21499999999997</c:v>
                </c:pt>
                <c:pt idx="9366" formatCode="0.000">
                  <c:v>385.24099999999999</c:v>
                </c:pt>
                <c:pt idx="9367" formatCode="0.000">
                  <c:v>385.267</c:v>
                </c:pt>
                <c:pt idx="9368" formatCode="0.000">
                  <c:v>385.29199999999997</c:v>
                </c:pt>
                <c:pt idx="9369" formatCode="0.000">
                  <c:v>385.31700000000001</c:v>
                </c:pt>
                <c:pt idx="9370" formatCode="0.000">
                  <c:v>385.34300000000002</c:v>
                </c:pt>
                <c:pt idx="9371" formatCode="0.000">
                  <c:v>385.36900000000003</c:v>
                </c:pt>
                <c:pt idx="9372" formatCode="0.000">
                  <c:v>385.39400000000001</c:v>
                </c:pt>
                <c:pt idx="9373" formatCode="0.000">
                  <c:v>385.41899999999998</c:v>
                </c:pt>
                <c:pt idx="9374" formatCode="0.000">
                  <c:v>385.44600000000003</c:v>
                </c:pt>
                <c:pt idx="9375" formatCode="0.000">
                  <c:v>385.47</c:v>
                </c:pt>
                <c:pt idx="9376" formatCode="0.000">
                  <c:v>385.49700000000001</c:v>
                </c:pt>
                <c:pt idx="9377" formatCode="0.000">
                  <c:v>385.52100000000002</c:v>
                </c:pt>
                <c:pt idx="9378" formatCode="0.000">
                  <c:v>385.54700000000003</c:v>
                </c:pt>
                <c:pt idx="9379" formatCode="0.000">
                  <c:v>385.572</c:v>
                </c:pt>
                <c:pt idx="9380" formatCode="0.000">
                  <c:v>385.59800000000001</c:v>
                </c:pt>
                <c:pt idx="9381" formatCode="0.000">
                  <c:v>385.625</c:v>
                </c:pt>
                <c:pt idx="9382" formatCode="0.000">
                  <c:v>385.65</c:v>
                </c:pt>
                <c:pt idx="9383" formatCode="0.000">
                  <c:v>385.67599999999999</c:v>
                </c:pt>
                <c:pt idx="9384" formatCode="0.000">
                  <c:v>385.70100000000002</c:v>
                </c:pt>
                <c:pt idx="9385" formatCode="0.000">
                  <c:v>385.72699999999998</c:v>
                </c:pt>
                <c:pt idx="9386" formatCode="0.000">
                  <c:v>385.75299999999999</c:v>
                </c:pt>
                <c:pt idx="9387" formatCode="0.000">
                  <c:v>385.77800000000002</c:v>
                </c:pt>
                <c:pt idx="9388" formatCode="0.000">
                  <c:v>385.80399999999997</c:v>
                </c:pt>
                <c:pt idx="9389" formatCode="0.000">
                  <c:v>385.82799999999997</c:v>
                </c:pt>
                <c:pt idx="9390" formatCode="0.000">
                  <c:v>385.85500000000002</c:v>
                </c:pt>
                <c:pt idx="9391" formatCode="0.000">
                  <c:v>385.88</c:v>
                </c:pt>
                <c:pt idx="9392" formatCode="0.000">
                  <c:v>385.90600000000001</c:v>
                </c:pt>
                <c:pt idx="9393" formatCode="0.000">
                  <c:v>385.93299999999999</c:v>
                </c:pt>
                <c:pt idx="9394" formatCode="0.000">
                  <c:v>385.959</c:v>
                </c:pt>
                <c:pt idx="9395" formatCode="0.000">
                  <c:v>385.98500000000001</c:v>
                </c:pt>
                <c:pt idx="9396" formatCode="0.000">
                  <c:v>386.01</c:v>
                </c:pt>
                <c:pt idx="9397" formatCode="0.000">
                  <c:v>386.03800000000001</c:v>
                </c:pt>
                <c:pt idx="9398" formatCode="0.000">
                  <c:v>386.06299999999999</c:v>
                </c:pt>
                <c:pt idx="9399" formatCode="0.000">
                  <c:v>386.08800000000002</c:v>
                </c:pt>
                <c:pt idx="9400" formatCode="0.000">
                  <c:v>386.113</c:v>
                </c:pt>
                <c:pt idx="9401" formatCode="0.000">
                  <c:v>386.13900000000001</c:v>
                </c:pt>
                <c:pt idx="9402" formatCode="0.000">
                  <c:v>386.16500000000002</c:v>
                </c:pt>
                <c:pt idx="9403" formatCode="0.000">
                  <c:v>386.19099999999997</c:v>
                </c:pt>
                <c:pt idx="9404" formatCode="0.000">
                  <c:v>386.21699999999998</c:v>
                </c:pt>
                <c:pt idx="9405" formatCode="0.000">
                  <c:v>386.24200000000002</c:v>
                </c:pt>
                <c:pt idx="9406" formatCode="0.000">
                  <c:v>386.26799999999997</c:v>
                </c:pt>
                <c:pt idx="9407" formatCode="0.000">
                  <c:v>386.29500000000002</c:v>
                </c:pt>
                <c:pt idx="9408" formatCode="0.000">
                  <c:v>386.31900000000002</c:v>
                </c:pt>
                <c:pt idx="9409" formatCode="0.000">
                  <c:v>386.34500000000003</c:v>
                </c:pt>
                <c:pt idx="9410" formatCode="0.000">
                  <c:v>386.36900000000003</c:v>
                </c:pt>
                <c:pt idx="9411" formatCode="0.000">
                  <c:v>386.39600000000002</c:v>
                </c:pt>
                <c:pt idx="9412" formatCode="0.000">
                  <c:v>386.42200000000003</c:v>
                </c:pt>
                <c:pt idx="9413" formatCode="0.000">
                  <c:v>386.44600000000003</c:v>
                </c:pt>
                <c:pt idx="9414" formatCode="0.000">
                  <c:v>386.47300000000001</c:v>
                </c:pt>
                <c:pt idx="9415" formatCode="0.000">
                  <c:v>386.49700000000001</c:v>
                </c:pt>
                <c:pt idx="9416" formatCode="0.000">
                  <c:v>386.524</c:v>
                </c:pt>
                <c:pt idx="9417" formatCode="0.000">
                  <c:v>386.548</c:v>
                </c:pt>
                <c:pt idx="9418" formatCode="0.000">
                  <c:v>386.57499999999999</c:v>
                </c:pt>
                <c:pt idx="9419" formatCode="0.000">
                  <c:v>386.6</c:v>
                </c:pt>
                <c:pt idx="9420" formatCode="0.000">
                  <c:v>386.62599999999998</c:v>
                </c:pt>
                <c:pt idx="9421" formatCode="0.000">
                  <c:v>386.65</c:v>
                </c:pt>
                <c:pt idx="9422" formatCode="0.000">
                  <c:v>386.67599999999999</c:v>
                </c:pt>
                <c:pt idx="9423" formatCode="0.000">
                  <c:v>386.702</c:v>
                </c:pt>
                <c:pt idx="9424" formatCode="0.000">
                  <c:v>386.726</c:v>
                </c:pt>
                <c:pt idx="9425" formatCode="0.000">
                  <c:v>386.75400000000002</c:v>
                </c:pt>
                <c:pt idx="9426" formatCode="0.000">
                  <c:v>386.779</c:v>
                </c:pt>
                <c:pt idx="9427" formatCode="0.000">
                  <c:v>386.80500000000001</c:v>
                </c:pt>
                <c:pt idx="9428" formatCode="0.000">
                  <c:v>386.83</c:v>
                </c:pt>
                <c:pt idx="9429" formatCode="0.000">
                  <c:v>386.85700000000003</c:v>
                </c:pt>
                <c:pt idx="9430" formatCode="0.000">
                  <c:v>386.88200000000001</c:v>
                </c:pt>
                <c:pt idx="9431" formatCode="0.000">
                  <c:v>386.90800000000002</c:v>
                </c:pt>
                <c:pt idx="9432" formatCode="0.000">
                  <c:v>386.93400000000003</c:v>
                </c:pt>
                <c:pt idx="9433" formatCode="0.000">
                  <c:v>386.959</c:v>
                </c:pt>
                <c:pt idx="9434" formatCode="0.000">
                  <c:v>386.98500000000001</c:v>
                </c:pt>
                <c:pt idx="9435" formatCode="0.000">
                  <c:v>387.01100000000002</c:v>
                </c:pt>
                <c:pt idx="9436" formatCode="0.000">
                  <c:v>387.03699999999998</c:v>
                </c:pt>
                <c:pt idx="9437" formatCode="0.000">
                  <c:v>387.06200000000001</c:v>
                </c:pt>
                <c:pt idx="9438" formatCode="0.000">
                  <c:v>387.08800000000002</c:v>
                </c:pt>
                <c:pt idx="9439" formatCode="0.000">
                  <c:v>387.11200000000002</c:v>
                </c:pt>
                <c:pt idx="9440" formatCode="0.000">
                  <c:v>387.13900000000001</c:v>
                </c:pt>
                <c:pt idx="9441" formatCode="0.000">
                  <c:v>387.16500000000002</c:v>
                </c:pt>
                <c:pt idx="9442" formatCode="0.000">
                  <c:v>387.19</c:v>
                </c:pt>
                <c:pt idx="9443" formatCode="0.000">
                  <c:v>387.21600000000001</c:v>
                </c:pt>
                <c:pt idx="9444" formatCode="0.000">
                  <c:v>387.24299999999999</c:v>
                </c:pt>
                <c:pt idx="9445" formatCode="0.000">
                  <c:v>387.26799999999997</c:v>
                </c:pt>
                <c:pt idx="9446" formatCode="0.000">
                  <c:v>387.29300000000001</c:v>
                </c:pt>
                <c:pt idx="9447" formatCode="0.000">
                  <c:v>387.32</c:v>
                </c:pt>
                <c:pt idx="9448" formatCode="0.000">
                  <c:v>387.346</c:v>
                </c:pt>
                <c:pt idx="9449" formatCode="0.000">
                  <c:v>387.37200000000001</c:v>
                </c:pt>
                <c:pt idx="9450" formatCode="0.000">
                  <c:v>387.39699999999999</c:v>
                </c:pt>
                <c:pt idx="9451" formatCode="0.000">
                  <c:v>387.42200000000003</c:v>
                </c:pt>
                <c:pt idx="9452" formatCode="0.000">
                  <c:v>387.44799999999998</c:v>
                </c:pt>
                <c:pt idx="9453" formatCode="0.000">
                  <c:v>387.47399999999999</c:v>
                </c:pt>
                <c:pt idx="9454" formatCode="0.000">
                  <c:v>387.5</c:v>
                </c:pt>
                <c:pt idx="9455" formatCode="0.000">
                  <c:v>387.52600000000001</c:v>
                </c:pt>
                <c:pt idx="9456" formatCode="0.000">
                  <c:v>387.55200000000002</c:v>
                </c:pt>
                <c:pt idx="9457" formatCode="0.000">
                  <c:v>387.58100000000002</c:v>
                </c:pt>
                <c:pt idx="9458" formatCode="0.000">
                  <c:v>387.60500000000002</c:v>
                </c:pt>
                <c:pt idx="9459" formatCode="0.000">
                  <c:v>387.63200000000001</c:v>
                </c:pt>
                <c:pt idx="9460" formatCode="0.000">
                  <c:v>387.65800000000002</c:v>
                </c:pt>
                <c:pt idx="9461" formatCode="0.000">
                  <c:v>387.68400000000003</c:v>
                </c:pt>
                <c:pt idx="9462" formatCode="0.000">
                  <c:v>387.71</c:v>
                </c:pt>
                <c:pt idx="9463" formatCode="0.000">
                  <c:v>387.73700000000002</c:v>
                </c:pt>
                <c:pt idx="9464" formatCode="0.000">
                  <c:v>387.76400000000001</c:v>
                </c:pt>
                <c:pt idx="9465" formatCode="0.000">
                  <c:v>387.78899999999999</c:v>
                </c:pt>
                <c:pt idx="9466" formatCode="0.000">
                  <c:v>387.81700000000001</c:v>
                </c:pt>
                <c:pt idx="9467" formatCode="0.000">
                  <c:v>387.84300000000002</c:v>
                </c:pt>
                <c:pt idx="9468" formatCode="0.000">
                  <c:v>387.87099999999998</c:v>
                </c:pt>
                <c:pt idx="9469" formatCode="0.000">
                  <c:v>387.89600000000002</c:v>
                </c:pt>
                <c:pt idx="9470" formatCode="0.000">
                  <c:v>387.923</c:v>
                </c:pt>
                <c:pt idx="9471" formatCode="0.000">
                  <c:v>387.95100000000002</c:v>
                </c:pt>
                <c:pt idx="9472" formatCode="0.000">
                  <c:v>387.97800000000001</c:v>
                </c:pt>
                <c:pt idx="9473" formatCode="0.000">
                  <c:v>388.00400000000002</c:v>
                </c:pt>
                <c:pt idx="9474" formatCode="0.000">
                  <c:v>388.03</c:v>
                </c:pt>
                <c:pt idx="9475" formatCode="0.000">
                  <c:v>388.05799999999999</c:v>
                </c:pt>
                <c:pt idx="9476" formatCode="0.000">
                  <c:v>388.08699999999999</c:v>
                </c:pt>
                <c:pt idx="9477" formatCode="0.000">
                  <c:v>388.113</c:v>
                </c:pt>
                <c:pt idx="9478" formatCode="0.000">
                  <c:v>388.14</c:v>
                </c:pt>
                <c:pt idx="9479" formatCode="0.000">
                  <c:v>388.16699999999997</c:v>
                </c:pt>
                <c:pt idx="9480" formatCode="0.000">
                  <c:v>388.19400000000002</c:v>
                </c:pt>
                <c:pt idx="9481" formatCode="0.000">
                  <c:v>388.22199999999998</c:v>
                </c:pt>
                <c:pt idx="9482" formatCode="0.000">
                  <c:v>388.25</c:v>
                </c:pt>
                <c:pt idx="9483" formatCode="0.000">
                  <c:v>388.27600000000001</c:v>
                </c:pt>
                <c:pt idx="9484" formatCode="0.000">
                  <c:v>388.30500000000001</c:v>
                </c:pt>
                <c:pt idx="9485" formatCode="0.000">
                  <c:v>388.33199999999999</c:v>
                </c:pt>
                <c:pt idx="9486" formatCode="0.000">
                  <c:v>388.35899999999998</c:v>
                </c:pt>
                <c:pt idx="9487" formatCode="0.000">
                  <c:v>388.38799999999998</c:v>
                </c:pt>
                <c:pt idx="9488" formatCode="0.000">
                  <c:v>388.41500000000002</c:v>
                </c:pt>
                <c:pt idx="9489" formatCode="0.000">
                  <c:v>388.44299999999998</c:v>
                </c:pt>
                <c:pt idx="9490" formatCode="0.000">
                  <c:v>388.47</c:v>
                </c:pt>
                <c:pt idx="9491" formatCode="0.000">
                  <c:v>388.49799999999999</c:v>
                </c:pt>
                <c:pt idx="9492" formatCode="0.000">
                  <c:v>388.52600000000001</c:v>
                </c:pt>
                <c:pt idx="9493" formatCode="0.000">
                  <c:v>388.55500000000001</c:v>
                </c:pt>
                <c:pt idx="9494" formatCode="0.000">
                  <c:v>388.58199999999999</c:v>
                </c:pt>
                <c:pt idx="9495" formatCode="0.000">
                  <c:v>388.60899999999998</c:v>
                </c:pt>
                <c:pt idx="9496" formatCode="0.000">
                  <c:v>388.63799999999998</c:v>
                </c:pt>
                <c:pt idx="9497" formatCode="0.000">
                  <c:v>388.66399999999999</c:v>
                </c:pt>
                <c:pt idx="9498" formatCode="0.000">
                  <c:v>388.69200000000001</c:v>
                </c:pt>
                <c:pt idx="9499" formatCode="0.000">
                  <c:v>388.721</c:v>
                </c:pt>
                <c:pt idx="9500" formatCode="0.000">
                  <c:v>388.74900000000002</c:v>
                </c:pt>
                <c:pt idx="9501" formatCode="0.000">
                  <c:v>388.77499999999998</c:v>
                </c:pt>
                <c:pt idx="9502" formatCode="0.000">
                  <c:v>388.803</c:v>
                </c:pt>
                <c:pt idx="9503" formatCode="0.000">
                  <c:v>388.83100000000002</c:v>
                </c:pt>
                <c:pt idx="9504" formatCode="0.000">
                  <c:v>388.85899999999998</c:v>
                </c:pt>
                <c:pt idx="9505" formatCode="0.000">
                  <c:v>388.887</c:v>
                </c:pt>
                <c:pt idx="9506" formatCode="0.000">
                  <c:v>388.916</c:v>
                </c:pt>
                <c:pt idx="9507" formatCode="0.000">
                  <c:v>388.94200000000001</c:v>
                </c:pt>
                <c:pt idx="9508" formatCode="0.000">
                  <c:v>388.971</c:v>
                </c:pt>
                <c:pt idx="9509" formatCode="0.000">
                  <c:v>388.99900000000002</c:v>
                </c:pt>
                <c:pt idx="9510" formatCode="0.000">
                  <c:v>389.02600000000001</c:v>
                </c:pt>
                <c:pt idx="9511" formatCode="0.000">
                  <c:v>389.053</c:v>
                </c:pt>
                <c:pt idx="9512" formatCode="0.000">
                  <c:v>389.08100000000002</c:v>
                </c:pt>
                <c:pt idx="9513" formatCode="0.000">
                  <c:v>389.10700000000003</c:v>
                </c:pt>
                <c:pt idx="9514" formatCode="0.000">
                  <c:v>389.13400000000001</c:v>
                </c:pt>
                <c:pt idx="9515" formatCode="0.000">
                  <c:v>389.16199999999998</c:v>
                </c:pt>
                <c:pt idx="9516" formatCode="0.000">
                  <c:v>389.18799999999999</c:v>
                </c:pt>
                <c:pt idx="9517" formatCode="0.000">
                  <c:v>389.21600000000001</c:v>
                </c:pt>
                <c:pt idx="9518" formatCode="0.000">
                  <c:v>389.24200000000002</c:v>
                </c:pt>
                <c:pt idx="9519" formatCode="0.000">
                  <c:v>389.26799999999997</c:v>
                </c:pt>
                <c:pt idx="9520" formatCode="0.000">
                  <c:v>389.29500000000002</c:v>
                </c:pt>
                <c:pt idx="9521" formatCode="0.000">
                  <c:v>389.322</c:v>
                </c:pt>
                <c:pt idx="9522" formatCode="0.000">
                  <c:v>389.34800000000001</c:v>
                </c:pt>
                <c:pt idx="9523" formatCode="0.000">
                  <c:v>389.37400000000002</c:v>
                </c:pt>
                <c:pt idx="9524" formatCode="0.000">
                  <c:v>389.40100000000001</c:v>
                </c:pt>
                <c:pt idx="9525" formatCode="0.000">
                  <c:v>389.42700000000002</c:v>
                </c:pt>
                <c:pt idx="9526" formatCode="0.000">
                  <c:v>389.452</c:v>
                </c:pt>
                <c:pt idx="9527" formatCode="0.000">
                  <c:v>389.47800000000001</c:v>
                </c:pt>
                <c:pt idx="9528" formatCode="0.000">
                  <c:v>389.50400000000002</c:v>
                </c:pt>
                <c:pt idx="9529" formatCode="0.000">
                  <c:v>389.53</c:v>
                </c:pt>
                <c:pt idx="9530" formatCode="0.000">
                  <c:v>389.55500000000001</c:v>
                </c:pt>
                <c:pt idx="9531" formatCode="0.000">
                  <c:v>389.58300000000003</c:v>
                </c:pt>
                <c:pt idx="9532" formatCode="0.000">
                  <c:v>389.60899999999998</c:v>
                </c:pt>
                <c:pt idx="9533" formatCode="0.000">
                  <c:v>389.63299999999998</c:v>
                </c:pt>
                <c:pt idx="9534" formatCode="0.000">
                  <c:v>389.65800000000002</c:v>
                </c:pt>
                <c:pt idx="9535" formatCode="0.000">
                  <c:v>389.68400000000003</c:v>
                </c:pt>
                <c:pt idx="9536" formatCode="0.000">
                  <c:v>389.71</c:v>
                </c:pt>
                <c:pt idx="9537" formatCode="0.000">
                  <c:v>389.73599999999999</c:v>
                </c:pt>
                <c:pt idx="9538" formatCode="0.000">
                  <c:v>389.76299999999998</c:v>
                </c:pt>
                <c:pt idx="9539" formatCode="0.000">
                  <c:v>389.78699999999998</c:v>
                </c:pt>
                <c:pt idx="9540" formatCode="0.000">
                  <c:v>389.81299999999999</c:v>
                </c:pt>
                <c:pt idx="9541" formatCode="0.000">
                  <c:v>389.83699999999999</c:v>
                </c:pt>
                <c:pt idx="9542" formatCode="0.000">
                  <c:v>389.86399999999998</c:v>
                </c:pt>
                <c:pt idx="9543" formatCode="0.000">
                  <c:v>389.88900000000001</c:v>
                </c:pt>
                <c:pt idx="9544" formatCode="0.000">
                  <c:v>389.91399999999999</c:v>
                </c:pt>
                <c:pt idx="9545" formatCode="0.000">
                  <c:v>389.93900000000002</c:v>
                </c:pt>
                <c:pt idx="9546" formatCode="0.000">
                  <c:v>389.964</c:v>
                </c:pt>
                <c:pt idx="9547" formatCode="0.000">
                  <c:v>389.99</c:v>
                </c:pt>
                <c:pt idx="9548" formatCode="0.000">
                  <c:v>390.01400000000001</c:v>
                </c:pt>
                <c:pt idx="9549" formatCode="0.000">
                  <c:v>390.041</c:v>
                </c:pt>
                <c:pt idx="9550" formatCode="0.000">
                  <c:v>390.06599999999997</c:v>
                </c:pt>
                <c:pt idx="9551" formatCode="0.000">
                  <c:v>390.09</c:v>
                </c:pt>
                <c:pt idx="9552" formatCode="0.000">
                  <c:v>390.11599999999999</c:v>
                </c:pt>
                <c:pt idx="9553" formatCode="0.000">
                  <c:v>390.14100000000002</c:v>
                </c:pt>
                <c:pt idx="9554" formatCode="0.000">
                  <c:v>390.16699999999997</c:v>
                </c:pt>
                <c:pt idx="9555" formatCode="0.000">
                  <c:v>390.19200000000001</c:v>
                </c:pt>
                <c:pt idx="9556" formatCode="0.000">
                  <c:v>390.21800000000002</c:v>
                </c:pt>
                <c:pt idx="9557" formatCode="0.000">
                  <c:v>390.24200000000002</c:v>
                </c:pt>
                <c:pt idx="9558" formatCode="0.000">
                  <c:v>390.26799999999997</c:v>
                </c:pt>
                <c:pt idx="9559" formatCode="0.000">
                  <c:v>390.29300000000001</c:v>
                </c:pt>
                <c:pt idx="9560" formatCode="0.000">
                  <c:v>390.31799999999998</c:v>
                </c:pt>
                <c:pt idx="9561" formatCode="0.000">
                  <c:v>390.34300000000002</c:v>
                </c:pt>
                <c:pt idx="9562" formatCode="0.000">
                  <c:v>390.36900000000003</c:v>
                </c:pt>
                <c:pt idx="9563" formatCode="0.000">
                  <c:v>390.39400000000001</c:v>
                </c:pt>
                <c:pt idx="9564" formatCode="0.000">
                  <c:v>390.41899999999998</c:v>
                </c:pt>
                <c:pt idx="9565" formatCode="0.000">
                  <c:v>390.44200000000001</c:v>
                </c:pt>
                <c:pt idx="9566" formatCode="0.000">
                  <c:v>390.46800000000002</c:v>
                </c:pt>
                <c:pt idx="9567" formatCode="0.000">
                  <c:v>390.49400000000003</c:v>
                </c:pt>
                <c:pt idx="9568" formatCode="0.000">
                  <c:v>390.51900000000001</c:v>
                </c:pt>
                <c:pt idx="9569" formatCode="0.000">
                  <c:v>390.54500000000002</c:v>
                </c:pt>
                <c:pt idx="9570" formatCode="0.000">
                  <c:v>390.572</c:v>
                </c:pt>
                <c:pt idx="9571" formatCode="0.000">
                  <c:v>390.596</c:v>
                </c:pt>
                <c:pt idx="9572" formatCode="0.000">
                  <c:v>390.62299999999999</c:v>
                </c:pt>
                <c:pt idx="9573" formatCode="0.000">
                  <c:v>390.64699999999999</c:v>
                </c:pt>
                <c:pt idx="9574" formatCode="0.000">
                  <c:v>390.673</c:v>
                </c:pt>
                <c:pt idx="9575" formatCode="0.000">
                  <c:v>390.69900000000001</c:v>
                </c:pt>
                <c:pt idx="9576" formatCode="0.000">
                  <c:v>390.72500000000002</c:v>
                </c:pt>
                <c:pt idx="9577" formatCode="0.000">
                  <c:v>390.75099999999998</c:v>
                </c:pt>
                <c:pt idx="9578" formatCode="0.000">
                  <c:v>390.77600000000001</c:v>
                </c:pt>
                <c:pt idx="9579" formatCode="0.000">
                  <c:v>390.80099999999999</c:v>
                </c:pt>
                <c:pt idx="9580" formatCode="0.000">
                  <c:v>390.82799999999997</c:v>
                </c:pt>
                <c:pt idx="9581" formatCode="0.000">
                  <c:v>390.85300000000001</c:v>
                </c:pt>
                <c:pt idx="9582" formatCode="0.000">
                  <c:v>390.87900000000002</c:v>
                </c:pt>
                <c:pt idx="9583" formatCode="0.000">
                  <c:v>390.90499999999997</c:v>
                </c:pt>
                <c:pt idx="9584" formatCode="0.000">
                  <c:v>390.93200000000002</c:v>
                </c:pt>
                <c:pt idx="9585" formatCode="0.000">
                  <c:v>390.95699999999999</c:v>
                </c:pt>
                <c:pt idx="9586" formatCode="0.000">
                  <c:v>390.983</c:v>
                </c:pt>
                <c:pt idx="9587" formatCode="0.000">
                  <c:v>391.01100000000002</c:v>
                </c:pt>
                <c:pt idx="9588" formatCode="0.000">
                  <c:v>391.036</c:v>
                </c:pt>
                <c:pt idx="9589" formatCode="0.000">
                  <c:v>391.06099999999998</c:v>
                </c:pt>
                <c:pt idx="9590" formatCode="0.000">
                  <c:v>391.08800000000002</c:v>
                </c:pt>
                <c:pt idx="9591" formatCode="0.000">
                  <c:v>391.11399999999998</c:v>
                </c:pt>
                <c:pt idx="9592" formatCode="0.000">
                  <c:v>391.14</c:v>
                </c:pt>
                <c:pt idx="9593" formatCode="0.000">
                  <c:v>391.166</c:v>
                </c:pt>
                <c:pt idx="9594" formatCode="0.000">
                  <c:v>391.19299999999998</c:v>
                </c:pt>
                <c:pt idx="9595" formatCode="0.000">
                  <c:v>391.21899999999999</c:v>
                </c:pt>
                <c:pt idx="9596" formatCode="0.000">
                  <c:v>391.24599999999998</c:v>
                </c:pt>
                <c:pt idx="9597" formatCode="0.000">
                  <c:v>391.27100000000002</c:v>
                </c:pt>
                <c:pt idx="9598" formatCode="0.000">
                  <c:v>391.298</c:v>
                </c:pt>
                <c:pt idx="9599" formatCode="0.000">
                  <c:v>391.32400000000001</c:v>
                </c:pt>
                <c:pt idx="9600" formatCode="0.000">
                  <c:v>391.351</c:v>
                </c:pt>
                <c:pt idx="9601" formatCode="0.000">
                  <c:v>391.37700000000001</c:v>
                </c:pt>
                <c:pt idx="9602" formatCode="0.000">
                  <c:v>391.40499999999997</c:v>
                </c:pt>
                <c:pt idx="9603" formatCode="0.000">
                  <c:v>391.43</c:v>
                </c:pt>
                <c:pt idx="9604" formatCode="0.000">
                  <c:v>391.45800000000003</c:v>
                </c:pt>
                <c:pt idx="9605" formatCode="0.000">
                  <c:v>391.483</c:v>
                </c:pt>
                <c:pt idx="9606" formatCode="0.000">
                  <c:v>391.51100000000002</c:v>
                </c:pt>
                <c:pt idx="9607" formatCode="0.000">
                  <c:v>391.536</c:v>
                </c:pt>
                <c:pt idx="9608" formatCode="0.000">
                  <c:v>391.56299999999999</c:v>
                </c:pt>
                <c:pt idx="9609" formatCode="0.000">
                  <c:v>391.59100000000001</c:v>
                </c:pt>
                <c:pt idx="9610" formatCode="0.000">
                  <c:v>391.61799999999999</c:v>
                </c:pt>
                <c:pt idx="9611" formatCode="0.000">
                  <c:v>391.64400000000001</c:v>
                </c:pt>
                <c:pt idx="9612" formatCode="0.000">
                  <c:v>391.67200000000003</c:v>
                </c:pt>
                <c:pt idx="9613" formatCode="0.000">
                  <c:v>391.69600000000003</c:v>
                </c:pt>
                <c:pt idx="9614" formatCode="0.000">
                  <c:v>391.72199999999998</c:v>
                </c:pt>
                <c:pt idx="9615" formatCode="0.000">
                  <c:v>391.74900000000002</c:v>
                </c:pt>
                <c:pt idx="9616" formatCode="0.000">
                  <c:v>391.77699999999999</c:v>
                </c:pt>
                <c:pt idx="9617" formatCode="0.000">
                  <c:v>391.80500000000001</c:v>
                </c:pt>
                <c:pt idx="9618" formatCode="0.000">
                  <c:v>391.83100000000002</c:v>
                </c:pt>
                <c:pt idx="9619" formatCode="0.000">
                  <c:v>391.858</c:v>
                </c:pt>
                <c:pt idx="9620" formatCode="0.000">
                  <c:v>391.88499999999999</c:v>
                </c:pt>
                <c:pt idx="9621" formatCode="0.000">
                  <c:v>391.911</c:v>
                </c:pt>
                <c:pt idx="9622" formatCode="0.000">
                  <c:v>391.93900000000002</c:v>
                </c:pt>
                <c:pt idx="9623" formatCode="0.000">
                  <c:v>391.96499999999997</c:v>
                </c:pt>
                <c:pt idx="9624" formatCode="0.000">
                  <c:v>391.99099999999999</c:v>
                </c:pt>
                <c:pt idx="9625" formatCode="0.000">
                  <c:v>392.01900000000001</c:v>
                </c:pt>
                <c:pt idx="9626" formatCode="0.000">
                  <c:v>392.04500000000002</c:v>
                </c:pt>
                <c:pt idx="9627" formatCode="0.000">
                  <c:v>392.07</c:v>
                </c:pt>
                <c:pt idx="9628" formatCode="0.000">
                  <c:v>392.09699999999998</c:v>
                </c:pt>
                <c:pt idx="9629" formatCode="0.000">
                  <c:v>392.12400000000002</c:v>
                </c:pt>
                <c:pt idx="9630" formatCode="0.000">
                  <c:v>392.149</c:v>
                </c:pt>
                <c:pt idx="9631" formatCode="0.000">
                  <c:v>392.17700000000002</c:v>
                </c:pt>
                <c:pt idx="9632" formatCode="0.000">
                  <c:v>392.20299999999997</c:v>
                </c:pt>
                <c:pt idx="9633" formatCode="0.000">
                  <c:v>392.23</c:v>
                </c:pt>
                <c:pt idx="9634" formatCode="0.000">
                  <c:v>392.25599999999997</c:v>
                </c:pt>
                <c:pt idx="9635" formatCode="0.000">
                  <c:v>392.28199999999998</c:v>
                </c:pt>
                <c:pt idx="9636" formatCode="0.000">
                  <c:v>392.30799999999999</c:v>
                </c:pt>
                <c:pt idx="9637" formatCode="0.000">
                  <c:v>392.33499999999998</c:v>
                </c:pt>
                <c:pt idx="9638" formatCode="0.000">
                  <c:v>392.36200000000002</c:v>
                </c:pt>
                <c:pt idx="9639" formatCode="0.000">
                  <c:v>392.387</c:v>
                </c:pt>
                <c:pt idx="9640" formatCode="0.000">
                  <c:v>392.41399999999999</c:v>
                </c:pt>
                <c:pt idx="9641" formatCode="0.000">
                  <c:v>392.44099999999997</c:v>
                </c:pt>
                <c:pt idx="9642" formatCode="0.000">
                  <c:v>392.46699999999998</c:v>
                </c:pt>
                <c:pt idx="9643" formatCode="0.000">
                  <c:v>392.49299999999999</c:v>
                </c:pt>
                <c:pt idx="9644" formatCode="0.000">
                  <c:v>392.51900000000001</c:v>
                </c:pt>
                <c:pt idx="9645" formatCode="0.000">
                  <c:v>392.54599999999999</c:v>
                </c:pt>
                <c:pt idx="9646" formatCode="0.000">
                  <c:v>392.57299999999998</c:v>
                </c:pt>
                <c:pt idx="9647" formatCode="0.000">
                  <c:v>392.59899999999999</c:v>
                </c:pt>
                <c:pt idx="9648" formatCode="0.000">
                  <c:v>392.62599999999998</c:v>
                </c:pt>
                <c:pt idx="9649" formatCode="0.000">
                  <c:v>392.65100000000001</c:v>
                </c:pt>
                <c:pt idx="9650" formatCode="0.000">
                  <c:v>392.67899999999997</c:v>
                </c:pt>
                <c:pt idx="9651" formatCode="0.000">
                  <c:v>392.70499999999998</c:v>
                </c:pt>
                <c:pt idx="9652" formatCode="0.000">
                  <c:v>392.73200000000003</c:v>
                </c:pt>
                <c:pt idx="9653" formatCode="0.000">
                  <c:v>392.75900000000001</c:v>
                </c:pt>
                <c:pt idx="9654" formatCode="0.000">
                  <c:v>392.78500000000003</c:v>
                </c:pt>
                <c:pt idx="9655" formatCode="0.000">
                  <c:v>392.81099999999998</c:v>
                </c:pt>
                <c:pt idx="9656" formatCode="0.000">
                  <c:v>392.83699999999999</c:v>
                </c:pt>
                <c:pt idx="9657" formatCode="0.000">
                  <c:v>392.86500000000001</c:v>
                </c:pt>
                <c:pt idx="9658" formatCode="0.000">
                  <c:v>392.89</c:v>
                </c:pt>
                <c:pt idx="9659" formatCode="0.000">
                  <c:v>392.91699999999997</c:v>
                </c:pt>
                <c:pt idx="9660" formatCode="0.000">
                  <c:v>392.94499999999999</c:v>
                </c:pt>
                <c:pt idx="9661" formatCode="0.000">
                  <c:v>392.971</c:v>
                </c:pt>
                <c:pt idx="9662" formatCode="0.000">
                  <c:v>392.99799999999999</c:v>
                </c:pt>
                <c:pt idx="9663" formatCode="0.000">
                  <c:v>393.02499999999998</c:v>
                </c:pt>
                <c:pt idx="9664" formatCode="0.000">
                  <c:v>393.053</c:v>
                </c:pt>
                <c:pt idx="9665" formatCode="0.000">
                  <c:v>393.07900000000001</c:v>
                </c:pt>
                <c:pt idx="9666" formatCode="0.000">
                  <c:v>393.10399999999998</c:v>
                </c:pt>
                <c:pt idx="9667" formatCode="0.000">
                  <c:v>393.13</c:v>
                </c:pt>
                <c:pt idx="9668" formatCode="0.000">
                  <c:v>393.15699999999998</c:v>
                </c:pt>
                <c:pt idx="9669" formatCode="0.000">
                  <c:v>393.185</c:v>
                </c:pt>
                <c:pt idx="9670" formatCode="0.000">
                  <c:v>393.21100000000001</c:v>
                </c:pt>
                <c:pt idx="9671" formatCode="0.000">
                  <c:v>393.23700000000002</c:v>
                </c:pt>
                <c:pt idx="9672" formatCode="0.000">
                  <c:v>393.26499999999999</c:v>
                </c:pt>
                <c:pt idx="9673" formatCode="0.000">
                  <c:v>393.29199999999997</c:v>
                </c:pt>
                <c:pt idx="9674" formatCode="0.000">
                  <c:v>393.32</c:v>
                </c:pt>
                <c:pt idx="9675" formatCode="0.000">
                  <c:v>393.34399999999999</c:v>
                </c:pt>
                <c:pt idx="9676" formatCode="0.000">
                  <c:v>393.37299999999999</c:v>
                </c:pt>
                <c:pt idx="9677" formatCode="0.000">
                  <c:v>393.39800000000002</c:v>
                </c:pt>
                <c:pt idx="9678" formatCode="0.000">
                  <c:v>393.42599999999999</c:v>
                </c:pt>
                <c:pt idx="9679" formatCode="0.000">
                  <c:v>393.45299999999997</c:v>
                </c:pt>
                <c:pt idx="9680" formatCode="0.000">
                  <c:v>393.47800000000001</c:v>
                </c:pt>
                <c:pt idx="9681" formatCode="0.000">
                  <c:v>393.505</c:v>
                </c:pt>
                <c:pt idx="9682" formatCode="0.000">
                  <c:v>393.53300000000002</c:v>
                </c:pt>
                <c:pt idx="9683" formatCode="0.000">
                  <c:v>393.56</c:v>
                </c:pt>
                <c:pt idx="9684" formatCode="0.000">
                  <c:v>393.58699999999999</c:v>
                </c:pt>
                <c:pt idx="9685" formatCode="0.000">
                  <c:v>393.61399999999998</c:v>
                </c:pt>
                <c:pt idx="9686" formatCode="0.000">
                  <c:v>393.63900000000001</c:v>
                </c:pt>
                <c:pt idx="9687" formatCode="0.000">
                  <c:v>393.666</c:v>
                </c:pt>
                <c:pt idx="9688" formatCode="0.000">
                  <c:v>393.69499999999999</c:v>
                </c:pt>
                <c:pt idx="9689" formatCode="0.000">
                  <c:v>393.721</c:v>
                </c:pt>
                <c:pt idx="9690" formatCode="0.000">
                  <c:v>393.74799999999999</c:v>
                </c:pt>
                <c:pt idx="9691" formatCode="0.000">
                  <c:v>393.77499999999998</c:v>
                </c:pt>
                <c:pt idx="9692" formatCode="0.000">
                  <c:v>393.803</c:v>
                </c:pt>
                <c:pt idx="9693" formatCode="0.000">
                  <c:v>393.83</c:v>
                </c:pt>
                <c:pt idx="9694" formatCode="0.000">
                  <c:v>393.85599999999999</c:v>
                </c:pt>
                <c:pt idx="9695" formatCode="0.000">
                  <c:v>393.88400000000001</c:v>
                </c:pt>
                <c:pt idx="9696" formatCode="0.000">
                  <c:v>393.911</c:v>
                </c:pt>
                <c:pt idx="9697" formatCode="0.000">
                  <c:v>393.93799999999999</c:v>
                </c:pt>
                <c:pt idx="9698" formatCode="0.000">
                  <c:v>393.96499999999997</c:v>
                </c:pt>
                <c:pt idx="9699" formatCode="0.000">
                  <c:v>393.99099999999999</c:v>
                </c:pt>
                <c:pt idx="9700" formatCode="0.000">
                  <c:v>394.02</c:v>
                </c:pt>
                <c:pt idx="9701" formatCode="0.000">
                  <c:v>394.048</c:v>
                </c:pt>
                <c:pt idx="9702" formatCode="0.000">
                  <c:v>394.07400000000001</c:v>
                </c:pt>
                <c:pt idx="9703" formatCode="0.000">
                  <c:v>394.101</c:v>
                </c:pt>
                <c:pt idx="9704" formatCode="0.000">
                  <c:v>394.12799999999999</c:v>
                </c:pt>
                <c:pt idx="9705" formatCode="0.000">
                  <c:v>394.15600000000001</c:v>
                </c:pt>
                <c:pt idx="9706" formatCode="0.000">
                  <c:v>394.18299999999999</c:v>
                </c:pt>
                <c:pt idx="9707" formatCode="0.000">
                  <c:v>394.21100000000001</c:v>
                </c:pt>
                <c:pt idx="9708" formatCode="0.000">
                  <c:v>394.238</c:v>
                </c:pt>
                <c:pt idx="9709" formatCode="0.000">
                  <c:v>394.26400000000001</c:v>
                </c:pt>
                <c:pt idx="9710" formatCode="0.000">
                  <c:v>394.29300000000001</c:v>
                </c:pt>
                <c:pt idx="9711" formatCode="0.000">
                  <c:v>394.32</c:v>
                </c:pt>
                <c:pt idx="9712" formatCode="0.000">
                  <c:v>394.34699999999998</c:v>
                </c:pt>
                <c:pt idx="9713" formatCode="0.000">
                  <c:v>394.37599999999998</c:v>
                </c:pt>
                <c:pt idx="9714" formatCode="0.000">
                  <c:v>394.40199999999999</c:v>
                </c:pt>
                <c:pt idx="9715" formatCode="0.000">
                  <c:v>394.43099999999998</c:v>
                </c:pt>
                <c:pt idx="9716" formatCode="0.000">
                  <c:v>394.45699999999999</c:v>
                </c:pt>
                <c:pt idx="9717" formatCode="0.000">
                  <c:v>394.48599999999999</c:v>
                </c:pt>
                <c:pt idx="9718" formatCode="0.000">
                  <c:v>394.51100000000002</c:v>
                </c:pt>
                <c:pt idx="9719" formatCode="0.000">
                  <c:v>394.541</c:v>
                </c:pt>
                <c:pt idx="9720" formatCode="0.000">
                  <c:v>394.56599999999997</c:v>
                </c:pt>
                <c:pt idx="9721" formatCode="0.000">
                  <c:v>394.596</c:v>
                </c:pt>
                <c:pt idx="9722" formatCode="0.000">
                  <c:v>394.62200000000001</c:v>
                </c:pt>
                <c:pt idx="9723" formatCode="0.000">
                  <c:v>394.65100000000001</c:v>
                </c:pt>
                <c:pt idx="9724" formatCode="0.000">
                  <c:v>394.67700000000002</c:v>
                </c:pt>
                <c:pt idx="9725" formatCode="0.000">
                  <c:v>394.70600000000002</c:v>
                </c:pt>
                <c:pt idx="9726" formatCode="0.000">
                  <c:v>394.73399999999998</c:v>
                </c:pt>
                <c:pt idx="9727" formatCode="0.000">
                  <c:v>394.76</c:v>
                </c:pt>
                <c:pt idx="9728" formatCode="0.000">
                  <c:v>394.78800000000001</c:v>
                </c:pt>
                <c:pt idx="9729" formatCode="0.000">
                  <c:v>394.81599999999997</c:v>
                </c:pt>
                <c:pt idx="9730" formatCode="0.000">
                  <c:v>394.84300000000002</c:v>
                </c:pt>
                <c:pt idx="9731" formatCode="0.000">
                  <c:v>394.87099999999998</c:v>
                </c:pt>
                <c:pt idx="9732" formatCode="0.000">
                  <c:v>394.9</c:v>
                </c:pt>
                <c:pt idx="9733" formatCode="0.000">
                  <c:v>394.928</c:v>
                </c:pt>
                <c:pt idx="9734" formatCode="0.000">
                  <c:v>394.95499999999998</c:v>
                </c:pt>
                <c:pt idx="9735" formatCode="0.000">
                  <c:v>394.983</c:v>
                </c:pt>
                <c:pt idx="9736" formatCode="0.000">
                  <c:v>395.01</c:v>
                </c:pt>
                <c:pt idx="9737" formatCode="0.000">
                  <c:v>395.04</c:v>
                </c:pt>
                <c:pt idx="9738" formatCode="0.000">
                  <c:v>395.06799999999998</c:v>
                </c:pt>
                <c:pt idx="9739" formatCode="0.000">
                  <c:v>395.09399999999999</c:v>
                </c:pt>
                <c:pt idx="9740" formatCode="0.000">
                  <c:v>395.12200000000001</c:v>
                </c:pt>
                <c:pt idx="9741" formatCode="0.000">
                  <c:v>395.149</c:v>
                </c:pt>
                <c:pt idx="9742" formatCode="0.000">
                  <c:v>395.178</c:v>
                </c:pt>
                <c:pt idx="9743" formatCode="0.000">
                  <c:v>395.20600000000002</c:v>
                </c:pt>
                <c:pt idx="9744" formatCode="0.000">
                  <c:v>395.23399999999998</c:v>
                </c:pt>
                <c:pt idx="9745" formatCode="0.000">
                  <c:v>395.26299999999998</c:v>
                </c:pt>
                <c:pt idx="9746" formatCode="0.000">
                  <c:v>395.291</c:v>
                </c:pt>
                <c:pt idx="9747" formatCode="0.000">
                  <c:v>395.31900000000002</c:v>
                </c:pt>
                <c:pt idx="9748" formatCode="0.000">
                  <c:v>395.34699999999998</c:v>
                </c:pt>
                <c:pt idx="9749" formatCode="0.000">
                  <c:v>395.37700000000001</c:v>
                </c:pt>
                <c:pt idx="9750" formatCode="0.000">
                  <c:v>395.404</c:v>
                </c:pt>
                <c:pt idx="9751" formatCode="0.000">
                  <c:v>395.43099999999998</c:v>
                </c:pt>
                <c:pt idx="9752" formatCode="0.000">
                  <c:v>395.46</c:v>
                </c:pt>
                <c:pt idx="9753" formatCode="0.000">
                  <c:v>395.48899999999998</c:v>
                </c:pt>
                <c:pt idx="9754" formatCode="0.000">
                  <c:v>395.517</c:v>
                </c:pt>
                <c:pt idx="9755" formatCode="0.000">
                  <c:v>395.54599999999999</c:v>
                </c:pt>
                <c:pt idx="9756" formatCode="0.000">
                  <c:v>395.57400000000001</c:v>
                </c:pt>
                <c:pt idx="9757" formatCode="0.000">
                  <c:v>395.60300000000001</c:v>
                </c:pt>
                <c:pt idx="9758" formatCode="0.000">
                  <c:v>395.63200000000001</c:v>
                </c:pt>
                <c:pt idx="9759" formatCode="0.000">
                  <c:v>395.65899999999999</c:v>
                </c:pt>
                <c:pt idx="9760" formatCode="0.000">
                  <c:v>395.68599999999998</c:v>
                </c:pt>
                <c:pt idx="9761" formatCode="0.000">
                  <c:v>395.71600000000001</c:v>
                </c:pt>
                <c:pt idx="9762" formatCode="0.000">
                  <c:v>395.74299999999999</c:v>
                </c:pt>
                <c:pt idx="9763" formatCode="0.000">
                  <c:v>395.77300000000002</c:v>
                </c:pt>
                <c:pt idx="9764" formatCode="0.000">
                  <c:v>395.80099999999999</c:v>
                </c:pt>
                <c:pt idx="9765" formatCode="0.000">
                  <c:v>395.82900000000001</c:v>
                </c:pt>
                <c:pt idx="9766" formatCode="0.000">
                  <c:v>395.85599999999999</c:v>
                </c:pt>
                <c:pt idx="9767" formatCode="0.000">
                  <c:v>395.88400000000001</c:v>
                </c:pt>
                <c:pt idx="9768" formatCode="0.000">
                  <c:v>395.91300000000001</c:v>
                </c:pt>
                <c:pt idx="9769" formatCode="0.000">
                  <c:v>395.94200000000001</c:v>
                </c:pt>
                <c:pt idx="9770" formatCode="0.000">
                  <c:v>395.97</c:v>
                </c:pt>
                <c:pt idx="9771" formatCode="0.000">
                  <c:v>395.99700000000001</c:v>
                </c:pt>
                <c:pt idx="9772" formatCode="0.000">
                  <c:v>396.02499999999998</c:v>
                </c:pt>
                <c:pt idx="9773" formatCode="0.000">
                  <c:v>396.05399999999997</c:v>
                </c:pt>
                <c:pt idx="9774" formatCode="0.000">
                  <c:v>396.07900000000001</c:v>
                </c:pt>
                <c:pt idx="9775" formatCode="0.000">
                  <c:v>396.10700000000003</c:v>
                </c:pt>
                <c:pt idx="9776" formatCode="0.000">
                  <c:v>396.13499999999999</c:v>
                </c:pt>
                <c:pt idx="9777" formatCode="0.000">
                  <c:v>396.16300000000001</c:v>
                </c:pt>
                <c:pt idx="9778" formatCode="0.000">
                  <c:v>396.18900000000002</c:v>
                </c:pt>
                <c:pt idx="9779" formatCode="0.000">
                  <c:v>396.21600000000001</c:v>
                </c:pt>
                <c:pt idx="9780" formatCode="0.000">
                  <c:v>396.245</c:v>
                </c:pt>
                <c:pt idx="9781" formatCode="0.000">
                  <c:v>396.27100000000002</c:v>
                </c:pt>
                <c:pt idx="9782" formatCode="0.000">
                  <c:v>396.298</c:v>
                </c:pt>
                <c:pt idx="9783" formatCode="0.000">
                  <c:v>396.32600000000002</c:v>
                </c:pt>
                <c:pt idx="9784" formatCode="0.000">
                  <c:v>396.35199999999998</c:v>
                </c:pt>
                <c:pt idx="9785" formatCode="0.000">
                  <c:v>396.37900000000002</c:v>
                </c:pt>
                <c:pt idx="9786" formatCode="0.000">
                  <c:v>396.40600000000001</c:v>
                </c:pt>
                <c:pt idx="9787" formatCode="0.000">
                  <c:v>396.43400000000003</c:v>
                </c:pt>
                <c:pt idx="9788" formatCode="0.000">
                  <c:v>396.46</c:v>
                </c:pt>
                <c:pt idx="9789" formatCode="0.000">
                  <c:v>396.48500000000001</c:v>
                </c:pt>
                <c:pt idx="9790" formatCode="0.000">
                  <c:v>396.51299999999998</c:v>
                </c:pt>
                <c:pt idx="9791" formatCode="0.000">
                  <c:v>396.541</c:v>
                </c:pt>
                <c:pt idx="9792" formatCode="0.000">
                  <c:v>396.56799999999998</c:v>
                </c:pt>
                <c:pt idx="9793" formatCode="0.000">
                  <c:v>396.59500000000003</c:v>
                </c:pt>
                <c:pt idx="9794" formatCode="0.000">
                  <c:v>396.62299999999999</c:v>
                </c:pt>
                <c:pt idx="9795" formatCode="0.000">
                  <c:v>396.65100000000001</c:v>
                </c:pt>
                <c:pt idx="9796" formatCode="0.000">
                  <c:v>396.67599999999999</c:v>
                </c:pt>
                <c:pt idx="9797" formatCode="0.000">
                  <c:v>396.70499999999998</c:v>
                </c:pt>
                <c:pt idx="9798" formatCode="0.000">
                  <c:v>396.73099999999999</c:v>
                </c:pt>
                <c:pt idx="9799" formatCode="0.000">
                  <c:v>396.75900000000001</c:v>
                </c:pt>
                <c:pt idx="9800" formatCode="0.000">
                  <c:v>396.78500000000003</c:v>
                </c:pt>
                <c:pt idx="9801" formatCode="0.000">
                  <c:v>396.81200000000001</c:v>
                </c:pt>
                <c:pt idx="9802" formatCode="0.000">
                  <c:v>396.839</c:v>
                </c:pt>
                <c:pt idx="9803" formatCode="0.000">
                  <c:v>396.86500000000001</c:v>
                </c:pt>
                <c:pt idx="9804" formatCode="0.000">
                  <c:v>396.89299999999997</c:v>
                </c:pt>
                <c:pt idx="9805" formatCode="0.000">
                  <c:v>396.91800000000001</c:v>
                </c:pt>
                <c:pt idx="9806" formatCode="0.000">
                  <c:v>396.94600000000003</c:v>
                </c:pt>
                <c:pt idx="9807" formatCode="0.000">
                  <c:v>396.97399999999999</c:v>
                </c:pt>
                <c:pt idx="9808" formatCode="0.000">
                  <c:v>397</c:v>
                </c:pt>
                <c:pt idx="9809" formatCode="0.000">
                  <c:v>397.029</c:v>
                </c:pt>
                <c:pt idx="9810" formatCode="0.000">
                  <c:v>397.05500000000001</c:v>
                </c:pt>
                <c:pt idx="9811" formatCode="0.000">
                  <c:v>397.08199999999999</c:v>
                </c:pt>
                <c:pt idx="9812" formatCode="0.000">
                  <c:v>397.108</c:v>
                </c:pt>
                <c:pt idx="9813" formatCode="0.000">
                  <c:v>397.13499999999999</c:v>
                </c:pt>
                <c:pt idx="9814" formatCode="0.000">
                  <c:v>397.161</c:v>
                </c:pt>
                <c:pt idx="9815" formatCode="0.000">
                  <c:v>397.18799999999999</c:v>
                </c:pt>
                <c:pt idx="9816" formatCode="0.000">
                  <c:v>397.21499999999997</c:v>
                </c:pt>
                <c:pt idx="9817" formatCode="0.000">
                  <c:v>397.24200000000002</c:v>
                </c:pt>
                <c:pt idx="9818" formatCode="0.000">
                  <c:v>397.26799999999997</c:v>
                </c:pt>
                <c:pt idx="9819" formatCode="0.000">
                  <c:v>397.29399999999998</c:v>
                </c:pt>
                <c:pt idx="9820" formatCode="0.000">
                  <c:v>397.32100000000003</c:v>
                </c:pt>
                <c:pt idx="9821" formatCode="0.000">
                  <c:v>397.346</c:v>
                </c:pt>
                <c:pt idx="9822" formatCode="0.000">
                  <c:v>397.37299999999999</c:v>
                </c:pt>
                <c:pt idx="9823" formatCode="0.000">
                  <c:v>397.399</c:v>
                </c:pt>
                <c:pt idx="9824" formatCode="0.000">
                  <c:v>397.42500000000001</c:v>
                </c:pt>
                <c:pt idx="9825" formatCode="0.000">
                  <c:v>397.45</c:v>
                </c:pt>
                <c:pt idx="9826" formatCode="0.000">
                  <c:v>397.47699999999998</c:v>
                </c:pt>
                <c:pt idx="9827" formatCode="0.000">
                  <c:v>397.50200000000001</c:v>
                </c:pt>
                <c:pt idx="9828" formatCode="0.000">
                  <c:v>397.52800000000002</c:v>
                </c:pt>
                <c:pt idx="9829" formatCode="0.000">
                  <c:v>397.55200000000002</c:v>
                </c:pt>
                <c:pt idx="9830" formatCode="0.000">
                  <c:v>397.57900000000001</c:v>
                </c:pt>
                <c:pt idx="9831" formatCode="0.000">
                  <c:v>397.60500000000002</c:v>
                </c:pt>
                <c:pt idx="9832" formatCode="0.000">
                  <c:v>397.63</c:v>
                </c:pt>
                <c:pt idx="9833" formatCode="0.000">
                  <c:v>397.65699999999998</c:v>
                </c:pt>
                <c:pt idx="9834" formatCode="0.000">
                  <c:v>397.68200000000002</c:v>
                </c:pt>
                <c:pt idx="9835" formatCode="0.000">
                  <c:v>397.70800000000003</c:v>
                </c:pt>
                <c:pt idx="9836" formatCode="0.000">
                  <c:v>397.73200000000003</c:v>
                </c:pt>
                <c:pt idx="9837" formatCode="0.000">
                  <c:v>397.75799999999998</c:v>
                </c:pt>
                <c:pt idx="9838" formatCode="0.000">
                  <c:v>397.78100000000001</c:v>
                </c:pt>
                <c:pt idx="9839" formatCode="0.000">
                  <c:v>397.80700000000002</c:v>
                </c:pt>
                <c:pt idx="9840" formatCode="0.000">
                  <c:v>397.83300000000003</c:v>
                </c:pt>
                <c:pt idx="9841" formatCode="0.000">
                  <c:v>397.85899999999998</c:v>
                </c:pt>
                <c:pt idx="9842" formatCode="0.000">
                  <c:v>397.88400000000001</c:v>
                </c:pt>
                <c:pt idx="9843" formatCode="0.000">
                  <c:v>397.90800000000002</c:v>
                </c:pt>
                <c:pt idx="9844" formatCode="0.000">
                  <c:v>397.93400000000003</c:v>
                </c:pt>
                <c:pt idx="9845" formatCode="0.000">
                  <c:v>397.959</c:v>
                </c:pt>
                <c:pt idx="9846" formatCode="0.000">
                  <c:v>397.983</c:v>
                </c:pt>
                <c:pt idx="9847" formatCode="0.000">
                  <c:v>398.01</c:v>
                </c:pt>
                <c:pt idx="9848" formatCode="0.000">
                  <c:v>398.03500000000003</c:v>
                </c:pt>
                <c:pt idx="9849" formatCode="0.000">
                  <c:v>398.06200000000001</c:v>
                </c:pt>
                <c:pt idx="9850" formatCode="0.000">
                  <c:v>398.08600000000001</c:v>
                </c:pt>
                <c:pt idx="9851" formatCode="0.000">
                  <c:v>398.108</c:v>
                </c:pt>
                <c:pt idx="9852" formatCode="0.000">
                  <c:v>398.13400000000001</c:v>
                </c:pt>
                <c:pt idx="9853" formatCode="0.000">
                  <c:v>398.15899999999999</c:v>
                </c:pt>
                <c:pt idx="9854" formatCode="0.000">
                  <c:v>398.18299999999999</c:v>
                </c:pt>
                <c:pt idx="9855" formatCode="0.000">
                  <c:v>398.20800000000003</c:v>
                </c:pt>
                <c:pt idx="9856" formatCode="0.000">
                  <c:v>398.23500000000001</c:v>
                </c:pt>
                <c:pt idx="9857" formatCode="0.000">
                  <c:v>398.25799999999998</c:v>
                </c:pt>
                <c:pt idx="9858" formatCode="0.000">
                  <c:v>398.28399999999999</c:v>
                </c:pt>
                <c:pt idx="9859" formatCode="0.000">
                  <c:v>398.30799999999999</c:v>
                </c:pt>
                <c:pt idx="9860" formatCode="0.000">
                  <c:v>398.33300000000003</c:v>
                </c:pt>
                <c:pt idx="9861" formatCode="0.000">
                  <c:v>398.35700000000003</c:v>
                </c:pt>
                <c:pt idx="9862" formatCode="0.000">
                  <c:v>398.38299999999998</c:v>
                </c:pt>
                <c:pt idx="9863" formatCode="0.000">
                  <c:v>398.41</c:v>
                </c:pt>
                <c:pt idx="9864" formatCode="0.000">
                  <c:v>398.43299999999999</c:v>
                </c:pt>
                <c:pt idx="9865" formatCode="0.000">
                  <c:v>398.459</c:v>
                </c:pt>
                <c:pt idx="9866" formatCode="0.000">
                  <c:v>398.48500000000001</c:v>
                </c:pt>
                <c:pt idx="9867" formatCode="0.000">
                  <c:v>398.50900000000001</c:v>
                </c:pt>
                <c:pt idx="9868" formatCode="0.000">
                  <c:v>398.53500000000003</c:v>
                </c:pt>
                <c:pt idx="9869" formatCode="0.000">
                  <c:v>398.56099999999998</c:v>
                </c:pt>
                <c:pt idx="9870" formatCode="0.000">
                  <c:v>398.58499999999998</c:v>
                </c:pt>
                <c:pt idx="9871" formatCode="0.000">
                  <c:v>398.60899999999998</c:v>
                </c:pt>
                <c:pt idx="9872" formatCode="0.000">
                  <c:v>398.637</c:v>
                </c:pt>
                <c:pt idx="9873" formatCode="0.000">
                  <c:v>398.661</c:v>
                </c:pt>
                <c:pt idx="9874" formatCode="0.000">
                  <c:v>398.68799999999999</c:v>
                </c:pt>
                <c:pt idx="9875" formatCode="0.000">
                  <c:v>398.714</c:v>
                </c:pt>
                <c:pt idx="9876" formatCode="0.000">
                  <c:v>398.73899999999998</c:v>
                </c:pt>
                <c:pt idx="9877" formatCode="0.000">
                  <c:v>398.76299999999998</c:v>
                </c:pt>
                <c:pt idx="9878" formatCode="0.000">
                  <c:v>398.791</c:v>
                </c:pt>
                <c:pt idx="9879" formatCode="0.000">
                  <c:v>398.815</c:v>
                </c:pt>
                <c:pt idx="9880" formatCode="0.000">
                  <c:v>398.84100000000001</c:v>
                </c:pt>
                <c:pt idx="9881" formatCode="0.000">
                  <c:v>398.86500000000001</c:v>
                </c:pt>
                <c:pt idx="9882" formatCode="0.000">
                  <c:v>398.89100000000002</c:v>
                </c:pt>
                <c:pt idx="9883" formatCode="0.000">
                  <c:v>398.91699999999997</c:v>
                </c:pt>
                <c:pt idx="9884" formatCode="0.000">
                  <c:v>398.94299999999998</c:v>
                </c:pt>
                <c:pt idx="9885" formatCode="0.000">
                  <c:v>398.96899999999999</c:v>
                </c:pt>
                <c:pt idx="9886" formatCode="0.000">
                  <c:v>398.99299999999999</c:v>
                </c:pt>
                <c:pt idx="9887" formatCode="0.000">
                  <c:v>399.02100000000002</c:v>
                </c:pt>
                <c:pt idx="9888" formatCode="0.000">
                  <c:v>399.048</c:v>
                </c:pt>
                <c:pt idx="9889" formatCode="0.000">
                  <c:v>399.07400000000001</c:v>
                </c:pt>
                <c:pt idx="9890" formatCode="0.000">
                  <c:v>399.09699999999998</c:v>
                </c:pt>
                <c:pt idx="9891" formatCode="0.000">
                  <c:v>399.125</c:v>
                </c:pt>
                <c:pt idx="9892" formatCode="0.000">
                  <c:v>399.15100000000001</c:v>
                </c:pt>
                <c:pt idx="9893" formatCode="0.000">
                  <c:v>399.17700000000002</c:v>
                </c:pt>
                <c:pt idx="9894" formatCode="0.000">
                  <c:v>399.20299999999997</c:v>
                </c:pt>
                <c:pt idx="9895" formatCode="0.000">
                  <c:v>399.22899999999998</c:v>
                </c:pt>
                <c:pt idx="9896" formatCode="0.000">
                  <c:v>399.255</c:v>
                </c:pt>
                <c:pt idx="9897" formatCode="0.000">
                  <c:v>399.28100000000001</c:v>
                </c:pt>
                <c:pt idx="9898" formatCode="0.000">
                  <c:v>399.30700000000002</c:v>
                </c:pt>
                <c:pt idx="9899" formatCode="0.000">
                  <c:v>399.33300000000003</c:v>
                </c:pt>
                <c:pt idx="9900" formatCode="0.000">
                  <c:v>399.358</c:v>
                </c:pt>
                <c:pt idx="9901" formatCode="0.000">
                  <c:v>399.38400000000001</c:v>
                </c:pt>
                <c:pt idx="9902" formatCode="0.000">
                  <c:v>399.411</c:v>
                </c:pt>
                <c:pt idx="9903" formatCode="0.000">
                  <c:v>399.43700000000001</c:v>
                </c:pt>
                <c:pt idx="9904" formatCode="0.000">
                  <c:v>399.464</c:v>
                </c:pt>
                <c:pt idx="9905" formatCode="0.000">
                  <c:v>399.48899999999998</c:v>
                </c:pt>
                <c:pt idx="9906" formatCode="0.000">
                  <c:v>399.51600000000002</c:v>
                </c:pt>
                <c:pt idx="9907" formatCode="0.000">
                  <c:v>399.54199999999997</c:v>
                </c:pt>
                <c:pt idx="9908" formatCode="0.000">
                  <c:v>399.56799999999998</c:v>
                </c:pt>
                <c:pt idx="9909" formatCode="0.000">
                  <c:v>399.59500000000003</c:v>
                </c:pt>
                <c:pt idx="9910" formatCode="0.000">
                  <c:v>399.62099999999998</c:v>
                </c:pt>
                <c:pt idx="9911" formatCode="0.000">
                  <c:v>399.64699999999999</c:v>
                </c:pt>
                <c:pt idx="9912" formatCode="0.000">
                  <c:v>399.67399999999998</c:v>
                </c:pt>
                <c:pt idx="9913" formatCode="0.000">
                  <c:v>399.7</c:v>
                </c:pt>
                <c:pt idx="9914" formatCode="0.000">
                  <c:v>399.72800000000001</c:v>
                </c:pt>
                <c:pt idx="9915" formatCode="0.000">
                  <c:v>399.75299999999999</c:v>
                </c:pt>
                <c:pt idx="9916" formatCode="0.000">
                  <c:v>399.779</c:v>
                </c:pt>
                <c:pt idx="9917" formatCode="0.000">
                  <c:v>399.80599999999998</c:v>
                </c:pt>
                <c:pt idx="9918" formatCode="0.000">
                  <c:v>399.83199999999999</c:v>
                </c:pt>
                <c:pt idx="9919" formatCode="0.000">
                  <c:v>399.858</c:v>
                </c:pt>
                <c:pt idx="9920" formatCode="0.000">
                  <c:v>399.88499999999999</c:v>
                </c:pt>
                <c:pt idx="9921" formatCode="0.000">
                  <c:v>399.911</c:v>
                </c:pt>
                <c:pt idx="9922" formatCode="0.000">
                  <c:v>399.93700000000001</c:v>
                </c:pt>
                <c:pt idx="9923" formatCode="0.000">
                  <c:v>399.96199999999999</c:v>
                </c:pt>
                <c:pt idx="9924" formatCode="0.000">
                  <c:v>399.99099999999999</c:v>
                </c:pt>
                <c:pt idx="9925" formatCode="0.000">
                  <c:v>400.01499999999999</c:v>
                </c:pt>
                <c:pt idx="9926" formatCode="0.000">
                  <c:v>400.04300000000001</c:v>
                </c:pt>
                <c:pt idx="9927" formatCode="0.000">
                  <c:v>400.06900000000002</c:v>
                </c:pt>
                <c:pt idx="9928" formatCode="0.000">
                  <c:v>400.09500000000003</c:v>
                </c:pt>
                <c:pt idx="9929" formatCode="0.000">
                  <c:v>400.12</c:v>
                </c:pt>
                <c:pt idx="9930" formatCode="0.000">
                  <c:v>400.14800000000002</c:v>
                </c:pt>
                <c:pt idx="9931" formatCode="0.000">
                  <c:v>400.17200000000003</c:v>
                </c:pt>
                <c:pt idx="9932" formatCode="0.000">
                  <c:v>400.19900000000001</c:v>
                </c:pt>
                <c:pt idx="9933" formatCode="0.000">
                  <c:v>400.22500000000002</c:v>
                </c:pt>
                <c:pt idx="9934" formatCode="0.000">
                  <c:v>400.25099999999998</c:v>
                </c:pt>
                <c:pt idx="9935" formatCode="0.000">
                  <c:v>400.27800000000002</c:v>
                </c:pt>
                <c:pt idx="9936" formatCode="0.000">
                  <c:v>400.30399999999997</c:v>
                </c:pt>
                <c:pt idx="9937" formatCode="0.000">
                  <c:v>400.33</c:v>
                </c:pt>
                <c:pt idx="9938" formatCode="0.000">
                  <c:v>400.35500000000002</c:v>
                </c:pt>
                <c:pt idx="9939" formatCode="0.000">
                  <c:v>400.38099999999997</c:v>
                </c:pt>
                <c:pt idx="9940" formatCode="0.000">
                  <c:v>400.40699999999998</c:v>
                </c:pt>
                <c:pt idx="9941" formatCode="0.000">
                  <c:v>400.43400000000003</c:v>
                </c:pt>
                <c:pt idx="9942" formatCode="0.000">
                  <c:v>400.46100000000001</c:v>
                </c:pt>
                <c:pt idx="9943" formatCode="0.000">
                  <c:v>400.48599999999999</c:v>
                </c:pt>
                <c:pt idx="9944" formatCode="0.000">
                  <c:v>400.512</c:v>
                </c:pt>
                <c:pt idx="9945" formatCode="0.000">
                  <c:v>400.53899999999999</c:v>
                </c:pt>
                <c:pt idx="9946" formatCode="0.000">
                  <c:v>400.56400000000002</c:v>
                </c:pt>
                <c:pt idx="9947" formatCode="0.000">
                  <c:v>400.59100000000001</c:v>
                </c:pt>
                <c:pt idx="9948" formatCode="0.000">
                  <c:v>400.61799999999999</c:v>
                </c:pt>
                <c:pt idx="9949" formatCode="0.000">
                  <c:v>400.64299999999997</c:v>
                </c:pt>
                <c:pt idx="9950" formatCode="0.000">
                  <c:v>400.67</c:v>
                </c:pt>
                <c:pt idx="9951" formatCode="0.000">
                  <c:v>400.69600000000003</c:v>
                </c:pt>
                <c:pt idx="9952" formatCode="0.000">
                  <c:v>400.721</c:v>
                </c:pt>
                <c:pt idx="9953" formatCode="0.000">
                  <c:v>400.74799999999999</c:v>
                </c:pt>
                <c:pt idx="9954" formatCode="0.000">
                  <c:v>400.77499999999998</c:v>
                </c:pt>
                <c:pt idx="9955" formatCode="0.000">
                  <c:v>400.80099999999999</c:v>
                </c:pt>
                <c:pt idx="9956" formatCode="0.000">
                  <c:v>400.82600000000002</c:v>
                </c:pt>
                <c:pt idx="9957" formatCode="0.000">
                  <c:v>400.85300000000001</c:v>
                </c:pt>
                <c:pt idx="9958" formatCode="0.000">
                  <c:v>400.87900000000002</c:v>
                </c:pt>
                <c:pt idx="9959" formatCode="0.000">
                  <c:v>400.90300000000002</c:v>
                </c:pt>
                <c:pt idx="9960" formatCode="0.000">
                  <c:v>400.93</c:v>
                </c:pt>
                <c:pt idx="9961" formatCode="0.000">
                  <c:v>400.95499999999998</c:v>
                </c:pt>
                <c:pt idx="9962" formatCode="0.000">
                  <c:v>400.98200000000003</c:v>
                </c:pt>
                <c:pt idx="9963" formatCode="0.000">
                  <c:v>401.00700000000001</c:v>
                </c:pt>
                <c:pt idx="9964" formatCode="0.000">
                  <c:v>401.03199999999998</c:v>
                </c:pt>
                <c:pt idx="9965" formatCode="0.000">
                  <c:v>401.05900000000003</c:v>
                </c:pt>
                <c:pt idx="9966" formatCode="0.000">
                  <c:v>401.08600000000001</c:v>
                </c:pt>
                <c:pt idx="9967" formatCode="0.000">
                  <c:v>401.11</c:v>
                </c:pt>
                <c:pt idx="9968" formatCode="0.000">
                  <c:v>401.13600000000002</c:v>
                </c:pt>
                <c:pt idx="9969" formatCode="0.000">
                  <c:v>401.16300000000001</c:v>
                </c:pt>
                <c:pt idx="9970" formatCode="0.000">
                  <c:v>401.18700000000001</c:v>
                </c:pt>
                <c:pt idx="9971" formatCode="0.000">
                  <c:v>401.21300000000002</c:v>
                </c:pt>
                <c:pt idx="9972" formatCode="0.000">
                  <c:v>401.23899999999998</c:v>
                </c:pt>
                <c:pt idx="9973" formatCode="0.000">
                  <c:v>401.26600000000002</c:v>
                </c:pt>
                <c:pt idx="9974" formatCode="0.000">
                  <c:v>401.291</c:v>
                </c:pt>
                <c:pt idx="9975" formatCode="0.000">
                  <c:v>401.31700000000001</c:v>
                </c:pt>
                <c:pt idx="9976" formatCode="0.000">
                  <c:v>401.34399999999999</c:v>
                </c:pt>
                <c:pt idx="9977" formatCode="0.000">
                  <c:v>401.37</c:v>
                </c:pt>
                <c:pt idx="9978" formatCode="0.000">
                  <c:v>401.39499999999998</c:v>
                </c:pt>
                <c:pt idx="9979" formatCode="0.000">
                  <c:v>401.42200000000003</c:v>
                </c:pt>
                <c:pt idx="9980" formatCode="0.000">
                  <c:v>401.44900000000001</c:v>
                </c:pt>
                <c:pt idx="9981" formatCode="0.000">
                  <c:v>401.47500000000002</c:v>
                </c:pt>
                <c:pt idx="9982" formatCode="0.000">
                  <c:v>401.5</c:v>
                </c:pt>
                <c:pt idx="9983" formatCode="0.000">
                  <c:v>401.52699999999999</c:v>
                </c:pt>
                <c:pt idx="9984" formatCode="0.000">
                  <c:v>401.55399999999997</c:v>
                </c:pt>
                <c:pt idx="9985" formatCode="0.000">
                  <c:v>401.57900000000001</c:v>
                </c:pt>
                <c:pt idx="9986" formatCode="0.000">
                  <c:v>401.60500000000002</c:v>
                </c:pt>
                <c:pt idx="9987" formatCode="0.000">
                  <c:v>401.63299999999998</c:v>
                </c:pt>
                <c:pt idx="9988" formatCode="0.000">
                  <c:v>401.65800000000002</c:v>
                </c:pt>
                <c:pt idx="9989" formatCode="0.000">
                  <c:v>401.68599999999998</c:v>
                </c:pt>
                <c:pt idx="9990" formatCode="0.000">
                  <c:v>401.71199999999999</c:v>
                </c:pt>
                <c:pt idx="9991" formatCode="0.000">
                  <c:v>401.73899999999998</c:v>
                </c:pt>
                <c:pt idx="9992" formatCode="0.000">
                  <c:v>401.76600000000002</c:v>
                </c:pt>
                <c:pt idx="9993" formatCode="0.000">
                  <c:v>401.79199999999997</c:v>
                </c:pt>
                <c:pt idx="9994" formatCode="0.000">
                  <c:v>401.81900000000002</c:v>
                </c:pt>
                <c:pt idx="9995" formatCode="0.000">
                  <c:v>401.846</c:v>
                </c:pt>
                <c:pt idx="9996" formatCode="0.000">
                  <c:v>401.87299999999999</c:v>
                </c:pt>
                <c:pt idx="9997" formatCode="0.000">
                  <c:v>401.899</c:v>
                </c:pt>
                <c:pt idx="9998" formatCode="0.000">
                  <c:v>401.92700000000002</c:v>
                </c:pt>
                <c:pt idx="9999" formatCode="0.000">
                  <c:v>401.95400000000001</c:v>
                </c:pt>
                <c:pt idx="10000" formatCode="0.000">
                  <c:v>401.98099999999999</c:v>
                </c:pt>
                <c:pt idx="10001" formatCode="0.000">
                  <c:v>402.00599999999997</c:v>
                </c:pt>
                <c:pt idx="10002" formatCode="0.000">
                  <c:v>402.036</c:v>
                </c:pt>
                <c:pt idx="10003" formatCode="0.000">
                  <c:v>402.06299999999999</c:v>
                </c:pt>
                <c:pt idx="10004" formatCode="0.000">
                  <c:v>402.089</c:v>
                </c:pt>
                <c:pt idx="10005" formatCode="0.000">
                  <c:v>402.11700000000002</c:v>
                </c:pt>
                <c:pt idx="10006" formatCode="0.000">
                  <c:v>402.14299999999997</c:v>
                </c:pt>
                <c:pt idx="10007" formatCode="0.000">
                  <c:v>402.17</c:v>
                </c:pt>
                <c:pt idx="10008" formatCode="0.000">
                  <c:v>402.19600000000003</c:v>
                </c:pt>
                <c:pt idx="10009" formatCode="0.000">
                  <c:v>402.22500000000002</c:v>
                </c:pt>
                <c:pt idx="10010" formatCode="0.000">
                  <c:v>402.25200000000001</c:v>
                </c:pt>
                <c:pt idx="10011" formatCode="0.000">
                  <c:v>402.279</c:v>
                </c:pt>
                <c:pt idx="10012" formatCode="0.000">
                  <c:v>402.30599999999998</c:v>
                </c:pt>
                <c:pt idx="10013" formatCode="0.000">
                  <c:v>402.33199999999999</c:v>
                </c:pt>
                <c:pt idx="10014" formatCode="0.000">
                  <c:v>402.36</c:v>
                </c:pt>
                <c:pt idx="10015" formatCode="0.000">
                  <c:v>402.387</c:v>
                </c:pt>
                <c:pt idx="10016" formatCode="0.000">
                  <c:v>402.41500000000002</c:v>
                </c:pt>
                <c:pt idx="10017" formatCode="0.000">
                  <c:v>402.44200000000001</c:v>
                </c:pt>
                <c:pt idx="10018" formatCode="0.000">
                  <c:v>402.47</c:v>
                </c:pt>
                <c:pt idx="10019" formatCode="0.000">
                  <c:v>402.49799999999999</c:v>
                </c:pt>
                <c:pt idx="10020" formatCode="0.000">
                  <c:v>402.52499999999998</c:v>
                </c:pt>
                <c:pt idx="10021" formatCode="0.000">
                  <c:v>402.553</c:v>
                </c:pt>
                <c:pt idx="10022" formatCode="0.000">
                  <c:v>402.58</c:v>
                </c:pt>
                <c:pt idx="10023" formatCode="0.000">
                  <c:v>402.608</c:v>
                </c:pt>
                <c:pt idx="10024" formatCode="0.000">
                  <c:v>402.63499999999999</c:v>
                </c:pt>
                <c:pt idx="10025" formatCode="0.000">
                  <c:v>402.66199999999998</c:v>
                </c:pt>
                <c:pt idx="10026" formatCode="0.000">
                  <c:v>402.69099999999997</c:v>
                </c:pt>
                <c:pt idx="10027" formatCode="0.000">
                  <c:v>402.71699999999998</c:v>
                </c:pt>
                <c:pt idx="10028" formatCode="0.000">
                  <c:v>402.745</c:v>
                </c:pt>
                <c:pt idx="10029" formatCode="0.000">
                  <c:v>402.774</c:v>
                </c:pt>
                <c:pt idx="10030" formatCode="0.000">
                  <c:v>402.803</c:v>
                </c:pt>
                <c:pt idx="10031" formatCode="0.000">
                  <c:v>402.82799999999997</c:v>
                </c:pt>
                <c:pt idx="10032" formatCode="0.000">
                  <c:v>402.85700000000003</c:v>
                </c:pt>
                <c:pt idx="10033" formatCode="0.000">
                  <c:v>402.88499999999999</c:v>
                </c:pt>
                <c:pt idx="10034" formatCode="0.000">
                  <c:v>402.91300000000001</c:v>
                </c:pt>
                <c:pt idx="10035" formatCode="0.000">
                  <c:v>402.94099999999997</c:v>
                </c:pt>
                <c:pt idx="10036" formatCode="0.000">
                  <c:v>402.96800000000002</c:v>
                </c:pt>
                <c:pt idx="10037" formatCode="0.000">
                  <c:v>402.995</c:v>
                </c:pt>
                <c:pt idx="10038" formatCode="0.000">
                  <c:v>403.024</c:v>
                </c:pt>
                <c:pt idx="10039" formatCode="0.000">
                  <c:v>403.05200000000002</c:v>
                </c:pt>
                <c:pt idx="10040" formatCode="0.000">
                  <c:v>403.08100000000002</c:v>
                </c:pt>
                <c:pt idx="10041" formatCode="0.000">
                  <c:v>403.10899999999998</c:v>
                </c:pt>
                <c:pt idx="10042" formatCode="0.000">
                  <c:v>403.13799999999998</c:v>
                </c:pt>
                <c:pt idx="10043" formatCode="0.000">
                  <c:v>403.166</c:v>
                </c:pt>
                <c:pt idx="10044" formatCode="0.000">
                  <c:v>403.19299999999998</c:v>
                </c:pt>
                <c:pt idx="10045" formatCode="0.000">
                  <c:v>403.22</c:v>
                </c:pt>
                <c:pt idx="10046" formatCode="0.000">
                  <c:v>403.24799999999999</c:v>
                </c:pt>
                <c:pt idx="10047" formatCode="0.000">
                  <c:v>403.27800000000002</c:v>
                </c:pt>
                <c:pt idx="10048" formatCode="0.000">
                  <c:v>403.30500000000001</c:v>
                </c:pt>
                <c:pt idx="10049" formatCode="0.000">
                  <c:v>403.33300000000003</c:v>
                </c:pt>
                <c:pt idx="10050" formatCode="0.000">
                  <c:v>403.36200000000002</c:v>
                </c:pt>
                <c:pt idx="10051" formatCode="0.000">
                  <c:v>403.392</c:v>
                </c:pt>
                <c:pt idx="10052" formatCode="0.000">
                  <c:v>403.41899999999998</c:v>
                </c:pt>
                <c:pt idx="10053" formatCode="0.000">
                  <c:v>403.447</c:v>
                </c:pt>
                <c:pt idx="10054" formatCode="0.000">
                  <c:v>403.47500000000002</c:v>
                </c:pt>
                <c:pt idx="10055" formatCode="0.000">
                  <c:v>403.505</c:v>
                </c:pt>
                <c:pt idx="10056" formatCode="0.000">
                  <c:v>403.53199999999998</c:v>
                </c:pt>
                <c:pt idx="10057" formatCode="0.000">
                  <c:v>403.56</c:v>
                </c:pt>
                <c:pt idx="10058" formatCode="0.000">
                  <c:v>403.58800000000002</c:v>
                </c:pt>
                <c:pt idx="10059" formatCode="0.000">
                  <c:v>403.61700000000002</c:v>
                </c:pt>
                <c:pt idx="10060" formatCode="0.000">
                  <c:v>403.64499999999998</c:v>
                </c:pt>
                <c:pt idx="10061" formatCode="0.000">
                  <c:v>403.673</c:v>
                </c:pt>
                <c:pt idx="10062" formatCode="0.000">
                  <c:v>403.70100000000002</c:v>
                </c:pt>
                <c:pt idx="10063" formatCode="0.000">
                  <c:v>403.72899999999998</c:v>
                </c:pt>
                <c:pt idx="10064" formatCode="0.000">
                  <c:v>403.75700000000001</c:v>
                </c:pt>
                <c:pt idx="10065" formatCode="0.000">
                  <c:v>403.78500000000003</c:v>
                </c:pt>
                <c:pt idx="10066" formatCode="0.000">
                  <c:v>403.81400000000002</c:v>
                </c:pt>
                <c:pt idx="10067" formatCode="0.000">
                  <c:v>403.84199999999998</c:v>
                </c:pt>
                <c:pt idx="10068" formatCode="0.000">
                  <c:v>403.87</c:v>
                </c:pt>
                <c:pt idx="10069" formatCode="0.000">
                  <c:v>403.89800000000002</c:v>
                </c:pt>
                <c:pt idx="10070" formatCode="0.000">
                  <c:v>403.92500000000001</c:v>
                </c:pt>
                <c:pt idx="10071" formatCode="0.000">
                  <c:v>403.95499999999998</c:v>
                </c:pt>
                <c:pt idx="10072" formatCode="0.000">
                  <c:v>403.98200000000003</c:v>
                </c:pt>
                <c:pt idx="10073" formatCode="0.000">
                  <c:v>404.01100000000002</c:v>
                </c:pt>
                <c:pt idx="10074" formatCode="0.000">
                  <c:v>404.03899999999999</c:v>
                </c:pt>
                <c:pt idx="10075" formatCode="0.000">
                  <c:v>404.06900000000002</c:v>
                </c:pt>
                <c:pt idx="10076" formatCode="0.000">
                  <c:v>404.09500000000003</c:v>
                </c:pt>
                <c:pt idx="10077" formatCode="0.000">
                  <c:v>404.12400000000002</c:v>
                </c:pt>
                <c:pt idx="10078" formatCode="0.000">
                  <c:v>404.15199999999999</c:v>
                </c:pt>
                <c:pt idx="10079" formatCode="0.000">
                  <c:v>404.18099999999998</c:v>
                </c:pt>
                <c:pt idx="10080" formatCode="0.000">
                  <c:v>404.209</c:v>
                </c:pt>
                <c:pt idx="10081" formatCode="0.000">
                  <c:v>404.238</c:v>
                </c:pt>
                <c:pt idx="10082" formatCode="0.000">
                  <c:v>404.26600000000002</c:v>
                </c:pt>
                <c:pt idx="10083" formatCode="0.000">
                  <c:v>404.29500000000002</c:v>
                </c:pt>
                <c:pt idx="10084" formatCode="0.000">
                  <c:v>404.32299999999998</c:v>
                </c:pt>
                <c:pt idx="10085" formatCode="0.000">
                  <c:v>404.351</c:v>
                </c:pt>
                <c:pt idx="10086" formatCode="0.000">
                  <c:v>404.38099999999997</c:v>
                </c:pt>
                <c:pt idx="10087" formatCode="0.000">
                  <c:v>404.40800000000002</c:v>
                </c:pt>
                <c:pt idx="10088" formatCode="0.000">
                  <c:v>404.43599999999998</c:v>
                </c:pt>
                <c:pt idx="10089" formatCode="0.000">
                  <c:v>404.464</c:v>
                </c:pt>
                <c:pt idx="10090" formatCode="0.000">
                  <c:v>404.49200000000002</c:v>
                </c:pt>
                <c:pt idx="10091" formatCode="0.000">
                  <c:v>404.52</c:v>
                </c:pt>
                <c:pt idx="10092" formatCode="0.000">
                  <c:v>404.54899999999998</c:v>
                </c:pt>
                <c:pt idx="10093" formatCode="0.000">
                  <c:v>404.57499999999999</c:v>
                </c:pt>
                <c:pt idx="10094" formatCode="0.000">
                  <c:v>404.60399999999998</c:v>
                </c:pt>
                <c:pt idx="10095" formatCode="0.000">
                  <c:v>404.63099999999997</c:v>
                </c:pt>
                <c:pt idx="10096" formatCode="0.000">
                  <c:v>404.65800000000002</c:v>
                </c:pt>
                <c:pt idx="10097" formatCode="0.000">
                  <c:v>404.68700000000001</c:v>
                </c:pt>
                <c:pt idx="10098" formatCode="0.000">
                  <c:v>404.714</c:v>
                </c:pt>
                <c:pt idx="10099" formatCode="0.000">
                  <c:v>404.74400000000003</c:v>
                </c:pt>
                <c:pt idx="10100" formatCode="0.000">
                  <c:v>404.77100000000002</c:v>
                </c:pt>
                <c:pt idx="10101" formatCode="0.000">
                  <c:v>404.798</c:v>
                </c:pt>
                <c:pt idx="10102" formatCode="0.000">
                  <c:v>404.827</c:v>
                </c:pt>
                <c:pt idx="10103" formatCode="0.000">
                  <c:v>404.85300000000001</c:v>
                </c:pt>
                <c:pt idx="10104" formatCode="0.000">
                  <c:v>404.88099999999997</c:v>
                </c:pt>
                <c:pt idx="10105" formatCode="0.000">
                  <c:v>404.90800000000002</c:v>
                </c:pt>
                <c:pt idx="10106" formatCode="0.000">
                  <c:v>404.93599999999998</c:v>
                </c:pt>
                <c:pt idx="10107" formatCode="0.000">
                  <c:v>404.964</c:v>
                </c:pt>
                <c:pt idx="10108" formatCode="0.000">
                  <c:v>404.99099999999999</c:v>
                </c:pt>
                <c:pt idx="10109" formatCode="0.000">
                  <c:v>405.01900000000001</c:v>
                </c:pt>
                <c:pt idx="10110" formatCode="0.000">
                  <c:v>405.048</c:v>
                </c:pt>
                <c:pt idx="10111" formatCode="0.000">
                  <c:v>405.07499999999999</c:v>
                </c:pt>
                <c:pt idx="10112" formatCode="0.000">
                  <c:v>405.1</c:v>
                </c:pt>
                <c:pt idx="10113" formatCode="0.000">
                  <c:v>405.12799999999999</c:v>
                </c:pt>
                <c:pt idx="10114" formatCode="0.000">
                  <c:v>405.15499999999997</c:v>
                </c:pt>
                <c:pt idx="10115" formatCode="0.000">
                  <c:v>405.18299999999999</c:v>
                </c:pt>
                <c:pt idx="10116" formatCode="0.000">
                  <c:v>405.20800000000003</c:v>
                </c:pt>
                <c:pt idx="10117" formatCode="0.000">
                  <c:v>405.23399999999998</c:v>
                </c:pt>
                <c:pt idx="10118" formatCode="0.000">
                  <c:v>405.26299999999998</c:v>
                </c:pt>
                <c:pt idx="10119" formatCode="0.000">
                  <c:v>405.29</c:v>
                </c:pt>
                <c:pt idx="10120" formatCode="0.000">
                  <c:v>405.31599999999997</c:v>
                </c:pt>
                <c:pt idx="10121" formatCode="0.000">
                  <c:v>405.34100000000001</c:v>
                </c:pt>
                <c:pt idx="10122" formatCode="0.000">
                  <c:v>405.37</c:v>
                </c:pt>
                <c:pt idx="10123" formatCode="0.000">
                  <c:v>405.39600000000002</c:v>
                </c:pt>
                <c:pt idx="10124" formatCode="0.000">
                  <c:v>405.42200000000003</c:v>
                </c:pt>
                <c:pt idx="10125" formatCode="0.000">
                  <c:v>405.44600000000003</c:v>
                </c:pt>
                <c:pt idx="10126" formatCode="0.000">
                  <c:v>405.47399999999999</c:v>
                </c:pt>
                <c:pt idx="10127" formatCode="0.000">
                  <c:v>405.5</c:v>
                </c:pt>
                <c:pt idx="10128" formatCode="0.000">
                  <c:v>405.52600000000001</c:v>
                </c:pt>
                <c:pt idx="10129" formatCode="0.000">
                  <c:v>405.55200000000002</c:v>
                </c:pt>
                <c:pt idx="10130" formatCode="0.000">
                  <c:v>405.57799999999997</c:v>
                </c:pt>
                <c:pt idx="10131" formatCode="0.000">
                  <c:v>405.60399999999998</c:v>
                </c:pt>
                <c:pt idx="10132" formatCode="0.000">
                  <c:v>405.63</c:v>
                </c:pt>
                <c:pt idx="10133" formatCode="0.000">
                  <c:v>405.65499999999997</c:v>
                </c:pt>
                <c:pt idx="10134" formatCode="0.000">
                  <c:v>405.68099999999998</c:v>
                </c:pt>
                <c:pt idx="10135" formatCode="0.000">
                  <c:v>405.70600000000002</c:v>
                </c:pt>
                <c:pt idx="10136" formatCode="0.000">
                  <c:v>405.733</c:v>
                </c:pt>
                <c:pt idx="10137" formatCode="0.000">
                  <c:v>405.75700000000001</c:v>
                </c:pt>
                <c:pt idx="10138" formatCode="0.000">
                  <c:v>405.78399999999999</c:v>
                </c:pt>
                <c:pt idx="10139" formatCode="0.000">
                  <c:v>405.80900000000003</c:v>
                </c:pt>
                <c:pt idx="10140" formatCode="0.000">
                  <c:v>405.834</c:v>
                </c:pt>
                <c:pt idx="10141" formatCode="0.000">
                  <c:v>405.85899999999998</c:v>
                </c:pt>
                <c:pt idx="10142" formatCode="0.000">
                  <c:v>405.88400000000001</c:v>
                </c:pt>
                <c:pt idx="10143" formatCode="0.000">
                  <c:v>405.90899999999999</c:v>
                </c:pt>
                <c:pt idx="10144" formatCode="0.000">
                  <c:v>405.935</c:v>
                </c:pt>
                <c:pt idx="10145" formatCode="0.000">
                  <c:v>405.959</c:v>
                </c:pt>
                <c:pt idx="10146" formatCode="0.000">
                  <c:v>405.98500000000001</c:v>
                </c:pt>
                <c:pt idx="10147" formatCode="0.000">
                  <c:v>406.00900000000001</c:v>
                </c:pt>
                <c:pt idx="10148" formatCode="0.000">
                  <c:v>406.03300000000002</c:v>
                </c:pt>
                <c:pt idx="10149" formatCode="0.000">
                  <c:v>406.06</c:v>
                </c:pt>
                <c:pt idx="10150" formatCode="0.000">
                  <c:v>406.08300000000003</c:v>
                </c:pt>
                <c:pt idx="10151" formatCode="0.000">
                  <c:v>406.10599999999999</c:v>
                </c:pt>
                <c:pt idx="10152" formatCode="0.000">
                  <c:v>406.13</c:v>
                </c:pt>
                <c:pt idx="10153" formatCode="0.000">
                  <c:v>406.154</c:v>
                </c:pt>
                <c:pt idx="10154" formatCode="0.000">
                  <c:v>406.178</c:v>
                </c:pt>
                <c:pt idx="10155" formatCode="0.000">
                  <c:v>406.202</c:v>
                </c:pt>
                <c:pt idx="10156" formatCode="0.000">
                  <c:v>406.226</c:v>
                </c:pt>
                <c:pt idx="10157" formatCode="0.000">
                  <c:v>406.25200000000001</c:v>
                </c:pt>
                <c:pt idx="10158" formatCode="0.000">
                  <c:v>406.27600000000001</c:v>
                </c:pt>
                <c:pt idx="10159" formatCode="0.000">
                  <c:v>406.29899999999998</c:v>
                </c:pt>
                <c:pt idx="10160" formatCode="0.000">
                  <c:v>406.32400000000001</c:v>
                </c:pt>
                <c:pt idx="10161" formatCode="0.000">
                  <c:v>406.34800000000001</c:v>
                </c:pt>
                <c:pt idx="10162" formatCode="0.000">
                  <c:v>406.37299999999999</c:v>
                </c:pt>
                <c:pt idx="10163" formatCode="0.000">
                  <c:v>406.39600000000002</c:v>
                </c:pt>
                <c:pt idx="10164" formatCode="0.000">
                  <c:v>406.42099999999999</c:v>
                </c:pt>
                <c:pt idx="10165" formatCode="0.000">
                  <c:v>406.44600000000003</c:v>
                </c:pt>
                <c:pt idx="10166" formatCode="0.000">
                  <c:v>406.47</c:v>
                </c:pt>
                <c:pt idx="10167" formatCode="0.000">
                  <c:v>406.49200000000002</c:v>
                </c:pt>
                <c:pt idx="10168" formatCode="0.000">
                  <c:v>406.517</c:v>
                </c:pt>
                <c:pt idx="10169" formatCode="0.000">
                  <c:v>406.541</c:v>
                </c:pt>
                <c:pt idx="10170" formatCode="0.000">
                  <c:v>406.56299999999999</c:v>
                </c:pt>
                <c:pt idx="10171" formatCode="0.000">
                  <c:v>406.58600000000001</c:v>
                </c:pt>
                <c:pt idx="10172" formatCode="0.000">
                  <c:v>406.61099999999999</c:v>
                </c:pt>
                <c:pt idx="10173" formatCode="0.000">
                  <c:v>406.637</c:v>
                </c:pt>
                <c:pt idx="10174" formatCode="0.000">
                  <c:v>406.66199999999998</c:v>
                </c:pt>
                <c:pt idx="10175" formatCode="0.000">
                  <c:v>406.68900000000002</c:v>
                </c:pt>
                <c:pt idx="10176" formatCode="0.000">
                  <c:v>406.71600000000001</c:v>
                </c:pt>
                <c:pt idx="10177" formatCode="0.000">
                  <c:v>406.74299999999999</c:v>
                </c:pt>
                <c:pt idx="10178" formatCode="0.000">
                  <c:v>406.77100000000002</c:v>
                </c:pt>
                <c:pt idx="10179" formatCode="0.000">
                  <c:v>406.798</c:v>
                </c:pt>
                <c:pt idx="10180" formatCode="0.000">
                  <c:v>406.822</c:v>
                </c:pt>
                <c:pt idx="10181" formatCode="0.000">
                  <c:v>406.84699999999998</c:v>
                </c:pt>
                <c:pt idx="10182" formatCode="0.000">
                  <c:v>406.86799999999999</c:v>
                </c:pt>
                <c:pt idx="10183" formatCode="0.000">
                  <c:v>406.89</c:v>
                </c:pt>
                <c:pt idx="10184" formatCode="0.000">
                  <c:v>406.91300000000001</c:v>
                </c:pt>
                <c:pt idx="10185" formatCode="0.000">
                  <c:v>406.935</c:v>
                </c:pt>
                <c:pt idx="10186" formatCode="0.000">
                  <c:v>406.95699999999999</c:v>
                </c:pt>
                <c:pt idx="10187" formatCode="0.000">
                  <c:v>406.97899999999998</c:v>
                </c:pt>
                <c:pt idx="10188" formatCode="0.000">
                  <c:v>407.00099999999998</c:v>
                </c:pt>
                <c:pt idx="10189" formatCode="0.000">
                  <c:v>407.02199999999999</c:v>
                </c:pt>
                <c:pt idx="10190" formatCode="0.000">
                  <c:v>407.04500000000002</c:v>
                </c:pt>
                <c:pt idx="10191" formatCode="0.000">
                  <c:v>407.06700000000001</c:v>
                </c:pt>
                <c:pt idx="10192" formatCode="0.000">
                  <c:v>407.08600000000001</c:v>
                </c:pt>
                <c:pt idx="10193" formatCode="0.000">
                  <c:v>407.108</c:v>
                </c:pt>
                <c:pt idx="10194" formatCode="0.000">
                  <c:v>407.13</c:v>
                </c:pt>
                <c:pt idx="10195" formatCode="0.000">
                  <c:v>407.15100000000001</c:v>
                </c:pt>
                <c:pt idx="10196" formatCode="0.000">
                  <c:v>407.17200000000003</c:v>
                </c:pt>
                <c:pt idx="10197" formatCode="0.000">
                  <c:v>407.19099999999997</c:v>
                </c:pt>
                <c:pt idx="10198" formatCode="0.000">
                  <c:v>407.21499999999997</c:v>
                </c:pt>
                <c:pt idx="10199" formatCode="0.000">
                  <c:v>407.23599999999999</c:v>
                </c:pt>
                <c:pt idx="10200" formatCode="0.000">
                  <c:v>407.255</c:v>
                </c:pt>
                <c:pt idx="10201" formatCode="0.000">
                  <c:v>407.27699999999999</c:v>
                </c:pt>
                <c:pt idx="10202" formatCode="0.000">
                  <c:v>407.298</c:v>
                </c:pt>
                <c:pt idx="10203" formatCode="0.000">
                  <c:v>407.32</c:v>
                </c:pt>
                <c:pt idx="10204" formatCode="0.000">
                  <c:v>407.34100000000001</c:v>
                </c:pt>
                <c:pt idx="10205" formatCode="0.000">
                  <c:v>407.36099999999999</c:v>
                </c:pt>
                <c:pt idx="10206" formatCode="0.000">
                  <c:v>407.38200000000001</c:v>
                </c:pt>
                <c:pt idx="10207" formatCode="0.000">
                  <c:v>407.40199999999999</c:v>
                </c:pt>
                <c:pt idx="10208" formatCode="0.000">
                  <c:v>407.42200000000003</c:v>
                </c:pt>
                <c:pt idx="10209" formatCode="0.000">
                  <c:v>407.44600000000003</c:v>
                </c:pt>
                <c:pt idx="10210" formatCode="0.000">
                  <c:v>407.464</c:v>
                </c:pt>
                <c:pt idx="10211" formatCode="0.000">
                  <c:v>407.483</c:v>
                </c:pt>
                <c:pt idx="10212" formatCode="0.000">
                  <c:v>407.50299999999999</c:v>
                </c:pt>
                <c:pt idx="10213" formatCode="0.000">
                  <c:v>407.52300000000002</c:v>
                </c:pt>
                <c:pt idx="10214" formatCode="0.000">
                  <c:v>407.54199999999997</c:v>
                </c:pt>
                <c:pt idx="10215" formatCode="0.000">
                  <c:v>407.56299999999999</c:v>
                </c:pt>
                <c:pt idx="10216" formatCode="0.000">
                  <c:v>407.58300000000003</c:v>
                </c:pt>
                <c:pt idx="10217" formatCode="0.000">
                  <c:v>407.60199999999998</c:v>
                </c:pt>
                <c:pt idx="10218" formatCode="0.000">
                  <c:v>407.62099999999998</c:v>
                </c:pt>
                <c:pt idx="10219" formatCode="0.000">
                  <c:v>407.64299999999997</c:v>
                </c:pt>
                <c:pt idx="10220" formatCode="0.000">
                  <c:v>407.661</c:v>
                </c:pt>
                <c:pt idx="10221" formatCode="0.000">
                  <c:v>407.68</c:v>
                </c:pt>
                <c:pt idx="10222" formatCode="0.000">
                  <c:v>407.697</c:v>
                </c:pt>
                <c:pt idx="10223" formatCode="0.000">
                  <c:v>407.71699999999998</c:v>
                </c:pt>
                <c:pt idx="10224" formatCode="0.000">
                  <c:v>407.738</c:v>
                </c:pt>
                <c:pt idx="10225" formatCode="0.000">
                  <c:v>407.75599999999997</c:v>
                </c:pt>
                <c:pt idx="10226" formatCode="0.000">
                  <c:v>407.77499999999998</c:v>
                </c:pt>
                <c:pt idx="10227" formatCode="0.000">
                  <c:v>407.79399999999998</c:v>
                </c:pt>
                <c:pt idx="10228" formatCode="0.000">
                  <c:v>407.81299999999999</c:v>
                </c:pt>
                <c:pt idx="10229" formatCode="0.000">
                  <c:v>407.83499999999998</c:v>
                </c:pt>
                <c:pt idx="10230" formatCode="0.000">
                  <c:v>407.85300000000001</c:v>
                </c:pt>
                <c:pt idx="10231" formatCode="0.000">
                  <c:v>407.87400000000002</c:v>
                </c:pt>
                <c:pt idx="10232" formatCode="0.000">
                  <c:v>407.89100000000002</c:v>
                </c:pt>
                <c:pt idx="10233" formatCode="0.000">
                  <c:v>407.91300000000001</c:v>
                </c:pt>
                <c:pt idx="10234" formatCode="0.000">
                  <c:v>407.93299999999999</c:v>
                </c:pt>
                <c:pt idx="10235" formatCode="0.000">
                  <c:v>407.95299999999997</c:v>
                </c:pt>
                <c:pt idx="10236" formatCode="0.000">
                  <c:v>407.97300000000001</c:v>
                </c:pt>
                <c:pt idx="10237" formatCode="0.000">
                  <c:v>407.99299999999999</c:v>
                </c:pt>
                <c:pt idx="10238" formatCode="0.000">
                  <c:v>408.01299999999998</c:v>
                </c:pt>
                <c:pt idx="10239" formatCode="0.000">
                  <c:v>408.03300000000002</c:v>
                </c:pt>
                <c:pt idx="10240" formatCode="0.000">
                  <c:v>408.05200000000002</c:v>
                </c:pt>
                <c:pt idx="10241" formatCode="0.000">
                  <c:v>408.06900000000002</c:v>
                </c:pt>
                <c:pt idx="10242" formatCode="0.000">
                  <c:v>408.089</c:v>
                </c:pt>
                <c:pt idx="10243" formatCode="0.000">
                  <c:v>408.10700000000003</c:v>
                </c:pt>
                <c:pt idx="10244" formatCode="0.000">
                  <c:v>408.12599999999998</c:v>
                </c:pt>
                <c:pt idx="10245" formatCode="0.000">
                  <c:v>408.14600000000002</c:v>
                </c:pt>
                <c:pt idx="10246" formatCode="0.000">
                  <c:v>408.16500000000002</c:v>
                </c:pt>
                <c:pt idx="10247" formatCode="0.000">
                  <c:v>408.18200000000002</c:v>
                </c:pt>
                <c:pt idx="10248" formatCode="0.000">
                  <c:v>408.202</c:v>
                </c:pt>
                <c:pt idx="10249" formatCode="0.000">
                  <c:v>408.221</c:v>
                </c:pt>
                <c:pt idx="10250" formatCode="0.000">
                  <c:v>408.24</c:v>
                </c:pt>
                <c:pt idx="10251" formatCode="0.000">
                  <c:v>408.25700000000001</c:v>
                </c:pt>
                <c:pt idx="10252" formatCode="0.000">
                  <c:v>408.27699999999999</c:v>
                </c:pt>
                <c:pt idx="10253" formatCode="0.000">
                  <c:v>408.29300000000001</c:v>
                </c:pt>
                <c:pt idx="10254" formatCode="0.000">
                  <c:v>408.31099999999998</c:v>
                </c:pt>
                <c:pt idx="10255" formatCode="0.000">
                  <c:v>408.32900000000001</c:v>
                </c:pt>
                <c:pt idx="10256" formatCode="0.000">
                  <c:v>408.34899999999999</c:v>
                </c:pt>
                <c:pt idx="10257" formatCode="0.000">
                  <c:v>408.36599999999999</c:v>
                </c:pt>
                <c:pt idx="10258" formatCode="0.000">
                  <c:v>408.38400000000001</c:v>
                </c:pt>
                <c:pt idx="10259" formatCode="0.000">
                  <c:v>408.40100000000001</c:v>
                </c:pt>
                <c:pt idx="10260" formatCode="0.000">
                  <c:v>408.42099999999999</c:v>
                </c:pt>
                <c:pt idx="10261" formatCode="0.000">
                  <c:v>408.43799999999999</c:v>
                </c:pt>
                <c:pt idx="10262" formatCode="0.000">
                  <c:v>408.45800000000003</c:v>
                </c:pt>
                <c:pt idx="10263" formatCode="0.000">
                  <c:v>408.47399999999999</c:v>
                </c:pt>
                <c:pt idx="10264" formatCode="0.000">
                  <c:v>408.49200000000002</c:v>
                </c:pt>
                <c:pt idx="10265" formatCode="0.000">
                  <c:v>408.51100000000002</c:v>
                </c:pt>
                <c:pt idx="10266" formatCode="0.000">
                  <c:v>408.52800000000002</c:v>
                </c:pt>
                <c:pt idx="10267" formatCode="0.000">
                  <c:v>408.54599999999999</c:v>
                </c:pt>
                <c:pt idx="10268" formatCode="0.000">
                  <c:v>408.56400000000002</c:v>
                </c:pt>
                <c:pt idx="10269" formatCode="0.000">
                  <c:v>408.58</c:v>
                </c:pt>
                <c:pt idx="10270" formatCode="0.000">
                  <c:v>408.596</c:v>
                </c:pt>
                <c:pt idx="10271" formatCode="0.000">
                  <c:v>408.61399999999998</c:v>
                </c:pt>
                <c:pt idx="10272" formatCode="0.000">
                  <c:v>408.63299999999998</c:v>
                </c:pt>
                <c:pt idx="10273" formatCode="0.000">
                  <c:v>408.64699999999999</c:v>
                </c:pt>
                <c:pt idx="10274" formatCode="0.000">
                  <c:v>408.666</c:v>
                </c:pt>
                <c:pt idx="10275" formatCode="0.000">
                  <c:v>408.68200000000002</c:v>
                </c:pt>
                <c:pt idx="10276" formatCode="0.000">
                  <c:v>408.69799999999998</c:v>
                </c:pt>
                <c:pt idx="10277" formatCode="0.000">
                  <c:v>408.71600000000001</c:v>
                </c:pt>
                <c:pt idx="10278" formatCode="0.000">
                  <c:v>408.73399999999998</c:v>
                </c:pt>
                <c:pt idx="10279" formatCode="0.000">
                  <c:v>408.74799999999999</c:v>
                </c:pt>
                <c:pt idx="10280" formatCode="0.000">
                  <c:v>408.76499999999999</c:v>
                </c:pt>
                <c:pt idx="10281" formatCode="0.000">
                  <c:v>408.78199999999998</c:v>
                </c:pt>
                <c:pt idx="10282" formatCode="0.000">
                  <c:v>408.79899999999998</c:v>
                </c:pt>
                <c:pt idx="10283" formatCode="0.000">
                  <c:v>408.815</c:v>
                </c:pt>
                <c:pt idx="10284" formatCode="0.000">
                  <c:v>408.83100000000002</c:v>
                </c:pt>
                <c:pt idx="10285" formatCode="0.000">
                  <c:v>408.84699999999998</c:v>
                </c:pt>
                <c:pt idx="10286" formatCode="0.000">
                  <c:v>408.86399999999998</c:v>
                </c:pt>
                <c:pt idx="10287" formatCode="0.000">
                  <c:v>408.88</c:v>
                </c:pt>
                <c:pt idx="10288" formatCode="0.000">
                  <c:v>408.89400000000001</c:v>
                </c:pt>
                <c:pt idx="10289" formatCode="0.000">
                  <c:v>408.911</c:v>
                </c:pt>
                <c:pt idx="10290" formatCode="0.000">
                  <c:v>408.92700000000002</c:v>
                </c:pt>
                <c:pt idx="10291" formatCode="0.000">
                  <c:v>408.94200000000001</c:v>
                </c:pt>
                <c:pt idx="10292" formatCode="0.000">
                  <c:v>408.95699999999999</c:v>
                </c:pt>
                <c:pt idx="10293" formatCode="0.000">
                  <c:v>408.97199999999998</c:v>
                </c:pt>
                <c:pt idx="10294" formatCode="0.000">
                  <c:v>408.98700000000002</c:v>
                </c:pt>
                <c:pt idx="10295" formatCode="0.000">
                  <c:v>409.00400000000002</c:v>
                </c:pt>
                <c:pt idx="10296" formatCode="0.000">
                  <c:v>409.02</c:v>
                </c:pt>
                <c:pt idx="10297" formatCode="0.000">
                  <c:v>409.036</c:v>
                </c:pt>
                <c:pt idx="10298" formatCode="0.000">
                  <c:v>409.05099999999999</c:v>
                </c:pt>
                <c:pt idx="10299" formatCode="0.000">
                  <c:v>409.06299999999999</c:v>
                </c:pt>
                <c:pt idx="10300" formatCode="0.000">
                  <c:v>409.07900000000001</c:v>
                </c:pt>
                <c:pt idx="10301" formatCode="0.000">
                  <c:v>409.09300000000002</c:v>
                </c:pt>
                <c:pt idx="10302" formatCode="0.000">
                  <c:v>409.10599999999999</c:v>
                </c:pt>
                <c:pt idx="10303" formatCode="0.000">
                  <c:v>409.12200000000001</c:v>
                </c:pt>
                <c:pt idx="10304" formatCode="0.000">
                  <c:v>409.13499999999999</c:v>
                </c:pt>
                <c:pt idx="10305" formatCode="0.000">
                  <c:v>409.15100000000001</c:v>
                </c:pt>
                <c:pt idx="10306" formatCode="0.000">
                  <c:v>409.16500000000002</c:v>
                </c:pt>
                <c:pt idx="10307" formatCode="0.000">
                  <c:v>409.18</c:v>
                </c:pt>
                <c:pt idx="10308" formatCode="0.000">
                  <c:v>409.19400000000002</c:v>
                </c:pt>
                <c:pt idx="10309" formatCode="0.000">
                  <c:v>409.20800000000003</c:v>
                </c:pt>
                <c:pt idx="10310" formatCode="0.000">
                  <c:v>409.22199999999998</c:v>
                </c:pt>
                <c:pt idx="10311" formatCode="0.000">
                  <c:v>409.23599999999999</c:v>
                </c:pt>
                <c:pt idx="10312" formatCode="0.000">
                  <c:v>409.24900000000002</c:v>
                </c:pt>
                <c:pt idx="10313" formatCode="0.000">
                  <c:v>409.26400000000001</c:v>
                </c:pt>
                <c:pt idx="10314" formatCode="0.000">
                  <c:v>409.27600000000001</c:v>
                </c:pt>
                <c:pt idx="10315" formatCode="0.000">
                  <c:v>409.291</c:v>
                </c:pt>
                <c:pt idx="10316" formatCode="0.000">
                  <c:v>409.303</c:v>
                </c:pt>
                <c:pt idx="10317" formatCode="0.000">
                  <c:v>409.31599999999997</c:v>
                </c:pt>
                <c:pt idx="10318" formatCode="0.000">
                  <c:v>409.33</c:v>
                </c:pt>
                <c:pt idx="10319" formatCode="0.000">
                  <c:v>409.34300000000002</c:v>
                </c:pt>
                <c:pt idx="10320" formatCode="0.000">
                  <c:v>409.35700000000003</c:v>
                </c:pt>
                <c:pt idx="10321" formatCode="0.000">
                  <c:v>409.37</c:v>
                </c:pt>
                <c:pt idx="10322" formatCode="0.000">
                  <c:v>409.38299999999998</c:v>
                </c:pt>
                <c:pt idx="10323" formatCode="0.000">
                  <c:v>409.39600000000002</c:v>
                </c:pt>
                <c:pt idx="10324" formatCode="0.000">
                  <c:v>409.41</c:v>
                </c:pt>
                <c:pt idx="10325" formatCode="0.000">
                  <c:v>409.42200000000003</c:v>
                </c:pt>
                <c:pt idx="10326" formatCode="0.000">
                  <c:v>409.43400000000003</c:v>
                </c:pt>
                <c:pt idx="10327" formatCode="0.000">
                  <c:v>409.44600000000003</c:v>
                </c:pt>
                <c:pt idx="10328" formatCode="0.000">
                  <c:v>409.46</c:v>
                </c:pt>
                <c:pt idx="10329" formatCode="0.000">
                  <c:v>409.47399999999999</c:v>
                </c:pt>
                <c:pt idx="10330" formatCode="0.000">
                  <c:v>409.48399999999998</c:v>
                </c:pt>
                <c:pt idx="10331" formatCode="0.000">
                  <c:v>409.49700000000001</c:v>
                </c:pt>
                <c:pt idx="10332" formatCode="0.000">
                  <c:v>409.50900000000001</c:v>
                </c:pt>
                <c:pt idx="10333" formatCode="0.000">
                  <c:v>409.52100000000002</c:v>
                </c:pt>
                <c:pt idx="10334" formatCode="0.000">
                  <c:v>409.53399999999999</c:v>
                </c:pt>
                <c:pt idx="10335" formatCode="0.000">
                  <c:v>409.54599999999999</c:v>
                </c:pt>
                <c:pt idx="10336" formatCode="0.000">
                  <c:v>409.56</c:v>
                </c:pt>
                <c:pt idx="10337" formatCode="0.000">
                  <c:v>409.57100000000003</c:v>
                </c:pt>
                <c:pt idx="10338" formatCode="0.000">
                  <c:v>409.58300000000003</c:v>
                </c:pt>
                <c:pt idx="10339" formatCode="0.000">
                  <c:v>409.59500000000003</c:v>
                </c:pt>
                <c:pt idx="10340" formatCode="0.000">
                  <c:v>409.60599999999999</c:v>
                </c:pt>
                <c:pt idx="10341" formatCode="0.000">
                  <c:v>409.61900000000003</c:v>
                </c:pt>
                <c:pt idx="10342" formatCode="0.000">
                  <c:v>409.63099999999997</c:v>
                </c:pt>
                <c:pt idx="10343" formatCode="0.000">
                  <c:v>409.642</c:v>
                </c:pt>
                <c:pt idx="10344" formatCode="0.000">
                  <c:v>409.654</c:v>
                </c:pt>
                <c:pt idx="10345" formatCode="0.000">
                  <c:v>409.666</c:v>
                </c:pt>
                <c:pt idx="10346" formatCode="0.000">
                  <c:v>409.678</c:v>
                </c:pt>
                <c:pt idx="10347" formatCode="0.000">
                  <c:v>409.68900000000002</c:v>
                </c:pt>
                <c:pt idx="10348" formatCode="0.000">
                  <c:v>409.7</c:v>
                </c:pt>
                <c:pt idx="10349" formatCode="0.000">
                  <c:v>409.71199999999999</c:v>
                </c:pt>
                <c:pt idx="10350" formatCode="0.000">
                  <c:v>409.72199999999998</c:v>
                </c:pt>
                <c:pt idx="10351" formatCode="0.000">
                  <c:v>409.733</c:v>
                </c:pt>
                <c:pt idx="10352" formatCode="0.000">
                  <c:v>409.74400000000003</c:v>
                </c:pt>
                <c:pt idx="10353" formatCode="0.000">
                  <c:v>409.755</c:v>
                </c:pt>
                <c:pt idx="10354" formatCode="0.000">
                  <c:v>409.76600000000002</c:v>
                </c:pt>
                <c:pt idx="10355" formatCode="0.000">
                  <c:v>409.77600000000001</c:v>
                </c:pt>
                <c:pt idx="10356" formatCode="0.000">
                  <c:v>409.78699999999998</c:v>
                </c:pt>
                <c:pt idx="10357" formatCode="0.000">
                  <c:v>409.79700000000003</c:v>
                </c:pt>
                <c:pt idx="10358" formatCode="0.000">
                  <c:v>409.80799999999999</c:v>
                </c:pt>
                <c:pt idx="10359" formatCode="0.000">
                  <c:v>409.81799999999998</c:v>
                </c:pt>
                <c:pt idx="10360" formatCode="0.000">
                  <c:v>412.38299999999998</c:v>
                </c:pt>
                <c:pt idx="10361" formatCode="0.000">
                  <c:v>412.39499999999998</c:v>
                </c:pt>
                <c:pt idx="10362" formatCode="0.000">
                  <c:v>412.40300000000002</c:v>
                </c:pt>
                <c:pt idx="10363" formatCode="0.000">
                  <c:v>412.41500000000002</c:v>
                </c:pt>
                <c:pt idx="10364" formatCode="0.000">
                  <c:v>412.42500000000001</c:v>
                </c:pt>
                <c:pt idx="10365" formatCode="0.000">
                  <c:v>412.43599999999998</c:v>
                </c:pt>
                <c:pt idx="10366" formatCode="0.000">
                  <c:v>412.44600000000003</c:v>
                </c:pt>
                <c:pt idx="10367" formatCode="0.000">
                  <c:v>412.45600000000002</c:v>
                </c:pt>
                <c:pt idx="10368" formatCode="0.000">
                  <c:v>412.46800000000002</c:v>
                </c:pt>
                <c:pt idx="10369" formatCode="0.000">
                  <c:v>412.47899999999998</c:v>
                </c:pt>
                <c:pt idx="10370" formatCode="0.000">
                  <c:v>412.48700000000002</c:v>
                </c:pt>
                <c:pt idx="10371" formatCode="0.000">
                  <c:v>412.49900000000002</c:v>
                </c:pt>
                <c:pt idx="10372" formatCode="0.000">
                  <c:v>412.50900000000001</c:v>
                </c:pt>
                <c:pt idx="10373" formatCode="0.000">
                  <c:v>412.52</c:v>
                </c:pt>
                <c:pt idx="10374" formatCode="0.000">
                  <c:v>412.53</c:v>
                </c:pt>
                <c:pt idx="10375" formatCode="0.000">
                  <c:v>412.541</c:v>
                </c:pt>
                <c:pt idx="10376" formatCode="0.000">
                  <c:v>412.55200000000002</c:v>
                </c:pt>
                <c:pt idx="10377" formatCode="0.000">
                  <c:v>412.56200000000001</c:v>
                </c:pt>
                <c:pt idx="10378" formatCode="0.000">
                  <c:v>412.57400000000001</c:v>
                </c:pt>
                <c:pt idx="10379" formatCode="0.000">
                  <c:v>412.58499999999998</c:v>
                </c:pt>
                <c:pt idx="10380" formatCode="0.000">
                  <c:v>412.596</c:v>
                </c:pt>
                <c:pt idx="10381" formatCode="0.000">
                  <c:v>412.60500000000002</c:v>
                </c:pt>
                <c:pt idx="10382" formatCode="0.000">
                  <c:v>412.61700000000002</c:v>
                </c:pt>
                <c:pt idx="10383" formatCode="0.000">
                  <c:v>412.62799999999999</c:v>
                </c:pt>
                <c:pt idx="10384" formatCode="0.000">
                  <c:v>412.63900000000001</c:v>
                </c:pt>
                <c:pt idx="10385" formatCode="0.000">
                  <c:v>412.649</c:v>
                </c:pt>
                <c:pt idx="10386" formatCode="0.000">
                  <c:v>412.66</c:v>
                </c:pt>
                <c:pt idx="10387" formatCode="0.000">
                  <c:v>412.67200000000003</c:v>
                </c:pt>
                <c:pt idx="10388" formatCode="0.000">
                  <c:v>412.68400000000003</c:v>
                </c:pt>
                <c:pt idx="10389" formatCode="0.000">
                  <c:v>412.697</c:v>
                </c:pt>
                <c:pt idx="10390" formatCode="0.000">
                  <c:v>412.70699999999999</c:v>
                </c:pt>
                <c:pt idx="10391" formatCode="0.000">
                  <c:v>412.71899999999999</c:v>
                </c:pt>
                <c:pt idx="10392" formatCode="0.000">
                  <c:v>412.73200000000003</c:v>
                </c:pt>
                <c:pt idx="10393" formatCode="0.000">
                  <c:v>412.74299999999999</c:v>
                </c:pt>
                <c:pt idx="10394" formatCode="0.000">
                  <c:v>412.755</c:v>
                </c:pt>
                <c:pt idx="10395" formatCode="0.000">
                  <c:v>412.76900000000001</c:v>
                </c:pt>
                <c:pt idx="10396" formatCode="0.000">
                  <c:v>412.78100000000001</c:v>
                </c:pt>
                <c:pt idx="10397" formatCode="0.000">
                  <c:v>412.79399999999998</c:v>
                </c:pt>
                <c:pt idx="10398" formatCode="0.000">
                  <c:v>412.80700000000002</c:v>
                </c:pt>
                <c:pt idx="10399" formatCode="0.000">
                  <c:v>412.82</c:v>
                </c:pt>
                <c:pt idx="10400" formatCode="0.000">
                  <c:v>412.83300000000003</c:v>
                </c:pt>
                <c:pt idx="10401" formatCode="0.000">
                  <c:v>412.84699999999998</c:v>
                </c:pt>
                <c:pt idx="10402" formatCode="0.000">
                  <c:v>412.86</c:v>
                </c:pt>
                <c:pt idx="10403" formatCode="0.000">
                  <c:v>412.875</c:v>
                </c:pt>
                <c:pt idx="10404" formatCode="0.000">
                  <c:v>412.88900000000001</c:v>
                </c:pt>
                <c:pt idx="10405" formatCode="0.000">
                  <c:v>412.90300000000002</c:v>
                </c:pt>
                <c:pt idx="10406" formatCode="0.000">
                  <c:v>412.91800000000001</c:v>
                </c:pt>
                <c:pt idx="10407" formatCode="0.000">
                  <c:v>412.93200000000002</c:v>
                </c:pt>
                <c:pt idx="10408" formatCode="0.000">
                  <c:v>412.94799999999998</c:v>
                </c:pt>
                <c:pt idx="10409" formatCode="0.000">
                  <c:v>412.96300000000002</c:v>
                </c:pt>
                <c:pt idx="10410" formatCode="0.000">
                  <c:v>412.97800000000001</c:v>
                </c:pt>
                <c:pt idx="10411" formatCode="0.000">
                  <c:v>412.99299999999999</c:v>
                </c:pt>
                <c:pt idx="10412" formatCode="0.000">
                  <c:v>413.00900000000001</c:v>
                </c:pt>
                <c:pt idx="10413" formatCode="0.000">
                  <c:v>413.02499999999998</c:v>
                </c:pt>
                <c:pt idx="10414" formatCode="0.000">
                  <c:v>413.041</c:v>
                </c:pt>
                <c:pt idx="10415" formatCode="0.000">
                  <c:v>413.05700000000002</c:v>
                </c:pt>
                <c:pt idx="10416" formatCode="0.000">
                  <c:v>413.07299999999998</c:v>
                </c:pt>
                <c:pt idx="10417" formatCode="0.000">
                  <c:v>413.08699999999999</c:v>
                </c:pt>
                <c:pt idx="10418" formatCode="0.000">
                  <c:v>413.10399999999998</c:v>
                </c:pt>
                <c:pt idx="10419" formatCode="0.000">
                  <c:v>413.12099999999998</c:v>
                </c:pt>
                <c:pt idx="10420" formatCode="0.000">
                  <c:v>413.13900000000001</c:v>
                </c:pt>
                <c:pt idx="10421" formatCode="0.000">
                  <c:v>413.154</c:v>
                </c:pt>
                <c:pt idx="10422" formatCode="0.000">
                  <c:v>413.173</c:v>
                </c:pt>
                <c:pt idx="10423" formatCode="0.000">
                  <c:v>413.19</c:v>
                </c:pt>
                <c:pt idx="10424" formatCode="0.000">
                  <c:v>413.20699999999999</c:v>
                </c:pt>
                <c:pt idx="10425" formatCode="0.000">
                  <c:v>413.22500000000002</c:v>
                </c:pt>
                <c:pt idx="10426" formatCode="0.000">
                  <c:v>413.24200000000002</c:v>
                </c:pt>
                <c:pt idx="10427" formatCode="0.000">
                  <c:v>413.26100000000002</c:v>
                </c:pt>
                <c:pt idx="10428" formatCode="0.000">
                  <c:v>413.279</c:v>
                </c:pt>
                <c:pt idx="10429" formatCode="0.000">
                  <c:v>413.298</c:v>
                </c:pt>
                <c:pt idx="10430" formatCode="0.000">
                  <c:v>413.31599999999997</c:v>
                </c:pt>
                <c:pt idx="10431" formatCode="0.000">
                  <c:v>413.33600000000001</c:v>
                </c:pt>
                <c:pt idx="10432" formatCode="0.000">
                  <c:v>413.35300000000001</c:v>
                </c:pt>
                <c:pt idx="10433" formatCode="0.000">
                  <c:v>413.37299999999999</c:v>
                </c:pt>
                <c:pt idx="10434" formatCode="0.000">
                  <c:v>413.39100000000002</c:v>
                </c:pt>
                <c:pt idx="10435" formatCode="0.000">
                  <c:v>413.41199999999998</c:v>
                </c:pt>
                <c:pt idx="10436" formatCode="0.000">
                  <c:v>413.43099999999998</c:v>
                </c:pt>
                <c:pt idx="10437" formatCode="0.000">
                  <c:v>413.45</c:v>
                </c:pt>
                <c:pt idx="10438" formatCode="0.000">
                  <c:v>413.471</c:v>
                </c:pt>
                <c:pt idx="10439" formatCode="0.000">
                  <c:v>413.49</c:v>
                </c:pt>
                <c:pt idx="10440" formatCode="0.000">
                  <c:v>413.51100000000002</c:v>
                </c:pt>
                <c:pt idx="10441" formatCode="0.000">
                  <c:v>413.53199999999998</c:v>
                </c:pt>
                <c:pt idx="10442" formatCode="0.000">
                  <c:v>413.55200000000002</c:v>
                </c:pt>
                <c:pt idx="10443" formatCode="0.000">
                  <c:v>413.57299999999998</c:v>
                </c:pt>
                <c:pt idx="10444" formatCode="0.000">
                  <c:v>413.59300000000002</c:v>
                </c:pt>
                <c:pt idx="10445" formatCode="0.000">
                  <c:v>413.61399999999998</c:v>
                </c:pt>
                <c:pt idx="10446" formatCode="0.000">
                  <c:v>413.63499999999999</c:v>
                </c:pt>
                <c:pt idx="10447" formatCode="0.000">
                  <c:v>413.65800000000002</c:v>
                </c:pt>
                <c:pt idx="10448" formatCode="0.000">
                  <c:v>413.678</c:v>
                </c:pt>
                <c:pt idx="10449" formatCode="0.000">
                  <c:v>413.69900000000001</c:v>
                </c:pt>
                <c:pt idx="10450" formatCode="0.000">
                  <c:v>413.721</c:v>
                </c:pt>
                <c:pt idx="10451" formatCode="0.000">
                  <c:v>413.74200000000002</c:v>
                </c:pt>
                <c:pt idx="10452" formatCode="0.000">
                  <c:v>413.76400000000001</c:v>
                </c:pt>
                <c:pt idx="10453" formatCode="0.000">
                  <c:v>413.78500000000003</c:v>
                </c:pt>
                <c:pt idx="10454" formatCode="0.000">
                  <c:v>413.80799999999999</c:v>
                </c:pt>
                <c:pt idx="10455" formatCode="0.000">
                  <c:v>413.82799999999997</c:v>
                </c:pt>
                <c:pt idx="10456" formatCode="0.000">
                  <c:v>413.851</c:v>
                </c:pt>
                <c:pt idx="10457" formatCode="0.000">
                  <c:v>413.87299999999999</c:v>
                </c:pt>
                <c:pt idx="10458" formatCode="0.000">
                  <c:v>413.89299999999997</c:v>
                </c:pt>
                <c:pt idx="10459" formatCode="0.000">
                  <c:v>413.916</c:v>
                </c:pt>
                <c:pt idx="10460" formatCode="0.000">
                  <c:v>413.93799999999999</c:v>
                </c:pt>
                <c:pt idx="10461" formatCode="0.000">
                  <c:v>413.959</c:v>
                </c:pt>
                <c:pt idx="10462" formatCode="0.000">
                  <c:v>413.98</c:v>
                </c:pt>
                <c:pt idx="10463" formatCode="0.000">
                  <c:v>414.00299999999999</c:v>
                </c:pt>
                <c:pt idx="10464" formatCode="0.000">
                  <c:v>414.02499999999998</c:v>
                </c:pt>
                <c:pt idx="10465" formatCode="0.000">
                  <c:v>414.04899999999998</c:v>
                </c:pt>
                <c:pt idx="10466" formatCode="0.000">
                  <c:v>414.07</c:v>
                </c:pt>
                <c:pt idx="10467" formatCode="0.000">
                  <c:v>414.089</c:v>
                </c:pt>
                <c:pt idx="10468" formatCode="0.000">
                  <c:v>414.11099999999999</c:v>
                </c:pt>
                <c:pt idx="10469" formatCode="0.000">
                  <c:v>414.13400000000001</c:v>
                </c:pt>
                <c:pt idx="10470" formatCode="0.000">
                  <c:v>414.15499999999997</c:v>
                </c:pt>
                <c:pt idx="10471" formatCode="0.000">
                  <c:v>414.17899999999997</c:v>
                </c:pt>
                <c:pt idx="10472" formatCode="0.000">
                  <c:v>414.19799999999998</c:v>
                </c:pt>
                <c:pt idx="10473" formatCode="0.000">
                  <c:v>414.221</c:v>
                </c:pt>
                <c:pt idx="10474" formatCode="0.000">
                  <c:v>414.24299999999999</c:v>
                </c:pt>
                <c:pt idx="10475" formatCode="0.000">
                  <c:v>414.26299999999998</c:v>
                </c:pt>
                <c:pt idx="10476" formatCode="0.000">
                  <c:v>414.286</c:v>
                </c:pt>
                <c:pt idx="10477" formatCode="0.000">
                  <c:v>414.30599999999998</c:v>
                </c:pt>
                <c:pt idx="10478" formatCode="0.000">
                  <c:v>414.32900000000001</c:v>
                </c:pt>
                <c:pt idx="10479" formatCode="0.000">
                  <c:v>414.34899999999999</c:v>
                </c:pt>
                <c:pt idx="10480" formatCode="0.000">
                  <c:v>414.37200000000001</c:v>
                </c:pt>
                <c:pt idx="10481" formatCode="0.000">
                  <c:v>414.392</c:v>
                </c:pt>
                <c:pt idx="10482" formatCode="0.000">
                  <c:v>414.41300000000001</c:v>
                </c:pt>
                <c:pt idx="10483" formatCode="0.000">
                  <c:v>414.43400000000003</c:v>
                </c:pt>
                <c:pt idx="10484" formatCode="0.000">
                  <c:v>414.45600000000002</c:v>
                </c:pt>
                <c:pt idx="10485" formatCode="0.000">
                  <c:v>414.47699999999998</c:v>
                </c:pt>
                <c:pt idx="10486" formatCode="0.000">
                  <c:v>414.49900000000002</c:v>
                </c:pt>
                <c:pt idx="10487" formatCode="0.000">
                  <c:v>414.51900000000001</c:v>
                </c:pt>
                <c:pt idx="10488" formatCode="0.000">
                  <c:v>414.54</c:v>
                </c:pt>
                <c:pt idx="10489" formatCode="0.000">
                  <c:v>414.55900000000003</c:v>
                </c:pt>
                <c:pt idx="10490" formatCode="0.000">
                  <c:v>414.58100000000002</c:v>
                </c:pt>
                <c:pt idx="10491" formatCode="0.000">
                  <c:v>414.60199999999998</c:v>
                </c:pt>
                <c:pt idx="10492" formatCode="0.000">
                  <c:v>414.62099999999998</c:v>
                </c:pt>
                <c:pt idx="10493" formatCode="0.000">
                  <c:v>414.64299999999997</c:v>
                </c:pt>
                <c:pt idx="10494" formatCode="0.000">
                  <c:v>414.66199999999998</c:v>
                </c:pt>
                <c:pt idx="10495" formatCode="0.000">
                  <c:v>414.68400000000003</c:v>
                </c:pt>
                <c:pt idx="10496" formatCode="0.000">
                  <c:v>414.70400000000001</c:v>
                </c:pt>
                <c:pt idx="10497" formatCode="0.000">
                  <c:v>414.72399999999999</c:v>
                </c:pt>
                <c:pt idx="10498" formatCode="0.000">
                  <c:v>414.74400000000003</c:v>
                </c:pt>
                <c:pt idx="10499" formatCode="0.000">
                  <c:v>414.76499999999999</c:v>
                </c:pt>
                <c:pt idx="10500" formatCode="0.000">
                  <c:v>414.78399999999999</c:v>
                </c:pt>
                <c:pt idx="10501" formatCode="0.000">
                  <c:v>414.80500000000001</c:v>
                </c:pt>
                <c:pt idx="10502" formatCode="0.000">
                  <c:v>414.82499999999999</c:v>
                </c:pt>
                <c:pt idx="10503" formatCode="0.000">
                  <c:v>414.84500000000003</c:v>
                </c:pt>
                <c:pt idx="10504" formatCode="0.000">
                  <c:v>414.86599999999999</c:v>
                </c:pt>
                <c:pt idx="10505" formatCode="0.000">
                  <c:v>414.88499999999999</c:v>
                </c:pt>
                <c:pt idx="10506" formatCode="0.000">
                  <c:v>414.90600000000001</c:v>
                </c:pt>
                <c:pt idx="10507" formatCode="0.000">
                  <c:v>414.92599999999999</c:v>
                </c:pt>
                <c:pt idx="10508" formatCode="0.000">
                  <c:v>414.94499999999999</c:v>
                </c:pt>
                <c:pt idx="10509" formatCode="0.000">
                  <c:v>414.96600000000001</c:v>
                </c:pt>
                <c:pt idx="10510" formatCode="0.000">
                  <c:v>414.98599999999999</c:v>
                </c:pt>
                <c:pt idx="10511" formatCode="0.000">
                  <c:v>415.00599999999997</c:v>
                </c:pt>
                <c:pt idx="10512" formatCode="0.000">
                  <c:v>415.02499999999998</c:v>
                </c:pt>
                <c:pt idx="10513" formatCode="0.000">
                  <c:v>415.04700000000003</c:v>
                </c:pt>
                <c:pt idx="10514" formatCode="0.000">
                  <c:v>415.06799999999998</c:v>
                </c:pt>
                <c:pt idx="10515" formatCode="0.000">
                  <c:v>415.08499999999998</c:v>
                </c:pt>
                <c:pt idx="10516" formatCode="0.000">
                  <c:v>415.10399999999998</c:v>
                </c:pt>
                <c:pt idx="10517" formatCode="0.000">
                  <c:v>415.12599999999998</c:v>
                </c:pt>
                <c:pt idx="10518" formatCode="0.000">
                  <c:v>415.14600000000002</c:v>
                </c:pt>
                <c:pt idx="10519" formatCode="0.000">
                  <c:v>415.16500000000002</c:v>
                </c:pt>
                <c:pt idx="10520" formatCode="0.000">
                  <c:v>415.18599999999998</c:v>
                </c:pt>
                <c:pt idx="10521" formatCode="0.000">
                  <c:v>415.20600000000002</c:v>
                </c:pt>
                <c:pt idx="10522" formatCode="0.000">
                  <c:v>415.22500000000002</c:v>
                </c:pt>
                <c:pt idx="10523" formatCode="0.000">
                  <c:v>415.245</c:v>
                </c:pt>
                <c:pt idx="10524" formatCode="0.000">
                  <c:v>415.26499999999999</c:v>
                </c:pt>
                <c:pt idx="10525" formatCode="0.000">
                  <c:v>415.28500000000003</c:v>
                </c:pt>
                <c:pt idx="10526" formatCode="0.000">
                  <c:v>415.30599999999998</c:v>
                </c:pt>
                <c:pt idx="10527" formatCode="0.000">
                  <c:v>415.32600000000002</c:v>
                </c:pt>
                <c:pt idx="10528" formatCode="0.000">
                  <c:v>415.34399999999999</c:v>
                </c:pt>
                <c:pt idx="10529" formatCode="0.000">
                  <c:v>415.36500000000001</c:v>
                </c:pt>
                <c:pt idx="10530" formatCode="0.000">
                  <c:v>415.38499999999999</c:v>
                </c:pt>
                <c:pt idx="10531" formatCode="0.000">
                  <c:v>415.404</c:v>
                </c:pt>
                <c:pt idx="10532" formatCode="0.000">
                  <c:v>415.42399999999998</c:v>
                </c:pt>
                <c:pt idx="10533" formatCode="0.000">
                  <c:v>415.44400000000002</c:v>
                </c:pt>
                <c:pt idx="10534" formatCode="0.000">
                  <c:v>415.464</c:v>
                </c:pt>
                <c:pt idx="10535" formatCode="0.000">
                  <c:v>415.48500000000001</c:v>
                </c:pt>
                <c:pt idx="10536" formatCode="0.000">
                  <c:v>415.50400000000002</c:v>
                </c:pt>
                <c:pt idx="10537" formatCode="0.000">
                  <c:v>415.52300000000002</c:v>
                </c:pt>
                <c:pt idx="10538" formatCode="0.000">
                  <c:v>415.54300000000001</c:v>
                </c:pt>
                <c:pt idx="10539" formatCode="0.000">
                  <c:v>415.56400000000002</c:v>
                </c:pt>
                <c:pt idx="10540" formatCode="0.000">
                  <c:v>415.584</c:v>
                </c:pt>
                <c:pt idx="10541" formatCode="0.000">
                  <c:v>415.60500000000002</c:v>
                </c:pt>
                <c:pt idx="10542" formatCode="0.000">
                  <c:v>415.625</c:v>
                </c:pt>
                <c:pt idx="10543" formatCode="0.000">
                  <c:v>415.64400000000001</c:v>
                </c:pt>
                <c:pt idx="10544" formatCode="0.000">
                  <c:v>415.66500000000002</c:v>
                </c:pt>
                <c:pt idx="10545" formatCode="0.000">
                  <c:v>415.68400000000003</c:v>
                </c:pt>
                <c:pt idx="10546" formatCode="0.000">
                  <c:v>415.70600000000002</c:v>
                </c:pt>
                <c:pt idx="10547" formatCode="0.000">
                  <c:v>415.726</c:v>
                </c:pt>
                <c:pt idx="10548" formatCode="0.000">
                  <c:v>415.74599999999998</c:v>
                </c:pt>
                <c:pt idx="10549" formatCode="0.000">
                  <c:v>415.767</c:v>
                </c:pt>
                <c:pt idx="10550" formatCode="0.000">
                  <c:v>415.786</c:v>
                </c:pt>
                <c:pt idx="10551" formatCode="0.000">
                  <c:v>415.80799999999999</c:v>
                </c:pt>
                <c:pt idx="10552" formatCode="0.000">
                  <c:v>415.82900000000001</c:v>
                </c:pt>
                <c:pt idx="10553" formatCode="0.000">
                  <c:v>415.84899999999999</c:v>
                </c:pt>
                <c:pt idx="10554" formatCode="0.000">
                  <c:v>415.87099999999998</c:v>
                </c:pt>
                <c:pt idx="10555" formatCode="0.000">
                  <c:v>415.89100000000002</c:v>
                </c:pt>
                <c:pt idx="10556" formatCode="0.000">
                  <c:v>415.91</c:v>
                </c:pt>
                <c:pt idx="10557" formatCode="0.000">
                  <c:v>415.93200000000002</c:v>
                </c:pt>
                <c:pt idx="10558" formatCode="0.000">
                  <c:v>415.95299999999997</c:v>
                </c:pt>
                <c:pt idx="10559" formatCode="0.000">
                  <c:v>415.97399999999999</c:v>
                </c:pt>
                <c:pt idx="10560" formatCode="0.000">
                  <c:v>415.995</c:v>
                </c:pt>
                <c:pt idx="10561" formatCode="0.000">
                  <c:v>416.017</c:v>
                </c:pt>
                <c:pt idx="10562" formatCode="0.000">
                  <c:v>416.03800000000001</c:v>
                </c:pt>
                <c:pt idx="10563" formatCode="0.000">
                  <c:v>416.06099999999998</c:v>
                </c:pt>
                <c:pt idx="10564" formatCode="0.000">
                  <c:v>416.08100000000002</c:v>
                </c:pt>
                <c:pt idx="10565" formatCode="0.000">
                  <c:v>416.101</c:v>
                </c:pt>
                <c:pt idx="10566" formatCode="0.000">
                  <c:v>416.12400000000002</c:v>
                </c:pt>
                <c:pt idx="10567" formatCode="0.000">
                  <c:v>416.14499999999998</c:v>
                </c:pt>
                <c:pt idx="10568" formatCode="0.000">
                  <c:v>416.166</c:v>
                </c:pt>
                <c:pt idx="10569" formatCode="0.000">
                  <c:v>416.18700000000001</c:v>
                </c:pt>
                <c:pt idx="10570" formatCode="0.000">
                  <c:v>416.20800000000003</c:v>
                </c:pt>
                <c:pt idx="10571" formatCode="0.000">
                  <c:v>416.22899999999998</c:v>
                </c:pt>
                <c:pt idx="10572" formatCode="0.000">
                  <c:v>416.25</c:v>
                </c:pt>
                <c:pt idx="10573" formatCode="0.000">
                  <c:v>416.274</c:v>
                </c:pt>
                <c:pt idx="10574" formatCode="0.000">
                  <c:v>416.29300000000001</c:v>
                </c:pt>
                <c:pt idx="10575" formatCode="0.000">
                  <c:v>416.31400000000002</c:v>
                </c:pt>
                <c:pt idx="10576" formatCode="0.000">
                  <c:v>416.33699999999999</c:v>
                </c:pt>
                <c:pt idx="10577" formatCode="0.000">
                  <c:v>416.35700000000003</c:v>
                </c:pt>
                <c:pt idx="10578" formatCode="0.000">
                  <c:v>416.38</c:v>
                </c:pt>
                <c:pt idx="10579" formatCode="0.000">
                  <c:v>416.40199999999999</c:v>
                </c:pt>
                <c:pt idx="10580" formatCode="0.000">
                  <c:v>416.42399999999998</c:v>
                </c:pt>
                <c:pt idx="10581" formatCode="0.000">
                  <c:v>416.44600000000003</c:v>
                </c:pt>
                <c:pt idx="10582" formatCode="0.000">
                  <c:v>416.46899999999999</c:v>
                </c:pt>
                <c:pt idx="10583" formatCode="0.000">
                  <c:v>416.49099999999999</c:v>
                </c:pt>
                <c:pt idx="10584" formatCode="0.000">
                  <c:v>416.51499999999999</c:v>
                </c:pt>
                <c:pt idx="10585" formatCode="0.000">
                  <c:v>416.53800000000001</c:v>
                </c:pt>
                <c:pt idx="10586" formatCode="0.000">
                  <c:v>416.56099999999998</c:v>
                </c:pt>
                <c:pt idx="10587" formatCode="0.000">
                  <c:v>416.584</c:v>
                </c:pt>
                <c:pt idx="10588" formatCode="0.000">
                  <c:v>416.60700000000003</c:v>
                </c:pt>
                <c:pt idx="10589" formatCode="0.000">
                  <c:v>416.63</c:v>
                </c:pt>
                <c:pt idx="10590" formatCode="0.000">
                  <c:v>416.65300000000002</c:v>
                </c:pt>
                <c:pt idx="10591" formatCode="0.000">
                  <c:v>416.67500000000001</c:v>
                </c:pt>
                <c:pt idx="10592" formatCode="0.000">
                  <c:v>416.69900000000001</c:v>
                </c:pt>
                <c:pt idx="10593" formatCode="0.000">
                  <c:v>416.721</c:v>
                </c:pt>
                <c:pt idx="10594" formatCode="0.000">
                  <c:v>416.74299999999999</c:v>
                </c:pt>
                <c:pt idx="10595" formatCode="0.000">
                  <c:v>416.767</c:v>
                </c:pt>
                <c:pt idx="10596" formatCode="0.000">
                  <c:v>416.78699999999998</c:v>
                </c:pt>
                <c:pt idx="10597" formatCode="0.000">
                  <c:v>416.81</c:v>
                </c:pt>
                <c:pt idx="10598" formatCode="0.000">
                  <c:v>416.83199999999999</c:v>
                </c:pt>
                <c:pt idx="10599" formatCode="0.000">
                  <c:v>416.85399999999998</c:v>
                </c:pt>
                <c:pt idx="10600" formatCode="0.000">
                  <c:v>416.87599999999998</c:v>
                </c:pt>
                <c:pt idx="10601" formatCode="0.000">
                  <c:v>416.89699999999999</c:v>
                </c:pt>
                <c:pt idx="10602" formatCode="0.000">
                  <c:v>416.916</c:v>
                </c:pt>
                <c:pt idx="10603" formatCode="0.000">
                  <c:v>416.93700000000001</c:v>
                </c:pt>
                <c:pt idx="10604" formatCode="0.000">
                  <c:v>416.95699999999999</c:v>
                </c:pt>
                <c:pt idx="10605" formatCode="0.000">
                  <c:v>416.97699999999998</c:v>
                </c:pt>
                <c:pt idx="10606" formatCode="0.000">
                  <c:v>416.99700000000001</c:v>
                </c:pt>
                <c:pt idx="10607" formatCode="0.000">
                  <c:v>417.017</c:v>
                </c:pt>
                <c:pt idx="10608" formatCode="0.000">
                  <c:v>417.03800000000001</c:v>
                </c:pt>
                <c:pt idx="10609" formatCode="0.000">
                  <c:v>417.05799999999999</c:v>
                </c:pt>
                <c:pt idx="10610" formatCode="0.000">
                  <c:v>417.08199999999999</c:v>
                </c:pt>
                <c:pt idx="10611" formatCode="0.000">
                  <c:v>417.10399999999998</c:v>
                </c:pt>
                <c:pt idx="10612" formatCode="0.000">
                  <c:v>417.125</c:v>
                </c:pt>
                <c:pt idx="10613" formatCode="0.000">
                  <c:v>417.149</c:v>
                </c:pt>
                <c:pt idx="10614" formatCode="0.000">
                  <c:v>417.16899999999998</c:v>
                </c:pt>
                <c:pt idx="10615" formatCode="0.000">
                  <c:v>417.19299999999998</c:v>
                </c:pt>
                <c:pt idx="10616" formatCode="0.000">
                  <c:v>417.21600000000001</c:v>
                </c:pt>
                <c:pt idx="10617" formatCode="0.000">
                  <c:v>417.23899999999998</c:v>
                </c:pt>
                <c:pt idx="10618" formatCode="0.000">
                  <c:v>417.26499999999999</c:v>
                </c:pt>
                <c:pt idx="10619" formatCode="0.000">
                  <c:v>417.28800000000001</c:v>
                </c:pt>
                <c:pt idx="10620" formatCode="0.000">
                  <c:v>417.31200000000001</c:v>
                </c:pt>
                <c:pt idx="10621" formatCode="0.000">
                  <c:v>417.33699999999999</c:v>
                </c:pt>
                <c:pt idx="10622" formatCode="0.000">
                  <c:v>417.36</c:v>
                </c:pt>
                <c:pt idx="10623" formatCode="0.000">
                  <c:v>417.38400000000001</c:v>
                </c:pt>
                <c:pt idx="10624" formatCode="0.000">
                  <c:v>417.40699999999998</c:v>
                </c:pt>
                <c:pt idx="10625" formatCode="0.000">
                  <c:v>417.43299999999999</c:v>
                </c:pt>
                <c:pt idx="10626" formatCode="0.000">
                  <c:v>417.45600000000002</c:v>
                </c:pt>
                <c:pt idx="10627" formatCode="0.000">
                  <c:v>417.48099999999999</c:v>
                </c:pt>
                <c:pt idx="10628" formatCode="0.000">
                  <c:v>417.50400000000002</c:v>
                </c:pt>
                <c:pt idx="10629" formatCode="0.000">
                  <c:v>417.52699999999999</c:v>
                </c:pt>
                <c:pt idx="10630" formatCode="0.000">
                  <c:v>417.55099999999999</c:v>
                </c:pt>
                <c:pt idx="10631" formatCode="0.000">
                  <c:v>417.57299999999998</c:v>
                </c:pt>
                <c:pt idx="10632" formatCode="0.000">
                  <c:v>417.59800000000001</c:v>
                </c:pt>
                <c:pt idx="10633" formatCode="0.000">
                  <c:v>417.62099999999998</c:v>
                </c:pt>
                <c:pt idx="10634" formatCode="0.000">
                  <c:v>417.64400000000001</c:v>
                </c:pt>
                <c:pt idx="10635" formatCode="0.000">
                  <c:v>417.66500000000002</c:v>
                </c:pt>
                <c:pt idx="10636" formatCode="0.000">
                  <c:v>417.685</c:v>
                </c:pt>
                <c:pt idx="10637" formatCode="0.000">
                  <c:v>417.70400000000001</c:v>
                </c:pt>
                <c:pt idx="10638" formatCode="0.000">
                  <c:v>417.72300000000001</c:v>
                </c:pt>
                <c:pt idx="10639" formatCode="0.000">
                  <c:v>417.74799999999999</c:v>
                </c:pt>
                <c:pt idx="10640" formatCode="0.000">
                  <c:v>417.767</c:v>
                </c:pt>
                <c:pt idx="10641" formatCode="0.000">
                  <c:v>417.78800000000001</c:v>
                </c:pt>
                <c:pt idx="10642" formatCode="0.000">
                  <c:v>417.80799999999999</c:v>
                </c:pt>
                <c:pt idx="10643" formatCode="0.000">
                  <c:v>417.83</c:v>
                </c:pt>
                <c:pt idx="10644" formatCode="0.000">
                  <c:v>417.85</c:v>
                </c:pt>
                <c:pt idx="10645" formatCode="0.000">
                  <c:v>417.87099999999998</c:v>
                </c:pt>
                <c:pt idx="10646" formatCode="0.000">
                  <c:v>417.892</c:v>
                </c:pt>
                <c:pt idx="10647" formatCode="0.000">
                  <c:v>417.91300000000001</c:v>
                </c:pt>
                <c:pt idx="10648" formatCode="0.000">
                  <c:v>417.93400000000003</c:v>
                </c:pt>
                <c:pt idx="10649" formatCode="0.000">
                  <c:v>417.95499999999998</c:v>
                </c:pt>
                <c:pt idx="10650" formatCode="0.000">
                  <c:v>417.97500000000002</c:v>
                </c:pt>
                <c:pt idx="10651" formatCode="0.000">
                  <c:v>417.99599999999998</c:v>
                </c:pt>
                <c:pt idx="10652" formatCode="0.000">
                  <c:v>418.017</c:v>
                </c:pt>
                <c:pt idx="10653" formatCode="0.000">
                  <c:v>418.04</c:v>
                </c:pt>
                <c:pt idx="10654" formatCode="0.000">
                  <c:v>418.06</c:v>
                </c:pt>
                <c:pt idx="10655" formatCode="0.000">
                  <c:v>418.08</c:v>
                </c:pt>
                <c:pt idx="10656" formatCode="0.000">
                  <c:v>418.09800000000001</c:v>
                </c:pt>
                <c:pt idx="10657" formatCode="0.000">
                  <c:v>418.12099999999998</c:v>
                </c:pt>
                <c:pt idx="10658" formatCode="0.000">
                  <c:v>418.14</c:v>
                </c:pt>
                <c:pt idx="10659" formatCode="0.000">
                  <c:v>418.161</c:v>
                </c:pt>
                <c:pt idx="10660" formatCode="0.000">
                  <c:v>418.18099999999998</c:v>
                </c:pt>
                <c:pt idx="10661" formatCode="0.000">
                  <c:v>418.202</c:v>
                </c:pt>
                <c:pt idx="10662" formatCode="0.000">
                  <c:v>418.22300000000001</c:v>
                </c:pt>
                <c:pt idx="10663" formatCode="0.000">
                  <c:v>418.24400000000003</c:v>
                </c:pt>
                <c:pt idx="10664" formatCode="0.000">
                  <c:v>418.26400000000001</c:v>
                </c:pt>
                <c:pt idx="10665" formatCode="0.000">
                  <c:v>418.28500000000003</c:v>
                </c:pt>
                <c:pt idx="10666" formatCode="0.000">
                  <c:v>418.30599999999998</c:v>
                </c:pt>
                <c:pt idx="10667" formatCode="0.000">
                  <c:v>418.32600000000002</c:v>
                </c:pt>
                <c:pt idx="10668" formatCode="0.000">
                  <c:v>418.34699999999998</c:v>
                </c:pt>
                <c:pt idx="10669" formatCode="0.000">
                  <c:v>418.36700000000002</c:v>
                </c:pt>
                <c:pt idx="10670" formatCode="0.000">
                  <c:v>418.38900000000001</c:v>
                </c:pt>
                <c:pt idx="10671" formatCode="0.000">
                  <c:v>418.40800000000002</c:v>
                </c:pt>
                <c:pt idx="10672" formatCode="0.000">
                  <c:v>418.428</c:v>
                </c:pt>
                <c:pt idx="10673" formatCode="0.000">
                  <c:v>418.447</c:v>
                </c:pt>
                <c:pt idx="10674" formatCode="0.000">
                  <c:v>418.46699999999998</c:v>
                </c:pt>
                <c:pt idx="10675" formatCode="0.000">
                  <c:v>418.48599999999999</c:v>
                </c:pt>
                <c:pt idx="10676" formatCode="0.000">
                  <c:v>418.50799999999998</c:v>
                </c:pt>
                <c:pt idx="10677" formatCode="0.000">
                  <c:v>418.52800000000002</c:v>
                </c:pt>
                <c:pt idx="10678" formatCode="0.000">
                  <c:v>418.54899999999998</c:v>
                </c:pt>
                <c:pt idx="10679" formatCode="0.000">
                  <c:v>418.56900000000002</c:v>
                </c:pt>
                <c:pt idx="10680" formatCode="0.000">
                  <c:v>418.589</c:v>
                </c:pt>
                <c:pt idx="10681" formatCode="0.000">
                  <c:v>418.60899999999998</c:v>
                </c:pt>
                <c:pt idx="10682" formatCode="0.000">
                  <c:v>418.62900000000002</c:v>
                </c:pt>
                <c:pt idx="10683" formatCode="0.000">
                  <c:v>418.649</c:v>
                </c:pt>
                <c:pt idx="10684" formatCode="0.000">
                  <c:v>418.66899999999998</c:v>
                </c:pt>
                <c:pt idx="10685" formatCode="0.000">
                  <c:v>418.69</c:v>
                </c:pt>
                <c:pt idx="10686" formatCode="0.000">
                  <c:v>418.71100000000001</c:v>
                </c:pt>
                <c:pt idx="10687" formatCode="0.000">
                  <c:v>418.73</c:v>
                </c:pt>
                <c:pt idx="10688" formatCode="0.000">
                  <c:v>418.75</c:v>
                </c:pt>
                <c:pt idx="10689" formatCode="0.000">
                  <c:v>418.77</c:v>
                </c:pt>
                <c:pt idx="10690" formatCode="0.000">
                  <c:v>418.79</c:v>
                </c:pt>
                <c:pt idx="10691" formatCode="0.000">
                  <c:v>418.81200000000001</c:v>
                </c:pt>
                <c:pt idx="10692" formatCode="0.000">
                  <c:v>418.83100000000002</c:v>
                </c:pt>
                <c:pt idx="10693" formatCode="0.000">
                  <c:v>418.851</c:v>
                </c:pt>
                <c:pt idx="10694" formatCode="0.000">
                  <c:v>418.87099999999998</c:v>
                </c:pt>
                <c:pt idx="10695" formatCode="0.000">
                  <c:v>418.892</c:v>
                </c:pt>
                <c:pt idx="10696" formatCode="0.000">
                  <c:v>418.91300000000001</c:v>
                </c:pt>
                <c:pt idx="10697" formatCode="0.000">
                  <c:v>418.93200000000002</c:v>
                </c:pt>
                <c:pt idx="10698" formatCode="0.000">
                  <c:v>418.952</c:v>
                </c:pt>
                <c:pt idx="10699" formatCode="0.000">
                  <c:v>418.97399999999999</c:v>
                </c:pt>
                <c:pt idx="10700" formatCode="0.000">
                  <c:v>418.99299999999999</c:v>
                </c:pt>
                <c:pt idx="10701" formatCode="0.000">
                  <c:v>419.01299999999998</c:v>
                </c:pt>
                <c:pt idx="10702" formatCode="0.000">
                  <c:v>419.03300000000002</c:v>
                </c:pt>
                <c:pt idx="10703" formatCode="0.000">
                  <c:v>419.05500000000001</c:v>
                </c:pt>
                <c:pt idx="10704" formatCode="0.000">
                  <c:v>419.07600000000002</c:v>
                </c:pt>
                <c:pt idx="10705" formatCode="0.000">
                  <c:v>419.09399999999999</c:v>
                </c:pt>
                <c:pt idx="10706" formatCode="0.000">
                  <c:v>419.11700000000002</c:v>
                </c:pt>
                <c:pt idx="10707" formatCode="0.000">
                  <c:v>419.13600000000002</c:v>
                </c:pt>
                <c:pt idx="10708" formatCode="0.000">
                  <c:v>419.15800000000002</c:v>
                </c:pt>
                <c:pt idx="10709" formatCode="0.000">
                  <c:v>419.17700000000002</c:v>
                </c:pt>
                <c:pt idx="10710" formatCode="0.000">
                  <c:v>419.19799999999998</c:v>
                </c:pt>
                <c:pt idx="10711" formatCode="0.000">
                  <c:v>419.21800000000002</c:v>
                </c:pt>
                <c:pt idx="10712" formatCode="0.000">
                  <c:v>419.238</c:v>
                </c:pt>
                <c:pt idx="10713" formatCode="0.000">
                  <c:v>419.26</c:v>
                </c:pt>
                <c:pt idx="10714" formatCode="0.000">
                  <c:v>419.279</c:v>
                </c:pt>
                <c:pt idx="10715" formatCode="0.000">
                  <c:v>419.3</c:v>
                </c:pt>
                <c:pt idx="10716" formatCode="0.000">
                  <c:v>419.32</c:v>
                </c:pt>
                <c:pt idx="10717" formatCode="0.000">
                  <c:v>419.34</c:v>
                </c:pt>
                <c:pt idx="10718" formatCode="0.000">
                  <c:v>419.36099999999999</c:v>
                </c:pt>
                <c:pt idx="10719" formatCode="0.000">
                  <c:v>419.38099999999997</c:v>
                </c:pt>
                <c:pt idx="10720" formatCode="0.000">
                  <c:v>419.40100000000001</c:v>
                </c:pt>
                <c:pt idx="10721" formatCode="0.000">
                  <c:v>419.423</c:v>
                </c:pt>
                <c:pt idx="10722" formatCode="0.000">
                  <c:v>419.44200000000001</c:v>
                </c:pt>
                <c:pt idx="10723" formatCode="0.000">
                  <c:v>419.46300000000002</c:v>
                </c:pt>
                <c:pt idx="10724" formatCode="0.000">
                  <c:v>419.48399999999998</c:v>
                </c:pt>
                <c:pt idx="10725" formatCode="0.000">
                  <c:v>419.50299999999999</c:v>
                </c:pt>
                <c:pt idx="10726" formatCode="0.000">
                  <c:v>419.52300000000002</c:v>
                </c:pt>
                <c:pt idx="10727" formatCode="0.000">
                  <c:v>419.54500000000002</c:v>
                </c:pt>
                <c:pt idx="10728" formatCode="0.000">
                  <c:v>419.56400000000002</c:v>
                </c:pt>
                <c:pt idx="10729" formatCode="0.000">
                  <c:v>419.58600000000001</c:v>
                </c:pt>
                <c:pt idx="10730" formatCode="0.000">
                  <c:v>419.60500000000002</c:v>
                </c:pt>
                <c:pt idx="10731" formatCode="0.000">
                  <c:v>419.625</c:v>
                </c:pt>
                <c:pt idx="10732" formatCode="0.000">
                  <c:v>419.64600000000002</c:v>
                </c:pt>
                <c:pt idx="10733" formatCode="0.000">
                  <c:v>419.66699999999997</c:v>
                </c:pt>
                <c:pt idx="10734" formatCode="0.000">
                  <c:v>419.68799999999999</c:v>
                </c:pt>
                <c:pt idx="10735" formatCode="0.000">
                  <c:v>419.70699999999999</c:v>
                </c:pt>
                <c:pt idx="10736" formatCode="0.000">
                  <c:v>419.72899999999998</c:v>
                </c:pt>
                <c:pt idx="10737" formatCode="0.000">
                  <c:v>419.74900000000002</c:v>
                </c:pt>
                <c:pt idx="10738" formatCode="0.000">
                  <c:v>419.76799999999997</c:v>
                </c:pt>
                <c:pt idx="10739" formatCode="0.000">
                  <c:v>419.78899999999999</c:v>
                </c:pt>
                <c:pt idx="10740" formatCode="0.000">
                  <c:v>419.81</c:v>
                </c:pt>
                <c:pt idx="10741" formatCode="0.000">
                  <c:v>419.83100000000002</c:v>
                </c:pt>
                <c:pt idx="10742" formatCode="0.000">
                  <c:v>419.85</c:v>
                </c:pt>
                <c:pt idx="10743" formatCode="0.000">
                  <c:v>419.87200000000001</c:v>
                </c:pt>
                <c:pt idx="10744" formatCode="0.000">
                  <c:v>419.89100000000002</c:v>
                </c:pt>
                <c:pt idx="10745" formatCode="0.000">
                  <c:v>419.91300000000001</c:v>
                </c:pt>
                <c:pt idx="10746" formatCode="0.000">
                  <c:v>419.93299999999999</c:v>
                </c:pt>
                <c:pt idx="10747" formatCode="0.000">
                  <c:v>419.95400000000001</c:v>
                </c:pt>
                <c:pt idx="10748" formatCode="0.000">
                  <c:v>419.97300000000001</c:v>
                </c:pt>
                <c:pt idx="10749" formatCode="0.000">
                  <c:v>419.995</c:v>
                </c:pt>
                <c:pt idx="10750" formatCode="0.000">
                  <c:v>420.01400000000001</c:v>
                </c:pt>
                <c:pt idx="10751" formatCode="0.000">
                  <c:v>420.036</c:v>
                </c:pt>
                <c:pt idx="10752" formatCode="0.000">
                  <c:v>420.05700000000002</c:v>
                </c:pt>
                <c:pt idx="10753" formatCode="0.000">
                  <c:v>420.07600000000002</c:v>
                </c:pt>
                <c:pt idx="10754" formatCode="0.000">
                  <c:v>420.09399999999999</c:v>
                </c:pt>
                <c:pt idx="10755" formatCode="0.000">
                  <c:v>420.11500000000001</c:v>
                </c:pt>
                <c:pt idx="10756" formatCode="0.000">
                  <c:v>420.13600000000002</c:v>
                </c:pt>
                <c:pt idx="10757" formatCode="0.000">
                  <c:v>420.15699999999998</c:v>
                </c:pt>
                <c:pt idx="10758" formatCode="0.000">
                  <c:v>420.17599999999999</c:v>
                </c:pt>
                <c:pt idx="10759" formatCode="0.000">
                  <c:v>420.197</c:v>
                </c:pt>
                <c:pt idx="10760" formatCode="0.000">
                  <c:v>420.21600000000001</c:v>
                </c:pt>
                <c:pt idx="10761" formatCode="0.000">
                  <c:v>420.23599999999999</c:v>
                </c:pt>
                <c:pt idx="10762" formatCode="0.000">
                  <c:v>420.25700000000001</c:v>
                </c:pt>
                <c:pt idx="10763" formatCode="0.000">
                  <c:v>420.27600000000001</c:v>
                </c:pt>
                <c:pt idx="10764" formatCode="0.000">
                  <c:v>420.29599999999999</c:v>
                </c:pt>
                <c:pt idx="10765" formatCode="0.000">
                  <c:v>420.31599999999997</c:v>
                </c:pt>
                <c:pt idx="10766" formatCode="0.000">
                  <c:v>420.33699999999999</c:v>
                </c:pt>
                <c:pt idx="10767" formatCode="0.000">
                  <c:v>420.358</c:v>
                </c:pt>
                <c:pt idx="10768" formatCode="0.000">
                  <c:v>420.37700000000001</c:v>
                </c:pt>
                <c:pt idx="10769" formatCode="0.000">
                  <c:v>420.39699999999999</c:v>
                </c:pt>
                <c:pt idx="10770" formatCode="0.000">
                  <c:v>420.41800000000001</c:v>
                </c:pt>
                <c:pt idx="10771" formatCode="0.000">
                  <c:v>420.43700000000001</c:v>
                </c:pt>
                <c:pt idx="10772" formatCode="0.000">
                  <c:v>420.45699999999999</c:v>
                </c:pt>
                <c:pt idx="10773" formatCode="0.000">
                  <c:v>420.47699999999998</c:v>
                </c:pt>
                <c:pt idx="10774" formatCode="0.000">
                  <c:v>420.49700000000001</c:v>
                </c:pt>
                <c:pt idx="10775" formatCode="0.000">
                  <c:v>420.51900000000001</c:v>
                </c:pt>
                <c:pt idx="10776" formatCode="0.000">
                  <c:v>420.53800000000001</c:v>
                </c:pt>
                <c:pt idx="10777" formatCode="0.000">
                  <c:v>420.55799999999999</c:v>
                </c:pt>
                <c:pt idx="10778" formatCode="0.000">
                  <c:v>420.57799999999997</c:v>
                </c:pt>
                <c:pt idx="10779" formatCode="0.000">
                  <c:v>420.59800000000001</c:v>
                </c:pt>
                <c:pt idx="10780" formatCode="0.000">
                  <c:v>420.61900000000003</c:v>
                </c:pt>
                <c:pt idx="10781" formatCode="0.000">
                  <c:v>420.64</c:v>
                </c:pt>
                <c:pt idx="10782" formatCode="0.000">
                  <c:v>420.66</c:v>
                </c:pt>
                <c:pt idx="10783" formatCode="0.000">
                  <c:v>420.68</c:v>
                </c:pt>
                <c:pt idx="10784" formatCode="0.000">
                  <c:v>420.7</c:v>
                </c:pt>
                <c:pt idx="10785" formatCode="0.000">
                  <c:v>420.71899999999999</c:v>
                </c:pt>
                <c:pt idx="10786" formatCode="0.000">
                  <c:v>420.73899999999998</c:v>
                </c:pt>
                <c:pt idx="10787" formatCode="0.000">
                  <c:v>420.76</c:v>
                </c:pt>
                <c:pt idx="10788" formatCode="0.000">
                  <c:v>420.78</c:v>
                </c:pt>
                <c:pt idx="10789" formatCode="0.000">
                  <c:v>420.80099999999999</c:v>
                </c:pt>
                <c:pt idx="10790" formatCode="0.000">
                  <c:v>420.82100000000003</c:v>
                </c:pt>
                <c:pt idx="10791" formatCode="0.000">
                  <c:v>420.84100000000001</c:v>
                </c:pt>
                <c:pt idx="10792" formatCode="0.000">
                  <c:v>420.86</c:v>
                </c:pt>
                <c:pt idx="10793" formatCode="0.000">
                  <c:v>420.88</c:v>
                </c:pt>
                <c:pt idx="10794" formatCode="0.000">
                  <c:v>420.9</c:v>
                </c:pt>
                <c:pt idx="10795" formatCode="0.000">
                  <c:v>420.92</c:v>
                </c:pt>
                <c:pt idx="10796" formatCode="0.000">
                  <c:v>420.94099999999997</c:v>
                </c:pt>
                <c:pt idx="10797" formatCode="0.000">
                  <c:v>420.96</c:v>
                </c:pt>
                <c:pt idx="10798" formatCode="0.000">
                  <c:v>420.98099999999999</c:v>
                </c:pt>
                <c:pt idx="10799" formatCode="0.000">
                  <c:v>421.00099999999998</c:v>
                </c:pt>
                <c:pt idx="10800" formatCode="0.000">
                  <c:v>421.01799999999997</c:v>
                </c:pt>
                <c:pt idx="10801" formatCode="0.000">
                  <c:v>421.04</c:v>
                </c:pt>
                <c:pt idx="10802" formatCode="0.000">
                  <c:v>421.06099999999998</c:v>
                </c:pt>
                <c:pt idx="10803" formatCode="0.000">
                  <c:v>421.08100000000002</c:v>
                </c:pt>
                <c:pt idx="10804" formatCode="0.000">
                  <c:v>421.1</c:v>
                </c:pt>
                <c:pt idx="10805" formatCode="0.000">
                  <c:v>421.12</c:v>
                </c:pt>
                <c:pt idx="10806" formatCode="0.000">
                  <c:v>421.14</c:v>
                </c:pt>
                <c:pt idx="10807" formatCode="0.000">
                  <c:v>421.161</c:v>
                </c:pt>
                <c:pt idx="10808" formatCode="0.000">
                  <c:v>421.18</c:v>
                </c:pt>
                <c:pt idx="10809" formatCode="0.000">
                  <c:v>421.20100000000002</c:v>
                </c:pt>
                <c:pt idx="10810" formatCode="0.000">
                  <c:v>421.22199999999998</c:v>
                </c:pt>
                <c:pt idx="10811" formatCode="0.000">
                  <c:v>421.24</c:v>
                </c:pt>
                <c:pt idx="10812" formatCode="0.000">
                  <c:v>421.262</c:v>
                </c:pt>
                <c:pt idx="10813" formatCode="0.000">
                  <c:v>421.28199999999998</c:v>
                </c:pt>
                <c:pt idx="10814" formatCode="0.000">
                  <c:v>421.30099999999999</c:v>
                </c:pt>
                <c:pt idx="10815" formatCode="0.000">
                  <c:v>421.32299999999998</c:v>
                </c:pt>
                <c:pt idx="10816" formatCode="0.000">
                  <c:v>421.34300000000002</c:v>
                </c:pt>
                <c:pt idx="10817" formatCode="0.000">
                  <c:v>421.36200000000002</c:v>
                </c:pt>
                <c:pt idx="10818" formatCode="0.000">
                  <c:v>421.38200000000001</c:v>
                </c:pt>
                <c:pt idx="10819" formatCode="0.000">
                  <c:v>421.40199999999999</c:v>
                </c:pt>
                <c:pt idx="10820" formatCode="0.000">
                  <c:v>421.42200000000003</c:v>
                </c:pt>
                <c:pt idx="10821" formatCode="0.000">
                  <c:v>421.44400000000002</c:v>
                </c:pt>
                <c:pt idx="10822" formatCode="0.000">
                  <c:v>421.464</c:v>
                </c:pt>
                <c:pt idx="10823" formatCode="0.000">
                  <c:v>421.48399999999998</c:v>
                </c:pt>
                <c:pt idx="10824" formatCode="0.000">
                  <c:v>421.50299999999999</c:v>
                </c:pt>
                <c:pt idx="10825" formatCode="0.000">
                  <c:v>421.52300000000002</c:v>
                </c:pt>
                <c:pt idx="10826" formatCode="0.000">
                  <c:v>421.54500000000002</c:v>
                </c:pt>
                <c:pt idx="10827" formatCode="0.000">
                  <c:v>421.565</c:v>
                </c:pt>
                <c:pt idx="10828" formatCode="0.000">
                  <c:v>421.58499999999998</c:v>
                </c:pt>
                <c:pt idx="10829" formatCode="0.000">
                  <c:v>421.60500000000002</c:v>
                </c:pt>
                <c:pt idx="10830" formatCode="0.000">
                  <c:v>421.62599999999998</c:v>
                </c:pt>
                <c:pt idx="10831" formatCode="0.000">
                  <c:v>421.64600000000002</c:v>
                </c:pt>
                <c:pt idx="10832" formatCode="0.000">
                  <c:v>421.66500000000002</c:v>
                </c:pt>
                <c:pt idx="10833" formatCode="0.000">
                  <c:v>421.685</c:v>
                </c:pt>
                <c:pt idx="10834" formatCode="0.000">
                  <c:v>421.70499999999998</c:v>
                </c:pt>
                <c:pt idx="10835" formatCode="0.000">
                  <c:v>421.72699999999998</c:v>
                </c:pt>
                <c:pt idx="10836" formatCode="0.000">
                  <c:v>421.74599999999998</c:v>
                </c:pt>
                <c:pt idx="10837" formatCode="0.000">
                  <c:v>421.76600000000002</c:v>
                </c:pt>
                <c:pt idx="10838" formatCode="0.000">
                  <c:v>421.78699999999998</c:v>
                </c:pt>
                <c:pt idx="10839" formatCode="0.000">
                  <c:v>421.80700000000002</c:v>
                </c:pt>
                <c:pt idx="10840" formatCode="0.000">
                  <c:v>421.82799999999997</c:v>
                </c:pt>
                <c:pt idx="10841" formatCode="0.000">
                  <c:v>421.84800000000001</c:v>
                </c:pt>
                <c:pt idx="10842" formatCode="0.000">
                  <c:v>421.86799999999999</c:v>
                </c:pt>
                <c:pt idx="10843" formatCode="0.000">
                  <c:v>421.88799999999998</c:v>
                </c:pt>
                <c:pt idx="10844" formatCode="0.000">
                  <c:v>421.90800000000002</c:v>
                </c:pt>
                <c:pt idx="10845" formatCode="0.000">
                  <c:v>421.928</c:v>
                </c:pt>
                <c:pt idx="10846" formatCode="0.000">
                  <c:v>421.94799999999998</c:v>
                </c:pt>
                <c:pt idx="10847" formatCode="0.000">
                  <c:v>421.96800000000002</c:v>
                </c:pt>
                <c:pt idx="10848" formatCode="0.000">
                  <c:v>421.99</c:v>
                </c:pt>
                <c:pt idx="10849" formatCode="0.000">
                  <c:v>422.00900000000001</c:v>
                </c:pt>
                <c:pt idx="10850" formatCode="0.000">
                  <c:v>422.029</c:v>
                </c:pt>
                <c:pt idx="10851" formatCode="0.000">
                  <c:v>422.05099999999999</c:v>
                </c:pt>
                <c:pt idx="10852" formatCode="0.000">
                  <c:v>422.07</c:v>
                </c:pt>
                <c:pt idx="10853" formatCode="0.000">
                  <c:v>422.089</c:v>
                </c:pt>
                <c:pt idx="10854" formatCode="0.000">
                  <c:v>422.11099999999999</c:v>
                </c:pt>
                <c:pt idx="10855" formatCode="0.000">
                  <c:v>422.13099999999997</c:v>
                </c:pt>
                <c:pt idx="10856" formatCode="0.000">
                  <c:v>422.15100000000001</c:v>
                </c:pt>
                <c:pt idx="10857" formatCode="0.000">
                  <c:v>422.173</c:v>
                </c:pt>
                <c:pt idx="10858" formatCode="0.000">
                  <c:v>422.19200000000001</c:v>
                </c:pt>
                <c:pt idx="10859" formatCode="0.000">
                  <c:v>422.21199999999999</c:v>
                </c:pt>
                <c:pt idx="10860" formatCode="0.000">
                  <c:v>422.23399999999998</c:v>
                </c:pt>
                <c:pt idx="10861" formatCode="0.000">
                  <c:v>422.25299999999999</c:v>
                </c:pt>
                <c:pt idx="10862" formatCode="0.000">
                  <c:v>422.274</c:v>
                </c:pt>
                <c:pt idx="10863" formatCode="0.000">
                  <c:v>422.29500000000002</c:v>
                </c:pt>
                <c:pt idx="10864" formatCode="0.000">
                  <c:v>422.315</c:v>
                </c:pt>
                <c:pt idx="10865" formatCode="0.000">
                  <c:v>422.33600000000001</c:v>
                </c:pt>
                <c:pt idx="10866" formatCode="0.000">
                  <c:v>422.35500000000002</c:v>
                </c:pt>
                <c:pt idx="10867" formatCode="0.000">
                  <c:v>422.37700000000001</c:v>
                </c:pt>
                <c:pt idx="10868" formatCode="0.000">
                  <c:v>422.39600000000002</c:v>
                </c:pt>
                <c:pt idx="10869" formatCode="0.000">
                  <c:v>422.41800000000001</c:v>
                </c:pt>
                <c:pt idx="10870" formatCode="0.000">
                  <c:v>422.43900000000002</c:v>
                </c:pt>
                <c:pt idx="10871" formatCode="0.000">
                  <c:v>422.46</c:v>
                </c:pt>
                <c:pt idx="10872" formatCode="0.000">
                  <c:v>422.48099999999999</c:v>
                </c:pt>
                <c:pt idx="10873" formatCode="0.000">
                  <c:v>422.50099999999998</c:v>
                </c:pt>
                <c:pt idx="10874" formatCode="0.000">
                  <c:v>422.52199999999999</c:v>
                </c:pt>
                <c:pt idx="10875" formatCode="0.000">
                  <c:v>422.54399999999998</c:v>
                </c:pt>
                <c:pt idx="10876" formatCode="0.000">
                  <c:v>422.565</c:v>
                </c:pt>
                <c:pt idx="10877" formatCode="0.000">
                  <c:v>422.58600000000001</c:v>
                </c:pt>
                <c:pt idx="10878" formatCode="0.000">
                  <c:v>422.608</c:v>
                </c:pt>
                <c:pt idx="10879" formatCode="0.000">
                  <c:v>422.62799999999999</c:v>
                </c:pt>
                <c:pt idx="10880" formatCode="0.000">
                  <c:v>422.65</c:v>
                </c:pt>
                <c:pt idx="10881" formatCode="0.000">
                  <c:v>422.67200000000003</c:v>
                </c:pt>
                <c:pt idx="10882" formatCode="0.000">
                  <c:v>422.69299999999998</c:v>
                </c:pt>
                <c:pt idx="10883" formatCode="0.000">
                  <c:v>422.71300000000002</c:v>
                </c:pt>
                <c:pt idx="10884" formatCode="0.000">
                  <c:v>422.73500000000001</c:v>
                </c:pt>
                <c:pt idx="10885" formatCode="0.000">
                  <c:v>422.75599999999997</c:v>
                </c:pt>
                <c:pt idx="10886" formatCode="0.000">
                  <c:v>422.77699999999999</c:v>
                </c:pt>
                <c:pt idx="10887" formatCode="0.000">
                  <c:v>422.798</c:v>
                </c:pt>
                <c:pt idx="10888" formatCode="0.000">
                  <c:v>422.82100000000003</c:v>
                </c:pt>
                <c:pt idx="10889" formatCode="0.000">
                  <c:v>422.84100000000001</c:v>
                </c:pt>
                <c:pt idx="10890" formatCode="0.000">
                  <c:v>422.86200000000002</c:v>
                </c:pt>
                <c:pt idx="10891" formatCode="0.000">
                  <c:v>422.88400000000001</c:v>
                </c:pt>
                <c:pt idx="10892" formatCode="0.000">
                  <c:v>422.90499999999997</c:v>
                </c:pt>
                <c:pt idx="10893" formatCode="0.000">
                  <c:v>422.92599999999999</c:v>
                </c:pt>
                <c:pt idx="10894" formatCode="0.000">
                  <c:v>422.947</c:v>
                </c:pt>
                <c:pt idx="10895" formatCode="0.000">
                  <c:v>422.96800000000002</c:v>
                </c:pt>
                <c:pt idx="10896" formatCode="0.000">
                  <c:v>422.988</c:v>
                </c:pt>
                <c:pt idx="10897" formatCode="0.000">
                  <c:v>423.01</c:v>
                </c:pt>
                <c:pt idx="10898" formatCode="0.000">
                  <c:v>423.03</c:v>
                </c:pt>
                <c:pt idx="10899" formatCode="0.000">
                  <c:v>423.05</c:v>
                </c:pt>
                <c:pt idx="10900" formatCode="0.000">
                  <c:v>423.07400000000001</c:v>
                </c:pt>
                <c:pt idx="10901" formatCode="0.000">
                  <c:v>423.09199999999998</c:v>
                </c:pt>
                <c:pt idx="10902" formatCode="0.000">
                  <c:v>423.11500000000001</c:v>
                </c:pt>
                <c:pt idx="10903" formatCode="0.000">
                  <c:v>423.13600000000002</c:v>
                </c:pt>
                <c:pt idx="10904" formatCode="0.000">
                  <c:v>423.15600000000001</c:v>
                </c:pt>
                <c:pt idx="10905" formatCode="0.000">
                  <c:v>423.178</c:v>
                </c:pt>
                <c:pt idx="10906" formatCode="0.000">
                  <c:v>423.2</c:v>
                </c:pt>
                <c:pt idx="10907" formatCode="0.000">
                  <c:v>423.22</c:v>
                </c:pt>
                <c:pt idx="10908" formatCode="0.000">
                  <c:v>423.24200000000002</c:v>
                </c:pt>
                <c:pt idx="10909" formatCode="0.000">
                  <c:v>423.26400000000001</c:v>
                </c:pt>
                <c:pt idx="10910" formatCode="0.000">
                  <c:v>423.28399999999999</c:v>
                </c:pt>
                <c:pt idx="10911" formatCode="0.000">
                  <c:v>423.30500000000001</c:v>
                </c:pt>
                <c:pt idx="10912" formatCode="0.000">
                  <c:v>423.32799999999997</c:v>
                </c:pt>
                <c:pt idx="10913" formatCode="0.000">
                  <c:v>423.34800000000001</c:v>
                </c:pt>
                <c:pt idx="10914" formatCode="0.000">
                  <c:v>423.36900000000003</c:v>
                </c:pt>
                <c:pt idx="10915" formatCode="0.000">
                  <c:v>423.392</c:v>
                </c:pt>
                <c:pt idx="10916" formatCode="0.000">
                  <c:v>423.41199999999998</c:v>
                </c:pt>
                <c:pt idx="10917" formatCode="0.000">
                  <c:v>423.43400000000003</c:v>
                </c:pt>
                <c:pt idx="10918" formatCode="0.000">
                  <c:v>423.45499999999998</c:v>
                </c:pt>
                <c:pt idx="10919" formatCode="0.000">
                  <c:v>423.47899999999998</c:v>
                </c:pt>
                <c:pt idx="10920" formatCode="0.000">
                  <c:v>423.49900000000002</c:v>
                </c:pt>
                <c:pt idx="10921" formatCode="0.000">
                  <c:v>423.51900000000001</c:v>
                </c:pt>
                <c:pt idx="10922" formatCode="0.000">
                  <c:v>423.54300000000001</c:v>
                </c:pt>
                <c:pt idx="10923" formatCode="0.000">
                  <c:v>423.56400000000002</c:v>
                </c:pt>
                <c:pt idx="10924" formatCode="0.000">
                  <c:v>423.58499999999998</c:v>
                </c:pt>
                <c:pt idx="10925" formatCode="0.000">
                  <c:v>423.60700000000003</c:v>
                </c:pt>
                <c:pt idx="10926" formatCode="0.000">
                  <c:v>423.62799999999999</c:v>
                </c:pt>
                <c:pt idx="10927" formatCode="0.000">
                  <c:v>423.65</c:v>
                </c:pt>
                <c:pt idx="10928" formatCode="0.000">
                  <c:v>423.67099999999999</c:v>
                </c:pt>
                <c:pt idx="10929" formatCode="0.000">
                  <c:v>423.69299999999998</c:v>
                </c:pt>
                <c:pt idx="10930" formatCode="0.000">
                  <c:v>423.71499999999997</c:v>
                </c:pt>
                <c:pt idx="10931" formatCode="0.000">
                  <c:v>423.73500000000001</c:v>
                </c:pt>
                <c:pt idx="10932" formatCode="0.000">
                  <c:v>423.75799999999998</c:v>
                </c:pt>
                <c:pt idx="10933" formatCode="0.000">
                  <c:v>423.77800000000002</c:v>
                </c:pt>
                <c:pt idx="10934" formatCode="0.000">
                  <c:v>423.80099999999999</c:v>
                </c:pt>
                <c:pt idx="10935" formatCode="0.000">
                  <c:v>423.82299999999998</c:v>
                </c:pt>
                <c:pt idx="10936" formatCode="0.000">
                  <c:v>423.84500000000003</c:v>
                </c:pt>
                <c:pt idx="10937" formatCode="0.000">
                  <c:v>423.86599999999999</c:v>
                </c:pt>
                <c:pt idx="10938" formatCode="0.000">
                  <c:v>423.88799999999998</c:v>
                </c:pt>
                <c:pt idx="10939" formatCode="0.000">
                  <c:v>423.91</c:v>
                </c:pt>
                <c:pt idx="10940" formatCode="0.000">
                  <c:v>423.93299999999999</c:v>
                </c:pt>
                <c:pt idx="10941" formatCode="0.000">
                  <c:v>423.95299999999997</c:v>
                </c:pt>
                <c:pt idx="10942" formatCode="0.000">
                  <c:v>423.976</c:v>
                </c:pt>
                <c:pt idx="10943" formatCode="0.000">
                  <c:v>424</c:v>
                </c:pt>
                <c:pt idx="10944" formatCode="0.000">
                  <c:v>424.01900000000001</c:v>
                </c:pt>
                <c:pt idx="10945" formatCode="0.000">
                  <c:v>424.04199999999997</c:v>
                </c:pt>
                <c:pt idx="10946" formatCode="0.000">
                  <c:v>424.065</c:v>
                </c:pt>
                <c:pt idx="10947" formatCode="0.000">
                  <c:v>424.08699999999999</c:v>
                </c:pt>
                <c:pt idx="10948" formatCode="0.000">
                  <c:v>424.10700000000003</c:v>
                </c:pt>
                <c:pt idx="10949" formatCode="0.000">
                  <c:v>424.13</c:v>
                </c:pt>
                <c:pt idx="10950" formatCode="0.000">
                  <c:v>424.15100000000001</c:v>
                </c:pt>
                <c:pt idx="10951" formatCode="0.000">
                  <c:v>424.17399999999998</c:v>
                </c:pt>
                <c:pt idx="10952" formatCode="0.000">
                  <c:v>424.19499999999999</c:v>
                </c:pt>
                <c:pt idx="10953" formatCode="0.000">
                  <c:v>424.21800000000002</c:v>
                </c:pt>
                <c:pt idx="10954" formatCode="0.000">
                  <c:v>424.23899999999998</c:v>
                </c:pt>
                <c:pt idx="10955" formatCode="0.000">
                  <c:v>424.262</c:v>
                </c:pt>
                <c:pt idx="10956" formatCode="0.000">
                  <c:v>424.28399999999999</c:v>
                </c:pt>
                <c:pt idx="10957" formatCode="0.000">
                  <c:v>424.30599999999998</c:v>
                </c:pt>
                <c:pt idx="10958" formatCode="0.000">
                  <c:v>424.32799999999997</c:v>
                </c:pt>
                <c:pt idx="10959" formatCode="0.000">
                  <c:v>424.35</c:v>
                </c:pt>
                <c:pt idx="10960" formatCode="0.000">
                  <c:v>424.37200000000001</c:v>
                </c:pt>
                <c:pt idx="10961" formatCode="0.000">
                  <c:v>424.39400000000001</c:v>
                </c:pt>
                <c:pt idx="10962" formatCode="0.000">
                  <c:v>424.41699999999997</c:v>
                </c:pt>
                <c:pt idx="10963" formatCode="0.000">
                  <c:v>424.43799999999999</c:v>
                </c:pt>
                <c:pt idx="10964" formatCode="0.000">
                  <c:v>424.46</c:v>
                </c:pt>
                <c:pt idx="10965" formatCode="0.000">
                  <c:v>424.48200000000003</c:v>
                </c:pt>
                <c:pt idx="10966" formatCode="0.000">
                  <c:v>424.50599999999997</c:v>
                </c:pt>
                <c:pt idx="10967" formatCode="0.000">
                  <c:v>424.529</c:v>
                </c:pt>
                <c:pt idx="10968" formatCode="0.000">
                  <c:v>424.548</c:v>
                </c:pt>
                <c:pt idx="10969" formatCode="0.000">
                  <c:v>424.57100000000003</c:v>
                </c:pt>
                <c:pt idx="10970" formatCode="0.000">
                  <c:v>424.59500000000003</c:v>
                </c:pt>
                <c:pt idx="10971" formatCode="0.000">
                  <c:v>424.61599999999999</c:v>
                </c:pt>
                <c:pt idx="10972" formatCode="0.000">
                  <c:v>424.63799999999998</c:v>
                </c:pt>
                <c:pt idx="10973" formatCode="0.000">
                  <c:v>424.66199999999998</c:v>
                </c:pt>
                <c:pt idx="10974" formatCode="0.000">
                  <c:v>424.68400000000003</c:v>
                </c:pt>
                <c:pt idx="10975" formatCode="0.000">
                  <c:v>424.70699999999999</c:v>
                </c:pt>
                <c:pt idx="10976" formatCode="0.000">
                  <c:v>424.72899999999998</c:v>
                </c:pt>
                <c:pt idx="10977" formatCode="0.000">
                  <c:v>424.75200000000001</c:v>
                </c:pt>
                <c:pt idx="10978" formatCode="0.000">
                  <c:v>424.77600000000001</c:v>
                </c:pt>
                <c:pt idx="10979" formatCode="0.000">
                  <c:v>424.79700000000003</c:v>
                </c:pt>
                <c:pt idx="10980" formatCode="0.000">
                  <c:v>424.82</c:v>
                </c:pt>
                <c:pt idx="10981" formatCode="0.000">
                  <c:v>424.84199999999998</c:v>
                </c:pt>
                <c:pt idx="10982" formatCode="0.000">
                  <c:v>424.86500000000001</c:v>
                </c:pt>
                <c:pt idx="10983" formatCode="0.000">
                  <c:v>424.88900000000001</c:v>
                </c:pt>
                <c:pt idx="10984" formatCode="0.000">
                  <c:v>424.911</c:v>
                </c:pt>
                <c:pt idx="10985" formatCode="0.000">
                  <c:v>424.93400000000003</c:v>
                </c:pt>
                <c:pt idx="10986" formatCode="0.000">
                  <c:v>424.95699999999999</c:v>
                </c:pt>
                <c:pt idx="10987" formatCode="0.000">
                  <c:v>424.98099999999999</c:v>
                </c:pt>
                <c:pt idx="10988" formatCode="0.000">
                  <c:v>425.00299999999999</c:v>
                </c:pt>
                <c:pt idx="10989" formatCode="0.000">
                  <c:v>425.02699999999999</c:v>
                </c:pt>
                <c:pt idx="10990" formatCode="0.000">
                  <c:v>425.05200000000002</c:v>
                </c:pt>
                <c:pt idx="10991" formatCode="0.000">
                  <c:v>425.07400000000001</c:v>
                </c:pt>
                <c:pt idx="10992" formatCode="0.000">
                  <c:v>425.096</c:v>
                </c:pt>
                <c:pt idx="10993" formatCode="0.000">
                  <c:v>425.12099999999998</c:v>
                </c:pt>
                <c:pt idx="10994" formatCode="0.000">
                  <c:v>425.14299999999997</c:v>
                </c:pt>
                <c:pt idx="10995" formatCode="0.000">
                  <c:v>425.166</c:v>
                </c:pt>
                <c:pt idx="10996" formatCode="0.000">
                  <c:v>425.18900000000002</c:v>
                </c:pt>
                <c:pt idx="10997" formatCode="0.000">
                  <c:v>425.214</c:v>
                </c:pt>
                <c:pt idx="10998" formatCode="0.000">
                  <c:v>425.23599999999999</c:v>
                </c:pt>
                <c:pt idx="10999" formatCode="0.000">
                  <c:v>425.26</c:v>
                </c:pt>
                <c:pt idx="11000" formatCode="0.000">
                  <c:v>425.28300000000002</c:v>
                </c:pt>
                <c:pt idx="11001" formatCode="0.000">
                  <c:v>425.30700000000002</c:v>
                </c:pt>
                <c:pt idx="11002" formatCode="0.000">
                  <c:v>425.33</c:v>
                </c:pt>
                <c:pt idx="11003" formatCode="0.000">
                  <c:v>425.35500000000002</c:v>
                </c:pt>
                <c:pt idx="11004" formatCode="0.000">
                  <c:v>425.37900000000002</c:v>
                </c:pt>
                <c:pt idx="11005" formatCode="0.000">
                  <c:v>425.40100000000001</c:v>
                </c:pt>
                <c:pt idx="11006" formatCode="0.000">
                  <c:v>425.42599999999999</c:v>
                </c:pt>
                <c:pt idx="11007" formatCode="0.000">
                  <c:v>425.44799999999998</c:v>
                </c:pt>
                <c:pt idx="11008" formatCode="0.000">
                  <c:v>425.47300000000001</c:v>
                </c:pt>
                <c:pt idx="11009" formatCode="0.000">
                  <c:v>425.495</c:v>
                </c:pt>
                <c:pt idx="11010" formatCode="0.000">
                  <c:v>425.51900000000001</c:v>
                </c:pt>
                <c:pt idx="11011" formatCode="0.000">
                  <c:v>425.541</c:v>
                </c:pt>
                <c:pt idx="11012" formatCode="0.000">
                  <c:v>425.56700000000001</c:v>
                </c:pt>
                <c:pt idx="11013" formatCode="0.000">
                  <c:v>425.589</c:v>
                </c:pt>
                <c:pt idx="11014" formatCode="0.000">
                  <c:v>425.61200000000002</c:v>
                </c:pt>
                <c:pt idx="11015" formatCode="0.000">
                  <c:v>425.63499999999999</c:v>
                </c:pt>
                <c:pt idx="11016" formatCode="0.000">
                  <c:v>425.65899999999999</c:v>
                </c:pt>
                <c:pt idx="11017" formatCode="0.000">
                  <c:v>425.68200000000002</c:v>
                </c:pt>
                <c:pt idx="11018" formatCode="0.000">
                  <c:v>425.70800000000003</c:v>
                </c:pt>
                <c:pt idx="11019" formatCode="0.000">
                  <c:v>425.73200000000003</c:v>
                </c:pt>
                <c:pt idx="11020" formatCode="0.000">
                  <c:v>425.755</c:v>
                </c:pt>
                <c:pt idx="11021" formatCode="0.000">
                  <c:v>425.78</c:v>
                </c:pt>
                <c:pt idx="11022" formatCode="0.000">
                  <c:v>425.80399999999997</c:v>
                </c:pt>
                <c:pt idx="11023" formatCode="0.000">
                  <c:v>425.82600000000002</c:v>
                </c:pt>
                <c:pt idx="11024" formatCode="0.000">
                  <c:v>425.851</c:v>
                </c:pt>
                <c:pt idx="11025" formatCode="0.000">
                  <c:v>425.875</c:v>
                </c:pt>
                <c:pt idx="11026" formatCode="0.000">
                  <c:v>425.89699999999999</c:v>
                </c:pt>
                <c:pt idx="11027" formatCode="0.000">
                  <c:v>425.92099999999999</c:v>
                </c:pt>
                <c:pt idx="11028" formatCode="0.000">
                  <c:v>425.94600000000003</c:v>
                </c:pt>
                <c:pt idx="11029" formatCode="0.000">
                  <c:v>425.96899999999999</c:v>
                </c:pt>
                <c:pt idx="11030" formatCode="0.000">
                  <c:v>425.99200000000002</c:v>
                </c:pt>
                <c:pt idx="11031" formatCode="0.000">
                  <c:v>426.012</c:v>
                </c:pt>
                <c:pt idx="11032" formatCode="0.000">
                  <c:v>426.03699999999998</c:v>
                </c:pt>
                <c:pt idx="11033" formatCode="0.000">
                  <c:v>426.05799999999999</c:v>
                </c:pt>
                <c:pt idx="11034" formatCode="0.000">
                  <c:v>426.08</c:v>
                </c:pt>
                <c:pt idx="11035" formatCode="0.000">
                  <c:v>426.10300000000001</c:v>
                </c:pt>
                <c:pt idx="11036" formatCode="0.000">
                  <c:v>426.12700000000001</c:v>
                </c:pt>
                <c:pt idx="11037" formatCode="0.000">
                  <c:v>426.15100000000001</c:v>
                </c:pt>
                <c:pt idx="11038" formatCode="0.000">
                  <c:v>426.17500000000001</c:v>
                </c:pt>
                <c:pt idx="11039" formatCode="0.000">
                  <c:v>426.20100000000002</c:v>
                </c:pt>
                <c:pt idx="11040" formatCode="0.000">
                  <c:v>426.22399999999999</c:v>
                </c:pt>
                <c:pt idx="11041" formatCode="0.000">
                  <c:v>426.24700000000001</c:v>
                </c:pt>
                <c:pt idx="11042" formatCode="0.000">
                  <c:v>426.27199999999999</c:v>
                </c:pt>
                <c:pt idx="11043" formatCode="0.000">
                  <c:v>426.29599999999999</c:v>
                </c:pt>
                <c:pt idx="11044" formatCode="0.000">
                  <c:v>426.322</c:v>
                </c:pt>
                <c:pt idx="11045" formatCode="0.000">
                  <c:v>426.34500000000003</c:v>
                </c:pt>
                <c:pt idx="11046" formatCode="0.000">
                  <c:v>426.37099999999998</c:v>
                </c:pt>
                <c:pt idx="11047" formatCode="0.000">
                  <c:v>426.39499999999998</c:v>
                </c:pt>
                <c:pt idx="11048" formatCode="0.000">
                  <c:v>426.42099999999999</c:v>
                </c:pt>
                <c:pt idx="11049" formatCode="0.000">
                  <c:v>426.44400000000002</c:v>
                </c:pt>
                <c:pt idx="11050" formatCode="0.000">
                  <c:v>426.47</c:v>
                </c:pt>
                <c:pt idx="11051" formatCode="0.000">
                  <c:v>426.495</c:v>
                </c:pt>
                <c:pt idx="11052" formatCode="0.000">
                  <c:v>426.51799999999997</c:v>
                </c:pt>
                <c:pt idx="11053" formatCode="0.000">
                  <c:v>426.54399999999998</c:v>
                </c:pt>
                <c:pt idx="11054" formatCode="0.000">
                  <c:v>426.56900000000002</c:v>
                </c:pt>
                <c:pt idx="11055" formatCode="0.000">
                  <c:v>426.59300000000002</c:v>
                </c:pt>
                <c:pt idx="11056" formatCode="0.000">
                  <c:v>426.61900000000003</c:v>
                </c:pt>
                <c:pt idx="11057" formatCode="0.000">
                  <c:v>426.64299999999997</c:v>
                </c:pt>
                <c:pt idx="11058" formatCode="0.000">
                  <c:v>426.66899999999998</c:v>
                </c:pt>
                <c:pt idx="11059" formatCode="0.000">
                  <c:v>426.69200000000001</c:v>
                </c:pt>
                <c:pt idx="11060" formatCode="0.000">
                  <c:v>426.71800000000002</c:v>
                </c:pt>
                <c:pt idx="11061" formatCode="0.000">
                  <c:v>426.74400000000003</c:v>
                </c:pt>
                <c:pt idx="11062" formatCode="0.000">
                  <c:v>426.76900000000001</c:v>
                </c:pt>
                <c:pt idx="11063" formatCode="0.000">
                  <c:v>426.79199999999997</c:v>
                </c:pt>
                <c:pt idx="11064" formatCode="0.000">
                  <c:v>426.81900000000002</c:v>
                </c:pt>
                <c:pt idx="11065" formatCode="0.000">
                  <c:v>426.84399999999999</c:v>
                </c:pt>
                <c:pt idx="11066" formatCode="0.000">
                  <c:v>426.86900000000003</c:v>
                </c:pt>
                <c:pt idx="11067" formatCode="0.000">
                  <c:v>426.89400000000001</c:v>
                </c:pt>
                <c:pt idx="11068" formatCode="0.000">
                  <c:v>426.91899999999998</c:v>
                </c:pt>
                <c:pt idx="11069" formatCode="0.000">
                  <c:v>426.94499999999999</c:v>
                </c:pt>
                <c:pt idx="11070" formatCode="0.000">
                  <c:v>426.97</c:v>
                </c:pt>
                <c:pt idx="11071" formatCode="0.000">
                  <c:v>426.995</c:v>
                </c:pt>
                <c:pt idx="11072" formatCode="0.000">
                  <c:v>427.02300000000002</c:v>
                </c:pt>
                <c:pt idx="11073" formatCode="0.000">
                  <c:v>427.04899999999998</c:v>
                </c:pt>
                <c:pt idx="11074" formatCode="0.000">
                  <c:v>427.072</c:v>
                </c:pt>
                <c:pt idx="11075" formatCode="0.000">
                  <c:v>427.09399999999999</c:v>
                </c:pt>
                <c:pt idx="11076" formatCode="0.000">
                  <c:v>427.11900000000003</c:v>
                </c:pt>
                <c:pt idx="11077" formatCode="0.000">
                  <c:v>427.14400000000001</c:v>
                </c:pt>
                <c:pt idx="11078" formatCode="0.000">
                  <c:v>427.17</c:v>
                </c:pt>
                <c:pt idx="11079" formatCode="0.000">
                  <c:v>427.19499999999999</c:v>
                </c:pt>
                <c:pt idx="11080" formatCode="0.000">
                  <c:v>427.22199999999998</c:v>
                </c:pt>
                <c:pt idx="11081" formatCode="0.000">
                  <c:v>427.24599999999998</c:v>
                </c:pt>
                <c:pt idx="11082" formatCode="0.000">
                  <c:v>427.27300000000002</c:v>
                </c:pt>
                <c:pt idx="11083" formatCode="0.000">
                  <c:v>427.29899999999998</c:v>
                </c:pt>
                <c:pt idx="11084" formatCode="0.000">
                  <c:v>427.32499999999999</c:v>
                </c:pt>
                <c:pt idx="11085" formatCode="0.000">
                  <c:v>427.34899999999999</c:v>
                </c:pt>
                <c:pt idx="11086" formatCode="0.000">
                  <c:v>427.37599999999998</c:v>
                </c:pt>
                <c:pt idx="11087" formatCode="0.000">
                  <c:v>427.40199999999999</c:v>
                </c:pt>
                <c:pt idx="11088" formatCode="0.000">
                  <c:v>427.428</c:v>
                </c:pt>
                <c:pt idx="11089" formatCode="0.000">
                  <c:v>427.45299999999997</c:v>
                </c:pt>
                <c:pt idx="11090" formatCode="0.000">
                  <c:v>427.47699999999998</c:v>
                </c:pt>
                <c:pt idx="11091" formatCode="0.000">
                  <c:v>427.50299999999999</c:v>
                </c:pt>
                <c:pt idx="11092" formatCode="0.000">
                  <c:v>427.53</c:v>
                </c:pt>
                <c:pt idx="11093" formatCode="0.000">
                  <c:v>427.55599999999998</c:v>
                </c:pt>
                <c:pt idx="11094" formatCode="0.000">
                  <c:v>427.58100000000002</c:v>
                </c:pt>
                <c:pt idx="11095" formatCode="0.000">
                  <c:v>427.60700000000003</c:v>
                </c:pt>
                <c:pt idx="11096" formatCode="0.000">
                  <c:v>427.63400000000001</c:v>
                </c:pt>
                <c:pt idx="11097" formatCode="0.000">
                  <c:v>427.65899999999999</c:v>
                </c:pt>
                <c:pt idx="11098" formatCode="0.000">
                  <c:v>427.68400000000003</c:v>
                </c:pt>
                <c:pt idx="11099" formatCode="0.000">
                  <c:v>427.71100000000001</c:v>
                </c:pt>
                <c:pt idx="11100" formatCode="0.000">
                  <c:v>427.73500000000001</c:v>
                </c:pt>
                <c:pt idx="11101" formatCode="0.000">
                  <c:v>427.76</c:v>
                </c:pt>
                <c:pt idx="11102" formatCode="0.000">
                  <c:v>427.78500000000003</c:v>
                </c:pt>
                <c:pt idx="11103" formatCode="0.000">
                  <c:v>427.81099999999998</c:v>
                </c:pt>
                <c:pt idx="11104" formatCode="0.000">
                  <c:v>427.83600000000001</c:v>
                </c:pt>
                <c:pt idx="11105" formatCode="0.000">
                  <c:v>427.86099999999999</c:v>
                </c:pt>
                <c:pt idx="11106" formatCode="0.000">
                  <c:v>427.88499999999999</c:v>
                </c:pt>
                <c:pt idx="11107" formatCode="0.000">
                  <c:v>427.91</c:v>
                </c:pt>
                <c:pt idx="11108" formatCode="0.000">
                  <c:v>427.93599999999998</c:v>
                </c:pt>
                <c:pt idx="11109" formatCode="0.000">
                  <c:v>427.95800000000003</c:v>
                </c:pt>
                <c:pt idx="11110" formatCode="0.000">
                  <c:v>427.98399999999998</c:v>
                </c:pt>
                <c:pt idx="11111" formatCode="0.000">
                  <c:v>428.00900000000001</c:v>
                </c:pt>
                <c:pt idx="11112" formatCode="0.000">
                  <c:v>428.03199999999998</c:v>
                </c:pt>
                <c:pt idx="11113" formatCode="0.000">
                  <c:v>428.05900000000003</c:v>
                </c:pt>
                <c:pt idx="11114" formatCode="0.000">
                  <c:v>428.084</c:v>
                </c:pt>
                <c:pt idx="11115" formatCode="0.000">
                  <c:v>428.10599999999999</c:v>
                </c:pt>
                <c:pt idx="11116" formatCode="0.000">
                  <c:v>428.13</c:v>
                </c:pt>
                <c:pt idx="11117" formatCode="0.000">
                  <c:v>428.154</c:v>
                </c:pt>
                <c:pt idx="11118" formatCode="0.000">
                  <c:v>428.17899999999997</c:v>
                </c:pt>
                <c:pt idx="11119" formatCode="0.000">
                  <c:v>428.202</c:v>
                </c:pt>
                <c:pt idx="11120" formatCode="0.000">
                  <c:v>428.22699999999998</c:v>
                </c:pt>
                <c:pt idx="11121" formatCode="0.000">
                  <c:v>428.25</c:v>
                </c:pt>
                <c:pt idx="11122" formatCode="0.000">
                  <c:v>428.274</c:v>
                </c:pt>
                <c:pt idx="11123" formatCode="0.000">
                  <c:v>428.29500000000002</c:v>
                </c:pt>
                <c:pt idx="11124" formatCode="0.000">
                  <c:v>428.32100000000003</c:v>
                </c:pt>
                <c:pt idx="11125" formatCode="0.000">
                  <c:v>428.346</c:v>
                </c:pt>
                <c:pt idx="11126" formatCode="0.000">
                  <c:v>428.36799999999999</c:v>
                </c:pt>
                <c:pt idx="11127" formatCode="0.000">
                  <c:v>428.39100000000002</c:v>
                </c:pt>
                <c:pt idx="11128" formatCode="0.000">
                  <c:v>428.41399999999999</c:v>
                </c:pt>
                <c:pt idx="11129" formatCode="0.000">
                  <c:v>428.43799999999999</c:v>
                </c:pt>
                <c:pt idx="11130" formatCode="0.000">
                  <c:v>428.459</c:v>
                </c:pt>
                <c:pt idx="11131" formatCode="0.000">
                  <c:v>428.48200000000003</c:v>
                </c:pt>
                <c:pt idx="11132" formatCode="0.000">
                  <c:v>428.505</c:v>
                </c:pt>
                <c:pt idx="11133" formatCode="0.000">
                  <c:v>428.529</c:v>
                </c:pt>
                <c:pt idx="11134" formatCode="0.000">
                  <c:v>428.55099999999999</c:v>
                </c:pt>
                <c:pt idx="11135" formatCode="0.000">
                  <c:v>428.57400000000001</c:v>
                </c:pt>
                <c:pt idx="11136" formatCode="0.000">
                  <c:v>428.59699999999998</c:v>
                </c:pt>
                <c:pt idx="11137" formatCode="0.000">
                  <c:v>428.62</c:v>
                </c:pt>
                <c:pt idx="11138" formatCode="0.000">
                  <c:v>428.64299999999997</c:v>
                </c:pt>
                <c:pt idx="11139" formatCode="0.000">
                  <c:v>428.66500000000002</c:v>
                </c:pt>
                <c:pt idx="11140" formatCode="0.000">
                  <c:v>428.68900000000002</c:v>
                </c:pt>
                <c:pt idx="11141" formatCode="0.000">
                  <c:v>428.71</c:v>
                </c:pt>
                <c:pt idx="11142" formatCode="0.000">
                  <c:v>428.733</c:v>
                </c:pt>
                <c:pt idx="11143" formatCode="0.000">
                  <c:v>428.755</c:v>
                </c:pt>
                <c:pt idx="11144" formatCode="0.000">
                  <c:v>428.77699999999999</c:v>
                </c:pt>
                <c:pt idx="11145" formatCode="0.000">
                  <c:v>428.79899999999998</c:v>
                </c:pt>
                <c:pt idx="11146" formatCode="0.000">
                  <c:v>428.82100000000003</c:v>
                </c:pt>
                <c:pt idx="11147" formatCode="0.000">
                  <c:v>428.84199999999998</c:v>
                </c:pt>
                <c:pt idx="11148" formatCode="0.000">
                  <c:v>428.86200000000002</c:v>
                </c:pt>
                <c:pt idx="11149" formatCode="0.000">
                  <c:v>428.88299999999998</c:v>
                </c:pt>
                <c:pt idx="11150" formatCode="0.000">
                  <c:v>428.90499999999997</c:v>
                </c:pt>
                <c:pt idx="11151" formatCode="0.000">
                  <c:v>428.92399999999998</c:v>
                </c:pt>
                <c:pt idx="11152" formatCode="0.000">
                  <c:v>428.94400000000002</c:v>
                </c:pt>
                <c:pt idx="11153" formatCode="0.000">
                  <c:v>428.964</c:v>
                </c:pt>
                <c:pt idx="11154" formatCode="0.000">
                  <c:v>428.98200000000003</c:v>
                </c:pt>
                <c:pt idx="11155" formatCode="0.000">
                  <c:v>428.99900000000002</c:v>
                </c:pt>
                <c:pt idx="11156" formatCode="0.000">
                  <c:v>429.02199999999999</c:v>
                </c:pt>
                <c:pt idx="11157" formatCode="0.000">
                  <c:v>429.04199999999997</c:v>
                </c:pt>
                <c:pt idx="11158" formatCode="0.000">
                  <c:v>429.06200000000001</c:v>
                </c:pt>
                <c:pt idx="11159" formatCode="0.000">
                  <c:v>429.08199999999999</c:v>
                </c:pt>
                <c:pt idx="11160" formatCode="0.000">
                  <c:v>429.10199999999998</c:v>
                </c:pt>
                <c:pt idx="11161" formatCode="0.000">
                  <c:v>429.12200000000001</c:v>
                </c:pt>
                <c:pt idx="11162" formatCode="0.000">
                  <c:v>429.14400000000001</c:v>
                </c:pt>
                <c:pt idx="11163" formatCode="0.000">
                  <c:v>429.16399999999999</c:v>
                </c:pt>
                <c:pt idx="11164" formatCode="0.000">
                  <c:v>429.18299999999999</c:v>
                </c:pt>
                <c:pt idx="11165" formatCode="0.000">
                  <c:v>429.202</c:v>
                </c:pt>
                <c:pt idx="11166" formatCode="0.000">
                  <c:v>429.22300000000001</c:v>
                </c:pt>
                <c:pt idx="11167" formatCode="0.000">
                  <c:v>429.24299999999999</c:v>
                </c:pt>
                <c:pt idx="11168" formatCode="0.000">
                  <c:v>429.26400000000001</c:v>
                </c:pt>
                <c:pt idx="11169" formatCode="0.000">
                  <c:v>429.28300000000002</c:v>
                </c:pt>
                <c:pt idx="11170" formatCode="0.000">
                  <c:v>429.303</c:v>
                </c:pt>
                <c:pt idx="11171" formatCode="0.000">
                  <c:v>429.32299999999998</c:v>
                </c:pt>
                <c:pt idx="11172" formatCode="0.000">
                  <c:v>429.34300000000002</c:v>
                </c:pt>
                <c:pt idx="11173" formatCode="0.000">
                  <c:v>429.363</c:v>
                </c:pt>
                <c:pt idx="11174" formatCode="0.000">
                  <c:v>429.38400000000001</c:v>
                </c:pt>
                <c:pt idx="11175" formatCode="0.000">
                  <c:v>429.40199999999999</c:v>
                </c:pt>
                <c:pt idx="11176" formatCode="0.000">
                  <c:v>429.42200000000003</c:v>
                </c:pt>
                <c:pt idx="11177" formatCode="0.000">
                  <c:v>429.44299999999998</c:v>
                </c:pt>
                <c:pt idx="11178" formatCode="0.000">
                  <c:v>429.46300000000002</c:v>
                </c:pt>
                <c:pt idx="11179" formatCode="0.000">
                  <c:v>429.48099999999999</c:v>
                </c:pt>
                <c:pt idx="11180" formatCode="0.000">
                  <c:v>429.50099999999998</c:v>
                </c:pt>
                <c:pt idx="11181" formatCode="0.000">
                  <c:v>429.52100000000002</c:v>
                </c:pt>
                <c:pt idx="11182" formatCode="0.000">
                  <c:v>429.54</c:v>
                </c:pt>
                <c:pt idx="11183" formatCode="0.000">
                  <c:v>429.56</c:v>
                </c:pt>
                <c:pt idx="11184" formatCode="0.000">
                  <c:v>429.58100000000002</c:v>
                </c:pt>
                <c:pt idx="11185" formatCode="0.000">
                  <c:v>429.59899999999999</c:v>
                </c:pt>
                <c:pt idx="11186" formatCode="0.000">
                  <c:v>429.61799999999999</c:v>
                </c:pt>
                <c:pt idx="11187" formatCode="0.000">
                  <c:v>429.63799999999998</c:v>
                </c:pt>
                <c:pt idx="11188" formatCode="0.000">
                  <c:v>429.65699999999998</c:v>
                </c:pt>
                <c:pt idx="11189" formatCode="0.000">
                  <c:v>429.678</c:v>
                </c:pt>
                <c:pt idx="11190" formatCode="0.000">
                  <c:v>429.697</c:v>
                </c:pt>
                <c:pt idx="11191" formatCode="0.000">
                  <c:v>429.71699999999998</c:v>
                </c:pt>
                <c:pt idx="11192" formatCode="0.000">
                  <c:v>429.73599999999999</c:v>
                </c:pt>
                <c:pt idx="11193" formatCode="0.000">
                  <c:v>429.75599999999997</c:v>
                </c:pt>
                <c:pt idx="11194" formatCode="0.000">
                  <c:v>429.77499999999998</c:v>
                </c:pt>
                <c:pt idx="11195" formatCode="0.000">
                  <c:v>429.79599999999999</c:v>
                </c:pt>
                <c:pt idx="11196" formatCode="0.000">
                  <c:v>429.815</c:v>
                </c:pt>
                <c:pt idx="11197" formatCode="0.000">
                  <c:v>429.834</c:v>
                </c:pt>
                <c:pt idx="11198" formatCode="0.000">
                  <c:v>429.85399999999998</c:v>
                </c:pt>
                <c:pt idx="11199" formatCode="0.000">
                  <c:v>429.87299999999999</c:v>
                </c:pt>
                <c:pt idx="11200" formatCode="0.000">
                  <c:v>429.89299999999997</c:v>
                </c:pt>
                <c:pt idx="11201" formatCode="0.000">
                  <c:v>429.911</c:v>
                </c:pt>
                <c:pt idx="11202" formatCode="0.000">
                  <c:v>429.93200000000002</c:v>
                </c:pt>
                <c:pt idx="11203" formatCode="0.000">
                  <c:v>429.95</c:v>
                </c:pt>
                <c:pt idx="11204" formatCode="0.000">
                  <c:v>429.971</c:v>
                </c:pt>
                <c:pt idx="11205" formatCode="0.000">
                  <c:v>429.99099999999999</c:v>
                </c:pt>
                <c:pt idx="11206" formatCode="0.000">
                  <c:v>430.01</c:v>
                </c:pt>
                <c:pt idx="11207" formatCode="0.000">
                  <c:v>430.029</c:v>
                </c:pt>
                <c:pt idx="11208" formatCode="0.000">
                  <c:v>430.05200000000002</c:v>
                </c:pt>
                <c:pt idx="11209" formatCode="0.000">
                  <c:v>430.06900000000002</c:v>
                </c:pt>
                <c:pt idx="11210" formatCode="0.000">
                  <c:v>430.08800000000002</c:v>
                </c:pt>
                <c:pt idx="11211" formatCode="0.000">
                  <c:v>430.10700000000003</c:v>
                </c:pt>
                <c:pt idx="11212" formatCode="0.000">
                  <c:v>430.12700000000001</c:v>
                </c:pt>
                <c:pt idx="11213" formatCode="0.000">
                  <c:v>430.14699999999999</c:v>
                </c:pt>
                <c:pt idx="11214" formatCode="0.000">
                  <c:v>430.166</c:v>
                </c:pt>
                <c:pt idx="11215" formatCode="0.000">
                  <c:v>430.18700000000001</c:v>
                </c:pt>
                <c:pt idx="11216" formatCode="0.000">
                  <c:v>430.20699999999999</c:v>
                </c:pt>
                <c:pt idx="11217" formatCode="0.000">
                  <c:v>430.22399999999999</c:v>
                </c:pt>
                <c:pt idx="11218" formatCode="0.000">
                  <c:v>430.24400000000003</c:v>
                </c:pt>
                <c:pt idx="11219" formatCode="0.000">
                  <c:v>430.26400000000001</c:v>
                </c:pt>
                <c:pt idx="11220" formatCode="0.000">
                  <c:v>430.28300000000002</c:v>
                </c:pt>
                <c:pt idx="11221" formatCode="0.000">
                  <c:v>430.30200000000002</c:v>
                </c:pt>
                <c:pt idx="11222" formatCode="0.000">
                  <c:v>430.322</c:v>
                </c:pt>
                <c:pt idx="11223" formatCode="0.000">
                  <c:v>430.34100000000001</c:v>
                </c:pt>
                <c:pt idx="11224" formatCode="0.000">
                  <c:v>430.36</c:v>
                </c:pt>
                <c:pt idx="11225" formatCode="0.000">
                  <c:v>430.37900000000002</c:v>
                </c:pt>
                <c:pt idx="11226" formatCode="0.000">
                  <c:v>430.39800000000002</c:v>
                </c:pt>
                <c:pt idx="11227" formatCode="0.000">
                  <c:v>430.41500000000002</c:v>
                </c:pt>
                <c:pt idx="11228" formatCode="0.000">
                  <c:v>430.43400000000003</c:v>
                </c:pt>
                <c:pt idx="11229" formatCode="0.000">
                  <c:v>430.45299999999997</c:v>
                </c:pt>
                <c:pt idx="11230" formatCode="0.000">
                  <c:v>430.471</c:v>
                </c:pt>
                <c:pt idx="11231" formatCode="0.000">
                  <c:v>430.49099999999999</c:v>
                </c:pt>
                <c:pt idx="11232" formatCode="0.000">
                  <c:v>430.50799999999998</c:v>
                </c:pt>
                <c:pt idx="11233" formatCode="0.000">
                  <c:v>430.52600000000001</c:v>
                </c:pt>
                <c:pt idx="11234" formatCode="0.000">
                  <c:v>430.54300000000001</c:v>
                </c:pt>
                <c:pt idx="11235" formatCode="0.000">
                  <c:v>430.56400000000002</c:v>
                </c:pt>
                <c:pt idx="11236" formatCode="0.000">
                  <c:v>430.58199999999999</c:v>
                </c:pt>
                <c:pt idx="11237" formatCode="0.000">
                  <c:v>430.59899999999999</c:v>
                </c:pt>
                <c:pt idx="11238" formatCode="0.000">
                  <c:v>430.61700000000002</c:v>
                </c:pt>
                <c:pt idx="11239" formatCode="0.000">
                  <c:v>430.63499999999999</c:v>
                </c:pt>
                <c:pt idx="11240" formatCode="0.000">
                  <c:v>430.65300000000002</c:v>
                </c:pt>
                <c:pt idx="11241" formatCode="0.000">
                  <c:v>430.66899999999998</c:v>
                </c:pt>
                <c:pt idx="11242" formatCode="0.000">
                  <c:v>430.68700000000001</c:v>
                </c:pt>
                <c:pt idx="11243" formatCode="0.000">
                  <c:v>430.70400000000001</c:v>
                </c:pt>
                <c:pt idx="11244" formatCode="0.000">
                  <c:v>430.72300000000001</c:v>
                </c:pt>
                <c:pt idx="11245" formatCode="0.000">
                  <c:v>430.73899999999998</c:v>
                </c:pt>
                <c:pt idx="11246" formatCode="0.000">
                  <c:v>430.75599999999997</c:v>
                </c:pt>
                <c:pt idx="11247" formatCode="0.000">
                  <c:v>430.77300000000002</c:v>
                </c:pt>
                <c:pt idx="11248" formatCode="0.000">
                  <c:v>430.78800000000001</c:v>
                </c:pt>
                <c:pt idx="11249" formatCode="0.000">
                  <c:v>430.80500000000001</c:v>
                </c:pt>
                <c:pt idx="11250" formatCode="0.000">
                  <c:v>430.82100000000003</c:v>
                </c:pt>
                <c:pt idx="11251" formatCode="0.000">
                  <c:v>430.83699999999999</c:v>
                </c:pt>
                <c:pt idx="11252" formatCode="0.000">
                  <c:v>430.85300000000001</c:v>
                </c:pt>
                <c:pt idx="11253" formatCode="0.000">
                  <c:v>430.86900000000003</c:v>
                </c:pt>
                <c:pt idx="11254" formatCode="0.000">
                  <c:v>430.88299999999998</c:v>
                </c:pt>
                <c:pt idx="11255" formatCode="0.000">
                  <c:v>430.9</c:v>
                </c:pt>
                <c:pt idx="11256" formatCode="0.000">
                  <c:v>430.916</c:v>
                </c:pt>
                <c:pt idx="11257" formatCode="0.000">
                  <c:v>430.93099999999998</c:v>
                </c:pt>
                <c:pt idx="11258" formatCode="0.000">
                  <c:v>430.94600000000003</c:v>
                </c:pt>
                <c:pt idx="11259" formatCode="0.000">
                  <c:v>430.96199999999999</c:v>
                </c:pt>
                <c:pt idx="11260" formatCode="0.000">
                  <c:v>430.97699999999998</c:v>
                </c:pt>
                <c:pt idx="11261" formatCode="0.000">
                  <c:v>430.99099999999999</c:v>
                </c:pt>
                <c:pt idx="11262" formatCode="0.000">
                  <c:v>431.00599999999997</c:v>
                </c:pt>
                <c:pt idx="11263" formatCode="0.000">
                  <c:v>431.02199999999999</c:v>
                </c:pt>
                <c:pt idx="11264" formatCode="0.000">
                  <c:v>431.03800000000001</c:v>
                </c:pt>
                <c:pt idx="11265" formatCode="0.000">
                  <c:v>431.05399999999997</c:v>
                </c:pt>
                <c:pt idx="11266" formatCode="0.000">
                  <c:v>431.06900000000002</c:v>
                </c:pt>
                <c:pt idx="11267" formatCode="0.000">
                  <c:v>431.08199999999999</c:v>
                </c:pt>
                <c:pt idx="11268" formatCode="0.000">
                  <c:v>431.09899999999999</c:v>
                </c:pt>
                <c:pt idx="11269" formatCode="0.000">
                  <c:v>431.11399999999998</c:v>
                </c:pt>
                <c:pt idx="11270" formatCode="0.000">
                  <c:v>431.13099999999997</c:v>
                </c:pt>
                <c:pt idx="11271" formatCode="0.000">
                  <c:v>431.14499999999998</c:v>
                </c:pt>
                <c:pt idx="11272" formatCode="0.000">
                  <c:v>431.16199999999998</c:v>
                </c:pt>
                <c:pt idx="11273" formatCode="0.000">
                  <c:v>431.178</c:v>
                </c:pt>
                <c:pt idx="11274" formatCode="0.000">
                  <c:v>431.19400000000002</c:v>
                </c:pt>
                <c:pt idx="11275" formatCode="0.000">
                  <c:v>431.21</c:v>
                </c:pt>
                <c:pt idx="11276" formatCode="0.000">
                  <c:v>431.226</c:v>
                </c:pt>
                <c:pt idx="11277" formatCode="0.000">
                  <c:v>431.24200000000002</c:v>
                </c:pt>
                <c:pt idx="11278" formatCode="0.000">
                  <c:v>431.25700000000001</c:v>
                </c:pt>
                <c:pt idx="11279" formatCode="0.000">
                  <c:v>431.274</c:v>
                </c:pt>
                <c:pt idx="11280" formatCode="0.000">
                  <c:v>431.28800000000001</c:v>
                </c:pt>
                <c:pt idx="11281" formatCode="0.000">
                  <c:v>431.30500000000001</c:v>
                </c:pt>
                <c:pt idx="11282" formatCode="0.000">
                  <c:v>431.32</c:v>
                </c:pt>
                <c:pt idx="11283" formatCode="0.000">
                  <c:v>431.33699999999999</c:v>
                </c:pt>
                <c:pt idx="11284" formatCode="0.000">
                  <c:v>431.35300000000001</c:v>
                </c:pt>
                <c:pt idx="11285" formatCode="0.000">
                  <c:v>431.36900000000003</c:v>
                </c:pt>
                <c:pt idx="11286" formatCode="0.000">
                  <c:v>431.38499999999999</c:v>
                </c:pt>
                <c:pt idx="11287" formatCode="0.000">
                  <c:v>431.40100000000001</c:v>
                </c:pt>
                <c:pt idx="11288" formatCode="0.000">
                  <c:v>431.416</c:v>
                </c:pt>
                <c:pt idx="11289" formatCode="0.000">
                  <c:v>431.43200000000002</c:v>
                </c:pt>
                <c:pt idx="11290" formatCode="0.000">
                  <c:v>431.44799999999998</c:v>
                </c:pt>
                <c:pt idx="11291" formatCode="0.000">
                  <c:v>431.46199999999999</c:v>
                </c:pt>
                <c:pt idx="11292" formatCode="0.000">
                  <c:v>431.47800000000001</c:v>
                </c:pt>
                <c:pt idx="11293" formatCode="0.000">
                  <c:v>431.49400000000003</c:v>
                </c:pt>
                <c:pt idx="11294" formatCode="0.000">
                  <c:v>431.51</c:v>
                </c:pt>
                <c:pt idx="11295" formatCode="0.000">
                  <c:v>431.52699999999999</c:v>
                </c:pt>
                <c:pt idx="11296" formatCode="0.000">
                  <c:v>431.54199999999997</c:v>
                </c:pt>
                <c:pt idx="11297" formatCode="0.000">
                  <c:v>431.55700000000002</c:v>
                </c:pt>
                <c:pt idx="11298" formatCode="0.000">
                  <c:v>431.57299999999998</c:v>
                </c:pt>
                <c:pt idx="11299" formatCode="0.000">
                  <c:v>431.589</c:v>
                </c:pt>
                <c:pt idx="11300" formatCode="0.000">
                  <c:v>431.60399999999998</c:v>
                </c:pt>
                <c:pt idx="11301" formatCode="0.000">
                  <c:v>431.62099999999998</c:v>
                </c:pt>
                <c:pt idx="11302" formatCode="0.000">
                  <c:v>431.63600000000002</c:v>
                </c:pt>
                <c:pt idx="11303" formatCode="0.000">
                  <c:v>431.65300000000002</c:v>
                </c:pt>
                <c:pt idx="11304" formatCode="0.000">
                  <c:v>431.66699999999997</c:v>
                </c:pt>
                <c:pt idx="11305" formatCode="0.000">
                  <c:v>431.68299999999999</c:v>
                </c:pt>
                <c:pt idx="11306" formatCode="0.000">
                  <c:v>431.7</c:v>
                </c:pt>
                <c:pt idx="11307" formatCode="0.000">
                  <c:v>431.71600000000001</c:v>
                </c:pt>
                <c:pt idx="11308" formatCode="0.000">
                  <c:v>431.73200000000003</c:v>
                </c:pt>
                <c:pt idx="11309" formatCode="0.000">
                  <c:v>431.74700000000001</c:v>
                </c:pt>
                <c:pt idx="11310" formatCode="0.000">
                  <c:v>431.762</c:v>
                </c:pt>
                <c:pt idx="11311" formatCode="0.000">
                  <c:v>431.77800000000002</c:v>
                </c:pt>
                <c:pt idx="11312" formatCode="0.000">
                  <c:v>431.79500000000002</c:v>
                </c:pt>
                <c:pt idx="11313" formatCode="0.000">
                  <c:v>431.80900000000003</c:v>
                </c:pt>
                <c:pt idx="11314" formatCode="0.000">
                  <c:v>431.82499999999999</c:v>
                </c:pt>
                <c:pt idx="11315" formatCode="0.000">
                  <c:v>431.84300000000002</c:v>
                </c:pt>
                <c:pt idx="11316" formatCode="0.000">
                  <c:v>431.858</c:v>
                </c:pt>
                <c:pt idx="11317" formatCode="0.000">
                  <c:v>431.87400000000002</c:v>
                </c:pt>
                <c:pt idx="11318" formatCode="0.000">
                  <c:v>431.88900000000001</c:v>
                </c:pt>
                <c:pt idx="11319" formatCode="0.000">
                  <c:v>431.90499999999997</c:v>
                </c:pt>
                <c:pt idx="11320" formatCode="0.000">
                  <c:v>431.92099999999999</c:v>
                </c:pt>
                <c:pt idx="11321" formatCode="0.000">
                  <c:v>431.93700000000001</c:v>
                </c:pt>
                <c:pt idx="11322" formatCode="0.000">
                  <c:v>431.95100000000002</c:v>
                </c:pt>
                <c:pt idx="11323" formatCode="0.000">
                  <c:v>431.96600000000001</c:v>
                </c:pt>
                <c:pt idx="11324" formatCode="0.000">
                  <c:v>431.98399999999998</c:v>
                </c:pt>
                <c:pt idx="11325" formatCode="0.000">
                  <c:v>432.00099999999998</c:v>
                </c:pt>
                <c:pt idx="11326" formatCode="0.000">
                  <c:v>432.01600000000002</c:v>
                </c:pt>
                <c:pt idx="11327" formatCode="0.000">
                  <c:v>432.03500000000003</c:v>
                </c:pt>
                <c:pt idx="11328" formatCode="0.000">
                  <c:v>432.05</c:v>
                </c:pt>
                <c:pt idx="11329" formatCode="0.000">
                  <c:v>432.065</c:v>
                </c:pt>
                <c:pt idx="11330" formatCode="0.000">
                  <c:v>432.08</c:v>
                </c:pt>
                <c:pt idx="11331" formatCode="0.000">
                  <c:v>432.09500000000003</c:v>
                </c:pt>
                <c:pt idx="11332" formatCode="0.000">
                  <c:v>432.10899999999998</c:v>
                </c:pt>
                <c:pt idx="11333" formatCode="0.000">
                  <c:v>432.12599999999998</c:v>
                </c:pt>
                <c:pt idx="11334" formatCode="0.000">
                  <c:v>432.14299999999997</c:v>
                </c:pt>
                <c:pt idx="11335" formatCode="0.000">
                  <c:v>432.15800000000002</c:v>
                </c:pt>
                <c:pt idx="11336" formatCode="0.000">
                  <c:v>432.17500000000001</c:v>
                </c:pt>
                <c:pt idx="11337" formatCode="0.000">
                  <c:v>432.19099999999997</c:v>
                </c:pt>
                <c:pt idx="11338" formatCode="0.000">
                  <c:v>432.20600000000002</c:v>
                </c:pt>
                <c:pt idx="11339" formatCode="0.000">
                  <c:v>432.22199999999998</c:v>
                </c:pt>
                <c:pt idx="11340" formatCode="0.000">
                  <c:v>432.238</c:v>
                </c:pt>
                <c:pt idx="11341" formatCode="0.000">
                  <c:v>432.25400000000002</c:v>
                </c:pt>
                <c:pt idx="11342" formatCode="0.000">
                  <c:v>432.27</c:v>
                </c:pt>
                <c:pt idx="11343" formatCode="0.000">
                  <c:v>432.28500000000003</c:v>
                </c:pt>
                <c:pt idx="11344" formatCode="0.000">
                  <c:v>432.30200000000002</c:v>
                </c:pt>
                <c:pt idx="11345" formatCode="0.000">
                  <c:v>432.315</c:v>
                </c:pt>
                <c:pt idx="11346" formatCode="0.000">
                  <c:v>432.33300000000003</c:v>
                </c:pt>
                <c:pt idx="11347" formatCode="0.000">
                  <c:v>432.34800000000001</c:v>
                </c:pt>
                <c:pt idx="11348" formatCode="0.000">
                  <c:v>432.36399999999998</c:v>
                </c:pt>
                <c:pt idx="11349" formatCode="0.000">
                  <c:v>432.38099999999997</c:v>
                </c:pt>
                <c:pt idx="11350" formatCode="0.000">
                  <c:v>432.39499999999998</c:v>
                </c:pt>
                <c:pt idx="11351" formatCode="0.000">
                  <c:v>432.41199999999998</c:v>
                </c:pt>
                <c:pt idx="11352" formatCode="0.000">
                  <c:v>432.428</c:v>
                </c:pt>
                <c:pt idx="11353" formatCode="0.000">
                  <c:v>432.44299999999998</c:v>
                </c:pt>
                <c:pt idx="11354" formatCode="0.000">
                  <c:v>432.46</c:v>
                </c:pt>
                <c:pt idx="11355" formatCode="0.000">
                  <c:v>432.476</c:v>
                </c:pt>
                <c:pt idx="11356" formatCode="0.000">
                  <c:v>432.49200000000002</c:v>
                </c:pt>
                <c:pt idx="11357" formatCode="0.000">
                  <c:v>432.50799999999998</c:v>
                </c:pt>
                <c:pt idx="11358" formatCode="0.000">
                  <c:v>432.524</c:v>
                </c:pt>
                <c:pt idx="11359" formatCode="0.000">
                  <c:v>432.54</c:v>
                </c:pt>
                <c:pt idx="11360" formatCode="0.000">
                  <c:v>432.55399999999997</c:v>
                </c:pt>
                <c:pt idx="11361" formatCode="0.000">
                  <c:v>432.572</c:v>
                </c:pt>
                <c:pt idx="11362" formatCode="0.000">
                  <c:v>432.58699999999999</c:v>
                </c:pt>
                <c:pt idx="11363" formatCode="0.000">
                  <c:v>432.60399999999998</c:v>
                </c:pt>
                <c:pt idx="11364" formatCode="0.000">
                  <c:v>432.62</c:v>
                </c:pt>
                <c:pt idx="11365" formatCode="0.000">
                  <c:v>432.63600000000002</c:v>
                </c:pt>
                <c:pt idx="11366" formatCode="0.000">
                  <c:v>432.65199999999999</c:v>
                </c:pt>
                <c:pt idx="11367" formatCode="0.000">
                  <c:v>432.66800000000001</c:v>
                </c:pt>
                <c:pt idx="11368" formatCode="0.000">
                  <c:v>432.685</c:v>
                </c:pt>
                <c:pt idx="11369" formatCode="0.000">
                  <c:v>432.70100000000002</c:v>
                </c:pt>
                <c:pt idx="11370" formatCode="0.000">
                  <c:v>432.71699999999998</c:v>
                </c:pt>
                <c:pt idx="11371" formatCode="0.000">
                  <c:v>432.73500000000001</c:v>
                </c:pt>
                <c:pt idx="11372" formatCode="0.000">
                  <c:v>432.75200000000001</c:v>
                </c:pt>
                <c:pt idx="11373" formatCode="0.000">
                  <c:v>432.76799999999997</c:v>
                </c:pt>
                <c:pt idx="11374" formatCode="0.000">
                  <c:v>432.78399999999999</c:v>
                </c:pt>
                <c:pt idx="11375" formatCode="0.000">
                  <c:v>432.803</c:v>
                </c:pt>
                <c:pt idx="11376" formatCode="0.000">
                  <c:v>432.81900000000002</c:v>
                </c:pt>
                <c:pt idx="11377" formatCode="0.000">
                  <c:v>432.834</c:v>
                </c:pt>
                <c:pt idx="11378" formatCode="0.000">
                  <c:v>432.851</c:v>
                </c:pt>
                <c:pt idx="11379" formatCode="0.000">
                  <c:v>432.86799999999999</c:v>
                </c:pt>
                <c:pt idx="11380" formatCode="0.000">
                  <c:v>432.88600000000002</c:v>
                </c:pt>
                <c:pt idx="11381" formatCode="0.000">
                  <c:v>432.904</c:v>
                </c:pt>
                <c:pt idx="11382" formatCode="0.000">
                  <c:v>432.92200000000003</c:v>
                </c:pt>
                <c:pt idx="11383" formatCode="0.000">
                  <c:v>432.93900000000002</c:v>
                </c:pt>
                <c:pt idx="11384" formatCode="0.000">
                  <c:v>432.95600000000002</c:v>
                </c:pt>
                <c:pt idx="11385" formatCode="0.000">
                  <c:v>432.97300000000001</c:v>
                </c:pt>
                <c:pt idx="11386" formatCode="0.000">
                  <c:v>432.99</c:v>
                </c:pt>
                <c:pt idx="11387" formatCode="0.000">
                  <c:v>433.00299999999999</c:v>
                </c:pt>
                <c:pt idx="11388" formatCode="0.000">
                  <c:v>433.02300000000002</c:v>
                </c:pt>
                <c:pt idx="11389" formatCode="0.000">
                  <c:v>433.041</c:v>
                </c:pt>
                <c:pt idx="11390" formatCode="0.000">
                  <c:v>433.05700000000002</c:v>
                </c:pt>
                <c:pt idx="11391" formatCode="0.000">
                  <c:v>433.07</c:v>
                </c:pt>
                <c:pt idx="11392" formatCode="0.000">
                  <c:v>433.084</c:v>
                </c:pt>
                <c:pt idx="11393" formatCode="0.000">
                  <c:v>433.10199999999998</c:v>
                </c:pt>
                <c:pt idx="11394" formatCode="0.000">
                  <c:v>433.11900000000003</c:v>
                </c:pt>
                <c:pt idx="11395" formatCode="0.000">
                  <c:v>433.137</c:v>
                </c:pt>
                <c:pt idx="11396" formatCode="0.000">
                  <c:v>433.15499999999997</c:v>
                </c:pt>
                <c:pt idx="11397" formatCode="0.000">
                  <c:v>433.17500000000001</c:v>
                </c:pt>
                <c:pt idx="11398" formatCode="0.000">
                  <c:v>433.19200000000001</c:v>
                </c:pt>
                <c:pt idx="11399" formatCode="0.000">
                  <c:v>433.21100000000001</c:v>
                </c:pt>
                <c:pt idx="11400" formatCode="0.000">
                  <c:v>433.23</c:v>
                </c:pt>
                <c:pt idx="11401" formatCode="0.000">
                  <c:v>433.25</c:v>
                </c:pt>
                <c:pt idx="11402" formatCode="0.000">
                  <c:v>433.27100000000002</c:v>
                </c:pt>
                <c:pt idx="11403" formatCode="0.000">
                  <c:v>433.29</c:v>
                </c:pt>
                <c:pt idx="11404" formatCode="0.000">
                  <c:v>433.31</c:v>
                </c:pt>
                <c:pt idx="11405" formatCode="0.000">
                  <c:v>433.32900000000001</c:v>
                </c:pt>
                <c:pt idx="11406" formatCode="0.000">
                  <c:v>433.34899999999999</c:v>
                </c:pt>
                <c:pt idx="11407" formatCode="0.000">
                  <c:v>433.36900000000003</c:v>
                </c:pt>
                <c:pt idx="11408" formatCode="0.000">
                  <c:v>433.38900000000001</c:v>
                </c:pt>
                <c:pt idx="11409" formatCode="0.000">
                  <c:v>433.40899999999999</c:v>
                </c:pt>
                <c:pt idx="11410" formatCode="0.000">
                  <c:v>433.43</c:v>
                </c:pt>
                <c:pt idx="11411" formatCode="0.000">
                  <c:v>433.45</c:v>
                </c:pt>
                <c:pt idx="11412" formatCode="0.000">
                  <c:v>433.46899999999999</c:v>
                </c:pt>
                <c:pt idx="11413" formatCode="0.000">
                  <c:v>433.49</c:v>
                </c:pt>
                <c:pt idx="11414" formatCode="0.000">
                  <c:v>433.50799999999998</c:v>
                </c:pt>
                <c:pt idx="11415" formatCode="0.000">
                  <c:v>433.529</c:v>
                </c:pt>
                <c:pt idx="11416" formatCode="0.000">
                  <c:v>433.548</c:v>
                </c:pt>
                <c:pt idx="11417" formatCode="0.000">
                  <c:v>433.57</c:v>
                </c:pt>
                <c:pt idx="11418" formatCode="0.000">
                  <c:v>433.58800000000002</c:v>
                </c:pt>
                <c:pt idx="11419" formatCode="0.000">
                  <c:v>433.608</c:v>
                </c:pt>
                <c:pt idx="11420" formatCode="0.000">
                  <c:v>433.62599999999998</c:v>
                </c:pt>
                <c:pt idx="11421" formatCode="0.000">
                  <c:v>433.64600000000002</c:v>
                </c:pt>
                <c:pt idx="11422" formatCode="0.000">
                  <c:v>433.666</c:v>
                </c:pt>
                <c:pt idx="11423" formatCode="0.000">
                  <c:v>433.68599999999998</c:v>
                </c:pt>
                <c:pt idx="11424" formatCode="0.000">
                  <c:v>433.70400000000001</c:v>
                </c:pt>
                <c:pt idx="11425" formatCode="0.000">
                  <c:v>433.72500000000002</c:v>
                </c:pt>
                <c:pt idx="11426" formatCode="0.000">
                  <c:v>433.745</c:v>
                </c:pt>
                <c:pt idx="11427" formatCode="0.000">
                  <c:v>433.76499999999999</c:v>
                </c:pt>
                <c:pt idx="11428" formatCode="0.000">
                  <c:v>433.78500000000003</c:v>
                </c:pt>
                <c:pt idx="11429" formatCode="0.000">
                  <c:v>433.80500000000001</c:v>
                </c:pt>
                <c:pt idx="11430" formatCode="0.000">
                  <c:v>433.82600000000002</c:v>
                </c:pt>
                <c:pt idx="11431" formatCode="0.000">
                  <c:v>433.846</c:v>
                </c:pt>
                <c:pt idx="11432" formatCode="0.000">
                  <c:v>433.86799999999999</c:v>
                </c:pt>
                <c:pt idx="11433" formatCode="0.000">
                  <c:v>433.88900000000001</c:v>
                </c:pt>
                <c:pt idx="11434" formatCode="0.000">
                  <c:v>433.91</c:v>
                </c:pt>
                <c:pt idx="11435" formatCode="0.000">
                  <c:v>433.93099999999998</c:v>
                </c:pt>
                <c:pt idx="11436" formatCode="0.000">
                  <c:v>433.952</c:v>
                </c:pt>
                <c:pt idx="11437" formatCode="0.000">
                  <c:v>433.97300000000001</c:v>
                </c:pt>
                <c:pt idx="11438" formatCode="0.000">
                  <c:v>433.99400000000003</c:v>
                </c:pt>
                <c:pt idx="11439" formatCode="0.000">
                  <c:v>434.017</c:v>
                </c:pt>
                <c:pt idx="11440" formatCode="0.000">
                  <c:v>434.041</c:v>
                </c:pt>
                <c:pt idx="11441" formatCode="0.000">
                  <c:v>434.05799999999999</c:v>
                </c:pt>
                <c:pt idx="11442" formatCode="0.000">
                  <c:v>434.07499999999999</c:v>
                </c:pt>
                <c:pt idx="11443" formatCode="0.000">
                  <c:v>434.089</c:v>
                </c:pt>
                <c:pt idx="11444" formatCode="0.000">
                  <c:v>434.10700000000003</c:v>
                </c:pt>
                <c:pt idx="11445" formatCode="0.000">
                  <c:v>434.12700000000001</c:v>
                </c:pt>
                <c:pt idx="11446" formatCode="0.000">
                  <c:v>434.14499999999998</c:v>
                </c:pt>
                <c:pt idx="11447" formatCode="0.000">
                  <c:v>434.16500000000002</c:v>
                </c:pt>
                <c:pt idx="11448" formatCode="0.000">
                  <c:v>434.18599999999998</c:v>
                </c:pt>
                <c:pt idx="11449" formatCode="0.000">
                  <c:v>434.20699999999999</c:v>
                </c:pt>
                <c:pt idx="11450" formatCode="0.000">
                  <c:v>434.22699999999998</c:v>
                </c:pt>
                <c:pt idx="11451" formatCode="0.000">
                  <c:v>434.24700000000001</c:v>
                </c:pt>
                <c:pt idx="11452" formatCode="0.000">
                  <c:v>434.26900000000001</c:v>
                </c:pt>
                <c:pt idx="11453" formatCode="0.000">
                  <c:v>434.291</c:v>
                </c:pt>
                <c:pt idx="11454" formatCode="0.000">
                  <c:v>434.31099999999998</c:v>
                </c:pt>
                <c:pt idx="11455" formatCode="0.000">
                  <c:v>434.334</c:v>
                </c:pt>
                <c:pt idx="11456" formatCode="0.000">
                  <c:v>434.35700000000003</c:v>
                </c:pt>
                <c:pt idx="11457" formatCode="0.000">
                  <c:v>434.37799999999999</c:v>
                </c:pt>
                <c:pt idx="11458" formatCode="0.000">
                  <c:v>434.40100000000001</c:v>
                </c:pt>
                <c:pt idx="11459" formatCode="0.000">
                  <c:v>434.42200000000003</c:v>
                </c:pt>
                <c:pt idx="11460" formatCode="0.000">
                  <c:v>434.44600000000003</c:v>
                </c:pt>
                <c:pt idx="11461" formatCode="0.000">
                  <c:v>434.46899999999999</c:v>
                </c:pt>
                <c:pt idx="11462" formatCode="0.000">
                  <c:v>434.49</c:v>
                </c:pt>
                <c:pt idx="11463" formatCode="0.000">
                  <c:v>434.51299999999998</c:v>
                </c:pt>
                <c:pt idx="11464" formatCode="0.000">
                  <c:v>434.53699999999998</c:v>
                </c:pt>
                <c:pt idx="11465" formatCode="0.000">
                  <c:v>434.56</c:v>
                </c:pt>
                <c:pt idx="11466" formatCode="0.000">
                  <c:v>434.58300000000003</c:v>
                </c:pt>
                <c:pt idx="11467" formatCode="0.000">
                  <c:v>434.60700000000003</c:v>
                </c:pt>
                <c:pt idx="11468" formatCode="0.000">
                  <c:v>434.62900000000002</c:v>
                </c:pt>
                <c:pt idx="11469" formatCode="0.000">
                  <c:v>434.65199999999999</c:v>
                </c:pt>
                <c:pt idx="11470" formatCode="0.000">
                  <c:v>434.673</c:v>
                </c:pt>
                <c:pt idx="11471" formatCode="0.000">
                  <c:v>434.69499999999999</c:v>
                </c:pt>
                <c:pt idx="11472" formatCode="0.000">
                  <c:v>434.71899999999999</c:v>
                </c:pt>
                <c:pt idx="11473" formatCode="0.000">
                  <c:v>434.74099999999999</c:v>
                </c:pt>
                <c:pt idx="11474" formatCode="0.000">
                  <c:v>434.76299999999998</c:v>
                </c:pt>
                <c:pt idx="11475" formatCode="0.000">
                  <c:v>434.78500000000003</c:v>
                </c:pt>
                <c:pt idx="11476" formatCode="0.000">
                  <c:v>434.80700000000002</c:v>
                </c:pt>
                <c:pt idx="11477" formatCode="0.000">
                  <c:v>434.827</c:v>
                </c:pt>
                <c:pt idx="11478" formatCode="0.000">
                  <c:v>434.84899999999999</c:v>
                </c:pt>
                <c:pt idx="11479" formatCode="0.000">
                  <c:v>434.86900000000003</c:v>
                </c:pt>
                <c:pt idx="11480" formatCode="0.000">
                  <c:v>434.88900000000001</c:v>
                </c:pt>
                <c:pt idx="11481" formatCode="0.000">
                  <c:v>434.91</c:v>
                </c:pt>
                <c:pt idx="11482" formatCode="0.000">
                  <c:v>434.92899999999997</c:v>
                </c:pt>
                <c:pt idx="11483" formatCode="0.000">
                  <c:v>434.95100000000002</c:v>
                </c:pt>
                <c:pt idx="11484" formatCode="0.000">
                  <c:v>434.971</c:v>
                </c:pt>
                <c:pt idx="11485" formatCode="0.000">
                  <c:v>434.99200000000002</c:v>
                </c:pt>
                <c:pt idx="11486" formatCode="0.000">
                  <c:v>435.01499999999999</c:v>
                </c:pt>
                <c:pt idx="11487" formatCode="0.000">
                  <c:v>435.03500000000003</c:v>
                </c:pt>
                <c:pt idx="11488" formatCode="0.000">
                  <c:v>435.05900000000003</c:v>
                </c:pt>
                <c:pt idx="11489" formatCode="0.000">
                  <c:v>435.08199999999999</c:v>
                </c:pt>
                <c:pt idx="11490" formatCode="0.000">
                  <c:v>435.10300000000001</c:v>
                </c:pt>
                <c:pt idx="11491" formatCode="0.000">
                  <c:v>435.12599999999998</c:v>
                </c:pt>
                <c:pt idx="11492" formatCode="0.000">
                  <c:v>435.149</c:v>
                </c:pt>
                <c:pt idx="11493" formatCode="0.000">
                  <c:v>435.17</c:v>
                </c:pt>
                <c:pt idx="11494" formatCode="0.000">
                  <c:v>435.19400000000002</c:v>
                </c:pt>
                <c:pt idx="11495" formatCode="0.000">
                  <c:v>435.21499999999997</c:v>
                </c:pt>
                <c:pt idx="11496" formatCode="0.000">
                  <c:v>435.23899999999998</c:v>
                </c:pt>
                <c:pt idx="11497" formatCode="0.000">
                  <c:v>435.26299999999998</c:v>
                </c:pt>
                <c:pt idx="11498" formatCode="0.000">
                  <c:v>435.28300000000002</c:v>
                </c:pt>
                <c:pt idx="11499" formatCode="0.000">
                  <c:v>435.30700000000002</c:v>
                </c:pt>
                <c:pt idx="11500" formatCode="0.000">
                  <c:v>435.33</c:v>
                </c:pt>
                <c:pt idx="11501" formatCode="0.000">
                  <c:v>435.35199999999998</c:v>
                </c:pt>
                <c:pt idx="11502" formatCode="0.000">
                  <c:v>435.375</c:v>
                </c:pt>
                <c:pt idx="11503" formatCode="0.000">
                  <c:v>435.39600000000002</c:v>
                </c:pt>
                <c:pt idx="11504" formatCode="0.000">
                  <c:v>435.42</c:v>
                </c:pt>
                <c:pt idx="11505" formatCode="0.000">
                  <c:v>435.44099999999997</c:v>
                </c:pt>
                <c:pt idx="11506" formatCode="0.000">
                  <c:v>435.46499999999997</c:v>
                </c:pt>
                <c:pt idx="11507" formatCode="0.000">
                  <c:v>435.48599999999999</c:v>
                </c:pt>
                <c:pt idx="11508" formatCode="0.000">
                  <c:v>435.51</c:v>
                </c:pt>
                <c:pt idx="11509" formatCode="0.000">
                  <c:v>435.53100000000001</c:v>
                </c:pt>
                <c:pt idx="11510" formatCode="0.000">
                  <c:v>435.55399999999997</c:v>
                </c:pt>
                <c:pt idx="11511" formatCode="0.000">
                  <c:v>435.57799999999997</c:v>
                </c:pt>
                <c:pt idx="11512" formatCode="0.000">
                  <c:v>435.59800000000001</c:v>
                </c:pt>
                <c:pt idx="11513" formatCode="0.000">
                  <c:v>435.62299999999999</c:v>
                </c:pt>
                <c:pt idx="11514" formatCode="0.000">
                  <c:v>435.64299999999997</c:v>
                </c:pt>
                <c:pt idx="11515" formatCode="0.000">
                  <c:v>435.66699999999997</c:v>
                </c:pt>
                <c:pt idx="11516" formatCode="0.000">
                  <c:v>435.68900000000002</c:v>
                </c:pt>
                <c:pt idx="11517" formatCode="0.000">
                  <c:v>435.71</c:v>
                </c:pt>
                <c:pt idx="11518" formatCode="0.000">
                  <c:v>435.73399999999998</c:v>
                </c:pt>
                <c:pt idx="11519" formatCode="0.000">
                  <c:v>435.75400000000002</c:v>
                </c:pt>
                <c:pt idx="11520" formatCode="0.000">
                  <c:v>435.77600000000001</c:v>
                </c:pt>
                <c:pt idx="11521" formatCode="0.000">
                  <c:v>435.79599999999999</c:v>
                </c:pt>
                <c:pt idx="11522" formatCode="0.000">
                  <c:v>435.81599999999997</c:v>
                </c:pt>
                <c:pt idx="11523" formatCode="0.000">
                  <c:v>435.84</c:v>
                </c:pt>
                <c:pt idx="11524" formatCode="0.000">
                  <c:v>435.86</c:v>
                </c:pt>
                <c:pt idx="11525" formatCode="0.000">
                  <c:v>435.88</c:v>
                </c:pt>
                <c:pt idx="11526" formatCode="0.000">
                  <c:v>435.90199999999999</c:v>
                </c:pt>
                <c:pt idx="11527" formatCode="0.000">
                  <c:v>435.92200000000003</c:v>
                </c:pt>
                <c:pt idx="11528" formatCode="0.000">
                  <c:v>435.94299999999998</c:v>
                </c:pt>
                <c:pt idx="11529" formatCode="0.000">
                  <c:v>435.964</c:v>
                </c:pt>
                <c:pt idx="11530" formatCode="0.000">
                  <c:v>435.98399999999998</c:v>
                </c:pt>
                <c:pt idx="11531" formatCode="0.000">
                  <c:v>436.00400000000002</c:v>
                </c:pt>
                <c:pt idx="11532" formatCode="0.000">
                  <c:v>436.02499999999998</c:v>
                </c:pt>
                <c:pt idx="11533" formatCode="0.000">
                  <c:v>436.04599999999999</c:v>
                </c:pt>
                <c:pt idx="11534" formatCode="0.000">
                  <c:v>436.06799999999998</c:v>
                </c:pt>
                <c:pt idx="11535" formatCode="0.000">
                  <c:v>436.08699999999999</c:v>
                </c:pt>
                <c:pt idx="11536" formatCode="0.000">
                  <c:v>436.10700000000003</c:v>
                </c:pt>
                <c:pt idx="11537" formatCode="0.000">
                  <c:v>436.12599999999998</c:v>
                </c:pt>
                <c:pt idx="11538" formatCode="0.000">
                  <c:v>436.14699999999999</c:v>
                </c:pt>
                <c:pt idx="11539" formatCode="0.000">
                  <c:v>436.166</c:v>
                </c:pt>
                <c:pt idx="11540" formatCode="0.000">
                  <c:v>436.18700000000001</c:v>
                </c:pt>
                <c:pt idx="11541" formatCode="0.000">
                  <c:v>436.209</c:v>
                </c:pt>
                <c:pt idx="11542" formatCode="0.000">
                  <c:v>436.22800000000001</c:v>
                </c:pt>
                <c:pt idx="11543" formatCode="0.000">
                  <c:v>436.24900000000002</c:v>
                </c:pt>
                <c:pt idx="11544" formatCode="0.000">
                  <c:v>436.27</c:v>
                </c:pt>
                <c:pt idx="11545" formatCode="0.000">
                  <c:v>436.291</c:v>
                </c:pt>
                <c:pt idx="11546" formatCode="0.000">
                  <c:v>436.31200000000001</c:v>
                </c:pt>
                <c:pt idx="11547" formatCode="0.000">
                  <c:v>436.334</c:v>
                </c:pt>
                <c:pt idx="11548" formatCode="0.000">
                  <c:v>436.35300000000001</c:v>
                </c:pt>
                <c:pt idx="11549" formatCode="0.000">
                  <c:v>436.37299999999999</c:v>
                </c:pt>
                <c:pt idx="11550" formatCode="0.000">
                  <c:v>436.39499999999998</c:v>
                </c:pt>
                <c:pt idx="11551" formatCode="0.000">
                  <c:v>436.41699999999997</c:v>
                </c:pt>
                <c:pt idx="11552" formatCode="0.000">
                  <c:v>436.43799999999999</c:v>
                </c:pt>
                <c:pt idx="11553" formatCode="0.000">
                  <c:v>436.45800000000003</c:v>
                </c:pt>
                <c:pt idx="11554" formatCode="0.000">
                  <c:v>436.47800000000001</c:v>
                </c:pt>
                <c:pt idx="11555" formatCode="0.000">
                  <c:v>436.50099999999998</c:v>
                </c:pt>
                <c:pt idx="11556" formatCode="0.000">
                  <c:v>436.52199999999999</c:v>
                </c:pt>
                <c:pt idx="11557" formatCode="0.000">
                  <c:v>436.54399999999998</c:v>
                </c:pt>
                <c:pt idx="11558" formatCode="0.000">
                  <c:v>436.56299999999999</c:v>
                </c:pt>
                <c:pt idx="11559" formatCode="0.000">
                  <c:v>436.58499999999998</c:v>
                </c:pt>
                <c:pt idx="11560" formatCode="0.000">
                  <c:v>436.60700000000003</c:v>
                </c:pt>
                <c:pt idx="11561" formatCode="0.000">
                  <c:v>436.62799999999999</c:v>
                </c:pt>
                <c:pt idx="11562" formatCode="0.000">
                  <c:v>436.65</c:v>
                </c:pt>
                <c:pt idx="11563" formatCode="0.000">
                  <c:v>436.67099999999999</c:v>
                </c:pt>
                <c:pt idx="11564" formatCode="0.000">
                  <c:v>436.69299999999998</c:v>
                </c:pt>
                <c:pt idx="11565" formatCode="0.000">
                  <c:v>436.71300000000002</c:v>
                </c:pt>
                <c:pt idx="11566" formatCode="0.000">
                  <c:v>436.733</c:v>
                </c:pt>
                <c:pt idx="11567" formatCode="0.000">
                  <c:v>436.755</c:v>
                </c:pt>
                <c:pt idx="11568" formatCode="0.000">
                  <c:v>436.77699999999999</c:v>
                </c:pt>
                <c:pt idx="11569" formatCode="0.000">
                  <c:v>436.798</c:v>
                </c:pt>
                <c:pt idx="11570" formatCode="0.000">
                  <c:v>436.82100000000003</c:v>
                </c:pt>
                <c:pt idx="11571" formatCode="0.000">
                  <c:v>436.84300000000002</c:v>
                </c:pt>
                <c:pt idx="11572" formatCode="0.000">
                  <c:v>436.86399999999998</c:v>
                </c:pt>
                <c:pt idx="11573" formatCode="0.000">
                  <c:v>436.88499999999999</c:v>
                </c:pt>
                <c:pt idx="11574" formatCode="0.000">
                  <c:v>436.90899999999999</c:v>
                </c:pt>
                <c:pt idx="11575" formatCode="0.000">
                  <c:v>436.93</c:v>
                </c:pt>
                <c:pt idx="11576" formatCode="0.000">
                  <c:v>436.95100000000002</c:v>
                </c:pt>
                <c:pt idx="11577" formatCode="0.000">
                  <c:v>436.97199999999998</c:v>
                </c:pt>
                <c:pt idx="11578" formatCode="0.000">
                  <c:v>436.995</c:v>
                </c:pt>
                <c:pt idx="11579" formatCode="0.000">
                  <c:v>437.017</c:v>
                </c:pt>
                <c:pt idx="11580" formatCode="0.000">
                  <c:v>437.04</c:v>
                </c:pt>
                <c:pt idx="11581" formatCode="0.000">
                  <c:v>437.06299999999999</c:v>
                </c:pt>
                <c:pt idx="11582" formatCode="0.000">
                  <c:v>437.08199999999999</c:v>
                </c:pt>
                <c:pt idx="11583" formatCode="0.000">
                  <c:v>437.10300000000001</c:v>
                </c:pt>
                <c:pt idx="11584" formatCode="0.000">
                  <c:v>437.12599999999998</c:v>
                </c:pt>
                <c:pt idx="11585" formatCode="0.000">
                  <c:v>437.14800000000002</c:v>
                </c:pt>
                <c:pt idx="11586" formatCode="0.000">
                  <c:v>437.16800000000001</c:v>
                </c:pt>
                <c:pt idx="11587" formatCode="0.000">
                  <c:v>437.19099999999997</c:v>
                </c:pt>
                <c:pt idx="11588" formatCode="0.000">
                  <c:v>437.21199999999999</c:v>
                </c:pt>
                <c:pt idx="11589" formatCode="0.000">
                  <c:v>437.23399999999998</c:v>
                </c:pt>
                <c:pt idx="11590" formatCode="0.000">
                  <c:v>437.255</c:v>
                </c:pt>
                <c:pt idx="11591" formatCode="0.000">
                  <c:v>437.27800000000002</c:v>
                </c:pt>
                <c:pt idx="11592" formatCode="0.000">
                  <c:v>437.29899999999998</c:v>
                </c:pt>
                <c:pt idx="11593" formatCode="0.000">
                  <c:v>437.32100000000003</c:v>
                </c:pt>
                <c:pt idx="11594" formatCode="0.000">
                  <c:v>437.34100000000001</c:v>
                </c:pt>
                <c:pt idx="11595" formatCode="0.000">
                  <c:v>437.363</c:v>
                </c:pt>
                <c:pt idx="11596" formatCode="0.000">
                  <c:v>437.38499999999999</c:v>
                </c:pt>
                <c:pt idx="11597" formatCode="0.000">
                  <c:v>437.40499999999997</c:v>
                </c:pt>
                <c:pt idx="11598" formatCode="0.000">
                  <c:v>437.42700000000002</c:v>
                </c:pt>
                <c:pt idx="11599" formatCode="0.000">
                  <c:v>437.44900000000001</c:v>
                </c:pt>
                <c:pt idx="11600" formatCode="0.000">
                  <c:v>437.47</c:v>
                </c:pt>
                <c:pt idx="11601" formatCode="0.000">
                  <c:v>437.48899999999998</c:v>
                </c:pt>
                <c:pt idx="11602" formatCode="0.000">
                  <c:v>437.51</c:v>
                </c:pt>
                <c:pt idx="11603" formatCode="0.000">
                  <c:v>437.53199999999998</c:v>
                </c:pt>
                <c:pt idx="11604" formatCode="0.000">
                  <c:v>437.55</c:v>
                </c:pt>
                <c:pt idx="11605" formatCode="0.000">
                  <c:v>437.57299999999998</c:v>
                </c:pt>
                <c:pt idx="11606" formatCode="0.000">
                  <c:v>437.59399999999999</c:v>
                </c:pt>
                <c:pt idx="11607" formatCode="0.000">
                  <c:v>437.61500000000001</c:v>
                </c:pt>
                <c:pt idx="11608" formatCode="0.000">
                  <c:v>437.63600000000002</c:v>
                </c:pt>
                <c:pt idx="11609" formatCode="0.000">
                  <c:v>437.65600000000001</c:v>
                </c:pt>
                <c:pt idx="11610" formatCode="0.000">
                  <c:v>437.67700000000002</c:v>
                </c:pt>
                <c:pt idx="11611" formatCode="0.000">
                  <c:v>437.69799999999998</c:v>
                </c:pt>
                <c:pt idx="11612" formatCode="0.000">
                  <c:v>437.71800000000002</c:v>
                </c:pt>
                <c:pt idx="11613" formatCode="0.000">
                  <c:v>437.73899999999998</c:v>
                </c:pt>
                <c:pt idx="11614" formatCode="0.000">
                  <c:v>437.76</c:v>
                </c:pt>
                <c:pt idx="11615" formatCode="0.000">
                  <c:v>437.779</c:v>
                </c:pt>
                <c:pt idx="11616" formatCode="0.000">
                  <c:v>437.8</c:v>
                </c:pt>
                <c:pt idx="11617" formatCode="0.000">
                  <c:v>437.82100000000003</c:v>
                </c:pt>
                <c:pt idx="11618" formatCode="0.000">
                  <c:v>437.84100000000001</c:v>
                </c:pt>
                <c:pt idx="11619" formatCode="0.000">
                  <c:v>437.86200000000002</c:v>
                </c:pt>
                <c:pt idx="11620" formatCode="0.000">
                  <c:v>437.88299999999998</c:v>
                </c:pt>
                <c:pt idx="11621" formatCode="0.000">
                  <c:v>437.90199999999999</c:v>
                </c:pt>
                <c:pt idx="11622" formatCode="0.000">
                  <c:v>437.92399999999998</c:v>
                </c:pt>
                <c:pt idx="11623" formatCode="0.000">
                  <c:v>437.94600000000003</c:v>
                </c:pt>
                <c:pt idx="11624" formatCode="0.000">
                  <c:v>437.96699999999998</c:v>
                </c:pt>
                <c:pt idx="11625" formatCode="0.000">
                  <c:v>437.988</c:v>
                </c:pt>
                <c:pt idx="11626" formatCode="0.000">
                  <c:v>438.00799999999998</c:v>
                </c:pt>
                <c:pt idx="11627" formatCode="0.000">
                  <c:v>438.029</c:v>
                </c:pt>
                <c:pt idx="11628" formatCode="0.000">
                  <c:v>438.05</c:v>
                </c:pt>
                <c:pt idx="11629" formatCode="0.000">
                  <c:v>438.07299999999998</c:v>
                </c:pt>
                <c:pt idx="11630" formatCode="0.000">
                  <c:v>438.09199999999998</c:v>
                </c:pt>
                <c:pt idx="11631" formatCode="0.000">
                  <c:v>438.113</c:v>
                </c:pt>
                <c:pt idx="11632" formatCode="0.000">
                  <c:v>438.13600000000002</c:v>
                </c:pt>
                <c:pt idx="11633" formatCode="0.000">
                  <c:v>438.15600000000001</c:v>
                </c:pt>
                <c:pt idx="11634" formatCode="0.000">
                  <c:v>438.17700000000002</c:v>
                </c:pt>
                <c:pt idx="11635" formatCode="0.000">
                  <c:v>438.20100000000002</c:v>
                </c:pt>
                <c:pt idx="11636" formatCode="0.000">
                  <c:v>438.22300000000001</c:v>
                </c:pt>
                <c:pt idx="11637" formatCode="0.000">
                  <c:v>438.24299999999999</c:v>
                </c:pt>
                <c:pt idx="11638" formatCode="0.000">
                  <c:v>438.26600000000002</c:v>
                </c:pt>
                <c:pt idx="11639" formatCode="0.000">
                  <c:v>438.28800000000001</c:v>
                </c:pt>
                <c:pt idx="11640" formatCode="0.000">
                  <c:v>438.30900000000003</c:v>
                </c:pt>
                <c:pt idx="11641" formatCode="0.000">
                  <c:v>438.33199999999999</c:v>
                </c:pt>
                <c:pt idx="11642" formatCode="0.000">
                  <c:v>438.35599999999999</c:v>
                </c:pt>
                <c:pt idx="11643" formatCode="0.000">
                  <c:v>438.37799999999999</c:v>
                </c:pt>
                <c:pt idx="11644" formatCode="0.000">
                  <c:v>438.399</c:v>
                </c:pt>
                <c:pt idx="11645" formatCode="0.000">
                  <c:v>438.423</c:v>
                </c:pt>
                <c:pt idx="11646" formatCode="0.000">
                  <c:v>438.44400000000002</c:v>
                </c:pt>
                <c:pt idx="11647" formatCode="0.000">
                  <c:v>438.46800000000002</c:v>
                </c:pt>
                <c:pt idx="11648" formatCode="0.000">
                  <c:v>438.48899999999998</c:v>
                </c:pt>
                <c:pt idx="11649" formatCode="0.000">
                  <c:v>438.512</c:v>
                </c:pt>
                <c:pt idx="11650" formatCode="0.000">
                  <c:v>438.53300000000002</c:v>
                </c:pt>
                <c:pt idx="11651" formatCode="0.000">
                  <c:v>438.55799999999999</c:v>
                </c:pt>
                <c:pt idx="11652" formatCode="0.000">
                  <c:v>438.58100000000002</c:v>
                </c:pt>
                <c:pt idx="11653" formatCode="0.000">
                  <c:v>438.60399999999998</c:v>
                </c:pt>
                <c:pt idx="11654" formatCode="0.000">
                  <c:v>438.62700000000001</c:v>
                </c:pt>
                <c:pt idx="11655" formatCode="0.000">
                  <c:v>438.65</c:v>
                </c:pt>
                <c:pt idx="11656" formatCode="0.000">
                  <c:v>438.673</c:v>
                </c:pt>
                <c:pt idx="11657" formatCode="0.000">
                  <c:v>438.69600000000003</c:v>
                </c:pt>
                <c:pt idx="11658" formatCode="0.000">
                  <c:v>438.71899999999999</c:v>
                </c:pt>
                <c:pt idx="11659" formatCode="0.000">
                  <c:v>438.74299999999999</c:v>
                </c:pt>
                <c:pt idx="11660" formatCode="0.000">
                  <c:v>438.76499999999999</c:v>
                </c:pt>
                <c:pt idx="11661" formatCode="0.000">
                  <c:v>438.78899999999999</c:v>
                </c:pt>
                <c:pt idx="11662" formatCode="0.000">
                  <c:v>438.81200000000001</c:v>
                </c:pt>
                <c:pt idx="11663" formatCode="0.000">
                  <c:v>438.83600000000001</c:v>
                </c:pt>
                <c:pt idx="11664" formatCode="0.000">
                  <c:v>438.86</c:v>
                </c:pt>
                <c:pt idx="11665" formatCode="0.000">
                  <c:v>438.88299999999998</c:v>
                </c:pt>
                <c:pt idx="11666" formatCode="0.000">
                  <c:v>438.90899999999999</c:v>
                </c:pt>
                <c:pt idx="11667" formatCode="0.000">
                  <c:v>438.93</c:v>
                </c:pt>
                <c:pt idx="11668" formatCode="0.000">
                  <c:v>438.95499999999998</c:v>
                </c:pt>
                <c:pt idx="11669" formatCode="0.000">
                  <c:v>438.97899999999998</c:v>
                </c:pt>
                <c:pt idx="11670" formatCode="0.000">
                  <c:v>439.00099999999998</c:v>
                </c:pt>
                <c:pt idx="11671" formatCode="0.000">
                  <c:v>439.02600000000001</c:v>
                </c:pt>
                <c:pt idx="11672" formatCode="0.000">
                  <c:v>439.05200000000002</c:v>
                </c:pt>
                <c:pt idx="11673" formatCode="0.000">
                  <c:v>439.07499999999999</c:v>
                </c:pt>
                <c:pt idx="11674" formatCode="0.000">
                  <c:v>439.096</c:v>
                </c:pt>
                <c:pt idx="11675" formatCode="0.000">
                  <c:v>439.12099999999998</c:v>
                </c:pt>
                <c:pt idx="11676" formatCode="0.000">
                  <c:v>439.14499999999998</c:v>
                </c:pt>
                <c:pt idx="11677" formatCode="0.000">
                  <c:v>439.17</c:v>
                </c:pt>
                <c:pt idx="11678" formatCode="0.000">
                  <c:v>439.19400000000002</c:v>
                </c:pt>
                <c:pt idx="11679" formatCode="0.000">
                  <c:v>439.21699999999998</c:v>
                </c:pt>
                <c:pt idx="11680" formatCode="0.000">
                  <c:v>439.24099999999999</c:v>
                </c:pt>
                <c:pt idx="11681" formatCode="0.000">
                  <c:v>439.26499999999999</c:v>
                </c:pt>
                <c:pt idx="11682" formatCode="0.000">
                  <c:v>439.28699999999998</c:v>
                </c:pt>
                <c:pt idx="11683" formatCode="0.000">
                  <c:v>439.31200000000001</c:v>
                </c:pt>
                <c:pt idx="11684" formatCode="0.000">
                  <c:v>439.33499999999998</c:v>
                </c:pt>
                <c:pt idx="11685" formatCode="0.000">
                  <c:v>439.36</c:v>
                </c:pt>
                <c:pt idx="11686" formatCode="0.000">
                  <c:v>439.38400000000001</c:v>
                </c:pt>
                <c:pt idx="11687" formatCode="0.000">
                  <c:v>439.40800000000002</c:v>
                </c:pt>
                <c:pt idx="11688" formatCode="0.000">
                  <c:v>439.43299999999999</c:v>
                </c:pt>
                <c:pt idx="11689" formatCode="0.000">
                  <c:v>439.45499999999998</c:v>
                </c:pt>
                <c:pt idx="11690" formatCode="0.000">
                  <c:v>439.47899999999998</c:v>
                </c:pt>
                <c:pt idx="11691" formatCode="0.000">
                  <c:v>439.50299999999999</c:v>
                </c:pt>
                <c:pt idx="11692" formatCode="0.000">
                  <c:v>439.52800000000002</c:v>
                </c:pt>
                <c:pt idx="11693" formatCode="0.000">
                  <c:v>439.553</c:v>
                </c:pt>
                <c:pt idx="11694" formatCode="0.000">
                  <c:v>439.57600000000002</c:v>
                </c:pt>
                <c:pt idx="11695" formatCode="0.000">
                  <c:v>439.601</c:v>
                </c:pt>
                <c:pt idx="11696" formatCode="0.000">
                  <c:v>439.62400000000002</c:v>
                </c:pt>
                <c:pt idx="11697" formatCode="0.000">
                  <c:v>439.64600000000002</c:v>
                </c:pt>
                <c:pt idx="11698" formatCode="0.000">
                  <c:v>439.67</c:v>
                </c:pt>
                <c:pt idx="11699" formatCode="0.000">
                  <c:v>439.69400000000002</c:v>
                </c:pt>
                <c:pt idx="11700" formatCode="0.000">
                  <c:v>439.71699999999998</c:v>
                </c:pt>
                <c:pt idx="11701" formatCode="0.000">
                  <c:v>439.74200000000002</c:v>
                </c:pt>
                <c:pt idx="11702" formatCode="0.000">
                  <c:v>439.76400000000001</c:v>
                </c:pt>
                <c:pt idx="11703" formatCode="0.000">
                  <c:v>439.79</c:v>
                </c:pt>
                <c:pt idx="11704" formatCode="0.000">
                  <c:v>439.81400000000002</c:v>
                </c:pt>
                <c:pt idx="11705" formatCode="0.000">
                  <c:v>439.839</c:v>
                </c:pt>
                <c:pt idx="11706" formatCode="0.000">
                  <c:v>439.86099999999999</c:v>
                </c:pt>
                <c:pt idx="11707" formatCode="0.000">
                  <c:v>439.88600000000002</c:v>
                </c:pt>
                <c:pt idx="11708" formatCode="0.000">
                  <c:v>439.91</c:v>
                </c:pt>
                <c:pt idx="11709" formatCode="0.000">
                  <c:v>439.93400000000003</c:v>
                </c:pt>
                <c:pt idx="11710" formatCode="0.000">
                  <c:v>439.95600000000002</c:v>
                </c:pt>
                <c:pt idx="11711" formatCode="0.000">
                  <c:v>439.97899999999998</c:v>
                </c:pt>
                <c:pt idx="11712" formatCode="0.000">
                  <c:v>440.00200000000001</c:v>
                </c:pt>
                <c:pt idx="11713" formatCode="0.000">
                  <c:v>440.02600000000001</c:v>
                </c:pt>
                <c:pt idx="11714" formatCode="0.000">
                  <c:v>440.05</c:v>
                </c:pt>
                <c:pt idx="11715" formatCode="0.000">
                  <c:v>440.07499999999999</c:v>
                </c:pt>
                <c:pt idx="11716" formatCode="0.000">
                  <c:v>440.096</c:v>
                </c:pt>
                <c:pt idx="11717" formatCode="0.000">
                  <c:v>440.12099999999998</c:v>
                </c:pt>
                <c:pt idx="11718" formatCode="0.000">
                  <c:v>440.14499999999998</c:v>
                </c:pt>
                <c:pt idx="11719" formatCode="0.000">
                  <c:v>440.16800000000001</c:v>
                </c:pt>
                <c:pt idx="11720" formatCode="0.000">
                  <c:v>440.19099999999997</c:v>
                </c:pt>
                <c:pt idx="11721" formatCode="0.000">
                  <c:v>440.214</c:v>
                </c:pt>
                <c:pt idx="11722" formatCode="0.000">
                  <c:v>440.23899999999998</c:v>
                </c:pt>
                <c:pt idx="11723" formatCode="0.000">
                  <c:v>440.262</c:v>
                </c:pt>
                <c:pt idx="11724" formatCode="0.000">
                  <c:v>440.286</c:v>
                </c:pt>
                <c:pt idx="11725" formatCode="0.000">
                  <c:v>440.30900000000003</c:v>
                </c:pt>
                <c:pt idx="11726" formatCode="0.000">
                  <c:v>440.334</c:v>
                </c:pt>
                <c:pt idx="11727" formatCode="0.000">
                  <c:v>440.35599999999999</c:v>
                </c:pt>
                <c:pt idx="11728" formatCode="0.000">
                  <c:v>440.38099999999997</c:v>
                </c:pt>
                <c:pt idx="11729" formatCode="0.000">
                  <c:v>440.40199999999999</c:v>
                </c:pt>
                <c:pt idx="11730" formatCode="0.000">
                  <c:v>440.42700000000002</c:v>
                </c:pt>
                <c:pt idx="11731" formatCode="0.000">
                  <c:v>440.44900000000001</c:v>
                </c:pt>
                <c:pt idx="11732" formatCode="0.000">
                  <c:v>440.47500000000002</c:v>
                </c:pt>
                <c:pt idx="11733" formatCode="0.000">
                  <c:v>440.49700000000001</c:v>
                </c:pt>
                <c:pt idx="11734" formatCode="0.000">
                  <c:v>440.52199999999999</c:v>
                </c:pt>
                <c:pt idx="11735" formatCode="0.000">
                  <c:v>440.54399999999998</c:v>
                </c:pt>
                <c:pt idx="11736" formatCode="0.000">
                  <c:v>440.56900000000002</c:v>
                </c:pt>
                <c:pt idx="11737" formatCode="0.000">
                  <c:v>440.59300000000002</c:v>
                </c:pt>
                <c:pt idx="11738" formatCode="0.000">
                  <c:v>440.61500000000001</c:v>
                </c:pt>
                <c:pt idx="11739" formatCode="0.000">
                  <c:v>440.63900000000001</c:v>
                </c:pt>
                <c:pt idx="11740" formatCode="0.000">
                  <c:v>440.66199999999998</c:v>
                </c:pt>
                <c:pt idx="11741" formatCode="0.000">
                  <c:v>440.68700000000001</c:v>
                </c:pt>
                <c:pt idx="11742" formatCode="0.000">
                  <c:v>440.71100000000001</c:v>
                </c:pt>
                <c:pt idx="11743" formatCode="0.000">
                  <c:v>440.73500000000001</c:v>
                </c:pt>
                <c:pt idx="11744" formatCode="0.000">
                  <c:v>440.75900000000001</c:v>
                </c:pt>
                <c:pt idx="11745" formatCode="0.000">
                  <c:v>440.78100000000001</c:v>
                </c:pt>
                <c:pt idx="11746" formatCode="0.000">
                  <c:v>440.80500000000001</c:v>
                </c:pt>
                <c:pt idx="11747" formatCode="0.000">
                  <c:v>440.82900000000001</c:v>
                </c:pt>
                <c:pt idx="11748" formatCode="0.000">
                  <c:v>440.85399999999998</c:v>
                </c:pt>
                <c:pt idx="11749" formatCode="0.000">
                  <c:v>440.87700000000001</c:v>
                </c:pt>
                <c:pt idx="11750" formatCode="0.000">
                  <c:v>440.90100000000001</c:v>
                </c:pt>
                <c:pt idx="11751" formatCode="0.000">
                  <c:v>440.92599999999999</c:v>
                </c:pt>
                <c:pt idx="11752" formatCode="0.000">
                  <c:v>440.94900000000001</c:v>
                </c:pt>
                <c:pt idx="11753" formatCode="0.000">
                  <c:v>440.97399999999999</c:v>
                </c:pt>
                <c:pt idx="11754" formatCode="0.000">
                  <c:v>440.99799999999999</c:v>
                </c:pt>
                <c:pt idx="11755" formatCode="0.000">
                  <c:v>441.02100000000002</c:v>
                </c:pt>
                <c:pt idx="11756" formatCode="0.000">
                  <c:v>441.04700000000003</c:v>
                </c:pt>
                <c:pt idx="11757" formatCode="0.000">
                  <c:v>441.072</c:v>
                </c:pt>
                <c:pt idx="11758" formatCode="0.000">
                  <c:v>441.09300000000002</c:v>
                </c:pt>
                <c:pt idx="11759" formatCode="0.000">
                  <c:v>441.11799999999999</c:v>
                </c:pt>
                <c:pt idx="11760" formatCode="0.000">
                  <c:v>441.142</c:v>
                </c:pt>
                <c:pt idx="11761" formatCode="0.000">
                  <c:v>441.16699999999997</c:v>
                </c:pt>
                <c:pt idx="11762" formatCode="0.000">
                  <c:v>441.19099999999997</c:v>
                </c:pt>
                <c:pt idx="11763" formatCode="0.000">
                  <c:v>441.21499999999997</c:v>
                </c:pt>
                <c:pt idx="11764" formatCode="0.000">
                  <c:v>441.24</c:v>
                </c:pt>
                <c:pt idx="11765" formatCode="0.000">
                  <c:v>441.26400000000001</c:v>
                </c:pt>
                <c:pt idx="11766" formatCode="0.000">
                  <c:v>441.28699999999998</c:v>
                </c:pt>
                <c:pt idx="11767" formatCode="0.000">
                  <c:v>441.31200000000001</c:v>
                </c:pt>
                <c:pt idx="11768" formatCode="0.000">
                  <c:v>441.33600000000001</c:v>
                </c:pt>
                <c:pt idx="11769" formatCode="0.000">
                  <c:v>441.36</c:v>
                </c:pt>
                <c:pt idx="11770" formatCode="0.000">
                  <c:v>441.38499999999999</c:v>
                </c:pt>
                <c:pt idx="11771" formatCode="0.000">
                  <c:v>441.40899999999999</c:v>
                </c:pt>
                <c:pt idx="11772" formatCode="0.000">
                  <c:v>441.43299999999999</c:v>
                </c:pt>
                <c:pt idx="11773" formatCode="0.000">
                  <c:v>441.45699999999999</c:v>
                </c:pt>
                <c:pt idx="11774" formatCode="0.000">
                  <c:v>441.48</c:v>
                </c:pt>
                <c:pt idx="11775" formatCode="0.000">
                  <c:v>441.50400000000002</c:v>
                </c:pt>
                <c:pt idx="11776" formatCode="0.000">
                  <c:v>441.53100000000001</c:v>
                </c:pt>
                <c:pt idx="11777" formatCode="0.000">
                  <c:v>441.55200000000002</c:v>
                </c:pt>
                <c:pt idx="11778" formatCode="0.000">
                  <c:v>441.577</c:v>
                </c:pt>
                <c:pt idx="11779" formatCode="0.000">
                  <c:v>441.601</c:v>
                </c:pt>
                <c:pt idx="11780" formatCode="0.000">
                  <c:v>441.62700000000001</c:v>
                </c:pt>
                <c:pt idx="11781" formatCode="0.000">
                  <c:v>441.65</c:v>
                </c:pt>
                <c:pt idx="11782" formatCode="0.000">
                  <c:v>441.67399999999998</c:v>
                </c:pt>
                <c:pt idx="11783" formatCode="0.000">
                  <c:v>441.7</c:v>
                </c:pt>
                <c:pt idx="11784" formatCode="0.000">
                  <c:v>441.72300000000001</c:v>
                </c:pt>
                <c:pt idx="11785" formatCode="0.000">
                  <c:v>441.75</c:v>
                </c:pt>
                <c:pt idx="11786" formatCode="0.000">
                  <c:v>441.77199999999999</c:v>
                </c:pt>
                <c:pt idx="11787" formatCode="0.000">
                  <c:v>441.798</c:v>
                </c:pt>
                <c:pt idx="11788" formatCode="0.000">
                  <c:v>441.82299999999998</c:v>
                </c:pt>
                <c:pt idx="11789" formatCode="0.000">
                  <c:v>441.846</c:v>
                </c:pt>
                <c:pt idx="11790" formatCode="0.000">
                  <c:v>441.87200000000001</c:v>
                </c:pt>
                <c:pt idx="11791" formatCode="0.000">
                  <c:v>441.89699999999999</c:v>
                </c:pt>
                <c:pt idx="11792" formatCode="0.000">
                  <c:v>441.92200000000003</c:v>
                </c:pt>
                <c:pt idx="11793" formatCode="0.000">
                  <c:v>441.947</c:v>
                </c:pt>
                <c:pt idx="11794" formatCode="0.000">
                  <c:v>441.97199999999998</c:v>
                </c:pt>
                <c:pt idx="11795" formatCode="0.000">
                  <c:v>441.995</c:v>
                </c:pt>
                <c:pt idx="11796" formatCode="0.000">
                  <c:v>442.02199999999999</c:v>
                </c:pt>
                <c:pt idx="11797" formatCode="0.000">
                  <c:v>442.04899999999998</c:v>
                </c:pt>
                <c:pt idx="11798" formatCode="0.000">
                  <c:v>442.07299999999998</c:v>
                </c:pt>
                <c:pt idx="11799" formatCode="0.000">
                  <c:v>442.096</c:v>
                </c:pt>
                <c:pt idx="11800" formatCode="0.000">
                  <c:v>442.12200000000001</c:v>
                </c:pt>
                <c:pt idx="11801" formatCode="0.000">
                  <c:v>442.15</c:v>
                </c:pt>
                <c:pt idx="11802" formatCode="0.000">
                  <c:v>442.17500000000001</c:v>
                </c:pt>
                <c:pt idx="11803" formatCode="0.000">
                  <c:v>442.2</c:v>
                </c:pt>
                <c:pt idx="11804" formatCode="0.000">
                  <c:v>442.226</c:v>
                </c:pt>
                <c:pt idx="11805" formatCode="0.000">
                  <c:v>442.25200000000001</c:v>
                </c:pt>
                <c:pt idx="11806" formatCode="0.000">
                  <c:v>442.279</c:v>
                </c:pt>
                <c:pt idx="11807" formatCode="0.000">
                  <c:v>442.30500000000001</c:v>
                </c:pt>
                <c:pt idx="11808" formatCode="0.000">
                  <c:v>442.33100000000002</c:v>
                </c:pt>
                <c:pt idx="11809" formatCode="0.000">
                  <c:v>442.35599999999999</c:v>
                </c:pt>
                <c:pt idx="11810" formatCode="0.000">
                  <c:v>442.38099999999997</c:v>
                </c:pt>
                <c:pt idx="11811" formatCode="0.000">
                  <c:v>442.40699999999998</c:v>
                </c:pt>
                <c:pt idx="11812" formatCode="0.000">
                  <c:v>442.43299999999999</c:v>
                </c:pt>
                <c:pt idx="11813" formatCode="0.000">
                  <c:v>442.459</c:v>
                </c:pt>
                <c:pt idx="11814" formatCode="0.000">
                  <c:v>442.48700000000002</c:v>
                </c:pt>
                <c:pt idx="11815" formatCode="0.000">
                  <c:v>442.51299999999998</c:v>
                </c:pt>
                <c:pt idx="11816" formatCode="0.000">
                  <c:v>442.53899999999999</c:v>
                </c:pt>
                <c:pt idx="11817" formatCode="0.000">
                  <c:v>442.56599999999997</c:v>
                </c:pt>
                <c:pt idx="11818" formatCode="0.000">
                  <c:v>442.59300000000002</c:v>
                </c:pt>
                <c:pt idx="11819" formatCode="0.000">
                  <c:v>442.62</c:v>
                </c:pt>
                <c:pt idx="11820" formatCode="0.000">
                  <c:v>442.64600000000002</c:v>
                </c:pt>
                <c:pt idx="11821" formatCode="0.000">
                  <c:v>442.67099999999999</c:v>
                </c:pt>
                <c:pt idx="11822" formatCode="0.000">
                  <c:v>442.69799999999998</c:v>
                </c:pt>
                <c:pt idx="11823" formatCode="0.000">
                  <c:v>442.72300000000001</c:v>
                </c:pt>
                <c:pt idx="11824" formatCode="0.000">
                  <c:v>442.74900000000002</c:v>
                </c:pt>
                <c:pt idx="11825" formatCode="0.000">
                  <c:v>442.77600000000001</c:v>
                </c:pt>
                <c:pt idx="11826" formatCode="0.000">
                  <c:v>442.8</c:v>
                </c:pt>
                <c:pt idx="11827" formatCode="0.000">
                  <c:v>442.827</c:v>
                </c:pt>
                <c:pt idx="11828" formatCode="0.000">
                  <c:v>442.85300000000001</c:v>
                </c:pt>
                <c:pt idx="11829" formatCode="0.000">
                  <c:v>442.87799999999999</c:v>
                </c:pt>
                <c:pt idx="11830" formatCode="0.000">
                  <c:v>442.904</c:v>
                </c:pt>
                <c:pt idx="11831" formatCode="0.000">
                  <c:v>442.92899999999997</c:v>
                </c:pt>
                <c:pt idx="11832" formatCode="0.000">
                  <c:v>442.95400000000001</c:v>
                </c:pt>
                <c:pt idx="11833" formatCode="0.000">
                  <c:v>442.97899999999998</c:v>
                </c:pt>
                <c:pt idx="11834" formatCode="0.000">
                  <c:v>443.005</c:v>
                </c:pt>
                <c:pt idx="11835" formatCode="0.000">
                  <c:v>443.03100000000001</c:v>
                </c:pt>
                <c:pt idx="11836" formatCode="0.000">
                  <c:v>443.05700000000002</c:v>
                </c:pt>
                <c:pt idx="11837" formatCode="0.000">
                  <c:v>443.08</c:v>
                </c:pt>
                <c:pt idx="11838" formatCode="0.000">
                  <c:v>443.10500000000002</c:v>
                </c:pt>
                <c:pt idx="11839" formatCode="0.000">
                  <c:v>443.13099999999997</c:v>
                </c:pt>
                <c:pt idx="11840" formatCode="0.000">
                  <c:v>443.15499999999997</c:v>
                </c:pt>
                <c:pt idx="11841" formatCode="0.000">
                  <c:v>443.17899999999997</c:v>
                </c:pt>
                <c:pt idx="11842" formatCode="0.000">
                  <c:v>443.20299999999997</c:v>
                </c:pt>
                <c:pt idx="11843" formatCode="0.000">
                  <c:v>443.22800000000001</c:v>
                </c:pt>
                <c:pt idx="11844" formatCode="0.000">
                  <c:v>443.25299999999999</c:v>
                </c:pt>
                <c:pt idx="11845" formatCode="0.000">
                  <c:v>443.279</c:v>
                </c:pt>
                <c:pt idx="11846" formatCode="0.000">
                  <c:v>443.30500000000001</c:v>
                </c:pt>
                <c:pt idx="11847" formatCode="0.000">
                  <c:v>443.33100000000002</c:v>
                </c:pt>
                <c:pt idx="11848" formatCode="0.000">
                  <c:v>443.35500000000002</c:v>
                </c:pt>
                <c:pt idx="11849" formatCode="0.000">
                  <c:v>443.38200000000001</c:v>
                </c:pt>
                <c:pt idx="11850" formatCode="0.000">
                  <c:v>443.40499999999997</c:v>
                </c:pt>
                <c:pt idx="11851" formatCode="0.000">
                  <c:v>443.43099999999998</c:v>
                </c:pt>
                <c:pt idx="11852" formatCode="0.000">
                  <c:v>443.45499999999998</c:v>
                </c:pt>
                <c:pt idx="11853" formatCode="0.000">
                  <c:v>443.48200000000003</c:v>
                </c:pt>
                <c:pt idx="11854" formatCode="0.000">
                  <c:v>443.50599999999997</c:v>
                </c:pt>
                <c:pt idx="11855" formatCode="0.000">
                  <c:v>443.53100000000001</c:v>
                </c:pt>
                <c:pt idx="11856" formatCode="0.000">
                  <c:v>443.55700000000002</c:v>
                </c:pt>
                <c:pt idx="11857" formatCode="0.000">
                  <c:v>443.58199999999999</c:v>
                </c:pt>
                <c:pt idx="11858" formatCode="0.000">
                  <c:v>443.60899999999998</c:v>
                </c:pt>
                <c:pt idx="11859" formatCode="0.000">
                  <c:v>443.63499999999999</c:v>
                </c:pt>
                <c:pt idx="11860" formatCode="0.000">
                  <c:v>443.65800000000002</c:v>
                </c:pt>
                <c:pt idx="11861" formatCode="0.000">
                  <c:v>443.685</c:v>
                </c:pt>
                <c:pt idx="11862" formatCode="0.000">
                  <c:v>443.709</c:v>
                </c:pt>
                <c:pt idx="11863" formatCode="0.000">
                  <c:v>443.73700000000002</c:v>
                </c:pt>
                <c:pt idx="11864" formatCode="0.000">
                  <c:v>443.762</c:v>
                </c:pt>
                <c:pt idx="11865" formatCode="0.000">
                  <c:v>443.78699999999998</c:v>
                </c:pt>
                <c:pt idx="11866" formatCode="0.000">
                  <c:v>443.81400000000002</c:v>
                </c:pt>
                <c:pt idx="11867" formatCode="0.000">
                  <c:v>443.839</c:v>
                </c:pt>
                <c:pt idx="11868" formatCode="0.000">
                  <c:v>443.86500000000001</c:v>
                </c:pt>
                <c:pt idx="11869" formatCode="0.000">
                  <c:v>443.89100000000002</c:v>
                </c:pt>
                <c:pt idx="11870" formatCode="0.000">
                  <c:v>443.91699999999997</c:v>
                </c:pt>
                <c:pt idx="11871" formatCode="0.000">
                  <c:v>443.94200000000001</c:v>
                </c:pt>
                <c:pt idx="11872" formatCode="0.000">
                  <c:v>443.96800000000002</c:v>
                </c:pt>
                <c:pt idx="11873" formatCode="0.000">
                  <c:v>443.99099999999999</c:v>
                </c:pt>
                <c:pt idx="11874" formatCode="0.000">
                  <c:v>444.01799999999997</c:v>
                </c:pt>
                <c:pt idx="11875" formatCode="0.000">
                  <c:v>444.04399999999998</c:v>
                </c:pt>
                <c:pt idx="11876" formatCode="0.000">
                  <c:v>444.072</c:v>
                </c:pt>
                <c:pt idx="11877" formatCode="0.000">
                  <c:v>444.096</c:v>
                </c:pt>
                <c:pt idx="11878" formatCode="0.000">
                  <c:v>444.12200000000001</c:v>
                </c:pt>
                <c:pt idx="11879" formatCode="0.000">
                  <c:v>444.149</c:v>
                </c:pt>
                <c:pt idx="11880" formatCode="0.000">
                  <c:v>444.173</c:v>
                </c:pt>
                <c:pt idx="11881" formatCode="0.000">
                  <c:v>444.2</c:v>
                </c:pt>
                <c:pt idx="11882" formatCode="0.000">
                  <c:v>444.22500000000002</c:v>
                </c:pt>
                <c:pt idx="11883" formatCode="0.000">
                  <c:v>444.25</c:v>
                </c:pt>
                <c:pt idx="11884" formatCode="0.000">
                  <c:v>444.27699999999999</c:v>
                </c:pt>
                <c:pt idx="11885" formatCode="0.000">
                  <c:v>444.30200000000002</c:v>
                </c:pt>
                <c:pt idx="11886" formatCode="0.000">
                  <c:v>444.327</c:v>
                </c:pt>
                <c:pt idx="11887" formatCode="0.000">
                  <c:v>444.35399999999998</c:v>
                </c:pt>
                <c:pt idx="11888" formatCode="0.000">
                  <c:v>444.37799999999999</c:v>
                </c:pt>
                <c:pt idx="11889" formatCode="0.000">
                  <c:v>444.40300000000002</c:v>
                </c:pt>
                <c:pt idx="11890" formatCode="0.000">
                  <c:v>444.43</c:v>
                </c:pt>
                <c:pt idx="11891" formatCode="0.000">
                  <c:v>444.45499999999998</c:v>
                </c:pt>
                <c:pt idx="11892" formatCode="0.000">
                  <c:v>444.48099999999999</c:v>
                </c:pt>
                <c:pt idx="11893" formatCode="0.000">
                  <c:v>444.50799999999998</c:v>
                </c:pt>
                <c:pt idx="11894" formatCode="0.000">
                  <c:v>444.53399999999999</c:v>
                </c:pt>
                <c:pt idx="11895" formatCode="0.000">
                  <c:v>444.56099999999998</c:v>
                </c:pt>
                <c:pt idx="11896" formatCode="0.000">
                  <c:v>444.58499999999998</c:v>
                </c:pt>
                <c:pt idx="11897" formatCode="0.000">
                  <c:v>444.61099999999999</c:v>
                </c:pt>
                <c:pt idx="11898" formatCode="0.000">
                  <c:v>444.637</c:v>
                </c:pt>
                <c:pt idx="11899" formatCode="0.000">
                  <c:v>444.66199999999998</c:v>
                </c:pt>
                <c:pt idx="11900" formatCode="0.000">
                  <c:v>444.68900000000002</c:v>
                </c:pt>
                <c:pt idx="11901" formatCode="0.000">
                  <c:v>444.71499999999997</c:v>
                </c:pt>
                <c:pt idx="11902" formatCode="0.000">
                  <c:v>444.74</c:v>
                </c:pt>
                <c:pt idx="11903" formatCode="0.000">
                  <c:v>444.767</c:v>
                </c:pt>
                <c:pt idx="11904" formatCode="0.000">
                  <c:v>444.79199999999997</c:v>
                </c:pt>
                <c:pt idx="11905" formatCode="0.000">
                  <c:v>444.81599999999997</c:v>
                </c:pt>
                <c:pt idx="11906" formatCode="0.000">
                  <c:v>444.84399999999999</c:v>
                </c:pt>
                <c:pt idx="11907" formatCode="0.000">
                  <c:v>444.86900000000003</c:v>
                </c:pt>
                <c:pt idx="11908" formatCode="0.000">
                  <c:v>444.89499999999998</c:v>
                </c:pt>
                <c:pt idx="11909" formatCode="0.000">
                  <c:v>444.92200000000003</c:v>
                </c:pt>
                <c:pt idx="11910" formatCode="0.000">
                  <c:v>444.94600000000003</c:v>
                </c:pt>
                <c:pt idx="11911" formatCode="0.000">
                  <c:v>444.97300000000001</c:v>
                </c:pt>
                <c:pt idx="11912" formatCode="0.000">
                  <c:v>445</c:v>
                </c:pt>
                <c:pt idx="11913" formatCode="0.000">
                  <c:v>445.02499999999998</c:v>
                </c:pt>
                <c:pt idx="11914" formatCode="0.000">
                  <c:v>445.053</c:v>
                </c:pt>
                <c:pt idx="11915" formatCode="0.000">
                  <c:v>445.08</c:v>
                </c:pt>
                <c:pt idx="11916" formatCode="0.000">
                  <c:v>445.10300000000001</c:v>
                </c:pt>
                <c:pt idx="11917" formatCode="0.000">
                  <c:v>445.12700000000001</c:v>
                </c:pt>
                <c:pt idx="11918" formatCode="0.000">
                  <c:v>445.154</c:v>
                </c:pt>
                <c:pt idx="11919" formatCode="0.000">
                  <c:v>445.18</c:v>
                </c:pt>
                <c:pt idx="11920" formatCode="0.000">
                  <c:v>445.20699999999999</c:v>
                </c:pt>
                <c:pt idx="11921" formatCode="0.000">
                  <c:v>445.23099999999999</c:v>
                </c:pt>
                <c:pt idx="11922" formatCode="0.000">
                  <c:v>445.255</c:v>
                </c:pt>
                <c:pt idx="11923" formatCode="0.000">
                  <c:v>445.28300000000002</c:v>
                </c:pt>
                <c:pt idx="11924" formatCode="0.000">
                  <c:v>445.30900000000003</c:v>
                </c:pt>
                <c:pt idx="11925" formatCode="0.000">
                  <c:v>445.33499999999998</c:v>
                </c:pt>
                <c:pt idx="11926" formatCode="0.000">
                  <c:v>445.36399999999998</c:v>
                </c:pt>
                <c:pt idx="11927" formatCode="0.000">
                  <c:v>445.38900000000001</c:v>
                </c:pt>
                <c:pt idx="11928" formatCode="0.000">
                  <c:v>445.416</c:v>
                </c:pt>
                <c:pt idx="11929" formatCode="0.000">
                  <c:v>445.44299999999998</c:v>
                </c:pt>
                <c:pt idx="11930" formatCode="0.000">
                  <c:v>445.471</c:v>
                </c:pt>
                <c:pt idx="11931" formatCode="0.000">
                  <c:v>445.49700000000001</c:v>
                </c:pt>
                <c:pt idx="11932" formatCode="0.000">
                  <c:v>445.52300000000002</c:v>
                </c:pt>
                <c:pt idx="11933" formatCode="0.000">
                  <c:v>445.55</c:v>
                </c:pt>
                <c:pt idx="11934" formatCode="0.000">
                  <c:v>445.57600000000002</c:v>
                </c:pt>
                <c:pt idx="11935" formatCode="0.000">
                  <c:v>445.60300000000001</c:v>
                </c:pt>
                <c:pt idx="11936" formatCode="0.000">
                  <c:v>445.62900000000002</c:v>
                </c:pt>
                <c:pt idx="11937" formatCode="0.000">
                  <c:v>445.65600000000001</c:v>
                </c:pt>
                <c:pt idx="11938" formatCode="0.000">
                  <c:v>445.68099999999998</c:v>
                </c:pt>
                <c:pt idx="11939" formatCode="0.000">
                  <c:v>445.70600000000002</c:v>
                </c:pt>
                <c:pt idx="11940" formatCode="0.000">
                  <c:v>445.733</c:v>
                </c:pt>
                <c:pt idx="11941" formatCode="0.000">
                  <c:v>445.75799999999998</c:v>
                </c:pt>
                <c:pt idx="11942" formatCode="0.000">
                  <c:v>445.78399999999999</c:v>
                </c:pt>
                <c:pt idx="11943" formatCode="0.000">
                  <c:v>445.81</c:v>
                </c:pt>
                <c:pt idx="11944" formatCode="0.000">
                  <c:v>445.83699999999999</c:v>
                </c:pt>
                <c:pt idx="11945" formatCode="0.000">
                  <c:v>445.86200000000002</c:v>
                </c:pt>
                <c:pt idx="11946" formatCode="0.000">
                  <c:v>445.89</c:v>
                </c:pt>
                <c:pt idx="11947" formatCode="0.000">
                  <c:v>445.916</c:v>
                </c:pt>
                <c:pt idx="11948" formatCode="0.000">
                  <c:v>445.94200000000001</c:v>
                </c:pt>
                <c:pt idx="11949" formatCode="0.000">
                  <c:v>445.96800000000002</c:v>
                </c:pt>
                <c:pt idx="11950" formatCode="0.000">
                  <c:v>445.99400000000003</c:v>
                </c:pt>
                <c:pt idx="11951" formatCode="0.000">
                  <c:v>446.01799999999997</c:v>
                </c:pt>
                <c:pt idx="11952" formatCode="0.000">
                  <c:v>446.048</c:v>
                </c:pt>
                <c:pt idx="11953" formatCode="0.000">
                  <c:v>446.07</c:v>
                </c:pt>
                <c:pt idx="11954" formatCode="0.000">
                  <c:v>446.089</c:v>
                </c:pt>
                <c:pt idx="11955" formatCode="0.000">
                  <c:v>446.11</c:v>
                </c:pt>
                <c:pt idx="11956" formatCode="0.000">
                  <c:v>446.13400000000001</c:v>
                </c:pt>
                <c:pt idx="11957" formatCode="0.000">
                  <c:v>446.161</c:v>
                </c:pt>
                <c:pt idx="11958" formatCode="0.000">
                  <c:v>446.21100000000001</c:v>
                </c:pt>
                <c:pt idx="11959" formatCode="0.000">
                  <c:v>446.23599999999999</c:v>
                </c:pt>
                <c:pt idx="11960" formatCode="0.000">
                  <c:v>446.26100000000002</c:v>
                </c:pt>
                <c:pt idx="11961" formatCode="0.000">
                  <c:v>446.28699999999998</c:v>
                </c:pt>
                <c:pt idx="11962" formatCode="0.000">
                  <c:v>446.31400000000002</c:v>
                </c:pt>
                <c:pt idx="11963" formatCode="0.000">
                  <c:v>446.33800000000002</c:v>
                </c:pt>
                <c:pt idx="11964" formatCode="0.000">
                  <c:v>446.36399999999998</c:v>
                </c:pt>
                <c:pt idx="11965" formatCode="0.000">
                  <c:v>446.39</c:v>
                </c:pt>
                <c:pt idx="11966" formatCode="0.000">
                  <c:v>446.41500000000002</c:v>
                </c:pt>
                <c:pt idx="11967" formatCode="0.000">
                  <c:v>446.44200000000001</c:v>
                </c:pt>
                <c:pt idx="11968" formatCode="0.000">
                  <c:v>446.46600000000001</c:v>
                </c:pt>
                <c:pt idx="11969" formatCode="0.000">
                  <c:v>446.49099999999999</c:v>
                </c:pt>
                <c:pt idx="11970" formatCode="0.000">
                  <c:v>446.517</c:v>
                </c:pt>
                <c:pt idx="11971" formatCode="0.000">
                  <c:v>446.541</c:v>
                </c:pt>
                <c:pt idx="11972" formatCode="0.000">
                  <c:v>446.56599999999997</c:v>
                </c:pt>
                <c:pt idx="11973" formatCode="0.000">
                  <c:v>446.59199999999998</c:v>
                </c:pt>
                <c:pt idx="11974" formatCode="0.000">
                  <c:v>446.61799999999999</c:v>
                </c:pt>
                <c:pt idx="11975" formatCode="0.000">
                  <c:v>446.642</c:v>
                </c:pt>
                <c:pt idx="11976" formatCode="0.000">
                  <c:v>446.666</c:v>
                </c:pt>
                <c:pt idx="11977" formatCode="0.000">
                  <c:v>446.69200000000001</c:v>
                </c:pt>
                <c:pt idx="11978" formatCode="0.000">
                  <c:v>446.71699999999998</c:v>
                </c:pt>
                <c:pt idx="11979" formatCode="0.000">
                  <c:v>446.74</c:v>
                </c:pt>
                <c:pt idx="11980" formatCode="0.000">
                  <c:v>446.76499999999999</c:v>
                </c:pt>
                <c:pt idx="11981" formatCode="0.000">
                  <c:v>446.79</c:v>
                </c:pt>
                <c:pt idx="11982" formatCode="0.000">
                  <c:v>446.815</c:v>
                </c:pt>
                <c:pt idx="11983" formatCode="0.000">
                  <c:v>446.83800000000002</c:v>
                </c:pt>
                <c:pt idx="11984" formatCode="0.000">
                  <c:v>446.86</c:v>
                </c:pt>
                <c:pt idx="11985" formatCode="0.000">
                  <c:v>446.88299999999998</c:v>
                </c:pt>
                <c:pt idx="11986" formatCode="0.000">
                  <c:v>446.90899999999999</c:v>
                </c:pt>
                <c:pt idx="11987" formatCode="0.000">
                  <c:v>446.93599999999998</c:v>
                </c:pt>
                <c:pt idx="11988" formatCode="0.000">
                  <c:v>446.96</c:v>
                </c:pt>
                <c:pt idx="11989" formatCode="0.000">
                  <c:v>446.98500000000001</c:v>
                </c:pt>
                <c:pt idx="11990" formatCode="0.000">
                  <c:v>447.00599999999997</c:v>
                </c:pt>
                <c:pt idx="11991" formatCode="0.000">
                  <c:v>447.03199999999998</c:v>
                </c:pt>
                <c:pt idx="11992" formatCode="0.000">
                  <c:v>447.05700000000002</c:v>
                </c:pt>
                <c:pt idx="11993" formatCode="0.000">
                  <c:v>447.08199999999999</c:v>
                </c:pt>
                <c:pt idx="11994" formatCode="0.000">
                  <c:v>447.10399999999998</c:v>
                </c:pt>
                <c:pt idx="11995" formatCode="0.000">
                  <c:v>447.12799999999999</c:v>
                </c:pt>
                <c:pt idx="11996" formatCode="0.000">
                  <c:v>447.15300000000002</c:v>
                </c:pt>
                <c:pt idx="11997" formatCode="0.000">
                  <c:v>447.17599999999999</c:v>
                </c:pt>
                <c:pt idx="11998" formatCode="0.000">
                  <c:v>447.20100000000002</c:v>
                </c:pt>
                <c:pt idx="11999" formatCode="0.000">
                  <c:v>447.22500000000002</c:v>
                </c:pt>
                <c:pt idx="12000" formatCode="0.000">
                  <c:v>447.24700000000001</c:v>
                </c:pt>
                <c:pt idx="12001" formatCode="0.000">
                  <c:v>447.27199999999999</c:v>
                </c:pt>
                <c:pt idx="12002" formatCode="0.000">
                  <c:v>447.29599999999999</c:v>
                </c:pt>
                <c:pt idx="12003" formatCode="0.000">
                  <c:v>447.32</c:v>
                </c:pt>
                <c:pt idx="12004" formatCode="0.000">
                  <c:v>447.34500000000003</c:v>
                </c:pt>
                <c:pt idx="12005" formatCode="0.000">
                  <c:v>447.36799999999999</c:v>
                </c:pt>
                <c:pt idx="12006" formatCode="0.000">
                  <c:v>447.39299999999997</c:v>
                </c:pt>
                <c:pt idx="12007" formatCode="0.000">
                  <c:v>447.41699999999997</c:v>
                </c:pt>
                <c:pt idx="12008" formatCode="0.000">
                  <c:v>447.44099999999997</c:v>
                </c:pt>
                <c:pt idx="12009" formatCode="0.000">
                  <c:v>447.46600000000001</c:v>
                </c:pt>
                <c:pt idx="12010" formatCode="0.000">
                  <c:v>447.48899999999998</c:v>
                </c:pt>
                <c:pt idx="12011" formatCode="0.000">
                  <c:v>447.51299999999998</c:v>
                </c:pt>
                <c:pt idx="12012" formatCode="0.000">
                  <c:v>447.53699999999998</c:v>
                </c:pt>
                <c:pt idx="12013" formatCode="0.000">
                  <c:v>447.56</c:v>
                </c:pt>
                <c:pt idx="12014" formatCode="0.000">
                  <c:v>447.584</c:v>
                </c:pt>
                <c:pt idx="12015" formatCode="0.000">
                  <c:v>447.60899999999998</c:v>
                </c:pt>
                <c:pt idx="12016" formatCode="0.000">
                  <c:v>447.63200000000001</c:v>
                </c:pt>
                <c:pt idx="12017" formatCode="0.000">
                  <c:v>447.65600000000001</c:v>
                </c:pt>
                <c:pt idx="12018" formatCode="0.000">
                  <c:v>447.68</c:v>
                </c:pt>
                <c:pt idx="12019" formatCode="0.000">
                  <c:v>447.70499999999998</c:v>
                </c:pt>
                <c:pt idx="12020" formatCode="0.000">
                  <c:v>447.72899999999998</c:v>
                </c:pt>
                <c:pt idx="12021" formatCode="0.000">
                  <c:v>447.75200000000001</c:v>
                </c:pt>
                <c:pt idx="12022" formatCode="0.000">
                  <c:v>447.77699999999999</c:v>
                </c:pt>
                <c:pt idx="12023" formatCode="0.000">
                  <c:v>447.80099999999999</c:v>
                </c:pt>
                <c:pt idx="12024" formatCode="0.000">
                  <c:v>447.82499999999999</c:v>
                </c:pt>
                <c:pt idx="12025" formatCode="0.000">
                  <c:v>447.84899999999999</c:v>
                </c:pt>
                <c:pt idx="12026" formatCode="0.000">
                  <c:v>447.87299999999999</c:v>
                </c:pt>
                <c:pt idx="12027" formatCode="0.000">
                  <c:v>447.89699999999999</c:v>
                </c:pt>
                <c:pt idx="12028" formatCode="0.000">
                  <c:v>447.92099999999999</c:v>
                </c:pt>
                <c:pt idx="12029" formatCode="0.000">
                  <c:v>447.94499999999999</c:v>
                </c:pt>
                <c:pt idx="12030" formatCode="0.000">
                  <c:v>447.96899999999999</c:v>
                </c:pt>
                <c:pt idx="12031" formatCode="0.000">
                  <c:v>447.99299999999999</c:v>
                </c:pt>
                <c:pt idx="12032" formatCode="0.000">
                  <c:v>448.01799999999997</c:v>
                </c:pt>
                <c:pt idx="12033" formatCode="0.000">
                  <c:v>448.04300000000001</c:v>
                </c:pt>
                <c:pt idx="12034" formatCode="0.000">
                  <c:v>448.06700000000001</c:v>
                </c:pt>
                <c:pt idx="12035" formatCode="0.000">
                  <c:v>448.09</c:v>
                </c:pt>
                <c:pt idx="12036" formatCode="0.000">
                  <c:v>448.11500000000001</c:v>
                </c:pt>
                <c:pt idx="12037" formatCode="0.000">
                  <c:v>448.13799999999998</c:v>
                </c:pt>
                <c:pt idx="12038" formatCode="0.000">
                  <c:v>448.16300000000001</c:v>
                </c:pt>
                <c:pt idx="12039" formatCode="0.000">
                  <c:v>448.18900000000002</c:v>
                </c:pt>
                <c:pt idx="12040" formatCode="0.000">
                  <c:v>448.21199999999999</c:v>
                </c:pt>
                <c:pt idx="12041" formatCode="0.000">
                  <c:v>448.23599999999999</c:v>
                </c:pt>
                <c:pt idx="12042" formatCode="0.000">
                  <c:v>448.26</c:v>
                </c:pt>
                <c:pt idx="12043" formatCode="0.000">
                  <c:v>448.286</c:v>
                </c:pt>
                <c:pt idx="12044" formatCode="0.000">
                  <c:v>448.31099999999998</c:v>
                </c:pt>
                <c:pt idx="12045" formatCode="0.000">
                  <c:v>448.334</c:v>
                </c:pt>
                <c:pt idx="12046" formatCode="0.000">
                  <c:v>448.36</c:v>
                </c:pt>
                <c:pt idx="12047" formatCode="0.000">
                  <c:v>448.38499999999999</c:v>
                </c:pt>
                <c:pt idx="12048" formatCode="0.000">
                  <c:v>448.40899999999999</c:v>
                </c:pt>
                <c:pt idx="12049" formatCode="0.000">
                  <c:v>448.43299999999999</c:v>
                </c:pt>
                <c:pt idx="12050" formatCode="0.000">
                  <c:v>448.45699999999999</c:v>
                </c:pt>
                <c:pt idx="12051" formatCode="0.000">
                  <c:v>448.483</c:v>
                </c:pt>
                <c:pt idx="12052" formatCode="0.000">
                  <c:v>448.50799999999998</c:v>
                </c:pt>
                <c:pt idx="12053" formatCode="0.000">
                  <c:v>448.53399999999999</c:v>
                </c:pt>
                <c:pt idx="12054" formatCode="0.000">
                  <c:v>448.55799999999999</c:v>
                </c:pt>
                <c:pt idx="12055" formatCode="0.000">
                  <c:v>448.58300000000003</c:v>
                </c:pt>
                <c:pt idx="12056" formatCode="0.000">
                  <c:v>448.60700000000003</c:v>
                </c:pt>
                <c:pt idx="12057" formatCode="0.000">
                  <c:v>448.63200000000001</c:v>
                </c:pt>
                <c:pt idx="12058" formatCode="0.000">
                  <c:v>448.65699999999998</c:v>
                </c:pt>
                <c:pt idx="12059" formatCode="0.000">
                  <c:v>448.68099999999998</c:v>
                </c:pt>
                <c:pt idx="12060" formatCode="0.000">
                  <c:v>448.70600000000002</c:v>
                </c:pt>
                <c:pt idx="12061" formatCode="0.000">
                  <c:v>448.72899999999998</c:v>
                </c:pt>
                <c:pt idx="12062" formatCode="0.000">
                  <c:v>448.75400000000002</c:v>
                </c:pt>
                <c:pt idx="12063" formatCode="0.000">
                  <c:v>448.779</c:v>
                </c:pt>
                <c:pt idx="12064" formatCode="0.000">
                  <c:v>448.803</c:v>
                </c:pt>
                <c:pt idx="12065" formatCode="0.000">
                  <c:v>448.82600000000002</c:v>
                </c:pt>
                <c:pt idx="12066" formatCode="0.000">
                  <c:v>448.851</c:v>
                </c:pt>
                <c:pt idx="12067" formatCode="0.000">
                  <c:v>448.87400000000002</c:v>
                </c:pt>
                <c:pt idx="12068" formatCode="0.000">
                  <c:v>448.9</c:v>
                </c:pt>
                <c:pt idx="12069" formatCode="0.000">
                  <c:v>448.92399999999998</c:v>
                </c:pt>
                <c:pt idx="12070" formatCode="0.000">
                  <c:v>448.94900000000001</c:v>
                </c:pt>
                <c:pt idx="12071" formatCode="0.000">
                  <c:v>448.97300000000001</c:v>
                </c:pt>
                <c:pt idx="12072" formatCode="0.000">
                  <c:v>448.99900000000002</c:v>
                </c:pt>
                <c:pt idx="12073" formatCode="0.000">
                  <c:v>449.02199999999999</c:v>
                </c:pt>
                <c:pt idx="12074" formatCode="0.000">
                  <c:v>449.04700000000003</c:v>
                </c:pt>
                <c:pt idx="12075" formatCode="0.000">
                  <c:v>449.07299999999998</c:v>
                </c:pt>
                <c:pt idx="12076" formatCode="0.000">
                  <c:v>449.09500000000003</c:v>
                </c:pt>
                <c:pt idx="12077" formatCode="0.000">
                  <c:v>449.11900000000003</c:v>
                </c:pt>
                <c:pt idx="12078" formatCode="0.000">
                  <c:v>449.14299999999997</c:v>
                </c:pt>
                <c:pt idx="12079" formatCode="0.000">
                  <c:v>449.16699999999997</c:v>
                </c:pt>
                <c:pt idx="12080" formatCode="0.000">
                  <c:v>449.19099999999997</c:v>
                </c:pt>
                <c:pt idx="12081" formatCode="0.000">
                  <c:v>449.21499999999997</c:v>
                </c:pt>
                <c:pt idx="12082" formatCode="0.000">
                  <c:v>449.24</c:v>
                </c:pt>
                <c:pt idx="12083" formatCode="0.000">
                  <c:v>449.26400000000001</c:v>
                </c:pt>
                <c:pt idx="12084" formatCode="0.000">
                  <c:v>449.28800000000001</c:v>
                </c:pt>
                <c:pt idx="12085" formatCode="0.000">
                  <c:v>449.31200000000001</c:v>
                </c:pt>
                <c:pt idx="12086" formatCode="0.000">
                  <c:v>449.33600000000001</c:v>
                </c:pt>
                <c:pt idx="12087" formatCode="0.000">
                  <c:v>449.36</c:v>
                </c:pt>
                <c:pt idx="12088" formatCode="0.000">
                  <c:v>449.38499999999999</c:v>
                </c:pt>
                <c:pt idx="12089" formatCode="0.000">
                  <c:v>449.40800000000002</c:v>
                </c:pt>
                <c:pt idx="12090" formatCode="0.000">
                  <c:v>449.43200000000002</c:v>
                </c:pt>
                <c:pt idx="12091" formatCode="0.000">
                  <c:v>449.45499999999998</c:v>
                </c:pt>
                <c:pt idx="12092" formatCode="0.000">
                  <c:v>449.47899999999998</c:v>
                </c:pt>
                <c:pt idx="12093" formatCode="0.000">
                  <c:v>449.50299999999999</c:v>
                </c:pt>
                <c:pt idx="12094" formatCode="0.000">
                  <c:v>449.52699999999999</c:v>
                </c:pt>
                <c:pt idx="12095" formatCode="0.000">
                  <c:v>449.55099999999999</c:v>
                </c:pt>
                <c:pt idx="12096" formatCode="0.000">
                  <c:v>449.57499999999999</c:v>
                </c:pt>
                <c:pt idx="12097" formatCode="0.000">
                  <c:v>449.59800000000001</c:v>
                </c:pt>
                <c:pt idx="12098" formatCode="0.000">
                  <c:v>449.62200000000001</c:v>
                </c:pt>
                <c:pt idx="12099" formatCode="0.000">
                  <c:v>449.64499999999998</c:v>
                </c:pt>
                <c:pt idx="12100" formatCode="0.000">
                  <c:v>449.67</c:v>
                </c:pt>
                <c:pt idx="12101" formatCode="0.000">
                  <c:v>449.69400000000002</c:v>
                </c:pt>
                <c:pt idx="12102" formatCode="0.000">
                  <c:v>449.71699999999998</c:v>
                </c:pt>
                <c:pt idx="12103" formatCode="0.000">
                  <c:v>449.74099999999999</c:v>
                </c:pt>
                <c:pt idx="12104" formatCode="0.000">
                  <c:v>449.76600000000002</c:v>
                </c:pt>
                <c:pt idx="12105" formatCode="0.000">
                  <c:v>449.78899999999999</c:v>
                </c:pt>
                <c:pt idx="12106" formatCode="0.000">
                  <c:v>449.81099999999998</c:v>
                </c:pt>
                <c:pt idx="12107" formatCode="0.000">
                  <c:v>449.83600000000001</c:v>
                </c:pt>
                <c:pt idx="12108" formatCode="0.000">
                  <c:v>449.86</c:v>
                </c:pt>
                <c:pt idx="12109" formatCode="0.000">
                  <c:v>449.88099999999997</c:v>
                </c:pt>
                <c:pt idx="12110" formatCode="0.000">
                  <c:v>449.90699999999998</c:v>
                </c:pt>
                <c:pt idx="12111" formatCode="0.000">
                  <c:v>449.92899999999997</c:v>
                </c:pt>
                <c:pt idx="12112" formatCode="0.000">
                  <c:v>449.952</c:v>
                </c:pt>
                <c:pt idx="12113" formatCode="0.000">
                  <c:v>449.976</c:v>
                </c:pt>
                <c:pt idx="12114" formatCode="0.000">
                  <c:v>449.99900000000002</c:v>
                </c:pt>
                <c:pt idx="12115" formatCode="0.000">
                  <c:v>450.02199999999999</c:v>
                </c:pt>
                <c:pt idx="12116" formatCode="0.000">
                  <c:v>450.048</c:v>
                </c:pt>
                <c:pt idx="12117" formatCode="0.000">
                  <c:v>450.07100000000003</c:v>
                </c:pt>
                <c:pt idx="12118" formatCode="0.000">
                  <c:v>450.09300000000002</c:v>
                </c:pt>
                <c:pt idx="12119" formatCode="0.000">
                  <c:v>450.11700000000002</c:v>
                </c:pt>
                <c:pt idx="12120" formatCode="0.000">
                  <c:v>450.14</c:v>
                </c:pt>
                <c:pt idx="12121" formatCode="0.000">
                  <c:v>450.16500000000002</c:v>
                </c:pt>
                <c:pt idx="12122" formatCode="0.000">
                  <c:v>450.18700000000001</c:v>
                </c:pt>
                <c:pt idx="12123" formatCode="0.000">
                  <c:v>450.21</c:v>
                </c:pt>
                <c:pt idx="12124" formatCode="0.000">
                  <c:v>450.23200000000003</c:v>
                </c:pt>
                <c:pt idx="12125" formatCode="0.000">
                  <c:v>450.255</c:v>
                </c:pt>
                <c:pt idx="12126" formatCode="0.000">
                  <c:v>450.27699999999999</c:v>
                </c:pt>
                <c:pt idx="12127" formatCode="0.000">
                  <c:v>450.29899999999998</c:v>
                </c:pt>
                <c:pt idx="12128" formatCode="0.000">
                  <c:v>450.32400000000001</c:v>
                </c:pt>
                <c:pt idx="12129" formatCode="0.000">
                  <c:v>450.34699999999998</c:v>
                </c:pt>
                <c:pt idx="12130" formatCode="0.000">
                  <c:v>450.36900000000003</c:v>
                </c:pt>
                <c:pt idx="12131" formatCode="0.000">
                  <c:v>450.39</c:v>
                </c:pt>
                <c:pt idx="12132" formatCode="0.000">
                  <c:v>450.41399999999999</c:v>
                </c:pt>
                <c:pt idx="12133" formatCode="0.000">
                  <c:v>450.43599999999998</c:v>
                </c:pt>
                <c:pt idx="12134" formatCode="0.000">
                  <c:v>450.45699999999999</c:v>
                </c:pt>
                <c:pt idx="12135" formatCode="0.000">
                  <c:v>450.48</c:v>
                </c:pt>
                <c:pt idx="12136" formatCode="0.000">
                  <c:v>450.50200000000001</c:v>
                </c:pt>
                <c:pt idx="12137" formatCode="0.000">
                  <c:v>450.524</c:v>
                </c:pt>
                <c:pt idx="12138" formatCode="0.000">
                  <c:v>450.54399999999998</c:v>
                </c:pt>
                <c:pt idx="12139" formatCode="0.000">
                  <c:v>450.56700000000001</c:v>
                </c:pt>
                <c:pt idx="12140" formatCode="0.000">
                  <c:v>450.589</c:v>
                </c:pt>
                <c:pt idx="12141" formatCode="0.000">
                  <c:v>450.61</c:v>
                </c:pt>
                <c:pt idx="12142" formatCode="0.000">
                  <c:v>450.63099999999997</c:v>
                </c:pt>
                <c:pt idx="12143" formatCode="0.000">
                  <c:v>450.654</c:v>
                </c:pt>
                <c:pt idx="12144" formatCode="0.000">
                  <c:v>450.67500000000001</c:v>
                </c:pt>
                <c:pt idx="12145" formatCode="0.000">
                  <c:v>450.697</c:v>
                </c:pt>
                <c:pt idx="12146" formatCode="0.000">
                  <c:v>450.71699999999998</c:v>
                </c:pt>
                <c:pt idx="12147" formatCode="0.000">
                  <c:v>450.738</c:v>
                </c:pt>
                <c:pt idx="12148" formatCode="0.000">
                  <c:v>450.75900000000001</c:v>
                </c:pt>
                <c:pt idx="12149" formatCode="0.000">
                  <c:v>450.78</c:v>
                </c:pt>
                <c:pt idx="12150" formatCode="0.000">
                  <c:v>450.8</c:v>
                </c:pt>
                <c:pt idx="12151" formatCode="0.000">
                  <c:v>450.82299999999998</c:v>
                </c:pt>
                <c:pt idx="12152" formatCode="0.000">
                  <c:v>450.84399999999999</c:v>
                </c:pt>
                <c:pt idx="12153" formatCode="0.000">
                  <c:v>450.86399999999998</c:v>
                </c:pt>
                <c:pt idx="12154" formatCode="0.000">
                  <c:v>450.88499999999999</c:v>
                </c:pt>
                <c:pt idx="12155" formatCode="0.000">
                  <c:v>450.90499999999997</c:v>
                </c:pt>
                <c:pt idx="12156" formatCode="0.000">
                  <c:v>450.92599999999999</c:v>
                </c:pt>
                <c:pt idx="12157" formatCode="0.000">
                  <c:v>450.94600000000003</c:v>
                </c:pt>
                <c:pt idx="12158" formatCode="0.000">
                  <c:v>450.96699999999998</c:v>
                </c:pt>
                <c:pt idx="12159" formatCode="0.000">
                  <c:v>450.98700000000002</c:v>
                </c:pt>
                <c:pt idx="12160" formatCode="0.000">
                  <c:v>451.00799999999998</c:v>
                </c:pt>
                <c:pt idx="12161" formatCode="0.000">
                  <c:v>451.02699999999999</c:v>
                </c:pt>
                <c:pt idx="12162" formatCode="0.000">
                  <c:v>451.048</c:v>
                </c:pt>
                <c:pt idx="12163" formatCode="0.000">
                  <c:v>451.06799999999998</c:v>
                </c:pt>
                <c:pt idx="12164" formatCode="0.000">
                  <c:v>451.08699999999999</c:v>
                </c:pt>
                <c:pt idx="12165" formatCode="0.000">
                  <c:v>451.108</c:v>
                </c:pt>
                <c:pt idx="12166" formatCode="0.000">
                  <c:v>451.12700000000001</c:v>
                </c:pt>
                <c:pt idx="12167" formatCode="0.000">
                  <c:v>451.14800000000002</c:v>
                </c:pt>
                <c:pt idx="12168" formatCode="0.000">
                  <c:v>451.166</c:v>
                </c:pt>
                <c:pt idx="12169" formatCode="0.000">
                  <c:v>451.18700000000001</c:v>
                </c:pt>
                <c:pt idx="12170" formatCode="0.000">
                  <c:v>451.20600000000002</c:v>
                </c:pt>
                <c:pt idx="12171" formatCode="0.000">
                  <c:v>451.22500000000002</c:v>
                </c:pt>
                <c:pt idx="12172" formatCode="0.000">
                  <c:v>451.24400000000003</c:v>
                </c:pt>
                <c:pt idx="12173" formatCode="0.000">
                  <c:v>451.26400000000001</c:v>
                </c:pt>
                <c:pt idx="12174" formatCode="0.000">
                  <c:v>451.28300000000002</c:v>
                </c:pt>
                <c:pt idx="12175" formatCode="0.000">
                  <c:v>451.30200000000002</c:v>
                </c:pt>
                <c:pt idx="12176" formatCode="0.000">
                  <c:v>451.32100000000003</c:v>
                </c:pt>
                <c:pt idx="12177" formatCode="0.000">
                  <c:v>451.339</c:v>
                </c:pt>
                <c:pt idx="12178" formatCode="0.000">
                  <c:v>451.35899999999998</c:v>
                </c:pt>
                <c:pt idx="12179" formatCode="0.000">
                  <c:v>451.37799999999999</c:v>
                </c:pt>
                <c:pt idx="12180" formatCode="0.000">
                  <c:v>451.39600000000002</c:v>
                </c:pt>
                <c:pt idx="12181" formatCode="0.000">
                  <c:v>451.41500000000002</c:v>
                </c:pt>
                <c:pt idx="12182" formatCode="0.000">
                  <c:v>451.43400000000003</c:v>
                </c:pt>
                <c:pt idx="12183" formatCode="0.000">
                  <c:v>451.45299999999997</c:v>
                </c:pt>
                <c:pt idx="12184" formatCode="0.000">
                  <c:v>451.47</c:v>
                </c:pt>
                <c:pt idx="12185" formatCode="0.000">
                  <c:v>451.488</c:v>
                </c:pt>
                <c:pt idx="12186" formatCode="0.000">
                  <c:v>451.50799999999998</c:v>
                </c:pt>
                <c:pt idx="12187" formatCode="0.000">
                  <c:v>451.52600000000001</c:v>
                </c:pt>
                <c:pt idx="12188" formatCode="0.000">
                  <c:v>451.54399999999998</c:v>
                </c:pt>
                <c:pt idx="12189" formatCode="0.000">
                  <c:v>451.56200000000001</c:v>
                </c:pt>
                <c:pt idx="12190" formatCode="0.000">
                  <c:v>451.58</c:v>
                </c:pt>
                <c:pt idx="12191" formatCode="0.000">
                  <c:v>451.59800000000001</c:v>
                </c:pt>
                <c:pt idx="12192" formatCode="0.000">
                  <c:v>451.61500000000001</c:v>
                </c:pt>
                <c:pt idx="12193" formatCode="0.000">
                  <c:v>451.63299999999998</c:v>
                </c:pt>
                <c:pt idx="12194" formatCode="0.000">
                  <c:v>451.65</c:v>
                </c:pt>
                <c:pt idx="12195" formatCode="0.000">
                  <c:v>451.66699999999997</c:v>
                </c:pt>
                <c:pt idx="12196" formatCode="0.000">
                  <c:v>451.68700000000001</c:v>
                </c:pt>
                <c:pt idx="12197" formatCode="0.000">
                  <c:v>451.702</c:v>
                </c:pt>
                <c:pt idx="12198" formatCode="0.000">
                  <c:v>451.721</c:v>
                </c:pt>
                <c:pt idx="12199" formatCode="0.000">
                  <c:v>451.738</c:v>
                </c:pt>
                <c:pt idx="12200" formatCode="0.000">
                  <c:v>451.755</c:v>
                </c:pt>
                <c:pt idx="12201" formatCode="0.000">
                  <c:v>451.774</c:v>
                </c:pt>
                <c:pt idx="12202" formatCode="0.000">
                  <c:v>451.79</c:v>
                </c:pt>
                <c:pt idx="12203" formatCode="0.000">
                  <c:v>451.80700000000002</c:v>
                </c:pt>
                <c:pt idx="12204" formatCode="0.000">
                  <c:v>451.82400000000001</c:v>
                </c:pt>
                <c:pt idx="12205" formatCode="0.000">
                  <c:v>451.84</c:v>
                </c:pt>
                <c:pt idx="12206" formatCode="0.000">
                  <c:v>451.858</c:v>
                </c:pt>
                <c:pt idx="12207" formatCode="0.000">
                  <c:v>451.87299999999999</c:v>
                </c:pt>
                <c:pt idx="12208" formatCode="0.000">
                  <c:v>451.89</c:v>
                </c:pt>
                <c:pt idx="12209" formatCode="0.000">
                  <c:v>451.90600000000001</c:v>
                </c:pt>
                <c:pt idx="12210" formatCode="0.000">
                  <c:v>451.92200000000003</c:v>
                </c:pt>
                <c:pt idx="12211" formatCode="0.000">
                  <c:v>451.94</c:v>
                </c:pt>
                <c:pt idx="12212" formatCode="0.000">
                  <c:v>451.95600000000002</c:v>
                </c:pt>
                <c:pt idx="12213" formatCode="0.000">
                  <c:v>451.97199999999998</c:v>
                </c:pt>
                <c:pt idx="12214" formatCode="0.000">
                  <c:v>451.99</c:v>
                </c:pt>
                <c:pt idx="12215" formatCode="0.000">
                  <c:v>452.005</c:v>
                </c:pt>
                <c:pt idx="12216" formatCode="0.000">
                  <c:v>452.02100000000002</c:v>
                </c:pt>
                <c:pt idx="12217" formatCode="0.000">
                  <c:v>452.03800000000001</c:v>
                </c:pt>
                <c:pt idx="12218" formatCode="0.000">
                  <c:v>452.05399999999997</c:v>
                </c:pt>
                <c:pt idx="12219" formatCode="0.000">
                  <c:v>452.06900000000002</c:v>
                </c:pt>
                <c:pt idx="12220" formatCode="0.000">
                  <c:v>452.08300000000003</c:v>
                </c:pt>
                <c:pt idx="12221" formatCode="0.000">
                  <c:v>452.1</c:v>
                </c:pt>
                <c:pt idx="12222" formatCode="0.000">
                  <c:v>452.11599999999999</c:v>
                </c:pt>
                <c:pt idx="12223" formatCode="0.000">
                  <c:v>452.13099999999997</c:v>
                </c:pt>
                <c:pt idx="12224" formatCode="0.000">
                  <c:v>452.14600000000002</c:v>
                </c:pt>
                <c:pt idx="12225" formatCode="0.000">
                  <c:v>452.16199999999998</c:v>
                </c:pt>
                <c:pt idx="12226" formatCode="0.000">
                  <c:v>452.17700000000002</c:v>
                </c:pt>
                <c:pt idx="12227" formatCode="0.000">
                  <c:v>452.19299999999998</c:v>
                </c:pt>
                <c:pt idx="12228" formatCode="0.000">
                  <c:v>452.21</c:v>
                </c:pt>
                <c:pt idx="12229" formatCode="0.000">
                  <c:v>452.226</c:v>
                </c:pt>
                <c:pt idx="12230" formatCode="0.000">
                  <c:v>452.24</c:v>
                </c:pt>
                <c:pt idx="12231" formatCode="0.000">
                  <c:v>452.25700000000001</c:v>
                </c:pt>
                <c:pt idx="12232" formatCode="0.000">
                  <c:v>452.27100000000002</c:v>
                </c:pt>
                <c:pt idx="12233" formatCode="0.000">
                  <c:v>452.28699999999998</c:v>
                </c:pt>
                <c:pt idx="12234" formatCode="0.000">
                  <c:v>452.30200000000002</c:v>
                </c:pt>
                <c:pt idx="12235" formatCode="0.000">
                  <c:v>452.31700000000001</c:v>
                </c:pt>
                <c:pt idx="12236" formatCode="0.000">
                  <c:v>452.33300000000003</c:v>
                </c:pt>
                <c:pt idx="12237" formatCode="0.000">
                  <c:v>452.34800000000001</c:v>
                </c:pt>
                <c:pt idx="12238" formatCode="0.000">
                  <c:v>452.363</c:v>
                </c:pt>
                <c:pt idx="12239" formatCode="0.000">
                  <c:v>452.38</c:v>
                </c:pt>
                <c:pt idx="12240" formatCode="0.000">
                  <c:v>452.39499999999998</c:v>
                </c:pt>
                <c:pt idx="12241" formatCode="0.000">
                  <c:v>452.41</c:v>
                </c:pt>
                <c:pt idx="12242" formatCode="0.000">
                  <c:v>452.42500000000001</c:v>
                </c:pt>
                <c:pt idx="12243" formatCode="0.000">
                  <c:v>452.44</c:v>
                </c:pt>
                <c:pt idx="12244" formatCode="0.000">
                  <c:v>452.45600000000002</c:v>
                </c:pt>
                <c:pt idx="12245" formatCode="0.000">
                  <c:v>452.471</c:v>
                </c:pt>
                <c:pt idx="12246" formatCode="0.000">
                  <c:v>452.48599999999999</c:v>
                </c:pt>
                <c:pt idx="12247" formatCode="0.000">
                  <c:v>452.50299999999999</c:v>
                </c:pt>
                <c:pt idx="12248" formatCode="0.000">
                  <c:v>452.517</c:v>
                </c:pt>
                <c:pt idx="12249" formatCode="0.000">
                  <c:v>452.53199999999998</c:v>
                </c:pt>
                <c:pt idx="12250" formatCode="0.000">
                  <c:v>452.54899999999998</c:v>
                </c:pt>
                <c:pt idx="12251" formatCode="0.000">
                  <c:v>452.56299999999999</c:v>
                </c:pt>
                <c:pt idx="12252" formatCode="0.000">
                  <c:v>452.58</c:v>
                </c:pt>
                <c:pt idx="12253" formatCode="0.000">
                  <c:v>452.59399999999999</c:v>
                </c:pt>
                <c:pt idx="12254" formatCode="0.000">
                  <c:v>452.61</c:v>
                </c:pt>
                <c:pt idx="12255" formatCode="0.000">
                  <c:v>452.62599999999998</c:v>
                </c:pt>
                <c:pt idx="12256" formatCode="0.000">
                  <c:v>452.64100000000002</c:v>
                </c:pt>
                <c:pt idx="12257" formatCode="0.000">
                  <c:v>452.65600000000001</c:v>
                </c:pt>
                <c:pt idx="12258" formatCode="0.000">
                  <c:v>452.67099999999999</c:v>
                </c:pt>
                <c:pt idx="12259" formatCode="0.000">
                  <c:v>452.68799999999999</c:v>
                </c:pt>
                <c:pt idx="12260" formatCode="0.000">
                  <c:v>452.70299999999997</c:v>
                </c:pt>
                <c:pt idx="12261" formatCode="0.000">
                  <c:v>452.71899999999999</c:v>
                </c:pt>
                <c:pt idx="12262" formatCode="0.000">
                  <c:v>452.73500000000001</c:v>
                </c:pt>
                <c:pt idx="12263" formatCode="0.000">
                  <c:v>452.74900000000002</c:v>
                </c:pt>
                <c:pt idx="12264" formatCode="0.000">
                  <c:v>452.76600000000002</c:v>
                </c:pt>
                <c:pt idx="12265" formatCode="0.000">
                  <c:v>452.78</c:v>
                </c:pt>
                <c:pt idx="12266" formatCode="0.000">
                  <c:v>452.79599999999999</c:v>
                </c:pt>
                <c:pt idx="12267" formatCode="0.000">
                  <c:v>452.81299999999999</c:v>
                </c:pt>
                <c:pt idx="12268" formatCode="0.000">
                  <c:v>452.82900000000001</c:v>
                </c:pt>
                <c:pt idx="12269" formatCode="0.000">
                  <c:v>452.84399999999999</c:v>
                </c:pt>
                <c:pt idx="12270" formatCode="0.000">
                  <c:v>452.85899999999998</c:v>
                </c:pt>
                <c:pt idx="12271" formatCode="0.000">
                  <c:v>452.87599999999998</c:v>
                </c:pt>
                <c:pt idx="12272" formatCode="0.000">
                  <c:v>452.89100000000002</c:v>
                </c:pt>
                <c:pt idx="12273" formatCode="0.000">
                  <c:v>452.90600000000001</c:v>
                </c:pt>
                <c:pt idx="12274" formatCode="0.000">
                  <c:v>452.923</c:v>
                </c:pt>
                <c:pt idx="12275" formatCode="0.000">
                  <c:v>452.93900000000002</c:v>
                </c:pt>
                <c:pt idx="12276" formatCode="0.000">
                  <c:v>452.95400000000001</c:v>
                </c:pt>
                <c:pt idx="12277" formatCode="0.000">
                  <c:v>452.96899999999999</c:v>
                </c:pt>
                <c:pt idx="12278" formatCode="0.000">
                  <c:v>452.98500000000001</c:v>
                </c:pt>
                <c:pt idx="12279" formatCode="0.000">
                  <c:v>453.00400000000002</c:v>
                </c:pt>
                <c:pt idx="12280" formatCode="0.000">
                  <c:v>453.017</c:v>
                </c:pt>
                <c:pt idx="12281" formatCode="0.000">
                  <c:v>453.03500000000003</c:v>
                </c:pt>
                <c:pt idx="12282" formatCode="0.000">
                  <c:v>453.05099999999999</c:v>
                </c:pt>
                <c:pt idx="12283" formatCode="0.000">
                  <c:v>453.06700000000001</c:v>
                </c:pt>
                <c:pt idx="12284" formatCode="0.000">
                  <c:v>453.08100000000002</c:v>
                </c:pt>
                <c:pt idx="12285" formatCode="0.000">
                  <c:v>453.09800000000001</c:v>
                </c:pt>
                <c:pt idx="12286" formatCode="0.000">
                  <c:v>453.11500000000001</c:v>
                </c:pt>
                <c:pt idx="12287" formatCode="0.000">
                  <c:v>453.13</c:v>
                </c:pt>
                <c:pt idx="12288" formatCode="0.000">
                  <c:v>453.14600000000002</c:v>
                </c:pt>
                <c:pt idx="12289" formatCode="0.000">
                  <c:v>453.16199999999998</c:v>
                </c:pt>
                <c:pt idx="12290" formatCode="0.000">
                  <c:v>453.17700000000002</c:v>
                </c:pt>
                <c:pt idx="12291" formatCode="0.000">
                  <c:v>453.19600000000003</c:v>
                </c:pt>
                <c:pt idx="12292" formatCode="0.000">
                  <c:v>453.21100000000001</c:v>
                </c:pt>
                <c:pt idx="12293" formatCode="0.000">
                  <c:v>453.22699999999998</c:v>
                </c:pt>
                <c:pt idx="12294" formatCode="0.000">
                  <c:v>453.24299999999999</c:v>
                </c:pt>
                <c:pt idx="12295" formatCode="0.000">
                  <c:v>453.26100000000002</c:v>
                </c:pt>
                <c:pt idx="12296" formatCode="0.000">
                  <c:v>453.27600000000001</c:v>
                </c:pt>
                <c:pt idx="12297" formatCode="0.000">
                  <c:v>453.29300000000001</c:v>
                </c:pt>
                <c:pt idx="12298" formatCode="0.000">
                  <c:v>453.31</c:v>
                </c:pt>
                <c:pt idx="12299" formatCode="0.000">
                  <c:v>453.327</c:v>
                </c:pt>
                <c:pt idx="12300" formatCode="0.000">
                  <c:v>453.34399999999999</c:v>
                </c:pt>
                <c:pt idx="12301" formatCode="0.000">
                  <c:v>453.36099999999999</c:v>
                </c:pt>
                <c:pt idx="12302" formatCode="0.000">
                  <c:v>453.38</c:v>
                </c:pt>
                <c:pt idx="12303" formatCode="0.000">
                  <c:v>453.39699999999999</c:v>
                </c:pt>
                <c:pt idx="12304" formatCode="0.000">
                  <c:v>453.416</c:v>
                </c:pt>
                <c:pt idx="12305" formatCode="0.000">
                  <c:v>453.43400000000003</c:v>
                </c:pt>
                <c:pt idx="12306" formatCode="0.000">
                  <c:v>453.452</c:v>
                </c:pt>
                <c:pt idx="12307" formatCode="0.000">
                  <c:v>453.47</c:v>
                </c:pt>
                <c:pt idx="12308" formatCode="0.000">
                  <c:v>453.49</c:v>
                </c:pt>
                <c:pt idx="12309" formatCode="0.000">
                  <c:v>453.50799999999998</c:v>
                </c:pt>
                <c:pt idx="12310" formatCode="0.000">
                  <c:v>453.52699999999999</c:v>
                </c:pt>
                <c:pt idx="12311" formatCode="0.000">
                  <c:v>453.54599999999999</c:v>
                </c:pt>
                <c:pt idx="12312" formatCode="0.000">
                  <c:v>453.565</c:v>
                </c:pt>
                <c:pt idx="12313" formatCode="0.000">
                  <c:v>453.58199999999999</c:v>
                </c:pt>
                <c:pt idx="12314" formatCode="0.000">
                  <c:v>453.60199999999998</c:v>
                </c:pt>
                <c:pt idx="12315" formatCode="0.000">
                  <c:v>453.62200000000001</c:v>
                </c:pt>
                <c:pt idx="12316" formatCode="0.000">
                  <c:v>453.64100000000002</c:v>
                </c:pt>
                <c:pt idx="12317" formatCode="0.000">
                  <c:v>453.66</c:v>
                </c:pt>
                <c:pt idx="12318" formatCode="0.000">
                  <c:v>453.68</c:v>
                </c:pt>
                <c:pt idx="12319" formatCode="0.000">
                  <c:v>453.69900000000001</c:v>
                </c:pt>
                <c:pt idx="12320" formatCode="0.000">
                  <c:v>453.71899999999999</c:v>
                </c:pt>
                <c:pt idx="12321" formatCode="0.000">
                  <c:v>453.738</c:v>
                </c:pt>
                <c:pt idx="12322" formatCode="0.000">
                  <c:v>453.75900000000001</c:v>
                </c:pt>
                <c:pt idx="12323" formatCode="0.000">
                  <c:v>453.779</c:v>
                </c:pt>
                <c:pt idx="12324" formatCode="0.000">
                  <c:v>453.79899999999998</c:v>
                </c:pt>
                <c:pt idx="12325" formatCode="0.000">
                  <c:v>453.81900000000002</c:v>
                </c:pt>
                <c:pt idx="12326" formatCode="0.000">
                  <c:v>453.839</c:v>
                </c:pt>
                <c:pt idx="12327" formatCode="0.000">
                  <c:v>453.85899999999998</c:v>
                </c:pt>
                <c:pt idx="12328" formatCode="0.000">
                  <c:v>453.88099999999997</c:v>
                </c:pt>
                <c:pt idx="12329" formatCode="0.000">
                  <c:v>453.9</c:v>
                </c:pt>
                <c:pt idx="12330" formatCode="0.000">
                  <c:v>453.92200000000003</c:v>
                </c:pt>
                <c:pt idx="12331" formatCode="0.000">
                  <c:v>453.94299999999998</c:v>
                </c:pt>
                <c:pt idx="12332" formatCode="0.000">
                  <c:v>453.964</c:v>
                </c:pt>
                <c:pt idx="12333" formatCode="0.000">
                  <c:v>453.98399999999998</c:v>
                </c:pt>
                <c:pt idx="12334" formatCode="0.000">
                  <c:v>454.00799999999998</c:v>
                </c:pt>
                <c:pt idx="12335" formatCode="0.000">
                  <c:v>454.029</c:v>
                </c:pt>
                <c:pt idx="12336" formatCode="0.000">
                  <c:v>454.05200000000002</c:v>
                </c:pt>
                <c:pt idx="12337" formatCode="0.000">
                  <c:v>454.07499999999999</c:v>
                </c:pt>
                <c:pt idx="12338" formatCode="0.000">
                  <c:v>454.096</c:v>
                </c:pt>
                <c:pt idx="12339" formatCode="0.000">
                  <c:v>454.11900000000003</c:v>
                </c:pt>
                <c:pt idx="12340" formatCode="0.000">
                  <c:v>454.14299999999997</c:v>
                </c:pt>
                <c:pt idx="12341" formatCode="0.000">
                  <c:v>454.16500000000002</c:v>
                </c:pt>
                <c:pt idx="12342" formatCode="0.000">
                  <c:v>454.18900000000002</c:v>
                </c:pt>
                <c:pt idx="12343" formatCode="0.000">
                  <c:v>454.21199999999999</c:v>
                </c:pt>
                <c:pt idx="12344" formatCode="0.000">
                  <c:v>454.23599999999999</c:v>
                </c:pt>
                <c:pt idx="12345" formatCode="0.000">
                  <c:v>454.26</c:v>
                </c:pt>
                <c:pt idx="12346" formatCode="0.000">
                  <c:v>454.28399999999999</c:v>
                </c:pt>
                <c:pt idx="12347" formatCode="0.000">
                  <c:v>454.30799999999999</c:v>
                </c:pt>
                <c:pt idx="12348" formatCode="0.000">
                  <c:v>454.33100000000002</c:v>
                </c:pt>
                <c:pt idx="12349" formatCode="0.000">
                  <c:v>454.35500000000002</c:v>
                </c:pt>
                <c:pt idx="12350" formatCode="0.000">
                  <c:v>454.38</c:v>
                </c:pt>
                <c:pt idx="12351" formatCode="0.000">
                  <c:v>454.40600000000001</c:v>
                </c:pt>
                <c:pt idx="12352" formatCode="0.000">
                  <c:v>454.42899999999997</c:v>
                </c:pt>
                <c:pt idx="12353" formatCode="0.000">
                  <c:v>454.45400000000001</c:v>
                </c:pt>
                <c:pt idx="12354" formatCode="0.000">
                  <c:v>454.47899999999998</c:v>
                </c:pt>
                <c:pt idx="12355" formatCode="0.000">
                  <c:v>454.50299999999999</c:v>
                </c:pt>
                <c:pt idx="12356" formatCode="0.000">
                  <c:v>454.529</c:v>
                </c:pt>
                <c:pt idx="12357" formatCode="0.000">
                  <c:v>454.553</c:v>
                </c:pt>
                <c:pt idx="12358" formatCode="0.000">
                  <c:v>454.577</c:v>
                </c:pt>
                <c:pt idx="12359" formatCode="0.000">
                  <c:v>454.601</c:v>
                </c:pt>
                <c:pt idx="12360" formatCode="0.000">
                  <c:v>454.62599999999998</c:v>
                </c:pt>
                <c:pt idx="12361" formatCode="0.000">
                  <c:v>454.65199999999999</c:v>
                </c:pt>
                <c:pt idx="12362" formatCode="0.000">
                  <c:v>454.67500000000001</c:v>
                </c:pt>
                <c:pt idx="12363" formatCode="0.000">
                  <c:v>454.7</c:v>
                </c:pt>
                <c:pt idx="12364" formatCode="0.000">
                  <c:v>454.72500000000002</c:v>
                </c:pt>
                <c:pt idx="12365" formatCode="0.000">
                  <c:v>454.74900000000002</c:v>
                </c:pt>
                <c:pt idx="12366" formatCode="0.000">
                  <c:v>454.774</c:v>
                </c:pt>
                <c:pt idx="12367" formatCode="0.000">
                  <c:v>454.8</c:v>
                </c:pt>
                <c:pt idx="12368" formatCode="0.000">
                  <c:v>454.82400000000001</c:v>
                </c:pt>
                <c:pt idx="12369" formatCode="0.000">
                  <c:v>454.85</c:v>
                </c:pt>
                <c:pt idx="12370" formatCode="0.000">
                  <c:v>454.875</c:v>
                </c:pt>
                <c:pt idx="12371" formatCode="0.000">
                  <c:v>454.90100000000001</c:v>
                </c:pt>
                <c:pt idx="12372" formatCode="0.000">
                  <c:v>454.92599999999999</c:v>
                </c:pt>
                <c:pt idx="12373" formatCode="0.000">
                  <c:v>454.95100000000002</c:v>
                </c:pt>
                <c:pt idx="12374" formatCode="0.000">
                  <c:v>454.97399999999999</c:v>
                </c:pt>
                <c:pt idx="12375" formatCode="0.000">
                  <c:v>454.99799999999999</c:v>
                </c:pt>
                <c:pt idx="12376" formatCode="0.000">
                  <c:v>455.02499999999998</c:v>
                </c:pt>
                <c:pt idx="12377" formatCode="0.000">
                  <c:v>455.05</c:v>
                </c:pt>
                <c:pt idx="12378" formatCode="0.000">
                  <c:v>455.077</c:v>
                </c:pt>
                <c:pt idx="12379" formatCode="0.000">
                  <c:v>455.1</c:v>
                </c:pt>
                <c:pt idx="12380" formatCode="0.000">
                  <c:v>455.12700000000001</c:v>
                </c:pt>
                <c:pt idx="12381" formatCode="0.000">
                  <c:v>455.15100000000001</c:v>
                </c:pt>
                <c:pt idx="12382" formatCode="0.000">
                  <c:v>455.17700000000002</c:v>
                </c:pt>
                <c:pt idx="12383" formatCode="0.000">
                  <c:v>455.20400000000001</c:v>
                </c:pt>
                <c:pt idx="12384" formatCode="0.000">
                  <c:v>455.22899999999998</c:v>
                </c:pt>
                <c:pt idx="12385" formatCode="0.000">
                  <c:v>455.255</c:v>
                </c:pt>
                <c:pt idx="12386" formatCode="0.000">
                  <c:v>455.28199999999998</c:v>
                </c:pt>
                <c:pt idx="12387" formatCode="0.000">
                  <c:v>455.30700000000002</c:v>
                </c:pt>
                <c:pt idx="12388" formatCode="0.000">
                  <c:v>455.334</c:v>
                </c:pt>
                <c:pt idx="12389" formatCode="0.000">
                  <c:v>455.36</c:v>
                </c:pt>
                <c:pt idx="12390" formatCode="0.000">
                  <c:v>455.38600000000002</c:v>
                </c:pt>
                <c:pt idx="12391" formatCode="0.000">
                  <c:v>455.41199999999998</c:v>
                </c:pt>
                <c:pt idx="12392" formatCode="0.000">
                  <c:v>455.43799999999999</c:v>
                </c:pt>
                <c:pt idx="12393" formatCode="0.000">
                  <c:v>455.464</c:v>
                </c:pt>
                <c:pt idx="12394" formatCode="0.000">
                  <c:v>455.49</c:v>
                </c:pt>
                <c:pt idx="12395" formatCode="0.000">
                  <c:v>455.51600000000002</c:v>
                </c:pt>
                <c:pt idx="12396" formatCode="0.000">
                  <c:v>455.54199999999997</c:v>
                </c:pt>
                <c:pt idx="12397" formatCode="0.000">
                  <c:v>455.56900000000002</c:v>
                </c:pt>
                <c:pt idx="12398" formatCode="0.000">
                  <c:v>455.59500000000003</c:v>
                </c:pt>
                <c:pt idx="12399" formatCode="0.000">
                  <c:v>455.62</c:v>
                </c:pt>
                <c:pt idx="12400" formatCode="0.000">
                  <c:v>455.64600000000002</c:v>
                </c:pt>
                <c:pt idx="12401" formatCode="0.000">
                  <c:v>455.67200000000003</c:v>
                </c:pt>
                <c:pt idx="12402" formatCode="0.000">
                  <c:v>455.69799999999998</c:v>
                </c:pt>
                <c:pt idx="12403" formatCode="0.000">
                  <c:v>455.72500000000002</c:v>
                </c:pt>
                <c:pt idx="12404" formatCode="0.000">
                  <c:v>455.75099999999998</c:v>
                </c:pt>
                <c:pt idx="12405" formatCode="0.000">
                  <c:v>455.77699999999999</c:v>
                </c:pt>
                <c:pt idx="12406" formatCode="0.000">
                  <c:v>455.80399999999997</c:v>
                </c:pt>
                <c:pt idx="12407" formatCode="0.000">
                  <c:v>455.82799999999997</c:v>
                </c:pt>
                <c:pt idx="12408" formatCode="0.000">
                  <c:v>455.85500000000002</c:v>
                </c:pt>
                <c:pt idx="12409" formatCode="0.000">
                  <c:v>455.87900000000002</c:v>
                </c:pt>
                <c:pt idx="12410" formatCode="0.000">
                  <c:v>455.90199999999999</c:v>
                </c:pt>
                <c:pt idx="12411" formatCode="0.000">
                  <c:v>455.92599999999999</c:v>
                </c:pt>
                <c:pt idx="12412" formatCode="0.000">
                  <c:v>455.95</c:v>
                </c:pt>
                <c:pt idx="12413" formatCode="0.000">
                  <c:v>455.97399999999999</c:v>
                </c:pt>
                <c:pt idx="12414" formatCode="0.000">
                  <c:v>455.99599999999998</c:v>
                </c:pt>
                <c:pt idx="12415" formatCode="0.000">
                  <c:v>456.01499999999999</c:v>
                </c:pt>
                <c:pt idx="12416" formatCode="0.000">
                  <c:v>456.041</c:v>
                </c:pt>
                <c:pt idx="12417" formatCode="0.000">
                  <c:v>456.065</c:v>
                </c:pt>
                <c:pt idx="12418" formatCode="0.000">
                  <c:v>456.089</c:v>
                </c:pt>
                <c:pt idx="12419" formatCode="0.000">
                  <c:v>456.11200000000002</c:v>
                </c:pt>
                <c:pt idx="12420" formatCode="0.000">
                  <c:v>456.13600000000002</c:v>
                </c:pt>
                <c:pt idx="12421" formatCode="0.000">
                  <c:v>456.16199999999998</c:v>
                </c:pt>
                <c:pt idx="12422" formatCode="0.000">
                  <c:v>456.185</c:v>
                </c:pt>
                <c:pt idx="12423" formatCode="0.000">
                  <c:v>456.209</c:v>
                </c:pt>
                <c:pt idx="12424" formatCode="0.000">
                  <c:v>456.23500000000001</c:v>
                </c:pt>
                <c:pt idx="12425" formatCode="0.000">
                  <c:v>456.25799999999998</c:v>
                </c:pt>
                <c:pt idx="12426" formatCode="0.000">
                  <c:v>456.28300000000002</c:v>
                </c:pt>
                <c:pt idx="12427" formatCode="0.000">
                  <c:v>456.30700000000002</c:v>
                </c:pt>
                <c:pt idx="12428" formatCode="0.000">
                  <c:v>456.33</c:v>
                </c:pt>
                <c:pt idx="12429" formatCode="0.000">
                  <c:v>456.35700000000003</c:v>
                </c:pt>
                <c:pt idx="12430" formatCode="0.000">
                  <c:v>456.38</c:v>
                </c:pt>
                <c:pt idx="12431" formatCode="0.000">
                  <c:v>456.40300000000002</c:v>
                </c:pt>
                <c:pt idx="12432" formatCode="0.000">
                  <c:v>456.42700000000002</c:v>
                </c:pt>
                <c:pt idx="12433" formatCode="0.000">
                  <c:v>456.452</c:v>
                </c:pt>
                <c:pt idx="12434" formatCode="0.000">
                  <c:v>456.476</c:v>
                </c:pt>
                <c:pt idx="12435" formatCode="0.000">
                  <c:v>456.49900000000002</c:v>
                </c:pt>
                <c:pt idx="12436" formatCode="0.000">
                  <c:v>456.524</c:v>
                </c:pt>
                <c:pt idx="12437" formatCode="0.000">
                  <c:v>456.55</c:v>
                </c:pt>
                <c:pt idx="12438" formatCode="0.000">
                  <c:v>456.57299999999998</c:v>
                </c:pt>
                <c:pt idx="12439" formatCode="0.000">
                  <c:v>456.596</c:v>
                </c:pt>
                <c:pt idx="12440" formatCode="0.000">
                  <c:v>456.62</c:v>
                </c:pt>
                <c:pt idx="12441" formatCode="0.000">
                  <c:v>456.64400000000001</c:v>
                </c:pt>
                <c:pt idx="12442" formatCode="0.000">
                  <c:v>456.66800000000001</c:v>
                </c:pt>
                <c:pt idx="12443" formatCode="0.000">
                  <c:v>456.69200000000001</c:v>
                </c:pt>
                <c:pt idx="12444" formatCode="0.000">
                  <c:v>456.71600000000001</c:v>
                </c:pt>
                <c:pt idx="12445" formatCode="0.000">
                  <c:v>456.74099999999999</c:v>
                </c:pt>
                <c:pt idx="12446" formatCode="0.000">
                  <c:v>456.76499999999999</c:v>
                </c:pt>
                <c:pt idx="12447" formatCode="0.000">
                  <c:v>456.78899999999999</c:v>
                </c:pt>
                <c:pt idx="12448" formatCode="0.000">
                  <c:v>456.81299999999999</c:v>
                </c:pt>
                <c:pt idx="12449" formatCode="0.000">
                  <c:v>456.839</c:v>
                </c:pt>
                <c:pt idx="12450" formatCode="0.000">
                  <c:v>456.86200000000002</c:v>
                </c:pt>
                <c:pt idx="12451" formatCode="0.000">
                  <c:v>456.88900000000001</c:v>
                </c:pt>
                <c:pt idx="12452" formatCode="0.000">
                  <c:v>456.91199999999998</c:v>
                </c:pt>
                <c:pt idx="12453" formatCode="0.000">
                  <c:v>456.93799999999999</c:v>
                </c:pt>
                <c:pt idx="12454" formatCode="0.000">
                  <c:v>456.96300000000002</c:v>
                </c:pt>
                <c:pt idx="12455" formatCode="0.000">
                  <c:v>456.988</c:v>
                </c:pt>
                <c:pt idx="12456" formatCode="0.000">
                  <c:v>457.01299999999998</c:v>
                </c:pt>
                <c:pt idx="12457" formatCode="0.000">
                  <c:v>457.04</c:v>
                </c:pt>
                <c:pt idx="12458" formatCode="0.000">
                  <c:v>457.06400000000002</c:v>
                </c:pt>
                <c:pt idx="12459" formatCode="0.000">
                  <c:v>457.08600000000001</c:v>
                </c:pt>
                <c:pt idx="12460" formatCode="0.000">
                  <c:v>457.11</c:v>
                </c:pt>
                <c:pt idx="12461" formatCode="0.000">
                  <c:v>457.13400000000001</c:v>
                </c:pt>
                <c:pt idx="12462" formatCode="0.000">
                  <c:v>457.15899999999999</c:v>
                </c:pt>
                <c:pt idx="12463" formatCode="0.000">
                  <c:v>457.18700000000001</c:v>
                </c:pt>
                <c:pt idx="12464" formatCode="0.000">
                  <c:v>457.21100000000001</c:v>
                </c:pt>
                <c:pt idx="12465" formatCode="0.000">
                  <c:v>457.23599999999999</c:v>
                </c:pt>
                <c:pt idx="12466" formatCode="0.000">
                  <c:v>457.262</c:v>
                </c:pt>
                <c:pt idx="12467" formatCode="0.000">
                  <c:v>457.28899999999999</c:v>
                </c:pt>
                <c:pt idx="12468" formatCode="0.000">
                  <c:v>457.31599999999997</c:v>
                </c:pt>
                <c:pt idx="12469" formatCode="0.000">
                  <c:v>457.34199999999998</c:v>
                </c:pt>
                <c:pt idx="12470" formatCode="0.000">
                  <c:v>457.36700000000002</c:v>
                </c:pt>
                <c:pt idx="12471" formatCode="0.000">
                  <c:v>457.39400000000001</c:v>
                </c:pt>
                <c:pt idx="12472" formatCode="0.000">
                  <c:v>457.42</c:v>
                </c:pt>
                <c:pt idx="12473" formatCode="0.000">
                  <c:v>457.447</c:v>
                </c:pt>
                <c:pt idx="12474" formatCode="0.000">
                  <c:v>457.47199999999998</c:v>
                </c:pt>
                <c:pt idx="12475" formatCode="0.000">
                  <c:v>457.49799999999999</c:v>
                </c:pt>
                <c:pt idx="12476" formatCode="0.000">
                  <c:v>457.52300000000002</c:v>
                </c:pt>
                <c:pt idx="12477" formatCode="0.000">
                  <c:v>457.55</c:v>
                </c:pt>
                <c:pt idx="12478" formatCode="0.000">
                  <c:v>457.57400000000001</c:v>
                </c:pt>
                <c:pt idx="12479" formatCode="0.000">
                  <c:v>457.59899999999999</c:v>
                </c:pt>
                <c:pt idx="12480" formatCode="0.000">
                  <c:v>457.625</c:v>
                </c:pt>
                <c:pt idx="12481" formatCode="0.000">
                  <c:v>457.649</c:v>
                </c:pt>
                <c:pt idx="12482" formatCode="0.000">
                  <c:v>457.67399999999998</c:v>
                </c:pt>
                <c:pt idx="12483" formatCode="0.000">
                  <c:v>457.70100000000002</c:v>
                </c:pt>
                <c:pt idx="12484" formatCode="0.000">
                  <c:v>457.72699999999998</c:v>
                </c:pt>
                <c:pt idx="12485" formatCode="0.000">
                  <c:v>457.75299999999999</c:v>
                </c:pt>
                <c:pt idx="12486" formatCode="0.000">
                  <c:v>457.779</c:v>
                </c:pt>
                <c:pt idx="12487" formatCode="0.000">
                  <c:v>457.80599999999998</c:v>
                </c:pt>
                <c:pt idx="12488" formatCode="0.000">
                  <c:v>457.83100000000002</c:v>
                </c:pt>
                <c:pt idx="12489" formatCode="0.000">
                  <c:v>457.858</c:v>
                </c:pt>
                <c:pt idx="12490" formatCode="0.000">
                  <c:v>457.88400000000001</c:v>
                </c:pt>
                <c:pt idx="12491" formatCode="0.000">
                  <c:v>457.91199999999998</c:v>
                </c:pt>
                <c:pt idx="12492" formatCode="0.000">
                  <c:v>457.93700000000001</c:v>
                </c:pt>
                <c:pt idx="12493" formatCode="0.000">
                  <c:v>457.96499999999997</c:v>
                </c:pt>
                <c:pt idx="12494" formatCode="0.000">
                  <c:v>457.99</c:v>
                </c:pt>
                <c:pt idx="12495" formatCode="0.000">
                  <c:v>458.01499999999999</c:v>
                </c:pt>
                <c:pt idx="12496" formatCode="0.000">
                  <c:v>458.04399999999998</c:v>
                </c:pt>
                <c:pt idx="12497" formatCode="0.000">
                  <c:v>458.06799999999998</c:v>
                </c:pt>
                <c:pt idx="12498" formatCode="0.000">
                  <c:v>458.09300000000002</c:v>
                </c:pt>
                <c:pt idx="12499" formatCode="0.000">
                  <c:v>458.12</c:v>
                </c:pt>
                <c:pt idx="12500" formatCode="0.000">
                  <c:v>458.14400000000001</c:v>
                </c:pt>
                <c:pt idx="12501" formatCode="0.000">
                  <c:v>458.17099999999999</c:v>
                </c:pt>
                <c:pt idx="12502" formatCode="0.000">
                  <c:v>458.19400000000002</c:v>
                </c:pt>
                <c:pt idx="12503" formatCode="0.000">
                  <c:v>458.22199999999998</c:v>
                </c:pt>
                <c:pt idx="12504" formatCode="0.000">
                  <c:v>458.24799999999999</c:v>
                </c:pt>
                <c:pt idx="12505" formatCode="0.000">
                  <c:v>458.27300000000002</c:v>
                </c:pt>
                <c:pt idx="12506" formatCode="0.000">
                  <c:v>458.298</c:v>
                </c:pt>
                <c:pt idx="12507" formatCode="0.000">
                  <c:v>458.32499999999999</c:v>
                </c:pt>
                <c:pt idx="12508" formatCode="0.000">
                  <c:v>458.351</c:v>
                </c:pt>
                <c:pt idx="12509" formatCode="0.000">
                  <c:v>458.375</c:v>
                </c:pt>
                <c:pt idx="12510" formatCode="0.000">
                  <c:v>458.40100000000001</c:v>
                </c:pt>
                <c:pt idx="12511" formatCode="0.000">
                  <c:v>458.428</c:v>
                </c:pt>
                <c:pt idx="12512" formatCode="0.000">
                  <c:v>458.45299999999997</c:v>
                </c:pt>
                <c:pt idx="12513" formatCode="0.000">
                  <c:v>458.48</c:v>
                </c:pt>
                <c:pt idx="12514" formatCode="0.000">
                  <c:v>458.505</c:v>
                </c:pt>
                <c:pt idx="12515" formatCode="0.000">
                  <c:v>458.53</c:v>
                </c:pt>
                <c:pt idx="12516" formatCode="0.000">
                  <c:v>458.55700000000002</c:v>
                </c:pt>
                <c:pt idx="12517" formatCode="0.000">
                  <c:v>458.58199999999999</c:v>
                </c:pt>
                <c:pt idx="12518" formatCode="0.000">
                  <c:v>458.60899999999998</c:v>
                </c:pt>
                <c:pt idx="12519" formatCode="0.000">
                  <c:v>458.63299999999998</c:v>
                </c:pt>
                <c:pt idx="12520" formatCode="0.000">
                  <c:v>458.66</c:v>
                </c:pt>
                <c:pt idx="12521" formatCode="0.000">
                  <c:v>458.68400000000003</c:v>
                </c:pt>
                <c:pt idx="12522" formatCode="0.000">
                  <c:v>458.70800000000003</c:v>
                </c:pt>
                <c:pt idx="12523" formatCode="0.000">
                  <c:v>458.73399999999998</c:v>
                </c:pt>
                <c:pt idx="12524" formatCode="0.000">
                  <c:v>458.75900000000001</c:v>
                </c:pt>
                <c:pt idx="12525" formatCode="0.000">
                  <c:v>458.78399999999999</c:v>
                </c:pt>
                <c:pt idx="12526" formatCode="0.000">
                  <c:v>458.81</c:v>
                </c:pt>
                <c:pt idx="12527" formatCode="0.000">
                  <c:v>458.83600000000001</c:v>
                </c:pt>
                <c:pt idx="12528" formatCode="0.000">
                  <c:v>458.85899999999998</c:v>
                </c:pt>
                <c:pt idx="12529" formatCode="0.000">
                  <c:v>458.88400000000001</c:v>
                </c:pt>
                <c:pt idx="12530" formatCode="0.000">
                  <c:v>458.90899999999999</c:v>
                </c:pt>
                <c:pt idx="12531" formatCode="0.000">
                  <c:v>458.93599999999998</c:v>
                </c:pt>
                <c:pt idx="12532" formatCode="0.000">
                  <c:v>458.96100000000001</c:v>
                </c:pt>
                <c:pt idx="12533" formatCode="0.000">
                  <c:v>458.98599999999999</c:v>
                </c:pt>
                <c:pt idx="12534" formatCode="0.000">
                  <c:v>459.01</c:v>
                </c:pt>
                <c:pt idx="12535" formatCode="0.000">
                  <c:v>459.03800000000001</c:v>
                </c:pt>
                <c:pt idx="12536" formatCode="0.000">
                  <c:v>459.065</c:v>
                </c:pt>
                <c:pt idx="12537" formatCode="0.000">
                  <c:v>459.08600000000001</c:v>
                </c:pt>
                <c:pt idx="12538" formatCode="0.000">
                  <c:v>459.11099999999999</c:v>
                </c:pt>
                <c:pt idx="12539" formatCode="0.000">
                  <c:v>459.13400000000001</c:v>
                </c:pt>
                <c:pt idx="12540" formatCode="0.000">
                  <c:v>459.15800000000002</c:v>
                </c:pt>
                <c:pt idx="12541" formatCode="0.000">
                  <c:v>459.18200000000002</c:v>
                </c:pt>
                <c:pt idx="12542" formatCode="0.000">
                  <c:v>459.20600000000002</c:v>
                </c:pt>
                <c:pt idx="12543" formatCode="0.000">
                  <c:v>459.23</c:v>
                </c:pt>
                <c:pt idx="12544" formatCode="0.000">
                  <c:v>459.25599999999997</c:v>
                </c:pt>
                <c:pt idx="12545" formatCode="0.000">
                  <c:v>459.28100000000001</c:v>
                </c:pt>
                <c:pt idx="12546" formatCode="0.000">
                  <c:v>459.30399999999997</c:v>
                </c:pt>
                <c:pt idx="12547" formatCode="0.000">
                  <c:v>459.32900000000001</c:v>
                </c:pt>
                <c:pt idx="12548" formatCode="0.000">
                  <c:v>459.35500000000002</c:v>
                </c:pt>
                <c:pt idx="12549" formatCode="0.000">
                  <c:v>459.38</c:v>
                </c:pt>
                <c:pt idx="12550" formatCode="0.000">
                  <c:v>459.40499999999997</c:v>
                </c:pt>
                <c:pt idx="12551" formatCode="0.000">
                  <c:v>459.43</c:v>
                </c:pt>
                <c:pt idx="12552" formatCode="0.000">
                  <c:v>459.45299999999997</c:v>
                </c:pt>
                <c:pt idx="12553" formatCode="0.000">
                  <c:v>459.47800000000001</c:v>
                </c:pt>
                <c:pt idx="12554" formatCode="0.000">
                  <c:v>459.50099999999998</c:v>
                </c:pt>
                <c:pt idx="12555" formatCode="0.000">
                  <c:v>459.52499999999998</c:v>
                </c:pt>
                <c:pt idx="12556" formatCode="0.000">
                  <c:v>459.55099999999999</c:v>
                </c:pt>
                <c:pt idx="12557" formatCode="0.000">
                  <c:v>459.57400000000001</c:v>
                </c:pt>
                <c:pt idx="12558" formatCode="0.000">
                  <c:v>459.59800000000001</c:v>
                </c:pt>
                <c:pt idx="12559" formatCode="0.000">
                  <c:v>459.62099999999998</c:v>
                </c:pt>
                <c:pt idx="12560" formatCode="0.000">
                  <c:v>459.64600000000002</c:v>
                </c:pt>
                <c:pt idx="12561" formatCode="0.000">
                  <c:v>459.66899999999998</c:v>
                </c:pt>
                <c:pt idx="12562" formatCode="0.000">
                  <c:v>459.69299999999998</c:v>
                </c:pt>
                <c:pt idx="12563" formatCode="0.000">
                  <c:v>459.71600000000001</c:v>
                </c:pt>
                <c:pt idx="12564" formatCode="0.000">
                  <c:v>459.74099999999999</c:v>
                </c:pt>
                <c:pt idx="12565" formatCode="0.000">
                  <c:v>459.76299999999998</c:v>
                </c:pt>
                <c:pt idx="12566" formatCode="0.000">
                  <c:v>459.78699999999998</c:v>
                </c:pt>
                <c:pt idx="12567" formatCode="0.000">
                  <c:v>459.81</c:v>
                </c:pt>
                <c:pt idx="12568" formatCode="0.000">
                  <c:v>459.834</c:v>
                </c:pt>
                <c:pt idx="12569" formatCode="0.000">
                  <c:v>459.85700000000003</c:v>
                </c:pt>
                <c:pt idx="12570" formatCode="0.000">
                  <c:v>459.88</c:v>
                </c:pt>
                <c:pt idx="12571" formatCode="0.000">
                  <c:v>459.90300000000002</c:v>
                </c:pt>
                <c:pt idx="12572" formatCode="0.000">
                  <c:v>459.92700000000002</c:v>
                </c:pt>
                <c:pt idx="12573" formatCode="0.000">
                  <c:v>459.94900000000001</c:v>
                </c:pt>
                <c:pt idx="12574" formatCode="0.000">
                  <c:v>459.97300000000001</c:v>
                </c:pt>
                <c:pt idx="12575" formatCode="0.000">
                  <c:v>459.99599999999998</c:v>
                </c:pt>
                <c:pt idx="12576" formatCode="0.000">
                  <c:v>460.02</c:v>
                </c:pt>
                <c:pt idx="12577" formatCode="0.000">
                  <c:v>460.04199999999997</c:v>
                </c:pt>
                <c:pt idx="12578" formatCode="0.000">
                  <c:v>460.065</c:v>
                </c:pt>
                <c:pt idx="12579" formatCode="0.000">
                  <c:v>460.08800000000002</c:v>
                </c:pt>
                <c:pt idx="12580" formatCode="0.000">
                  <c:v>460.108</c:v>
                </c:pt>
                <c:pt idx="12581" formatCode="0.000">
                  <c:v>460.13200000000001</c:v>
                </c:pt>
                <c:pt idx="12582" formatCode="0.000">
                  <c:v>460.154</c:v>
                </c:pt>
                <c:pt idx="12583" formatCode="0.000">
                  <c:v>460.17599999999999</c:v>
                </c:pt>
                <c:pt idx="12584" formatCode="0.000">
                  <c:v>460.2</c:v>
                </c:pt>
                <c:pt idx="12585" formatCode="0.000">
                  <c:v>460.221</c:v>
                </c:pt>
                <c:pt idx="12586" formatCode="0.000">
                  <c:v>460.245</c:v>
                </c:pt>
                <c:pt idx="12587" formatCode="0.000">
                  <c:v>460.26499999999999</c:v>
                </c:pt>
                <c:pt idx="12588" formatCode="0.000">
                  <c:v>460.28300000000002</c:v>
                </c:pt>
                <c:pt idx="12589" formatCode="0.000">
                  <c:v>460.303</c:v>
                </c:pt>
                <c:pt idx="12590" formatCode="0.000">
                  <c:v>460.32499999999999</c:v>
                </c:pt>
                <c:pt idx="12591" formatCode="0.000">
                  <c:v>460.346</c:v>
                </c:pt>
                <c:pt idx="12592" formatCode="0.000">
                  <c:v>460.36700000000002</c:v>
                </c:pt>
                <c:pt idx="12593" formatCode="0.000">
                  <c:v>460.38799999999998</c:v>
                </c:pt>
                <c:pt idx="12594" formatCode="0.000">
                  <c:v>460.40899999999999</c:v>
                </c:pt>
                <c:pt idx="12595" formatCode="0.000">
                  <c:v>460.43099999999998</c:v>
                </c:pt>
                <c:pt idx="12596" formatCode="0.000">
                  <c:v>460.45299999999997</c:v>
                </c:pt>
                <c:pt idx="12597" formatCode="0.000">
                  <c:v>460.47300000000001</c:v>
                </c:pt>
                <c:pt idx="12598" formatCode="0.000">
                  <c:v>460.49400000000003</c:v>
                </c:pt>
                <c:pt idx="12599" formatCode="0.000">
                  <c:v>460.51600000000002</c:v>
                </c:pt>
                <c:pt idx="12600" formatCode="0.000">
                  <c:v>460.53699999999998</c:v>
                </c:pt>
                <c:pt idx="12601" formatCode="0.000">
                  <c:v>460.55799999999999</c:v>
                </c:pt>
                <c:pt idx="12602" formatCode="0.000">
                  <c:v>460.57900000000001</c:v>
                </c:pt>
                <c:pt idx="12603" formatCode="0.000">
                  <c:v>460.6</c:v>
                </c:pt>
                <c:pt idx="12604" formatCode="0.000">
                  <c:v>460.62099999999998</c:v>
                </c:pt>
                <c:pt idx="12605" formatCode="0.000">
                  <c:v>460.64100000000002</c:v>
                </c:pt>
                <c:pt idx="12606" formatCode="0.000">
                  <c:v>460.661</c:v>
                </c:pt>
                <c:pt idx="12607" formatCode="0.000">
                  <c:v>460.68299999999999</c:v>
                </c:pt>
                <c:pt idx="12608" formatCode="0.000">
                  <c:v>460.70400000000001</c:v>
                </c:pt>
                <c:pt idx="12609" formatCode="0.000">
                  <c:v>460.72199999999998</c:v>
                </c:pt>
                <c:pt idx="12610" formatCode="0.000">
                  <c:v>460.74400000000003</c:v>
                </c:pt>
                <c:pt idx="12611" formatCode="0.000">
                  <c:v>460.76400000000001</c:v>
                </c:pt>
                <c:pt idx="12612" formatCode="0.000">
                  <c:v>460.78399999999999</c:v>
                </c:pt>
                <c:pt idx="12613" formatCode="0.000">
                  <c:v>460.80599999999998</c:v>
                </c:pt>
                <c:pt idx="12614" formatCode="0.000">
                  <c:v>460.82499999999999</c:v>
                </c:pt>
                <c:pt idx="12615" formatCode="0.000">
                  <c:v>460.84500000000003</c:v>
                </c:pt>
                <c:pt idx="12616" formatCode="0.000">
                  <c:v>460.86500000000001</c:v>
                </c:pt>
                <c:pt idx="12617" formatCode="0.000">
                  <c:v>460.88600000000002</c:v>
                </c:pt>
                <c:pt idx="12618" formatCode="0.000">
                  <c:v>460.90699999999998</c:v>
                </c:pt>
                <c:pt idx="12619" formatCode="0.000">
                  <c:v>460.92599999999999</c:v>
                </c:pt>
                <c:pt idx="12620" formatCode="0.000">
                  <c:v>460.94600000000003</c:v>
                </c:pt>
                <c:pt idx="12621" formatCode="0.000">
                  <c:v>460.96699999999998</c:v>
                </c:pt>
                <c:pt idx="12622" formatCode="0.000">
                  <c:v>460.98599999999999</c:v>
                </c:pt>
                <c:pt idx="12623" formatCode="0.000">
                  <c:v>461.00599999999997</c:v>
                </c:pt>
                <c:pt idx="12624" formatCode="0.000">
                  <c:v>461.02600000000001</c:v>
                </c:pt>
                <c:pt idx="12625" formatCode="0.000">
                  <c:v>461.04500000000002</c:v>
                </c:pt>
                <c:pt idx="12626" formatCode="0.000">
                  <c:v>461.065</c:v>
                </c:pt>
                <c:pt idx="12627" formatCode="0.000">
                  <c:v>461.08499999999998</c:v>
                </c:pt>
                <c:pt idx="12628" formatCode="0.000">
                  <c:v>461.10300000000001</c:v>
                </c:pt>
                <c:pt idx="12629" formatCode="0.000">
                  <c:v>461.12400000000002</c:v>
                </c:pt>
                <c:pt idx="12630" formatCode="0.000">
                  <c:v>461.142</c:v>
                </c:pt>
                <c:pt idx="12631" formatCode="0.000">
                  <c:v>461.16199999999998</c:v>
                </c:pt>
                <c:pt idx="12632" formatCode="0.000">
                  <c:v>461.18200000000002</c:v>
                </c:pt>
                <c:pt idx="12633" formatCode="0.000">
                  <c:v>461.2</c:v>
                </c:pt>
                <c:pt idx="12634" formatCode="0.000">
                  <c:v>461.22</c:v>
                </c:pt>
                <c:pt idx="12635" formatCode="0.000">
                  <c:v>461.24</c:v>
                </c:pt>
                <c:pt idx="12636" formatCode="0.000">
                  <c:v>461.25799999999998</c:v>
                </c:pt>
                <c:pt idx="12637" formatCode="0.000">
                  <c:v>461.27699999999999</c:v>
                </c:pt>
                <c:pt idx="12638" formatCode="0.000">
                  <c:v>461.29700000000003</c:v>
                </c:pt>
                <c:pt idx="12639" formatCode="0.000">
                  <c:v>461.315</c:v>
                </c:pt>
                <c:pt idx="12640" formatCode="0.000">
                  <c:v>461.33600000000001</c:v>
                </c:pt>
                <c:pt idx="12641" formatCode="0.000">
                  <c:v>461.35500000000002</c:v>
                </c:pt>
                <c:pt idx="12642" formatCode="0.000">
                  <c:v>461.37400000000002</c:v>
                </c:pt>
                <c:pt idx="12643" formatCode="0.000">
                  <c:v>461.392</c:v>
                </c:pt>
                <c:pt idx="12644" formatCode="0.000">
                  <c:v>461.41199999999998</c:v>
                </c:pt>
                <c:pt idx="12645" formatCode="0.000">
                  <c:v>461.43</c:v>
                </c:pt>
                <c:pt idx="12646" formatCode="0.000">
                  <c:v>461.45</c:v>
                </c:pt>
                <c:pt idx="12647" formatCode="0.000">
                  <c:v>461.46800000000002</c:v>
                </c:pt>
                <c:pt idx="12648" formatCode="0.000">
                  <c:v>461.48700000000002</c:v>
                </c:pt>
                <c:pt idx="12649" formatCode="0.000">
                  <c:v>461.50599999999997</c:v>
                </c:pt>
                <c:pt idx="12650" formatCode="0.000">
                  <c:v>461.52499999999998</c:v>
                </c:pt>
                <c:pt idx="12651" formatCode="0.000">
                  <c:v>461.54500000000002</c:v>
                </c:pt>
                <c:pt idx="12652" formatCode="0.000">
                  <c:v>461.56400000000002</c:v>
                </c:pt>
                <c:pt idx="12653" formatCode="0.000">
                  <c:v>461.58199999999999</c:v>
                </c:pt>
                <c:pt idx="12654" formatCode="0.000">
                  <c:v>461.601</c:v>
                </c:pt>
                <c:pt idx="12655" formatCode="0.000">
                  <c:v>461.61900000000003</c:v>
                </c:pt>
                <c:pt idx="12656" formatCode="0.000">
                  <c:v>461.63900000000001</c:v>
                </c:pt>
                <c:pt idx="12657" formatCode="0.000">
                  <c:v>461.65800000000002</c:v>
                </c:pt>
                <c:pt idx="12658" formatCode="0.000">
                  <c:v>461.67700000000002</c:v>
                </c:pt>
                <c:pt idx="12659" formatCode="0.000">
                  <c:v>461.69400000000002</c:v>
                </c:pt>
                <c:pt idx="12660" formatCode="0.000">
                  <c:v>461.71300000000002</c:v>
                </c:pt>
                <c:pt idx="12661" formatCode="0.000">
                  <c:v>461.73200000000003</c:v>
                </c:pt>
                <c:pt idx="12662" formatCode="0.000">
                  <c:v>461.75200000000001</c:v>
                </c:pt>
                <c:pt idx="12663" formatCode="0.000">
                  <c:v>461.77100000000002</c:v>
                </c:pt>
                <c:pt idx="12664" formatCode="0.000">
                  <c:v>461.78800000000001</c:v>
                </c:pt>
                <c:pt idx="12665" formatCode="0.000">
                  <c:v>461.80799999999999</c:v>
                </c:pt>
                <c:pt idx="12666" formatCode="0.000">
                  <c:v>461.827</c:v>
                </c:pt>
                <c:pt idx="12667" formatCode="0.000">
                  <c:v>461.84399999999999</c:v>
                </c:pt>
                <c:pt idx="12668" formatCode="0.000">
                  <c:v>461.86399999999998</c:v>
                </c:pt>
                <c:pt idx="12669" formatCode="0.000">
                  <c:v>461.88400000000001</c:v>
                </c:pt>
                <c:pt idx="12670" formatCode="0.000">
                  <c:v>461.90100000000001</c:v>
                </c:pt>
                <c:pt idx="12671" formatCode="0.000">
                  <c:v>461.92</c:v>
                </c:pt>
                <c:pt idx="12672" formatCode="0.000">
                  <c:v>461.94</c:v>
                </c:pt>
                <c:pt idx="12673" formatCode="0.000">
                  <c:v>461.95699999999999</c:v>
                </c:pt>
                <c:pt idx="12674" formatCode="0.000">
                  <c:v>461.976</c:v>
                </c:pt>
                <c:pt idx="12675" formatCode="0.000">
                  <c:v>461.99400000000003</c:v>
                </c:pt>
                <c:pt idx="12676" formatCode="0.000">
                  <c:v>462.01299999999998</c:v>
                </c:pt>
                <c:pt idx="12677" formatCode="0.000">
                  <c:v>462.03199999999998</c:v>
                </c:pt>
                <c:pt idx="12678" formatCode="0.000">
                  <c:v>462.05200000000002</c:v>
                </c:pt>
                <c:pt idx="12679" formatCode="0.000">
                  <c:v>462.07100000000003</c:v>
                </c:pt>
                <c:pt idx="12680" formatCode="0.000">
                  <c:v>462.08800000000002</c:v>
                </c:pt>
                <c:pt idx="12681" formatCode="0.000">
                  <c:v>462.10700000000003</c:v>
                </c:pt>
                <c:pt idx="12682" formatCode="0.000">
                  <c:v>462.12700000000001</c:v>
                </c:pt>
                <c:pt idx="12683" formatCode="0.000">
                  <c:v>462.14600000000002</c:v>
                </c:pt>
                <c:pt idx="12684" formatCode="0.000">
                  <c:v>462.16300000000001</c:v>
                </c:pt>
                <c:pt idx="12685" formatCode="0.000">
                  <c:v>462.18200000000002</c:v>
                </c:pt>
                <c:pt idx="12686" formatCode="0.000">
                  <c:v>462.202</c:v>
                </c:pt>
                <c:pt idx="12687" formatCode="0.000">
                  <c:v>462.21899999999999</c:v>
                </c:pt>
                <c:pt idx="12688" formatCode="0.000">
                  <c:v>462.238</c:v>
                </c:pt>
                <c:pt idx="12689" formatCode="0.000">
                  <c:v>462.25700000000001</c:v>
                </c:pt>
                <c:pt idx="12690" formatCode="0.000">
                  <c:v>462.27600000000001</c:v>
                </c:pt>
                <c:pt idx="12691" formatCode="0.000">
                  <c:v>462.29399999999998</c:v>
                </c:pt>
                <c:pt idx="12692" formatCode="0.000">
                  <c:v>462.31299999999999</c:v>
                </c:pt>
                <c:pt idx="12693" formatCode="0.000">
                  <c:v>462.33100000000002</c:v>
                </c:pt>
                <c:pt idx="12694" formatCode="0.000">
                  <c:v>462.34899999999999</c:v>
                </c:pt>
                <c:pt idx="12695" formatCode="0.000">
                  <c:v>462.36799999999999</c:v>
                </c:pt>
                <c:pt idx="12696" formatCode="0.000">
                  <c:v>462.38400000000001</c:v>
                </c:pt>
                <c:pt idx="12697" formatCode="0.000">
                  <c:v>462.40199999999999</c:v>
                </c:pt>
                <c:pt idx="12698" formatCode="0.000">
                  <c:v>462.41899999999998</c:v>
                </c:pt>
                <c:pt idx="12699" formatCode="0.000">
                  <c:v>462.43599999999998</c:v>
                </c:pt>
                <c:pt idx="12700" formatCode="0.000">
                  <c:v>462.452</c:v>
                </c:pt>
                <c:pt idx="12701" formatCode="0.000">
                  <c:v>462.47</c:v>
                </c:pt>
                <c:pt idx="12702" formatCode="0.000">
                  <c:v>462.48500000000001</c:v>
                </c:pt>
                <c:pt idx="12703" formatCode="0.000">
                  <c:v>462.50099999999998</c:v>
                </c:pt>
                <c:pt idx="12704" formatCode="0.000">
                  <c:v>462.517</c:v>
                </c:pt>
                <c:pt idx="12705" formatCode="0.000">
                  <c:v>462.53199999999998</c:v>
                </c:pt>
                <c:pt idx="12706" formatCode="0.000">
                  <c:v>462.54700000000003</c:v>
                </c:pt>
                <c:pt idx="12707" formatCode="0.000">
                  <c:v>462.56299999999999</c:v>
                </c:pt>
                <c:pt idx="12708" formatCode="0.000">
                  <c:v>462.57799999999997</c:v>
                </c:pt>
                <c:pt idx="12709" formatCode="0.000">
                  <c:v>462.59399999999999</c:v>
                </c:pt>
                <c:pt idx="12710" formatCode="0.000">
                  <c:v>462.60899999999998</c:v>
                </c:pt>
                <c:pt idx="12711" formatCode="0.000">
                  <c:v>462.625</c:v>
                </c:pt>
                <c:pt idx="12712" formatCode="0.000">
                  <c:v>462.63900000000001</c:v>
                </c:pt>
                <c:pt idx="12713" formatCode="0.000">
                  <c:v>462.654</c:v>
                </c:pt>
                <c:pt idx="12714" formatCode="0.000">
                  <c:v>462.66899999999998</c:v>
                </c:pt>
                <c:pt idx="12715" formatCode="0.000">
                  <c:v>462.68400000000003</c:v>
                </c:pt>
                <c:pt idx="12716" formatCode="0.000">
                  <c:v>462.69900000000001</c:v>
                </c:pt>
                <c:pt idx="12717" formatCode="0.000">
                  <c:v>462.71600000000001</c:v>
                </c:pt>
                <c:pt idx="12718" formatCode="0.000">
                  <c:v>462.73</c:v>
                </c:pt>
                <c:pt idx="12719" formatCode="0.000">
                  <c:v>462.745</c:v>
                </c:pt>
                <c:pt idx="12720" formatCode="0.000">
                  <c:v>462.76</c:v>
                </c:pt>
                <c:pt idx="12721" formatCode="0.000">
                  <c:v>462.774</c:v>
                </c:pt>
                <c:pt idx="12722" formatCode="0.000">
                  <c:v>462.79</c:v>
                </c:pt>
                <c:pt idx="12723" formatCode="0.000">
                  <c:v>462.80399999999997</c:v>
                </c:pt>
                <c:pt idx="12724" formatCode="0.000">
                  <c:v>462.81900000000002</c:v>
                </c:pt>
                <c:pt idx="12725" formatCode="0.000">
                  <c:v>462.83499999999998</c:v>
                </c:pt>
                <c:pt idx="12726" formatCode="0.000">
                  <c:v>462.85</c:v>
                </c:pt>
                <c:pt idx="12727" formatCode="0.000">
                  <c:v>462.86599999999999</c:v>
                </c:pt>
                <c:pt idx="12728" formatCode="0.000">
                  <c:v>462.88200000000001</c:v>
                </c:pt>
                <c:pt idx="12729" formatCode="0.000">
                  <c:v>462.89600000000002</c:v>
                </c:pt>
                <c:pt idx="12730" formatCode="0.000">
                  <c:v>462.911</c:v>
                </c:pt>
                <c:pt idx="12731" formatCode="0.000">
                  <c:v>462.92599999999999</c:v>
                </c:pt>
                <c:pt idx="12732" formatCode="0.000">
                  <c:v>462.94200000000001</c:v>
                </c:pt>
                <c:pt idx="12733" formatCode="0.000">
                  <c:v>462.95600000000002</c:v>
                </c:pt>
                <c:pt idx="12734" formatCode="0.000">
                  <c:v>462.971</c:v>
                </c:pt>
                <c:pt idx="12735" formatCode="0.000">
                  <c:v>462.98599999999999</c:v>
                </c:pt>
                <c:pt idx="12736" formatCode="0.000">
                  <c:v>463</c:v>
                </c:pt>
                <c:pt idx="12737" formatCode="0.000">
                  <c:v>463.01499999999999</c:v>
                </c:pt>
                <c:pt idx="12738" formatCode="0.000">
                  <c:v>463.03</c:v>
                </c:pt>
                <c:pt idx="12739" formatCode="0.000">
                  <c:v>463.04599999999999</c:v>
                </c:pt>
                <c:pt idx="12740" formatCode="0.000">
                  <c:v>463.06099999999998</c:v>
                </c:pt>
                <c:pt idx="12741" formatCode="0.000">
                  <c:v>463.07400000000001</c:v>
                </c:pt>
                <c:pt idx="12742" formatCode="0.000">
                  <c:v>463.09</c:v>
                </c:pt>
                <c:pt idx="12743" formatCode="0.000">
                  <c:v>463.10599999999999</c:v>
                </c:pt>
                <c:pt idx="12744" formatCode="0.000">
                  <c:v>463.11900000000003</c:v>
                </c:pt>
                <c:pt idx="12745" formatCode="0.000">
                  <c:v>463.13499999999999</c:v>
                </c:pt>
                <c:pt idx="12746" formatCode="0.000">
                  <c:v>463.15</c:v>
                </c:pt>
                <c:pt idx="12747" formatCode="0.000">
                  <c:v>463.16500000000002</c:v>
                </c:pt>
                <c:pt idx="12748" formatCode="0.000">
                  <c:v>463.17899999999997</c:v>
                </c:pt>
                <c:pt idx="12749" formatCode="0.000">
                  <c:v>463.19499999999999</c:v>
                </c:pt>
                <c:pt idx="12750" formatCode="0.000">
                  <c:v>463.209</c:v>
                </c:pt>
                <c:pt idx="12751" formatCode="0.000">
                  <c:v>463.22399999999999</c:v>
                </c:pt>
                <c:pt idx="12752" formatCode="0.000">
                  <c:v>463.24</c:v>
                </c:pt>
                <c:pt idx="12753" formatCode="0.000">
                  <c:v>463.25400000000002</c:v>
                </c:pt>
                <c:pt idx="12754" formatCode="0.000">
                  <c:v>463.26900000000001</c:v>
                </c:pt>
                <c:pt idx="12755" formatCode="0.000">
                  <c:v>463.28500000000003</c:v>
                </c:pt>
                <c:pt idx="12756" formatCode="0.000">
                  <c:v>463.3</c:v>
                </c:pt>
                <c:pt idx="12757" formatCode="0.000">
                  <c:v>463.31400000000002</c:v>
                </c:pt>
                <c:pt idx="12758" formatCode="0.000">
                  <c:v>463.33100000000002</c:v>
                </c:pt>
                <c:pt idx="12759" formatCode="0.000">
                  <c:v>463.346</c:v>
                </c:pt>
                <c:pt idx="12760" formatCode="0.000">
                  <c:v>463.36099999999999</c:v>
                </c:pt>
                <c:pt idx="12761" formatCode="0.000">
                  <c:v>463.375</c:v>
                </c:pt>
                <c:pt idx="12762" formatCode="0.000">
                  <c:v>463.39100000000002</c:v>
                </c:pt>
                <c:pt idx="12763" formatCode="0.000">
                  <c:v>463.40600000000001</c:v>
                </c:pt>
                <c:pt idx="12764" formatCode="0.000">
                  <c:v>463.42</c:v>
                </c:pt>
                <c:pt idx="12765" formatCode="0.000">
                  <c:v>463.43599999999998</c:v>
                </c:pt>
                <c:pt idx="12766" formatCode="0.000">
                  <c:v>463.452</c:v>
                </c:pt>
                <c:pt idx="12767" formatCode="0.000">
                  <c:v>463.46699999999998</c:v>
                </c:pt>
                <c:pt idx="12768" formatCode="0.000">
                  <c:v>463.483</c:v>
                </c:pt>
                <c:pt idx="12769" formatCode="0.000">
                  <c:v>463.49700000000001</c:v>
                </c:pt>
                <c:pt idx="12770" formatCode="0.000">
                  <c:v>463.512</c:v>
                </c:pt>
                <c:pt idx="12771" formatCode="0.000">
                  <c:v>463.529</c:v>
                </c:pt>
                <c:pt idx="12772" formatCode="0.000">
                  <c:v>463.54300000000001</c:v>
                </c:pt>
                <c:pt idx="12773" formatCode="0.000">
                  <c:v>463.55900000000003</c:v>
                </c:pt>
                <c:pt idx="12774" formatCode="0.000">
                  <c:v>463.57600000000002</c:v>
                </c:pt>
                <c:pt idx="12775" formatCode="0.000">
                  <c:v>463.59</c:v>
                </c:pt>
                <c:pt idx="12776" formatCode="0.000">
                  <c:v>463.60599999999999</c:v>
                </c:pt>
                <c:pt idx="12777" formatCode="0.000">
                  <c:v>463.62099999999998</c:v>
                </c:pt>
                <c:pt idx="12778" formatCode="0.000">
                  <c:v>463.63799999999998</c:v>
                </c:pt>
                <c:pt idx="12779" formatCode="0.000">
                  <c:v>463.65199999999999</c:v>
                </c:pt>
                <c:pt idx="12780" formatCode="0.000">
                  <c:v>463.66800000000001</c:v>
                </c:pt>
                <c:pt idx="12781" formatCode="0.000">
                  <c:v>463.68400000000003</c:v>
                </c:pt>
                <c:pt idx="12782" formatCode="0.000">
                  <c:v>463.69900000000001</c:v>
                </c:pt>
                <c:pt idx="12783" formatCode="0.000">
                  <c:v>463.71499999999997</c:v>
                </c:pt>
                <c:pt idx="12784" formatCode="0.000">
                  <c:v>463.73099999999999</c:v>
                </c:pt>
                <c:pt idx="12785" formatCode="0.000">
                  <c:v>463.74700000000001</c:v>
                </c:pt>
                <c:pt idx="12786" formatCode="0.000">
                  <c:v>463.76299999999998</c:v>
                </c:pt>
                <c:pt idx="12787" formatCode="0.000">
                  <c:v>463.779</c:v>
                </c:pt>
                <c:pt idx="12788" formatCode="0.000">
                  <c:v>463.79500000000002</c:v>
                </c:pt>
                <c:pt idx="12789" formatCode="0.000">
                  <c:v>463.81299999999999</c:v>
                </c:pt>
                <c:pt idx="12790" formatCode="0.000">
                  <c:v>463.82799999999997</c:v>
                </c:pt>
                <c:pt idx="12791" formatCode="0.000">
                  <c:v>463.84399999999999</c:v>
                </c:pt>
                <c:pt idx="12792" formatCode="0.000">
                  <c:v>463.86200000000002</c:v>
                </c:pt>
                <c:pt idx="12793" formatCode="0.000">
                  <c:v>463.87900000000002</c:v>
                </c:pt>
                <c:pt idx="12794" formatCode="0.000">
                  <c:v>463.89400000000001</c:v>
                </c:pt>
                <c:pt idx="12795" formatCode="0.000">
                  <c:v>463.911</c:v>
                </c:pt>
                <c:pt idx="12796" formatCode="0.000">
                  <c:v>463.92899999999997</c:v>
                </c:pt>
                <c:pt idx="12797" formatCode="0.000">
                  <c:v>463.94600000000003</c:v>
                </c:pt>
                <c:pt idx="12798" formatCode="0.000">
                  <c:v>463.96300000000002</c:v>
                </c:pt>
                <c:pt idx="12799" formatCode="0.000">
                  <c:v>463.98</c:v>
                </c:pt>
                <c:pt idx="12800" formatCode="0.000">
                  <c:v>463.995</c:v>
                </c:pt>
                <c:pt idx="12801" formatCode="0.000">
                  <c:v>464.01499999999999</c:v>
                </c:pt>
                <c:pt idx="12802" formatCode="0.000">
                  <c:v>464.03300000000002</c:v>
                </c:pt>
                <c:pt idx="12803" formatCode="0.000">
                  <c:v>464.04899999999998</c:v>
                </c:pt>
                <c:pt idx="12804" formatCode="0.000">
                  <c:v>464.06599999999997</c:v>
                </c:pt>
                <c:pt idx="12805" formatCode="0.000">
                  <c:v>464.08499999999998</c:v>
                </c:pt>
                <c:pt idx="12806" formatCode="0.000">
                  <c:v>464.1</c:v>
                </c:pt>
                <c:pt idx="12807" formatCode="0.000">
                  <c:v>464.11900000000003</c:v>
                </c:pt>
                <c:pt idx="12808" formatCode="0.000">
                  <c:v>464.13799999999998</c:v>
                </c:pt>
                <c:pt idx="12809" formatCode="0.000">
                  <c:v>464.15300000000002</c:v>
                </c:pt>
                <c:pt idx="12810" formatCode="0.000">
                  <c:v>464.17099999999999</c:v>
                </c:pt>
                <c:pt idx="12811" formatCode="0.000">
                  <c:v>464.19</c:v>
                </c:pt>
                <c:pt idx="12812" formatCode="0.000">
                  <c:v>464.20800000000003</c:v>
                </c:pt>
                <c:pt idx="12813" formatCode="0.000">
                  <c:v>464.226</c:v>
                </c:pt>
                <c:pt idx="12814" formatCode="0.000">
                  <c:v>464.24299999999999</c:v>
                </c:pt>
                <c:pt idx="12815" formatCode="0.000">
                  <c:v>464.262</c:v>
                </c:pt>
                <c:pt idx="12816" formatCode="0.000">
                  <c:v>464.28100000000001</c:v>
                </c:pt>
                <c:pt idx="12817" formatCode="0.000">
                  <c:v>464.29899999999998</c:v>
                </c:pt>
                <c:pt idx="12818" formatCode="0.000">
                  <c:v>464.31799999999998</c:v>
                </c:pt>
                <c:pt idx="12819" formatCode="0.000">
                  <c:v>464.33699999999999</c:v>
                </c:pt>
                <c:pt idx="12820" formatCode="0.000">
                  <c:v>464.35399999999998</c:v>
                </c:pt>
                <c:pt idx="12821" formatCode="0.000">
                  <c:v>464.37299999999999</c:v>
                </c:pt>
                <c:pt idx="12822" formatCode="0.000">
                  <c:v>464.39299999999997</c:v>
                </c:pt>
                <c:pt idx="12823" formatCode="0.000">
                  <c:v>464.41</c:v>
                </c:pt>
                <c:pt idx="12824" formatCode="0.000">
                  <c:v>464.42899999999997</c:v>
                </c:pt>
                <c:pt idx="12825" formatCode="0.000">
                  <c:v>464.44900000000001</c:v>
                </c:pt>
                <c:pt idx="12826" formatCode="0.000">
                  <c:v>464.46800000000002</c:v>
                </c:pt>
                <c:pt idx="12827" formatCode="0.000">
                  <c:v>464.48599999999999</c:v>
                </c:pt>
                <c:pt idx="12828" formatCode="0.000">
                  <c:v>464.505</c:v>
                </c:pt>
                <c:pt idx="12829" formatCode="0.000">
                  <c:v>464.52499999999998</c:v>
                </c:pt>
                <c:pt idx="12830" formatCode="0.000">
                  <c:v>464.54599999999999</c:v>
                </c:pt>
                <c:pt idx="12831" formatCode="0.000">
                  <c:v>464.56400000000002</c:v>
                </c:pt>
                <c:pt idx="12832" formatCode="0.000">
                  <c:v>464.58199999999999</c:v>
                </c:pt>
                <c:pt idx="12833" formatCode="0.000">
                  <c:v>464.60300000000001</c:v>
                </c:pt>
                <c:pt idx="12834" formatCode="0.000">
                  <c:v>464.62200000000001</c:v>
                </c:pt>
                <c:pt idx="12835" formatCode="0.000">
                  <c:v>464.642</c:v>
                </c:pt>
                <c:pt idx="12836" formatCode="0.000">
                  <c:v>464.661</c:v>
                </c:pt>
                <c:pt idx="12837" formatCode="0.000">
                  <c:v>464.68099999999998</c:v>
                </c:pt>
                <c:pt idx="12838" formatCode="0.000">
                  <c:v>464.70100000000002</c:v>
                </c:pt>
                <c:pt idx="12839" formatCode="0.000">
                  <c:v>464.72199999999998</c:v>
                </c:pt>
                <c:pt idx="12840" formatCode="0.000">
                  <c:v>464.74200000000002</c:v>
                </c:pt>
                <c:pt idx="12841" formatCode="0.000">
                  <c:v>464.762</c:v>
                </c:pt>
                <c:pt idx="12842" formatCode="0.000">
                  <c:v>464.78100000000001</c:v>
                </c:pt>
                <c:pt idx="12843" formatCode="0.000">
                  <c:v>464.80399999999997</c:v>
                </c:pt>
                <c:pt idx="12844" formatCode="0.000">
                  <c:v>464.82299999999998</c:v>
                </c:pt>
                <c:pt idx="12845" formatCode="0.000">
                  <c:v>464.84199999999998</c:v>
                </c:pt>
                <c:pt idx="12846" formatCode="0.000">
                  <c:v>464.86500000000001</c:v>
                </c:pt>
                <c:pt idx="12847" formatCode="0.000">
                  <c:v>464.88400000000001</c:v>
                </c:pt>
                <c:pt idx="12848" formatCode="0.000">
                  <c:v>464.90600000000001</c:v>
                </c:pt>
                <c:pt idx="12849" formatCode="0.000">
                  <c:v>464.92700000000002</c:v>
                </c:pt>
                <c:pt idx="12850" formatCode="0.000">
                  <c:v>464.94799999999998</c:v>
                </c:pt>
                <c:pt idx="12851" formatCode="0.000">
                  <c:v>464.96800000000002</c:v>
                </c:pt>
                <c:pt idx="12852" formatCode="0.000">
                  <c:v>464.99</c:v>
                </c:pt>
                <c:pt idx="12853" formatCode="0.000">
                  <c:v>465.01299999999998</c:v>
                </c:pt>
                <c:pt idx="12854" formatCode="0.000">
                  <c:v>465.03100000000001</c:v>
                </c:pt>
                <c:pt idx="12855" formatCode="0.000">
                  <c:v>465.05500000000001</c:v>
                </c:pt>
                <c:pt idx="12856" formatCode="0.000">
                  <c:v>465.07600000000002</c:v>
                </c:pt>
                <c:pt idx="12857" formatCode="0.000">
                  <c:v>465.09699999999998</c:v>
                </c:pt>
                <c:pt idx="12858" formatCode="0.000">
                  <c:v>465.11900000000003</c:v>
                </c:pt>
                <c:pt idx="12859" formatCode="0.000">
                  <c:v>465.14100000000002</c:v>
                </c:pt>
                <c:pt idx="12860" formatCode="0.000">
                  <c:v>465.16300000000001</c:v>
                </c:pt>
                <c:pt idx="12861" formatCode="0.000">
                  <c:v>465.185</c:v>
                </c:pt>
                <c:pt idx="12862" formatCode="0.000">
                  <c:v>465.20699999999999</c:v>
                </c:pt>
                <c:pt idx="12863" formatCode="0.000">
                  <c:v>465.22899999999998</c:v>
                </c:pt>
                <c:pt idx="12864" formatCode="0.000">
                  <c:v>465.25</c:v>
                </c:pt>
                <c:pt idx="12865" formatCode="0.000">
                  <c:v>465.27199999999999</c:v>
                </c:pt>
                <c:pt idx="12866" formatCode="0.000">
                  <c:v>465.29399999999998</c:v>
                </c:pt>
                <c:pt idx="12867" formatCode="0.000">
                  <c:v>465.31799999999998</c:v>
                </c:pt>
                <c:pt idx="12868" formatCode="0.000">
                  <c:v>465.34</c:v>
                </c:pt>
                <c:pt idx="12869" formatCode="0.000">
                  <c:v>465.36399999999998</c:v>
                </c:pt>
                <c:pt idx="12870" formatCode="0.000">
                  <c:v>465.38499999999999</c:v>
                </c:pt>
                <c:pt idx="12871" formatCode="0.000">
                  <c:v>465.40800000000002</c:v>
                </c:pt>
                <c:pt idx="12872" formatCode="0.000">
                  <c:v>465.43200000000002</c:v>
                </c:pt>
                <c:pt idx="12873" formatCode="0.000">
                  <c:v>465.45499999999998</c:v>
                </c:pt>
                <c:pt idx="12874" formatCode="0.000">
                  <c:v>465.47800000000001</c:v>
                </c:pt>
                <c:pt idx="12875" formatCode="0.000">
                  <c:v>465.50099999999998</c:v>
                </c:pt>
                <c:pt idx="12876" formatCode="0.000">
                  <c:v>465.524</c:v>
                </c:pt>
                <c:pt idx="12877" formatCode="0.000">
                  <c:v>465.54700000000003</c:v>
                </c:pt>
                <c:pt idx="12878" formatCode="0.000">
                  <c:v>465.57</c:v>
                </c:pt>
                <c:pt idx="12879" formatCode="0.000">
                  <c:v>465.59500000000003</c:v>
                </c:pt>
                <c:pt idx="12880" formatCode="0.000">
                  <c:v>465.61700000000002</c:v>
                </c:pt>
                <c:pt idx="12881" formatCode="0.000">
                  <c:v>465.64</c:v>
                </c:pt>
                <c:pt idx="12882" formatCode="0.000">
                  <c:v>465.666</c:v>
                </c:pt>
                <c:pt idx="12883" formatCode="0.000">
                  <c:v>465.69</c:v>
                </c:pt>
                <c:pt idx="12884" formatCode="0.000">
                  <c:v>465.714</c:v>
                </c:pt>
                <c:pt idx="12885" formatCode="0.000">
                  <c:v>465.738</c:v>
                </c:pt>
                <c:pt idx="12886" formatCode="0.000">
                  <c:v>465.76100000000002</c:v>
                </c:pt>
                <c:pt idx="12887" formatCode="0.000">
                  <c:v>465.78699999999998</c:v>
                </c:pt>
                <c:pt idx="12888" formatCode="0.000">
                  <c:v>465.81099999999998</c:v>
                </c:pt>
                <c:pt idx="12889" formatCode="0.000">
                  <c:v>465.83699999999999</c:v>
                </c:pt>
                <c:pt idx="12890" formatCode="0.000">
                  <c:v>465.86</c:v>
                </c:pt>
                <c:pt idx="12891" formatCode="0.000">
                  <c:v>465.887</c:v>
                </c:pt>
                <c:pt idx="12892" formatCode="0.000">
                  <c:v>465.911</c:v>
                </c:pt>
                <c:pt idx="12893" formatCode="0.000">
                  <c:v>465.93599999999998</c:v>
                </c:pt>
                <c:pt idx="12894" formatCode="0.000">
                  <c:v>465.96199999999999</c:v>
                </c:pt>
                <c:pt idx="12895" formatCode="0.000">
                  <c:v>465.98700000000002</c:v>
                </c:pt>
                <c:pt idx="12896" formatCode="0.000">
                  <c:v>466.01100000000002</c:v>
                </c:pt>
                <c:pt idx="12897" formatCode="0.000">
                  <c:v>466.03699999999998</c:v>
                </c:pt>
                <c:pt idx="12898" formatCode="0.000">
                  <c:v>466.06299999999999</c:v>
                </c:pt>
                <c:pt idx="12899" formatCode="0.000">
                  <c:v>466.09</c:v>
                </c:pt>
                <c:pt idx="12900" formatCode="0.000">
                  <c:v>466.11399999999998</c:v>
                </c:pt>
                <c:pt idx="12901" formatCode="0.000">
                  <c:v>466.13900000000001</c:v>
                </c:pt>
                <c:pt idx="12902" formatCode="0.000">
                  <c:v>466.166</c:v>
                </c:pt>
                <c:pt idx="12903" formatCode="0.000">
                  <c:v>466.19299999999998</c:v>
                </c:pt>
                <c:pt idx="12904" formatCode="0.000">
                  <c:v>466.22</c:v>
                </c:pt>
                <c:pt idx="12905" formatCode="0.000">
                  <c:v>466.24400000000003</c:v>
                </c:pt>
                <c:pt idx="12906" formatCode="0.000">
                  <c:v>466.27100000000002</c:v>
                </c:pt>
                <c:pt idx="12907" formatCode="0.000">
                  <c:v>466.29899999999998</c:v>
                </c:pt>
                <c:pt idx="12908" formatCode="0.000">
                  <c:v>466.32400000000001</c:v>
                </c:pt>
                <c:pt idx="12909" formatCode="0.000">
                  <c:v>466.351</c:v>
                </c:pt>
                <c:pt idx="12910" formatCode="0.000">
                  <c:v>466.37700000000001</c:v>
                </c:pt>
                <c:pt idx="12911" formatCode="0.000">
                  <c:v>466.40600000000001</c:v>
                </c:pt>
                <c:pt idx="12912" formatCode="0.000">
                  <c:v>466.43099999999998</c:v>
                </c:pt>
                <c:pt idx="12913" formatCode="0.000">
                  <c:v>466.45699999999999</c:v>
                </c:pt>
                <c:pt idx="12914" formatCode="0.000">
                  <c:v>466.483</c:v>
                </c:pt>
                <c:pt idx="12915" formatCode="0.000">
                  <c:v>466.51</c:v>
                </c:pt>
                <c:pt idx="12916" formatCode="0.000">
                  <c:v>466.53699999999998</c:v>
                </c:pt>
                <c:pt idx="12917" formatCode="0.000">
                  <c:v>466.56599999999997</c:v>
                </c:pt>
                <c:pt idx="12918" formatCode="0.000">
                  <c:v>466.59199999999998</c:v>
                </c:pt>
                <c:pt idx="12919" formatCode="0.000">
                  <c:v>466.62200000000001</c:v>
                </c:pt>
                <c:pt idx="12920" formatCode="0.000">
                  <c:v>466.64800000000002</c:v>
                </c:pt>
                <c:pt idx="12921" formatCode="0.000">
                  <c:v>466.673</c:v>
                </c:pt>
                <c:pt idx="12922" formatCode="0.000">
                  <c:v>466.7</c:v>
                </c:pt>
                <c:pt idx="12923" formatCode="0.000">
                  <c:v>466.73099999999999</c:v>
                </c:pt>
                <c:pt idx="12924" formatCode="0.000">
                  <c:v>466.75700000000001</c:v>
                </c:pt>
                <c:pt idx="12925" formatCode="0.000">
                  <c:v>466.78399999999999</c:v>
                </c:pt>
                <c:pt idx="12926" formatCode="0.000">
                  <c:v>466.81299999999999</c:v>
                </c:pt>
                <c:pt idx="12927" formatCode="0.000">
                  <c:v>466.839</c:v>
                </c:pt>
                <c:pt idx="12928" formatCode="0.000">
                  <c:v>466.86700000000002</c:v>
                </c:pt>
                <c:pt idx="12929" formatCode="0.000">
                  <c:v>466.89600000000002</c:v>
                </c:pt>
                <c:pt idx="12930" formatCode="0.000">
                  <c:v>466.92200000000003</c:v>
                </c:pt>
                <c:pt idx="12931" formatCode="0.000">
                  <c:v>466.952</c:v>
                </c:pt>
                <c:pt idx="12932" formatCode="0.000">
                  <c:v>466.97800000000001</c:v>
                </c:pt>
                <c:pt idx="12933" formatCode="0.000">
                  <c:v>467.00700000000001</c:v>
                </c:pt>
                <c:pt idx="12934" formatCode="0.000">
                  <c:v>467.03500000000003</c:v>
                </c:pt>
                <c:pt idx="12935" formatCode="0.000">
                  <c:v>467.06400000000002</c:v>
                </c:pt>
                <c:pt idx="12936" formatCode="0.000">
                  <c:v>467.09199999999998</c:v>
                </c:pt>
                <c:pt idx="12937" formatCode="0.000">
                  <c:v>467.11799999999999</c:v>
                </c:pt>
                <c:pt idx="12938" formatCode="0.000">
                  <c:v>467.149</c:v>
                </c:pt>
                <c:pt idx="12939" formatCode="0.000">
                  <c:v>467.17599999999999</c:v>
                </c:pt>
                <c:pt idx="12940" formatCode="0.000">
                  <c:v>467.20400000000001</c:v>
                </c:pt>
                <c:pt idx="12941" formatCode="0.000">
                  <c:v>467.23399999999998</c:v>
                </c:pt>
                <c:pt idx="12942" formatCode="0.000">
                  <c:v>467.26</c:v>
                </c:pt>
                <c:pt idx="12943" formatCode="0.000">
                  <c:v>467.28899999999999</c:v>
                </c:pt>
                <c:pt idx="12944" formatCode="0.000">
                  <c:v>467.31799999999998</c:v>
                </c:pt>
                <c:pt idx="12945" formatCode="0.000">
                  <c:v>467.34699999999998</c:v>
                </c:pt>
                <c:pt idx="12946" formatCode="0.000">
                  <c:v>467.37400000000002</c:v>
                </c:pt>
                <c:pt idx="12947" formatCode="0.000">
                  <c:v>467.404</c:v>
                </c:pt>
                <c:pt idx="12948" formatCode="0.000">
                  <c:v>467.43099999999998</c:v>
                </c:pt>
                <c:pt idx="12949" formatCode="0.000">
                  <c:v>467.46100000000001</c:v>
                </c:pt>
                <c:pt idx="12950" formatCode="0.000">
                  <c:v>467.48899999999998</c:v>
                </c:pt>
                <c:pt idx="12951" formatCode="0.000">
                  <c:v>467.51799999999997</c:v>
                </c:pt>
                <c:pt idx="12952" formatCode="0.000">
                  <c:v>467.54700000000003</c:v>
                </c:pt>
                <c:pt idx="12953" formatCode="0.000">
                  <c:v>467.57600000000002</c:v>
                </c:pt>
                <c:pt idx="12954" formatCode="0.000">
                  <c:v>467.60399999999998</c:v>
                </c:pt>
                <c:pt idx="12955" formatCode="0.000">
                  <c:v>467.63299999999998</c:v>
                </c:pt>
                <c:pt idx="12956" formatCode="0.000">
                  <c:v>467.661</c:v>
                </c:pt>
                <c:pt idx="12957" formatCode="0.000">
                  <c:v>467.69299999999998</c:v>
                </c:pt>
                <c:pt idx="12958" formatCode="0.000">
                  <c:v>467.71899999999999</c:v>
                </c:pt>
                <c:pt idx="12959" formatCode="0.000">
                  <c:v>467.74799999999999</c:v>
                </c:pt>
                <c:pt idx="12960" formatCode="0.000">
                  <c:v>467.779</c:v>
                </c:pt>
                <c:pt idx="12961" formatCode="0.000">
                  <c:v>467.80700000000002</c:v>
                </c:pt>
                <c:pt idx="12962" formatCode="0.000">
                  <c:v>467.834</c:v>
                </c:pt>
                <c:pt idx="12963" formatCode="0.000">
                  <c:v>467.863</c:v>
                </c:pt>
                <c:pt idx="12964" formatCode="0.000">
                  <c:v>467.89299999999997</c:v>
                </c:pt>
                <c:pt idx="12965" formatCode="0.000">
                  <c:v>467.92</c:v>
                </c:pt>
                <c:pt idx="12966" formatCode="0.000">
                  <c:v>467.95</c:v>
                </c:pt>
                <c:pt idx="12967" formatCode="0.000">
                  <c:v>467.97699999999998</c:v>
                </c:pt>
                <c:pt idx="12968" formatCode="0.000">
                  <c:v>468.00599999999997</c:v>
                </c:pt>
                <c:pt idx="12969" formatCode="0.000">
                  <c:v>468.03399999999999</c:v>
                </c:pt>
                <c:pt idx="12970" formatCode="0.000">
                  <c:v>468.06299999999999</c:v>
                </c:pt>
                <c:pt idx="12971" formatCode="0.000">
                  <c:v>468.089</c:v>
                </c:pt>
                <c:pt idx="12972" formatCode="0.000">
                  <c:v>468.11900000000003</c:v>
                </c:pt>
                <c:pt idx="12973" formatCode="0.000">
                  <c:v>468.14600000000002</c:v>
                </c:pt>
                <c:pt idx="12974" formatCode="0.000">
                  <c:v>468.17500000000001</c:v>
                </c:pt>
                <c:pt idx="12975" formatCode="0.000">
                  <c:v>468.20299999999997</c:v>
                </c:pt>
                <c:pt idx="12976" formatCode="0.000">
                  <c:v>468.23200000000003</c:v>
                </c:pt>
                <c:pt idx="12977" formatCode="0.000">
                  <c:v>468.25799999999998</c:v>
                </c:pt>
                <c:pt idx="12978" formatCode="0.000">
                  <c:v>468.286</c:v>
                </c:pt>
                <c:pt idx="12979" formatCode="0.000">
                  <c:v>468.31299999999999</c:v>
                </c:pt>
                <c:pt idx="12980" formatCode="0.000">
                  <c:v>468.34199999999998</c:v>
                </c:pt>
                <c:pt idx="12981" formatCode="0.000">
                  <c:v>468.37</c:v>
                </c:pt>
                <c:pt idx="12982" formatCode="0.000">
                  <c:v>468.399</c:v>
                </c:pt>
                <c:pt idx="12983" formatCode="0.000">
                  <c:v>468.42599999999999</c:v>
                </c:pt>
                <c:pt idx="12984" formatCode="0.000">
                  <c:v>468.45499999999998</c:v>
                </c:pt>
                <c:pt idx="12985" formatCode="0.000">
                  <c:v>468.483</c:v>
                </c:pt>
                <c:pt idx="12986" formatCode="0.000">
                  <c:v>468.51100000000002</c:v>
                </c:pt>
                <c:pt idx="12987" formatCode="0.000">
                  <c:v>468.53899999999999</c:v>
                </c:pt>
                <c:pt idx="12988" formatCode="0.000">
                  <c:v>468.565</c:v>
                </c:pt>
                <c:pt idx="12989" formatCode="0.000">
                  <c:v>468.59399999999999</c:v>
                </c:pt>
                <c:pt idx="12990" formatCode="0.000">
                  <c:v>468.62200000000001</c:v>
                </c:pt>
                <c:pt idx="12991" formatCode="0.000">
                  <c:v>468.65100000000001</c:v>
                </c:pt>
                <c:pt idx="12992" formatCode="0.000">
                  <c:v>468.67700000000002</c:v>
                </c:pt>
                <c:pt idx="12993" formatCode="0.000">
                  <c:v>468.70400000000001</c:v>
                </c:pt>
                <c:pt idx="12994" formatCode="0.000">
                  <c:v>468.73200000000003</c:v>
                </c:pt>
                <c:pt idx="12995" formatCode="0.000">
                  <c:v>468.75700000000001</c:v>
                </c:pt>
                <c:pt idx="12996" formatCode="0.000">
                  <c:v>468.78800000000001</c:v>
                </c:pt>
                <c:pt idx="12997" formatCode="0.000">
                  <c:v>468.815</c:v>
                </c:pt>
                <c:pt idx="12998" formatCode="0.000">
                  <c:v>468.84300000000002</c:v>
                </c:pt>
                <c:pt idx="12999" formatCode="0.000">
                  <c:v>468.87099999999998</c:v>
                </c:pt>
                <c:pt idx="13000" formatCode="0.000">
                  <c:v>468.89699999999999</c:v>
                </c:pt>
                <c:pt idx="13001" formatCode="0.000">
                  <c:v>468.92399999999998</c:v>
                </c:pt>
                <c:pt idx="13002" formatCode="0.000">
                  <c:v>468.95299999999997</c:v>
                </c:pt>
                <c:pt idx="13003" formatCode="0.000">
                  <c:v>468.97899999999998</c:v>
                </c:pt>
                <c:pt idx="13004" formatCode="0.000">
                  <c:v>469.00599999999997</c:v>
                </c:pt>
                <c:pt idx="13005" formatCode="0.000">
                  <c:v>469.03199999999998</c:v>
                </c:pt>
                <c:pt idx="13006" formatCode="0.000">
                  <c:v>469.06200000000001</c:v>
                </c:pt>
                <c:pt idx="13007" formatCode="0.000">
                  <c:v>469.08600000000001</c:v>
                </c:pt>
                <c:pt idx="13008" formatCode="0.000">
                  <c:v>469.10899999999998</c:v>
                </c:pt>
                <c:pt idx="13009" formatCode="0.000">
                  <c:v>469.13600000000002</c:v>
                </c:pt>
                <c:pt idx="13010" formatCode="0.000">
                  <c:v>469.16199999999998</c:v>
                </c:pt>
                <c:pt idx="13011" formatCode="0.000">
                  <c:v>469.18900000000002</c:v>
                </c:pt>
                <c:pt idx="13012" formatCode="0.000">
                  <c:v>469.21699999999998</c:v>
                </c:pt>
                <c:pt idx="13013" formatCode="0.000">
                  <c:v>469.24200000000002</c:v>
                </c:pt>
                <c:pt idx="13014" formatCode="0.000">
                  <c:v>469.27</c:v>
                </c:pt>
                <c:pt idx="13015" formatCode="0.000">
                  <c:v>469.29899999999998</c:v>
                </c:pt>
                <c:pt idx="13016" formatCode="0.000">
                  <c:v>469.32600000000002</c:v>
                </c:pt>
                <c:pt idx="13017" formatCode="0.000">
                  <c:v>469.35300000000001</c:v>
                </c:pt>
                <c:pt idx="13018" formatCode="0.000">
                  <c:v>469.37799999999999</c:v>
                </c:pt>
                <c:pt idx="13019" formatCode="0.000">
                  <c:v>469.40699999999998</c:v>
                </c:pt>
                <c:pt idx="13020" formatCode="0.000">
                  <c:v>469.43400000000003</c:v>
                </c:pt>
                <c:pt idx="13021" formatCode="0.000">
                  <c:v>469.46</c:v>
                </c:pt>
                <c:pt idx="13022" formatCode="0.000">
                  <c:v>469.48700000000002</c:v>
                </c:pt>
                <c:pt idx="13023" formatCode="0.000">
                  <c:v>469.51499999999999</c:v>
                </c:pt>
                <c:pt idx="13024" formatCode="0.000">
                  <c:v>469.54199999999997</c:v>
                </c:pt>
                <c:pt idx="13025" formatCode="0.000">
                  <c:v>469.56799999999998</c:v>
                </c:pt>
                <c:pt idx="13026" formatCode="0.000">
                  <c:v>469.59500000000003</c:v>
                </c:pt>
                <c:pt idx="13027" formatCode="0.000">
                  <c:v>469.62099999999998</c:v>
                </c:pt>
                <c:pt idx="13028" formatCode="0.000">
                  <c:v>469.64600000000002</c:v>
                </c:pt>
                <c:pt idx="13029" formatCode="0.000">
                  <c:v>469.673</c:v>
                </c:pt>
                <c:pt idx="13030" formatCode="0.000">
                  <c:v>469.69900000000001</c:v>
                </c:pt>
                <c:pt idx="13031" formatCode="0.000">
                  <c:v>469.726</c:v>
                </c:pt>
                <c:pt idx="13032" formatCode="0.000">
                  <c:v>469.75400000000002</c:v>
                </c:pt>
                <c:pt idx="13033" formatCode="0.000">
                  <c:v>469.78100000000001</c:v>
                </c:pt>
                <c:pt idx="13034" formatCode="0.000">
                  <c:v>469.80700000000002</c:v>
                </c:pt>
                <c:pt idx="13035" formatCode="0.000">
                  <c:v>469.834</c:v>
                </c:pt>
                <c:pt idx="13036" formatCode="0.000">
                  <c:v>469.863</c:v>
                </c:pt>
                <c:pt idx="13037" formatCode="0.000">
                  <c:v>469.88900000000001</c:v>
                </c:pt>
                <c:pt idx="13038" formatCode="0.000">
                  <c:v>469.91699999999997</c:v>
                </c:pt>
                <c:pt idx="13039" formatCode="0.000">
                  <c:v>469.94400000000002</c:v>
                </c:pt>
                <c:pt idx="13040" formatCode="0.000">
                  <c:v>469.97</c:v>
                </c:pt>
                <c:pt idx="13041" formatCode="0.000">
                  <c:v>469.99599999999998</c:v>
                </c:pt>
                <c:pt idx="13042" formatCode="0.000">
                  <c:v>470.024</c:v>
                </c:pt>
                <c:pt idx="13043" formatCode="0.000">
                  <c:v>470.05</c:v>
                </c:pt>
                <c:pt idx="13044" formatCode="0.000">
                  <c:v>470.08</c:v>
                </c:pt>
                <c:pt idx="13045" formatCode="0.000">
                  <c:v>470.10399999999998</c:v>
                </c:pt>
                <c:pt idx="13046" formatCode="0.000">
                  <c:v>470.13200000000001</c:v>
                </c:pt>
                <c:pt idx="13047" formatCode="0.000">
                  <c:v>470.15899999999999</c:v>
                </c:pt>
                <c:pt idx="13048" formatCode="0.000">
                  <c:v>470.18599999999998</c:v>
                </c:pt>
                <c:pt idx="13049" formatCode="0.000">
                  <c:v>470.214</c:v>
                </c:pt>
                <c:pt idx="13050" formatCode="0.000">
                  <c:v>470.24</c:v>
                </c:pt>
                <c:pt idx="13051" formatCode="0.000">
                  <c:v>470.267</c:v>
                </c:pt>
                <c:pt idx="13052" formatCode="0.000">
                  <c:v>470.29399999999998</c:v>
                </c:pt>
                <c:pt idx="13053" formatCode="0.000">
                  <c:v>470.322</c:v>
                </c:pt>
                <c:pt idx="13054" formatCode="0.000">
                  <c:v>470.34899999999999</c:v>
                </c:pt>
                <c:pt idx="13055" formatCode="0.000">
                  <c:v>470.37599999999998</c:v>
                </c:pt>
                <c:pt idx="13056" formatCode="0.000">
                  <c:v>470.40300000000002</c:v>
                </c:pt>
                <c:pt idx="13057" formatCode="0.000">
                  <c:v>470.43</c:v>
                </c:pt>
                <c:pt idx="13058" formatCode="0.000">
                  <c:v>470.45800000000003</c:v>
                </c:pt>
                <c:pt idx="13059" formatCode="0.000">
                  <c:v>470.48399999999998</c:v>
                </c:pt>
                <c:pt idx="13060" formatCode="0.000">
                  <c:v>470.51100000000002</c:v>
                </c:pt>
                <c:pt idx="13061" formatCode="0.000">
                  <c:v>470.53800000000001</c:v>
                </c:pt>
                <c:pt idx="13062" formatCode="0.000">
                  <c:v>470.56700000000001</c:v>
                </c:pt>
                <c:pt idx="13063" formatCode="0.000">
                  <c:v>470.59300000000002</c:v>
                </c:pt>
                <c:pt idx="13064" formatCode="0.000">
                  <c:v>470.62200000000001</c:v>
                </c:pt>
                <c:pt idx="13065" formatCode="0.000">
                  <c:v>470.649</c:v>
                </c:pt>
                <c:pt idx="13066" formatCode="0.000">
                  <c:v>470.67500000000001</c:v>
                </c:pt>
                <c:pt idx="13067" formatCode="0.000">
                  <c:v>470.70400000000001</c:v>
                </c:pt>
                <c:pt idx="13068" formatCode="0.000">
                  <c:v>470.73099999999999</c:v>
                </c:pt>
                <c:pt idx="13069" formatCode="0.000">
                  <c:v>470.75799999999998</c:v>
                </c:pt>
                <c:pt idx="13070" formatCode="0.000">
                  <c:v>470.786</c:v>
                </c:pt>
                <c:pt idx="13071" formatCode="0.000">
                  <c:v>470.81299999999999</c:v>
                </c:pt>
                <c:pt idx="13072" formatCode="0.000">
                  <c:v>470.84300000000002</c:v>
                </c:pt>
                <c:pt idx="13073" formatCode="0.000">
                  <c:v>470.86599999999999</c:v>
                </c:pt>
                <c:pt idx="13074" formatCode="0.000">
                  <c:v>470.89600000000002</c:v>
                </c:pt>
                <c:pt idx="13075" formatCode="0.000">
                  <c:v>470.92500000000001</c:v>
                </c:pt>
                <c:pt idx="13076" formatCode="0.000">
                  <c:v>470.95100000000002</c:v>
                </c:pt>
                <c:pt idx="13077" formatCode="0.000">
                  <c:v>470.98</c:v>
                </c:pt>
                <c:pt idx="13078" formatCode="0.000">
                  <c:v>471.00799999999998</c:v>
                </c:pt>
                <c:pt idx="13079" formatCode="0.000">
                  <c:v>471.036</c:v>
                </c:pt>
                <c:pt idx="13080" formatCode="0.000">
                  <c:v>471.06599999999997</c:v>
                </c:pt>
                <c:pt idx="13081" formatCode="0.000">
                  <c:v>471.09300000000002</c:v>
                </c:pt>
                <c:pt idx="13082" formatCode="0.000">
                  <c:v>471.12</c:v>
                </c:pt>
                <c:pt idx="13083" formatCode="0.000">
                  <c:v>471.14600000000002</c:v>
                </c:pt>
                <c:pt idx="13084" formatCode="0.000">
                  <c:v>471.17500000000001</c:v>
                </c:pt>
                <c:pt idx="13085" formatCode="0.000">
                  <c:v>471.20400000000001</c:v>
                </c:pt>
                <c:pt idx="13086" formatCode="0.000">
                  <c:v>471.23099999999999</c:v>
                </c:pt>
                <c:pt idx="13087" formatCode="0.000">
                  <c:v>471.25900000000001</c:v>
                </c:pt>
                <c:pt idx="13088" formatCode="0.000">
                  <c:v>471.286</c:v>
                </c:pt>
                <c:pt idx="13089" formatCode="0.000">
                  <c:v>471.315</c:v>
                </c:pt>
                <c:pt idx="13090" formatCode="0.000">
                  <c:v>471.34300000000002</c:v>
                </c:pt>
                <c:pt idx="13091" formatCode="0.000">
                  <c:v>471.37299999999999</c:v>
                </c:pt>
                <c:pt idx="13092" formatCode="0.000">
                  <c:v>471.4</c:v>
                </c:pt>
                <c:pt idx="13093" formatCode="0.000">
                  <c:v>471.42899999999997</c:v>
                </c:pt>
                <c:pt idx="13094" formatCode="0.000">
                  <c:v>471.45699999999999</c:v>
                </c:pt>
                <c:pt idx="13095" formatCode="0.000">
                  <c:v>471.48500000000001</c:v>
                </c:pt>
                <c:pt idx="13096" formatCode="0.000">
                  <c:v>471.51499999999999</c:v>
                </c:pt>
                <c:pt idx="13097" formatCode="0.000">
                  <c:v>471.54199999999997</c:v>
                </c:pt>
                <c:pt idx="13098" formatCode="0.000">
                  <c:v>471.572</c:v>
                </c:pt>
                <c:pt idx="13099" formatCode="0.000">
                  <c:v>471.59899999999999</c:v>
                </c:pt>
                <c:pt idx="13100" formatCode="0.000">
                  <c:v>471.62799999999999</c:v>
                </c:pt>
                <c:pt idx="13101" formatCode="0.000">
                  <c:v>471.65600000000001</c:v>
                </c:pt>
                <c:pt idx="13102" formatCode="0.000">
                  <c:v>471.685</c:v>
                </c:pt>
                <c:pt idx="13103" formatCode="0.000">
                  <c:v>471.71499999999997</c:v>
                </c:pt>
                <c:pt idx="13104" formatCode="0.000">
                  <c:v>471.74200000000002</c:v>
                </c:pt>
                <c:pt idx="13105" formatCode="0.000">
                  <c:v>471.77</c:v>
                </c:pt>
                <c:pt idx="13106" formatCode="0.000">
                  <c:v>471.80099999999999</c:v>
                </c:pt>
                <c:pt idx="13107" formatCode="0.000">
                  <c:v>471.83</c:v>
                </c:pt>
                <c:pt idx="13108" formatCode="0.000">
                  <c:v>471.85899999999998</c:v>
                </c:pt>
                <c:pt idx="13109" formatCode="0.000">
                  <c:v>471.887</c:v>
                </c:pt>
                <c:pt idx="13110" formatCode="0.000">
                  <c:v>471.91699999999997</c:v>
                </c:pt>
                <c:pt idx="13111" formatCode="0.000">
                  <c:v>471.94499999999999</c:v>
                </c:pt>
                <c:pt idx="13112" formatCode="0.000">
                  <c:v>471.97300000000001</c:v>
                </c:pt>
                <c:pt idx="13113" formatCode="0.000">
                  <c:v>472.00200000000001</c:v>
                </c:pt>
                <c:pt idx="13114" formatCode="0.000">
                  <c:v>472.029</c:v>
                </c:pt>
                <c:pt idx="13115" formatCode="0.000">
                  <c:v>472.06099999999998</c:v>
                </c:pt>
                <c:pt idx="13116" formatCode="0.000">
                  <c:v>472.09100000000001</c:v>
                </c:pt>
                <c:pt idx="13117" formatCode="0.000">
                  <c:v>472.11799999999999</c:v>
                </c:pt>
                <c:pt idx="13118" formatCode="0.000">
                  <c:v>472.14800000000002</c:v>
                </c:pt>
                <c:pt idx="13119" formatCode="0.000">
                  <c:v>472.17700000000002</c:v>
                </c:pt>
                <c:pt idx="13120" formatCode="0.000">
                  <c:v>472.20600000000002</c:v>
                </c:pt>
                <c:pt idx="13121" formatCode="0.000">
                  <c:v>472.23399999999998</c:v>
                </c:pt>
                <c:pt idx="13122" formatCode="0.000">
                  <c:v>472.26400000000001</c:v>
                </c:pt>
                <c:pt idx="13123" formatCode="0.000">
                  <c:v>472.29300000000001</c:v>
                </c:pt>
                <c:pt idx="13124" formatCode="0.000">
                  <c:v>472.32299999999998</c:v>
                </c:pt>
                <c:pt idx="13125" formatCode="0.000">
                  <c:v>472.35199999999998</c:v>
                </c:pt>
                <c:pt idx="13126" formatCode="0.000">
                  <c:v>472.38299999999998</c:v>
                </c:pt>
                <c:pt idx="13127" formatCode="0.000">
                  <c:v>472.41</c:v>
                </c:pt>
                <c:pt idx="13128" formatCode="0.000">
                  <c:v>472.43900000000002</c:v>
                </c:pt>
                <c:pt idx="13129" formatCode="0.000">
                  <c:v>472.46800000000002</c:v>
                </c:pt>
                <c:pt idx="13130" formatCode="0.000">
                  <c:v>472.5</c:v>
                </c:pt>
                <c:pt idx="13131" formatCode="0.000">
                  <c:v>472.52800000000002</c:v>
                </c:pt>
                <c:pt idx="13132" formatCode="0.000">
                  <c:v>472.55599999999998</c:v>
                </c:pt>
                <c:pt idx="13133" formatCode="0.000">
                  <c:v>472.58600000000001</c:v>
                </c:pt>
                <c:pt idx="13134" formatCode="0.000">
                  <c:v>472.61700000000002</c:v>
                </c:pt>
                <c:pt idx="13135" formatCode="0.000">
                  <c:v>472.64400000000001</c:v>
                </c:pt>
                <c:pt idx="13136" formatCode="0.000">
                  <c:v>472.673</c:v>
                </c:pt>
                <c:pt idx="13137" formatCode="0.000">
                  <c:v>472.70100000000002</c:v>
                </c:pt>
                <c:pt idx="13138" formatCode="0.000">
                  <c:v>472.73</c:v>
                </c:pt>
                <c:pt idx="13139" formatCode="0.000">
                  <c:v>472.75900000000001</c:v>
                </c:pt>
                <c:pt idx="13140" formatCode="0.000">
                  <c:v>472.78699999999998</c:v>
                </c:pt>
                <c:pt idx="13141" formatCode="0.000">
                  <c:v>472.81700000000001</c:v>
                </c:pt>
                <c:pt idx="13142" formatCode="0.000">
                  <c:v>472.84399999999999</c:v>
                </c:pt>
                <c:pt idx="13143" formatCode="0.000">
                  <c:v>472.87400000000002</c:v>
                </c:pt>
                <c:pt idx="13144" formatCode="0.000">
                  <c:v>472.90199999999999</c:v>
                </c:pt>
                <c:pt idx="13145" formatCode="0.000">
                  <c:v>472.93099999999998</c:v>
                </c:pt>
                <c:pt idx="13146" formatCode="0.000">
                  <c:v>472.959</c:v>
                </c:pt>
                <c:pt idx="13147" formatCode="0.000">
                  <c:v>472.98599999999999</c:v>
                </c:pt>
                <c:pt idx="13148" formatCode="0.000">
                  <c:v>473.01400000000001</c:v>
                </c:pt>
                <c:pt idx="13149" formatCode="0.000">
                  <c:v>473.04399999999998</c:v>
                </c:pt>
                <c:pt idx="13150" formatCode="0.000">
                  <c:v>473.07299999999998</c:v>
                </c:pt>
                <c:pt idx="13151" formatCode="0.000">
                  <c:v>473.1</c:v>
                </c:pt>
                <c:pt idx="13152" formatCode="0.000">
                  <c:v>473.12700000000001</c:v>
                </c:pt>
                <c:pt idx="13153" formatCode="0.000">
                  <c:v>473.15800000000002</c:v>
                </c:pt>
                <c:pt idx="13154" formatCode="0.000">
                  <c:v>473.185</c:v>
                </c:pt>
                <c:pt idx="13155" formatCode="0.000">
                  <c:v>473.21499999999997</c:v>
                </c:pt>
                <c:pt idx="13156" formatCode="0.000">
                  <c:v>473.24200000000002</c:v>
                </c:pt>
                <c:pt idx="13157" formatCode="0.000">
                  <c:v>473.27199999999999</c:v>
                </c:pt>
                <c:pt idx="13158" formatCode="0.000">
                  <c:v>473.29899999999998</c:v>
                </c:pt>
                <c:pt idx="13159" formatCode="0.000">
                  <c:v>473.32900000000001</c:v>
                </c:pt>
                <c:pt idx="13160" formatCode="0.000">
                  <c:v>473.35599999999999</c:v>
                </c:pt>
                <c:pt idx="13161" formatCode="0.000">
                  <c:v>473.387</c:v>
                </c:pt>
                <c:pt idx="13162" formatCode="0.000">
                  <c:v>473.41300000000001</c:v>
                </c:pt>
                <c:pt idx="13163" formatCode="0.000">
                  <c:v>473.44299999999998</c:v>
                </c:pt>
                <c:pt idx="13164" formatCode="0.000">
                  <c:v>473.47199999999998</c:v>
                </c:pt>
                <c:pt idx="13165" formatCode="0.000">
                  <c:v>473.5</c:v>
                </c:pt>
                <c:pt idx="13166" formatCode="0.000">
                  <c:v>473.52800000000002</c:v>
                </c:pt>
                <c:pt idx="13167" formatCode="0.000">
                  <c:v>473.55599999999998</c:v>
                </c:pt>
                <c:pt idx="13168" formatCode="0.000">
                  <c:v>473.58499999999998</c:v>
                </c:pt>
                <c:pt idx="13169" formatCode="0.000">
                  <c:v>473.61399999999998</c:v>
                </c:pt>
                <c:pt idx="13170" formatCode="0.000">
                  <c:v>473.64299999999997</c:v>
                </c:pt>
                <c:pt idx="13171" formatCode="0.000">
                  <c:v>473.67099999999999</c:v>
                </c:pt>
                <c:pt idx="13172" formatCode="0.000">
                  <c:v>473.7</c:v>
                </c:pt>
                <c:pt idx="13173" formatCode="0.000">
                  <c:v>473.73</c:v>
                </c:pt>
                <c:pt idx="13174" formatCode="0.000">
                  <c:v>473.75799999999998</c:v>
                </c:pt>
                <c:pt idx="13175" formatCode="0.000">
                  <c:v>473.786</c:v>
                </c:pt>
                <c:pt idx="13176" formatCode="0.000">
                  <c:v>473.81599999999997</c:v>
                </c:pt>
                <c:pt idx="13177" formatCode="0.000">
                  <c:v>473.84399999999999</c:v>
                </c:pt>
                <c:pt idx="13178" formatCode="0.000">
                  <c:v>473.87400000000002</c:v>
                </c:pt>
                <c:pt idx="13179" formatCode="0.000">
                  <c:v>473.90300000000002</c:v>
                </c:pt>
                <c:pt idx="13180" formatCode="0.000">
                  <c:v>473.93</c:v>
                </c:pt>
                <c:pt idx="13181" formatCode="0.000">
                  <c:v>473.96</c:v>
                </c:pt>
                <c:pt idx="13182" formatCode="0.000">
                  <c:v>473.99</c:v>
                </c:pt>
                <c:pt idx="13183" formatCode="0.000">
                  <c:v>474.01900000000001</c:v>
                </c:pt>
                <c:pt idx="13184" formatCode="0.000">
                  <c:v>474.04899999999998</c:v>
                </c:pt>
                <c:pt idx="13185" formatCode="0.000">
                  <c:v>474.07600000000002</c:v>
                </c:pt>
                <c:pt idx="13186" formatCode="0.000">
                  <c:v>474.10399999999998</c:v>
                </c:pt>
                <c:pt idx="13187" formatCode="0.000">
                  <c:v>474.13400000000001</c:v>
                </c:pt>
                <c:pt idx="13188" formatCode="0.000">
                  <c:v>474.161</c:v>
                </c:pt>
                <c:pt idx="13189" formatCode="0.000">
                  <c:v>474.19099999999997</c:v>
                </c:pt>
                <c:pt idx="13190" formatCode="0.000">
                  <c:v>474.221</c:v>
                </c:pt>
                <c:pt idx="13191" formatCode="0.000">
                  <c:v>474.24900000000002</c:v>
                </c:pt>
                <c:pt idx="13192" formatCode="0.000">
                  <c:v>474.27800000000002</c:v>
                </c:pt>
                <c:pt idx="13193" formatCode="0.000">
                  <c:v>474.30700000000002</c:v>
                </c:pt>
                <c:pt idx="13194" formatCode="0.000">
                  <c:v>474.33499999999998</c:v>
                </c:pt>
                <c:pt idx="13195" formatCode="0.000">
                  <c:v>474.36399999999998</c:v>
                </c:pt>
                <c:pt idx="13196" formatCode="0.000">
                  <c:v>474.39299999999997</c:v>
                </c:pt>
                <c:pt idx="13197" formatCode="0.000">
                  <c:v>474.423</c:v>
                </c:pt>
                <c:pt idx="13198" formatCode="0.000">
                  <c:v>474.45100000000002</c:v>
                </c:pt>
                <c:pt idx="13199" formatCode="0.000">
                  <c:v>474.48</c:v>
                </c:pt>
                <c:pt idx="13200" formatCode="0.000">
                  <c:v>474.50700000000001</c:v>
                </c:pt>
                <c:pt idx="13201" formatCode="0.000">
                  <c:v>474.53699999999998</c:v>
                </c:pt>
                <c:pt idx="13202" formatCode="0.000">
                  <c:v>474.56599999999997</c:v>
                </c:pt>
                <c:pt idx="13203" formatCode="0.000">
                  <c:v>474.596</c:v>
                </c:pt>
                <c:pt idx="13204" formatCode="0.000">
                  <c:v>474.625</c:v>
                </c:pt>
                <c:pt idx="13205" formatCode="0.000">
                  <c:v>474.65300000000002</c:v>
                </c:pt>
                <c:pt idx="13206" formatCode="0.000">
                  <c:v>474.68299999999999</c:v>
                </c:pt>
                <c:pt idx="13207" formatCode="0.000">
                  <c:v>474.71100000000001</c:v>
                </c:pt>
                <c:pt idx="13208" formatCode="0.000">
                  <c:v>474.74</c:v>
                </c:pt>
                <c:pt idx="13209" formatCode="0.000">
                  <c:v>474.77199999999999</c:v>
                </c:pt>
                <c:pt idx="13210" formatCode="0.000">
                  <c:v>474.8</c:v>
                </c:pt>
                <c:pt idx="13211" formatCode="0.000">
                  <c:v>474.827</c:v>
                </c:pt>
                <c:pt idx="13212" formatCode="0.000">
                  <c:v>474.85700000000003</c:v>
                </c:pt>
                <c:pt idx="13213" formatCode="0.000">
                  <c:v>474.88900000000001</c:v>
                </c:pt>
                <c:pt idx="13214" formatCode="0.000">
                  <c:v>474.916</c:v>
                </c:pt>
                <c:pt idx="13215" formatCode="0.000">
                  <c:v>474.94600000000003</c:v>
                </c:pt>
                <c:pt idx="13216" formatCode="0.000">
                  <c:v>474.97699999999998</c:v>
                </c:pt>
                <c:pt idx="13217" formatCode="0.000">
                  <c:v>475.00400000000002</c:v>
                </c:pt>
                <c:pt idx="13218" formatCode="0.000">
                  <c:v>475.03500000000003</c:v>
                </c:pt>
                <c:pt idx="13219" formatCode="0.000">
                  <c:v>475.065</c:v>
                </c:pt>
                <c:pt idx="13220" formatCode="0.000">
                  <c:v>475.09500000000003</c:v>
                </c:pt>
                <c:pt idx="13221" formatCode="0.000">
                  <c:v>475.12200000000001</c:v>
                </c:pt>
                <c:pt idx="13222" formatCode="0.000">
                  <c:v>475.15300000000002</c:v>
                </c:pt>
                <c:pt idx="13223" formatCode="0.000">
                  <c:v>475.18200000000002</c:v>
                </c:pt>
                <c:pt idx="13224" formatCode="0.000">
                  <c:v>475.21</c:v>
                </c:pt>
                <c:pt idx="13225" formatCode="0.000">
                  <c:v>475.24099999999999</c:v>
                </c:pt>
                <c:pt idx="13226" formatCode="0.000">
                  <c:v>475.26900000000001</c:v>
                </c:pt>
                <c:pt idx="13227" formatCode="0.000">
                  <c:v>475.298</c:v>
                </c:pt>
                <c:pt idx="13228" formatCode="0.000">
                  <c:v>475.32900000000001</c:v>
                </c:pt>
                <c:pt idx="13229" formatCode="0.000">
                  <c:v>475.35700000000003</c:v>
                </c:pt>
                <c:pt idx="13230" formatCode="0.000">
                  <c:v>475.38799999999998</c:v>
                </c:pt>
                <c:pt idx="13231" formatCode="0.000">
                  <c:v>475.41699999999997</c:v>
                </c:pt>
                <c:pt idx="13232" formatCode="0.000">
                  <c:v>475.44799999999998</c:v>
                </c:pt>
                <c:pt idx="13233" formatCode="0.000">
                  <c:v>475.47399999999999</c:v>
                </c:pt>
                <c:pt idx="13234" formatCode="0.000">
                  <c:v>475.505</c:v>
                </c:pt>
                <c:pt idx="13235" formatCode="0.000">
                  <c:v>475.53399999999999</c:v>
                </c:pt>
                <c:pt idx="13236" formatCode="0.000">
                  <c:v>475.56599999999997</c:v>
                </c:pt>
                <c:pt idx="13237" formatCode="0.000">
                  <c:v>475.59399999999999</c:v>
                </c:pt>
                <c:pt idx="13238" formatCode="0.000">
                  <c:v>475.62200000000001</c:v>
                </c:pt>
                <c:pt idx="13239" formatCode="0.000">
                  <c:v>475.65199999999999</c:v>
                </c:pt>
                <c:pt idx="13240" formatCode="0.000">
                  <c:v>475.68099999999998</c:v>
                </c:pt>
                <c:pt idx="13241" formatCode="0.000">
                  <c:v>475.71100000000001</c:v>
                </c:pt>
                <c:pt idx="13242" formatCode="0.000">
                  <c:v>475.73899999999998</c:v>
                </c:pt>
                <c:pt idx="13243" formatCode="0.000">
                  <c:v>475.76799999999997</c:v>
                </c:pt>
                <c:pt idx="13244" formatCode="0.000">
                  <c:v>475.79500000000002</c:v>
                </c:pt>
                <c:pt idx="13245" formatCode="0.000">
                  <c:v>475.82499999999999</c:v>
                </c:pt>
                <c:pt idx="13246" formatCode="0.000">
                  <c:v>475.85399999999998</c:v>
                </c:pt>
                <c:pt idx="13247" formatCode="0.000">
                  <c:v>475.88099999999997</c:v>
                </c:pt>
                <c:pt idx="13248" formatCode="0.000">
                  <c:v>475.91</c:v>
                </c:pt>
                <c:pt idx="13249" formatCode="0.000">
                  <c:v>475.93700000000001</c:v>
                </c:pt>
                <c:pt idx="13250" formatCode="0.000">
                  <c:v>475.96600000000001</c:v>
                </c:pt>
                <c:pt idx="13251" formatCode="0.000">
                  <c:v>475.99400000000003</c:v>
                </c:pt>
                <c:pt idx="13252" formatCode="0.000">
                  <c:v>476.02300000000002</c:v>
                </c:pt>
                <c:pt idx="13253" formatCode="0.000">
                  <c:v>476.05399999999997</c:v>
                </c:pt>
                <c:pt idx="13254" formatCode="0.000">
                  <c:v>476.08300000000003</c:v>
                </c:pt>
                <c:pt idx="13255" formatCode="0.000">
                  <c:v>476.10899999999998</c:v>
                </c:pt>
                <c:pt idx="13256" formatCode="0.000">
                  <c:v>476.13900000000001</c:v>
                </c:pt>
                <c:pt idx="13257" formatCode="0.000">
                  <c:v>476.16699999999997</c:v>
                </c:pt>
                <c:pt idx="13258" formatCode="0.000">
                  <c:v>476.19600000000003</c:v>
                </c:pt>
                <c:pt idx="13259" formatCode="0.000">
                  <c:v>476.22500000000002</c:v>
                </c:pt>
                <c:pt idx="13260" formatCode="0.000">
                  <c:v>476.25400000000002</c:v>
                </c:pt>
                <c:pt idx="13261" formatCode="0.000">
                  <c:v>476.28300000000002</c:v>
                </c:pt>
                <c:pt idx="13262" formatCode="0.000">
                  <c:v>476.31200000000001</c:v>
                </c:pt>
                <c:pt idx="13263" formatCode="0.000">
                  <c:v>476.34</c:v>
                </c:pt>
                <c:pt idx="13264" formatCode="0.000">
                  <c:v>476.36700000000002</c:v>
                </c:pt>
                <c:pt idx="13265" formatCode="0.000">
                  <c:v>476.39800000000002</c:v>
                </c:pt>
                <c:pt idx="13266" formatCode="0.000">
                  <c:v>476.42599999999999</c:v>
                </c:pt>
                <c:pt idx="13267" formatCode="0.000">
                  <c:v>476.45600000000002</c:v>
                </c:pt>
                <c:pt idx="13268" formatCode="0.000">
                  <c:v>476.48399999999998</c:v>
                </c:pt>
                <c:pt idx="13269" formatCode="0.000">
                  <c:v>476.51100000000002</c:v>
                </c:pt>
                <c:pt idx="13270" formatCode="0.000">
                  <c:v>476.54</c:v>
                </c:pt>
                <c:pt idx="13271" formatCode="0.000">
                  <c:v>476.57</c:v>
                </c:pt>
                <c:pt idx="13272" formatCode="0.000">
                  <c:v>476.6</c:v>
                </c:pt>
                <c:pt idx="13273" formatCode="0.000">
                  <c:v>476.63</c:v>
                </c:pt>
                <c:pt idx="13274" formatCode="0.000">
                  <c:v>476.65899999999999</c:v>
                </c:pt>
                <c:pt idx="13275" formatCode="0.000">
                  <c:v>476.68599999999998</c:v>
                </c:pt>
                <c:pt idx="13276" formatCode="0.000">
                  <c:v>476.71600000000001</c:v>
                </c:pt>
                <c:pt idx="13277" formatCode="0.000">
                  <c:v>476.74400000000003</c:v>
                </c:pt>
                <c:pt idx="13278" formatCode="0.000">
                  <c:v>476.774</c:v>
                </c:pt>
                <c:pt idx="13279" formatCode="0.000">
                  <c:v>476.80200000000002</c:v>
                </c:pt>
                <c:pt idx="13280" formatCode="0.000">
                  <c:v>476.83199999999999</c:v>
                </c:pt>
                <c:pt idx="13281" formatCode="0.000">
                  <c:v>476.86099999999999</c:v>
                </c:pt>
                <c:pt idx="13282" formatCode="0.000">
                  <c:v>476.887</c:v>
                </c:pt>
                <c:pt idx="13283" formatCode="0.000">
                  <c:v>476.916</c:v>
                </c:pt>
                <c:pt idx="13284" formatCode="0.000">
                  <c:v>476.947</c:v>
                </c:pt>
                <c:pt idx="13285" formatCode="0.000">
                  <c:v>476.976</c:v>
                </c:pt>
                <c:pt idx="13286" formatCode="0.000">
                  <c:v>477.005</c:v>
                </c:pt>
                <c:pt idx="13287" formatCode="0.000">
                  <c:v>477.03300000000002</c:v>
                </c:pt>
                <c:pt idx="13288" formatCode="0.000">
                  <c:v>477.06299999999999</c:v>
                </c:pt>
                <c:pt idx="13289" formatCode="0.000">
                  <c:v>477.09199999999998</c:v>
                </c:pt>
                <c:pt idx="13290" formatCode="0.000">
                  <c:v>477.11900000000003</c:v>
                </c:pt>
                <c:pt idx="13291" formatCode="0.000">
                  <c:v>477.149</c:v>
                </c:pt>
                <c:pt idx="13292" formatCode="0.000">
                  <c:v>477.178</c:v>
                </c:pt>
                <c:pt idx="13293" formatCode="0.000">
                  <c:v>477.20699999999999</c:v>
                </c:pt>
                <c:pt idx="13294" formatCode="0.000">
                  <c:v>477.23500000000001</c:v>
                </c:pt>
                <c:pt idx="13295" formatCode="0.000">
                  <c:v>477.26400000000001</c:v>
                </c:pt>
                <c:pt idx="13296" formatCode="0.000">
                  <c:v>477.29500000000002</c:v>
                </c:pt>
                <c:pt idx="13297" formatCode="0.000">
                  <c:v>477.32299999999998</c:v>
                </c:pt>
                <c:pt idx="13298" formatCode="0.000">
                  <c:v>477.35199999999998</c:v>
                </c:pt>
                <c:pt idx="13299" formatCode="0.000">
                  <c:v>477.38099999999997</c:v>
                </c:pt>
                <c:pt idx="13300" formatCode="0.000">
                  <c:v>477.41</c:v>
                </c:pt>
                <c:pt idx="13301" formatCode="0.000">
                  <c:v>477.43900000000002</c:v>
                </c:pt>
                <c:pt idx="13302" formatCode="0.000">
                  <c:v>477.46899999999999</c:v>
                </c:pt>
                <c:pt idx="13303" formatCode="0.000">
                  <c:v>477.49700000000001</c:v>
                </c:pt>
                <c:pt idx="13304" formatCode="0.000">
                  <c:v>477.52600000000001</c:v>
                </c:pt>
                <c:pt idx="13305" formatCode="0.000">
                  <c:v>477.55500000000001</c:v>
                </c:pt>
                <c:pt idx="13306" formatCode="0.000">
                  <c:v>477.58600000000001</c:v>
                </c:pt>
                <c:pt idx="13307" formatCode="0.000">
                  <c:v>477.61399999999998</c:v>
                </c:pt>
                <c:pt idx="13308" formatCode="0.000">
                  <c:v>477.64299999999997</c:v>
                </c:pt>
                <c:pt idx="13309" formatCode="0.000">
                  <c:v>477.67</c:v>
                </c:pt>
                <c:pt idx="13310" formatCode="0.000">
                  <c:v>477.7</c:v>
                </c:pt>
                <c:pt idx="13311" formatCode="0.000">
                  <c:v>477.72899999999998</c:v>
                </c:pt>
                <c:pt idx="13312" formatCode="0.000">
                  <c:v>477.75799999999998</c:v>
                </c:pt>
                <c:pt idx="13313" formatCode="0.000">
                  <c:v>477.78500000000003</c:v>
                </c:pt>
                <c:pt idx="13314" formatCode="0.000">
                  <c:v>477.81400000000002</c:v>
                </c:pt>
                <c:pt idx="13315" formatCode="0.000">
                  <c:v>477.84300000000002</c:v>
                </c:pt>
                <c:pt idx="13316" formatCode="0.000">
                  <c:v>477.875</c:v>
                </c:pt>
                <c:pt idx="13317" formatCode="0.000">
                  <c:v>477.90199999999999</c:v>
                </c:pt>
                <c:pt idx="13318" formatCode="0.000">
                  <c:v>477.93099999999998</c:v>
                </c:pt>
                <c:pt idx="13319" formatCode="0.000">
                  <c:v>477.95800000000003</c:v>
                </c:pt>
                <c:pt idx="13320" formatCode="0.000">
                  <c:v>477.98899999999998</c:v>
                </c:pt>
                <c:pt idx="13321" formatCode="0.000">
                  <c:v>478.017</c:v>
                </c:pt>
                <c:pt idx="13322" formatCode="0.000">
                  <c:v>478.04700000000003</c:v>
                </c:pt>
                <c:pt idx="13323" formatCode="0.000">
                  <c:v>478.07499999999999</c:v>
                </c:pt>
                <c:pt idx="13324" formatCode="0.000">
                  <c:v>478.10300000000001</c:v>
                </c:pt>
                <c:pt idx="13325" formatCode="0.000">
                  <c:v>478.13299999999998</c:v>
                </c:pt>
                <c:pt idx="13326" formatCode="0.000">
                  <c:v>478.16199999999998</c:v>
                </c:pt>
                <c:pt idx="13327" formatCode="0.000">
                  <c:v>478.19099999999997</c:v>
                </c:pt>
                <c:pt idx="13328" formatCode="0.000">
                  <c:v>478.21899999999999</c:v>
                </c:pt>
                <c:pt idx="13329" formatCode="0.000">
                  <c:v>478.24700000000001</c:v>
                </c:pt>
                <c:pt idx="13330" formatCode="0.000">
                  <c:v>478.27800000000002</c:v>
                </c:pt>
                <c:pt idx="13331" formatCode="0.000">
                  <c:v>478.30700000000002</c:v>
                </c:pt>
                <c:pt idx="13332" formatCode="0.000">
                  <c:v>478.334</c:v>
                </c:pt>
                <c:pt idx="13333" formatCode="0.000">
                  <c:v>478.36399999999998</c:v>
                </c:pt>
                <c:pt idx="13334" formatCode="0.000">
                  <c:v>478.39400000000001</c:v>
                </c:pt>
                <c:pt idx="13335" formatCode="0.000">
                  <c:v>478.42099999999999</c:v>
                </c:pt>
                <c:pt idx="13336" formatCode="0.000">
                  <c:v>478.45</c:v>
                </c:pt>
                <c:pt idx="13337" formatCode="0.000">
                  <c:v>478.48</c:v>
                </c:pt>
                <c:pt idx="13338" formatCode="0.000">
                  <c:v>478.51100000000002</c:v>
                </c:pt>
                <c:pt idx="13339" formatCode="0.000">
                  <c:v>478.53899999999999</c:v>
                </c:pt>
                <c:pt idx="13340" formatCode="0.000">
                  <c:v>478.57</c:v>
                </c:pt>
                <c:pt idx="13341" formatCode="0.000">
                  <c:v>478.59800000000001</c:v>
                </c:pt>
                <c:pt idx="13342" formatCode="0.000">
                  <c:v>478.62700000000001</c:v>
                </c:pt>
                <c:pt idx="13343" formatCode="0.000">
                  <c:v>478.65800000000002</c:v>
                </c:pt>
                <c:pt idx="13344" formatCode="0.000">
                  <c:v>478.68599999999998</c:v>
                </c:pt>
                <c:pt idx="13345" formatCode="0.000">
                  <c:v>478.71499999999997</c:v>
                </c:pt>
                <c:pt idx="13346" formatCode="0.000">
                  <c:v>478.74299999999999</c:v>
                </c:pt>
                <c:pt idx="13347" formatCode="0.000">
                  <c:v>478.774</c:v>
                </c:pt>
                <c:pt idx="13348" formatCode="0.000">
                  <c:v>478.803</c:v>
                </c:pt>
                <c:pt idx="13349" formatCode="0.000">
                  <c:v>478.834</c:v>
                </c:pt>
                <c:pt idx="13350" formatCode="0.000">
                  <c:v>478.86200000000002</c:v>
                </c:pt>
                <c:pt idx="13351" formatCode="0.000">
                  <c:v>478.89499999999998</c:v>
                </c:pt>
                <c:pt idx="13352" formatCode="0.000">
                  <c:v>478.92200000000003</c:v>
                </c:pt>
                <c:pt idx="13353" formatCode="0.000">
                  <c:v>478.95299999999997</c:v>
                </c:pt>
                <c:pt idx="13354" formatCode="0.000">
                  <c:v>478.98099999999999</c:v>
                </c:pt>
                <c:pt idx="13355" formatCode="0.000">
                  <c:v>479.01</c:v>
                </c:pt>
                <c:pt idx="13356" formatCode="0.000">
                  <c:v>479.04199999999997</c:v>
                </c:pt>
                <c:pt idx="13357" formatCode="0.000">
                  <c:v>479.072</c:v>
                </c:pt>
                <c:pt idx="13358" formatCode="0.000">
                  <c:v>479.1</c:v>
                </c:pt>
                <c:pt idx="13359" formatCode="0.000">
                  <c:v>479.13</c:v>
                </c:pt>
                <c:pt idx="13360" formatCode="0.000">
                  <c:v>479.15899999999999</c:v>
                </c:pt>
                <c:pt idx="13361" formatCode="0.000">
                  <c:v>479.19</c:v>
                </c:pt>
                <c:pt idx="13362" formatCode="0.000">
                  <c:v>479.221</c:v>
                </c:pt>
                <c:pt idx="13363" formatCode="0.000">
                  <c:v>479.24900000000002</c:v>
                </c:pt>
                <c:pt idx="13364" formatCode="0.000">
                  <c:v>479.279</c:v>
                </c:pt>
                <c:pt idx="13365" formatCode="0.000">
                  <c:v>479.30799999999999</c:v>
                </c:pt>
                <c:pt idx="13366" formatCode="0.000">
                  <c:v>479.33699999999999</c:v>
                </c:pt>
                <c:pt idx="13367" formatCode="0.000">
                  <c:v>479.36900000000003</c:v>
                </c:pt>
                <c:pt idx="13368" formatCode="0.000">
                  <c:v>479.39699999999999</c:v>
                </c:pt>
                <c:pt idx="13369" formatCode="0.000">
                  <c:v>479.428</c:v>
                </c:pt>
                <c:pt idx="13370" formatCode="0.000">
                  <c:v>479.45600000000002</c:v>
                </c:pt>
                <c:pt idx="13371" formatCode="0.000">
                  <c:v>479.48700000000002</c:v>
                </c:pt>
                <c:pt idx="13372" formatCode="0.000">
                  <c:v>479.51499999999999</c:v>
                </c:pt>
                <c:pt idx="13373" formatCode="0.000">
                  <c:v>479.54500000000002</c:v>
                </c:pt>
                <c:pt idx="13374" formatCode="0.000">
                  <c:v>479.57400000000001</c:v>
                </c:pt>
                <c:pt idx="13375" formatCode="0.000">
                  <c:v>479.60399999999998</c:v>
                </c:pt>
                <c:pt idx="13376" formatCode="0.000">
                  <c:v>479.63200000000001</c:v>
                </c:pt>
                <c:pt idx="13377" formatCode="0.000">
                  <c:v>479.66</c:v>
                </c:pt>
                <c:pt idx="13378" formatCode="0.000">
                  <c:v>479.69099999999997</c:v>
                </c:pt>
                <c:pt idx="13379" formatCode="0.000">
                  <c:v>479.72</c:v>
                </c:pt>
                <c:pt idx="13380" formatCode="0.000">
                  <c:v>479.74900000000002</c:v>
                </c:pt>
                <c:pt idx="13381" formatCode="0.000">
                  <c:v>479.78</c:v>
                </c:pt>
                <c:pt idx="13382" formatCode="0.000">
                  <c:v>479.80700000000002</c:v>
                </c:pt>
                <c:pt idx="13383" formatCode="0.000">
                  <c:v>479.83600000000001</c:v>
                </c:pt>
                <c:pt idx="13384" formatCode="0.000">
                  <c:v>479.86900000000003</c:v>
                </c:pt>
                <c:pt idx="13385" formatCode="0.000">
                  <c:v>479.89600000000002</c:v>
                </c:pt>
                <c:pt idx="13386" formatCode="0.000">
                  <c:v>479.92599999999999</c:v>
                </c:pt>
                <c:pt idx="13387" formatCode="0.000">
                  <c:v>479.95499999999998</c:v>
                </c:pt>
                <c:pt idx="13388" formatCode="0.000">
                  <c:v>479.98500000000001</c:v>
                </c:pt>
                <c:pt idx="13389" formatCode="0.000">
                  <c:v>480.01400000000001</c:v>
                </c:pt>
                <c:pt idx="13390" formatCode="0.000">
                  <c:v>480.04199999999997</c:v>
                </c:pt>
                <c:pt idx="13391" formatCode="0.000">
                  <c:v>480.07400000000001</c:v>
                </c:pt>
                <c:pt idx="13392" formatCode="0.000">
                  <c:v>480.1</c:v>
                </c:pt>
                <c:pt idx="13393" formatCode="0.000">
                  <c:v>480.12900000000002</c:v>
                </c:pt>
                <c:pt idx="13394" formatCode="0.000">
                  <c:v>480.15800000000002</c:v>
                </c:pt>
                <c:pt idx="13395" formatCode="0.000">
                  <c:v>480.18700000000001</c:v>
                </c:pt>
                <c:pt idx="13396" formatCode="0.000">
                  <c:v>480.21600000000001</c:v>
                </c:pt>
                <c:pt idx="13397" formatCode="0.000">
                  <c:v>480.24700000000001</c:v>
                </c:pt>
                <c:pt idx="13398" formatCode="0.000">
                  <c:v>480.27300000000002</c:v>
                </c:pt>
                <c:pt idx="13399" formatCode="0.000">
                  <c:v>480.30500000000001</c:v>
                </c:pt>
                <c:pt idx="13400" formatCode="0.000">
                  <c:v>480.33199999999999</c:v>
                </c:pt>
                <c:pt idx="13401" formatCode="0.000">
                  <c:v>480.36</c:v>
                </c:pt>
                <c:pt idx="13402" formatCode="0.000">
                  <c:v>480.39</c:v>
                </c:pt>
                <c:pt idx="13403" formatCode="0.000">
                  <c:v>480.42</c:v>
                </c:pt>
                <c:pt idx="13404" formatCode="0.000">
                  <c:v>480.44799999999998</c:v>
                </c:pt>
                <c:pt idx="13405" formatCode="0.000">
                  <c:v>480.47699999999998</c:v>
                </c:pt>
                <c:pt idx="13406" formatCode="0.000">
                  <c:v>480.505</c:v>
                </c:pt>
                <c:pt idx="13407" formatCode="0.000">
                  <c:v>480.53399999999999</c:v>
                </c:pt>
                <c:pt idx="13408" formatCode="0.000">
                  <c:v>480.56400000000002</c:v>
                </c:pt>
                <c:pt idx="13409" formatCode="0.000">
                  <c:v>480.59199999999998</c:v>
                </c:pt>
                <c:pt idx="13410" formatCode="0.000">
                  <c:v>480.62</c:v>
                </c:pt>
                <c:pt idx="13411" formatCode="0.000">
                  <c:v>480.65</c:v>
                </c:pt>
                <c:pt idx="13412" formatCode="0.000">
                  <c:v>480.67899999999997</c:v>
                </c:pt>
                <c:pt idx="13413" formatCode="0.000">
                  <c:v>480.70800000000003</c:v>
                </c:pt>
                <c:pt idx="13414" formatCode="0.000">
                  <c:v>480.73500000000001</c:v>
                </c:pt>
                <c:pt idx="13415" formatCode="0.000">
                  <c:v>480.76499999999999</c:v>
                </c:pt>
                <c:pt idx="13416" formatCode="0.000">
                  <c:v>480.79500000000002</c:v>
                </c:pt>
                <c:pt idx="13417" formatCode="0.000">
                  <c:v>480.82299999999998</c:v>
                </c:pt>
                <c:pt idx="13418" formatCode="0.000">
                  <c:v>480.851</c:v>
                </c:pt>
                <c:pt idx="13419" formatCode="0.000">
                  <c:v>480.88099999999997</c:v>
                </c:pt>
                <c:pt idx="13420" formatCode="0.000">
                  <c:v>480.90699999999998</c:v>
                </c:pt>
                <c:pt idx="13421" formatCode="0.000">
                  <c:v>480.93700000000001</c:v>
                </c:pt>
                <c:pt idx="13422" formatCode="0.000">
                  <c:v>480.96499999999997</c:v>
                </c:pt>
                <c:pt idx="13423" formatCode="0.000">
                  <c:v>480.995</c:v>
                </c:pt>
                <c:pt idx="13424" formatCode="0.000">
                  <c:v>481.02</c:v>
                </c:pt>
                <c:pt idx="13425" formatCode="0.000">
                  <c:v>481.05200000000002</c:v>
                </c:pt>
                <c:pt idx="13426" formatCode="0.000">
                  <c:v>481.07900000000001</c:v>
                </c:pt>
                <c:pt idx="13427" formatCode="0.000">
                  <c:v>481.10700000000003</c:v>
                </c:pt>
                <c:pt idx="13428" formatCode="0.000">
                  <c:v>481.13600000000002</c:v>
                </c:pt>
                <c:pt idx="13429" formatCode="0.000">
                  <c:v>481.16399999999999</c:v>
                </c:pt>
                <c:pt idx="13430" formatCode="0.000">
                  <c:v>481.19400000000002</c:v>
                </c:pt>
                <c:pt idx="13431" formatCode="0.000">
                  <c:v>481.22300000000001</c:v>
                </c:pt>
                <c:pt idx="13432" formatCode="0.000">
                  <c:v>481.25</c:v>
                </c:pt>
                <c:pt idx="13433" formatCode="0.000">
                  <c:v>481.28</c:v>
                </c:pt>
                <c:pt idx="13434" formatCode="0.000">
                  <c:v>481.30700000000002</c:v>
                </c:pt>
                <c:pt idx="13435" formatCode="0.000">
                  <c:v>481.33699999999999</c:v>
                </c:pt>
                <c:pt idx="13436" formatCode="0.000">
                  <c:v>481.36399999999998</c:v>
                </c:pt>
                <c:pt idx="13437" formatCode="0.000">
                  <c:v>481.39400000000001</c:v>
                </c:pt>
                <c:pt idx="13438" formatCode="0.000">
                  <c:v>481.42099999999999</c:v>
                </c:pt>
                <c:pt idx="13439" formatCode="0.000">
                  <c:v>481.45</c:v>
                </c:pt>
                <c:pt idx="13440" formatCode="0.000">
                  <c:v>481.47899999999998</c:v>
                </c:pt>
                <c:pt idx="13441" formatCode="0.000">
                  <c:v>481.50700000000001</c:v>
                </c:pt>
                <c:pt idx="13442" formatCode="0.000">
                  <c:v>481.53699999999998</c:v>
                </c:pt>
                <c:pt idx="13443" formatCode="0.000">
                  <c:v>481.56400000000002</c:v>
                </c:pt>
                <c:pt idx="13444" formatCode="0.000">
                  <c:v>481.59399999999999</c:v>
                </c:pt>
                <c:pt idx="13445" formatCode="0.000">
                  <c:v>481.62400000000002</c:v>
                </c:pt>
                <c:pt idx="13446" formatCode="0.000">
                  <c:v>481.65100000000001</c:v>
                </c:pt>
                <c:pt idx="13447" formatCode="0.000">
                  <c:v>481.68099999999998</c:v>
                </c:pt>
                <c:pt idx="13448" formatCode="0.000">
                  <c:v>481.70800000000003</c:v>
                </c:pt>
                <c:pt idx="13449" formatCode="0.000">
                  <c:v>481.73700000000002</c:v>
                </c:pt>
                <c:pt idx="13450" formatCode="0.000">
                  <c:v>481.76600000000002</c:v>
                </c:pt>
                <c:pt idx="13451" formatCode="0.000">
                  <c:v>481.79300000000001</c:v>
                </c:pt>
                <c:pt idx="13452" formatCode="0.000">
                  <c:v>481.82299999999998</c:v>
                </c:pt>
                <c:pt idx="13453" formatCode="0.000">
                  <c:v>481.85199999999998</c:v>
                </c:pt>
                <c:pt idx="13454" formatCode="0.000">
                  <c:v>481.88099999999997</c:v>
                </c:pt>
                <c:pt idx="13455" formatCode="0.000">
                  <c:v>481.911</c:v>
                </c:pt>
                <c:pt idx="13456" formatCode="0.000">
                  <c:v>481.93700000000001</c:v>
                </c:pt>
                <c:pt idx="13457" formatCode="0.000">
                  <c:v>481.96600000000001</c:v>
                </c:pt>
                <c:pt idx="13458" formatCode="0.000">
                  <c:v>481.99599999999998</c:v>
                </c:pt>
                <c:pt idx="13459" formatCode="0.000">
                  <c:v>482.024</c:v>
                </c:pt>
                <c:pt idx="13460" formatCode="0.000">
                  <c:v>482.053</c:v>
                </c:pt>
                <c:pt idx="13461" formatCode="0.000">
                  <c:v>482.08100000000002</c:v>
                </c:pt>
                <c:pt idx="13462" formatCode="0.000">
                  <c:v>482.10700000000003</c:v>
                </c:pt>
                <c:pt idx="13463" formatCode="0.000">
                  <c:v>482.13499999999999</c:v>
                </c:pt>
                <c:pt idx="13464" formatCode="0.000">
                  <c:v>482.161</c:v>
                </c:pt>
                <c:pt idx="13465" formatCode="0.000">
                  <c:v>482.19099999999997</c:v>
                </c:pt>
                <c:pt idx="13466" formatCode="0.000">
                  <c:v>482.21899999999999</c:v>
                </c:pt>
                <c:pt idx="13467" formatCode="0.000">
                  <c:v>482.245</c:v>
                </c:pt>
                <c:pt idx="13468" formatCode="0.000">
                  <c:v>482.274</c:v>
                </c:pt>
                <c:pt idx="13469" formatCode="0.000">
                  <c:v>482.303</c:v>
                </c:pt>
                <c:pt idx="13470" formatCode="0.000">
                  <c:v>482.32799999999997</c:v>
                </c:pt>
                <c:pt idx="13471" formatCode="0.000">
                  <c:v>482.35599999999999</c:v>
                </c:pt>
                <c:pt idx="13472" formatCode="0.000">
                  <c:v>482.38299999999998</c:v>
                </c:pt>
                <c:pt idx="13473" formatCode="0.000">
                  <c:v>482.411</c:v>
                </c:pt>
                <c:pt idx="13474" formatCode="0.000">
                  <c:v>482.43900000000002</c:v>
                </c:pt>
                <c:pt idx="13475" formatCode="0.000">
                  <c:v>482.46600000000001</c:v>
                </c:pt>
                <c:pt idx="13476" formatCode="0.000">
                  <c:v>482.495</c:v>
                </c:pt>
                <c:pt idx="13477" formatCode="0.000">
                  <c:v>482.52100000000002</c:v>
                </c:pt>
                <c:pt idx="13478" formatCode="0.000">
                  <c:v>482.54899999999998</c:v>
                </c:pt>
                <c:pt idx="13479" formatCode="0.000">
                  <c:v>482.57600000000002</c:v>
                </c:pt>
                <c:pt idx="13480" formatCode="0.000">
                  <c:v>482.60500000000002</c:v>
                </c:pt>
                <c:pt idx="13481" formatCode="0.000">
                  <c:v>482.63299999999998</c:v>
                </c:pt>
                <c:pt idx="13482" formatCode="0.000">
                  <c:v>482.65899999999999</c:v>
                </c:pt>
                <c:pt idx="13483" formatCode="0.000">
                  <c:v>482.68799999999999</c:v>
                </c:pt>
                <c:pt idx="13484" formatCode="0.000">
                  <c:v>482.71499999999997</c:v>
                </c:pt>
                <c:pt idx="13485" formatCode="0.000">
                  <c:v>482.74200000000002</c:v>
                </c:pt>
                <c:pt idx="13486" formatCode="0.000">
                  <c:v>482.77100000000002</c:v>
                </c:pt>
                <c:pt idx="13487" formatCode="0.000">
                  <c:v>482.79700000000003</c:v>
                </c:pt>
                <c:pt idx="13488" formatCode="0.000">
                  <c:v>482.82600000000002</c:v>
                </c:pt>
                <c:pt idx="13489" formatCode="0.000">
                  <c:v>482.85300000000001</c:v>
                </c:pt>
                <c:pt idx="13490" formatCode="0.000">
                  <c:v>482.87900000000002</c:v>
                </c:pt>
                <c:pt idx="13491" formatCode="0.000">
                  <c:v>482.90800000000002</c:v>
                </c:pt>
                <c:pt idx="13492" formatCode="0.000">
                  <c:v>482.93700000000001</c:v>
                </c:pt>
                <c:pt idx="13493" formatCode="0.000">
                  <c:v>482.96499999999997</c:v>
                </c:pt>
                <c:pt idx="13494" formatCode="0.000">
                  <c:v>482.99200000000002</c:v>
                </c:pt>
                <c:pt idx="13495" formatCode="0.000">
                  <c:v>483.02100000000002</c:v>
                </c:pt>
                <c:pt idx="13496" formatCode="0.000">
                  <c:v>483.05099999999999</c:v>
                </c:pt>
                <c:pt idx="13497" formatCode="0.000">
                  <c:v>483.07900000000001</c:v>
                </c:pt>
                <c:pt idx="13498" formatCode="0.000">
                  <c:v>483.10899999999998</c:v>
                </c:pt>
                <c:pt idx="13499" formatCode="0.000">
                  <c:v>483.14</c:v>
                </c:pt>
                <c:pt idx="13500" formatCode="0.000">
                  <c:v>483.17</c:v>
                </c:pt>
                <c:pt idx="13501" formatCode="0.000">
                  <c:v>483.20100000000002</c:v>
                </c:pt>
                <c:pt idx="13502" formatCode="0.000">
                  <c:v>483.23099999999999</c:v>
                </c:pt>
                <c:pt idx="13503" formatCode="0.000">
                  <c:v>483.26100000000002</c:v>
                </c:pt>
                <c:pt idx="13504" formatCode="0.000">
                  <c:v>483.29</c:v>
                </c:pt>
                <c:pt idx="13505" formatCode="0.000">
                  <c:v>483.31900000000002</c:v>
                </c:pt>
                <c:pt idx="13506" formatCode="0.000">
                  <c:v>483.351</c:v>
                </c:pt>
                <c:pt idx="13507" formatCode="0.000">
                  <c:v>483.37900000000002</c:v>
                </c:pt>
                <c:pt idx="13508" formatCode="0.000">
                  <c:v>483.411</c:v>
                </c:pt>
                <c:pt idx="13509" formatCode="0.000">
                  <c:v>483.44099999999997</c:v>
                </c:pt>
                <c:pt idx="13510" formatCode="0.000">
                  <c:v>483.471</c:v>
                </c:pt>
                <c:pt idx="13511" formatCode="0.000">
                  <c:v>483.50099999999998</c:v>
                </c:pt>
                <c:pt idx="13512" formatCode="0.000">
                  <c:v>483.53100000000001</c:v>
                </c:pt>
                <c:pt idx="13513" formatCode="0.000">
                  <c:v>483.56099999999998</c:v>
                </c:pt>
                <c:pt idx="13514" formatCode="0.000">
                  <c:v>483.59</c:v>
                </c:pt>
                <c:pt idx="13515" formatCode="0.000">
                  <c:v>483.62</c:v>
                </c:pt>
                <c:pt idx="13516" formatCode="0.000">
                  <c:v>483.65199999999999</c:v>
                </c:pt>
                <c:pt idx="13517" formatCode="0.000">
                  <c:v>483.68200000000002</c:v>
                </c:pt>
                <c:pt idx="13518" formatCode="0.000">
                  <c:v>483.71300000000002</c:v>
                </c:pt>
                <c:pt idx="13519" formatCode="0.000">
                  <c:v>483.74200000000002</c:v>
                </c:pt>
                <c:pt idx="13520" formatCode="0.000">
                  <c:v>483.77300000000002</c:v>
                </c:pt>
                <c:pt idx="13521" formatCode="0.000">
                  <c:v>483.80200000000002</c:v>
                </c:pt>
                <c:pt idx="13522" formatCode="0.000">
                  <c:v>483.83199999999999</c:v>
                </c:pt>
                <c:pt idx="13523" formatCode="0.000">
                  <c:v>483.86099999999999</c:v>
                </c:pt>
                <c:pt idx="13524" formatCode="0.000">
                  <c:v>483.89400000000001</c:v>
                </c:pt>
                <c:pt idx="13525" formatCode="0.000">
                  <c:v>483.923</c:v>
                </c:pt>
                <c:pt idx="13526" formatCode="0.000">
                  <c:v>483.95299999999997</c:v>
                </c:pt>
                <c:pt idx="13527" formatCode="0.000">
                  <c:v>483.98399999999998</c:v>
                </c:pt>
                <c:pt idx="13528" formatCode="0.000">
                  <c:v>484.01499999999999</c:v>
                </c:pt>
                <c:pt idx="13529" formatCode="0.000">
                  <c:v>484.04599999999999</c:v>
                </c:pt>
                <c:pt idx="13530" formatCode="0.000">
                  <c:v>484.07499999999999</c:v>
                </c:pt>
                <c:pt idx="13531" formatCode="0.000">
                  <c:v>484.10199999999998</c:v>
                </c:pt>
                <c:pt idx="13532" formatCode="0.000">
                  <c:v>484.13099999999997</c:v>
                </c:pt>
                <c:pt idx="13533" formatCode="0.000">
                  <c:v>484.16300000000001</c:v>
                </c:pt>
                <c:pt idx="13534" formatCode="0.000">
                  <c:v>484.19099999999997</c:v>
                </c:pt>
                <c:pt idx="13535" formatCode="0.000">
                  <c:v>484.22199999999998</c:v>
                </c:pt>
                <c:pt idx="13536" formatCode="0.000">
                  <c:v>484.25099999999998</c:v>
                </c:pt>
                <c:pt idx="13537" formatCode="0.000">
                  <c:v>484.28100000000001</c:v>
                </c:pt>
                <c:pt idx="13538" formatCode="0.000">
                  <c:v>484.31099999999998</c:v>
                </c:pt>
                <c:pt idx="13539" formatCode="0.000">
                  <c:v>484.339</c:v>
                </c:pt>
                <c:pt idx="13540" formatCode="0.000">
                  <c:v>484.37</c:v>
                </c:pt>
                <c:pt idx="13541" formatCode="0.000">
                  <c:v>484.399</c:v>
                </c:pt>
                <c:pt idx="13542" formatCode="0.000">
                  <c:v>484.42899999999997</c:v>
                </c:pt>
                <c:pt idx="13543" formatCode="0.000">
                  <c:v>484.46</c:v>
                </c:pt>
                <c:pt idx="13544" formatCode="0.000">
                  <c:v>484.48700000000002</c:v>
                </c:pt>
                <c:pt idx="13545" formatCode="0.000">
                  <c:v>484.517</c:v>
                </c:pt>
                <c:pt idx="13546" formatCode="0.000">
                  <c:v>484.548</c:v>
                </c:pt>
                <c:pt idx="13547" formatCode="0.000">
                  <c:v>484.57600000000002</c:v>
                </c:pt>
                <c:pt idx="13548" formatCode="0.000">
                  <c:v>484.60700000000003</c:v>
                </c:pt>
                <c:pt idx="13549" formatCode="0.000">
                  <c:v>484.63499999999999</c:v>
                </c:pt>
                <c:pt idx="13550" formatCode="0.000">
                  <c:v>484.666</c:v>
                </c:pt>
                <c:pt idx="13551" formatCode="0.000">
                  <c:v>484.69400000000002</c:v>
                </c:pt>
                <c:pt idx="13552" formatCode="0.000">
                  <c:v>484.72399999999999</c:v>
                </c:pt>
                <c:pt idx="13553" formatCode="0.000">
                  <c:v>484.75299999999999</c:v>
                </c:pt>
                <c:pt idx="13554" formatCode="0.000">
                  <c:v>484.78399999999999</c:v>
                </c:pt>
                <c:pt idx="13555" formatCode="0.000">
                  <c:v>484.81200000000001</c:v>
                </c:pt>
                <c:pt idx="13556" formatCode="0.000">
                  <c:v>484.84100000000001</c:v>
                </c:pt>
                <c:pt idx="13557" formatCode="0.000">
                  <c:v>484.87</c:v>
                </c:pt>
                <c:pt idx="13558" formatCode="0.000">
                  <c:v>484.9</c:v>
                </c:pt>
                <c:pt idx="13559" formatCode="0.000">
                  <c:v>484.92899999999997</c:v>
                </c:pt>
                <c:pt idx="13560" formatCode="0.000">
                  <c:v>484.95800000000003</c:v>
                </c:pt>
                <c:pt idx="13561" formatCode="0.000">
                  <c:v>484.98700000000002</c:v>
                </c:pt>
                <c:pt idx="13562" formatCode="0.000">
                  <c:v>485.017</c:v>
                </c:pt>
                <c:pt idx="13563" formatCode="0.000">
                  <c:v>485.04700000000003</c:v>
                </c:pt>
                <c:pt idx="13564" formatCode="0.000">
                  <c:v>485.07400000000001</c:v>
                </c:pt>
                <c:pt idx="13565" formatCode="0.000">
                  <c:v>485.101</c:v>
                </c:pt>
                <c:pt idx="13566" formatCode="0.000">
                  <c:v>485.13</c:v>
                </c:pt>
                <c:pt idx="13567" formatCode="0.000">
                  <c:v>485.15800000000002</c:v>
                </c:pt>
                <c:pt idx="13568" formatCode="0.000">
                  <c:v>485.18799999999999</c:v>
                </c:pt>
                <c:pt idx="13569" formatCode="0.000">
                  <c:v>485.21699999999998</c:v>
                </c:pt>
                <c:pt idx="13570" formatCode="0.000">
                  <c:v>485.245</c:v>
                </c:pt>
                <c:pt idx="13571" formatCode="0.000">
                  <c:v>485.274</c:v>
                </c:pt>
                <c:pt idx="13572" formatCode="0.000">
                  <c:v>485.30200000000002</c:v>
                </c:pt>
                <c:pt idx="13573" formatCode="0.000">
                  <c:v>485.33100000000002</c:v>
                </c:pt>
                <c:pt idx="13574" formatCode="0.000">
                  <c:v>485.36</c:v>
                </c:pt>
                <c:pt idx="13575" formatCode="0.000">
                  <c:v>485.38799999999998</c:v>
                </c:pt>
                <c:pt idx="13576" formatCode="0.000">
                  <c:v>485.41800000000001</c:v>
                </c:pt>
                <c:pt idx="13577" formatCode="0.000">
                  <c:v>485.44600000000003</c:v>
                </c:pt>
                <c:pt idx="13578" formatCode="0.000">
                  <c:v>485.47500000000002</c:v>
                </c:pt>
                <c:pt idx="13579" formatCode="0.000">
                  <c:v>485.50299999999999</c:v>
                </c:pt>
                <c:pt idx="13580" formatCode="0.000">
                  <c:v>485.53300000000002</c:v>
                </c:pt>
                <c:pt idx="13581" formatCode="0.000">
                  <c:v>485.56</c:v>
                </c:pt>
                <c:pt idx="13582" formatCode="0.000">
                  <c:v>485.59</c:v>
                </c:pt>
                <c:pt idx="13583" formatCode="0.000">
                  <c:v>485.61900000000003</c:v>
                </c:pt>
                <c:pt idx="13584" formatCode="0.000">
                  <c:v>485.64800000000002</c:v>
                </c:pt>
                <c:pt idx="13585" formatCode="0.000">
                  <c:v>485.67500000000001</c:v>
                </c:pt>
                <c:pt idx="13586" formatCode="0.000">
                  <c:v>485.70299999999997</c:v>
                </c:pt>
                <c:pt idx="13587" formatCode="0.000">
                  <c:v>485.73200000000003</c:v>
                </c:pt>
                <c:pt idx="13588" formatCode="0.000">
                  <c:v>485.76299999999998</c:v>
                </c:pt>
                <c:pt idx="13589" formatCode="0.000">
                  <c:v>485.79199999999997</c:v>
                </c:pt>
                <c:pt idx="13590" formatCode="0.000">
                  <c:v>485.82100000000003</c:v>
                </c:pt>
                <c:pt idx="13591" formatCode="0.000">
                  <c:v>485.85</c:v>
                </c:pt>
                <c:pt idx="13592" formatCode="0.000">
                  <c:v>485.87700000000001</c:v>
                </c:pt>
                <c:pt idx="13593" formatCode="0.000">
                  <c:v>485.90600000000001</c:v>
                </c:pt>
                <c:pt idx="13594" formatCode="0.000">
                  <c:v>485.93599999999998</c:v>
                </c:pt>
                <c:pt idx="13595" formatCode="0.000">
                  <c:v>485.96499999999997</c:v>
                </c:pt>
                <c:pt idx="13596" formatCode="0.000">
                  <c:v>485.99200000000002</c:v>
                </c:pt>
                <c:pt idx="13597" formatCode="0.000">
                  <c:v>486.02199999999999</c:v>
                </c:pt>
                <c:pt idx="13598" formatCode="0.000">
                  <c:v>486.05099999999999</c:v>
                </c:pt>
                <c:pt idx="13599" formatCode="0.000">
                  <c:v>486.08</c:v>
                </c:pt>
                <c:pt idx="13600" formatCode="0.000">
                  <c:v>486.108</c:v>
                </c:pt>
                <c:pt idx="13601" formatCode="0.000">
                  <c:v>486.13600000000002</c:v>
                </c:pt>
                <c:pt idx="13602" formatCode="0.000">
                  <c:v>486.16699999999997</c:v>
                </c:pt>
                <c:pt idx="13603" formatCode="0.000">
                  <c:v>486.19499999999999</c:v>
                </c:pt>
                <c:pt idx="13604" formatCode="0.000">
                  <c:v>486.22399999999999</c:v>
                </c:pt>
                <c:pt idx="13605" formatCode="0.000">
                  <c:v>486.25400000000002</c:v>
                </c:pt>
                <c:pt idx="13606" formatCode="0.000">
                  <c:v>486.28300000000002</c:v>
                </c:pt>
                <c:pt idx="13607" formatCode="0.000">
                  <c:v>486.31099999999998</c:v>
                </c:pt>
                <c:pt idx="13608" formatCode="0.000">
                  <c:v>486.34100000000001</c:v>
                </c:pt>
                <c:pt idx="13609" formatCode="0.000">
                  <c:v>486.37</c:v>
                </c:pt>
                <c:pt idx="13610" formatCode="0.000">
                  <c:v>486.39800000000002</c:v>
                </c:pt>
                <c:pt idx="13611" formatCode="0.000">
                  <c:v>486.428</c:v>
                </c:pt>
                <c:pt idx="13612" formatCode="0.000">
                  <c:v>486.45699999999999</c:v>
                </c:pt>
                <c:pt idx="13613" formatCode="0.000">
                  <c:v>486.48500000000001</c:v>
                </c:pt>
                <c:pt idx="13614" formatCode="0.000">
                  <c:v>486.51499999999999</c:v>
                </c:pt>
                <c:pt idx="13615" formatCode="0.000">
                  <c:v>486.54399999999998</c:v>
                </c:pt>
                <c:pt idx="13616" formatCode="0.000">
                  <c:v>486.57299999999998</c:v>
                </c:pt>
                <c:pt idx="13617" formatCode="0.000">
                  <c:v>486.601</c:v>
                </c:pt>
                <c:pt idx="13618" formatCode="0.000">
                  <c:v>486.63</c:v>
                </c:pt>
                <c:pt idx="13619" formatCode="0.000">
                  <c:v>486.65899999999999</c:v>
                </c:pt>
                <c:pt idx="13620" formatCode="0.000">
                  <c:v>486.68799999999999</c:v>
                </c:pt>
                <c:pt idx="13621" formatCode="0.000">
                  <c:v>486.71699999999998</c:v>
                </c:pt>
                <c:pt idx="13622" formatCode="0.000">
                  <c:v>486.74599999999998</c:v>
                </c:pt>
                <c:pt idx="13623" formatCode="0.000">
                  <c:v>486.77499999999998</c:v>
                </c:pt>
                <c:pt idx="13624" formatCode="0.000">
                  <c:v>486.80399999999997</c:v>
                </c:pt>
                <c:pt idx="13625" formatCode="0.000">
                  <c:v>486.834</c:v>
                </c:pt>
                <c:pt idx="13626" formatCode="0.000">
                  <c:v>486.86399999999998</c:v>
                </c:pt>
                <c:pt idx="13627" formatCode="0.000">
                  <c:v>486.892</c:v>
                </c:pt>
                <c:pt idx="13628" formatCode="0.000">
                  <c:v>486.92099999999999</c:v>
                </c:pt>
                <c:pt idx="13629" formatCode="0.000">
                  <c:v>486.95</c:v>
                </c:pt>
                <c:pt idx="13630" formatCode="0.000">
                  <c:v>486.98099999999999</c:v>
                </c:pt>
                <c:pt idx="13631" formatCode="0.000">
                  <c:v>487.00900000000001</c:v>
                </c:pt>
                <c:pt idx="13632" formatCode="0.000">
                  <c:v>487.03800000000001</c:v>
                </c:pt>
                <c:pt idx="13633" formatCode="0.000">
                  <c:v>487.06799999999998</c:v>
                </c:pt>
                <c:pt idx="13634" formatCode="0.000">
                  <c:v>487.096</c:v>
                </c:pt>
                <c:pt idx="13635" formatCode="0.000">
                  <c:v>487.125</c:v>
                </c:pt>
                <c:pt idx="13636" formatCode="0.000">
                  <c:v>487.15499999999997</c:v>
                </c:pt>
                <c:pt idx="13637" formatCode="0.000">
                  <c:v>487.18299999999999</c:v>
                </c:pt>
                <c:pt idx="13638" formatCode="0.000">
                  <c:v>487.21499999999997</c:v>
                </c:pt>
                <c:pt idx="13639" formatCode="0.000">
                  <c:v>487.24299999999999</c:v>
                </c:pt>
                <c:pt idx="13640" formatCode="0.000">
                  <c:v>487.27100000000002</c:v>
                </c:pt>
                <c:pt idx="13641" formatCode="0.000">
                  <c:v>487.30099999999999</c:v>
                </c:pt>
                <c:pt idx="13642" formatCode="0.000">
                  <c:v>487.33</c:v>
                </c:pt>
                <c:pt idx="13643" formatCode="0.000">
                  <c:v>487.358</c:v>
                </c:pt>
                <c:pt idx="13644" formatCode="0.000">
                  <c:v>487.387</c:v>
                </c:pt>
                <c:pt idx="13645" formatCode="0.000">
                  <c:v>487.41699999999997</c:v>
                </c:pt>
                <c:pt idx="13646" formatCode="0.000">
                  <c:v>487.44600000000003</c:v>
                </c:pt>
                <c:pt idx="13647" formatCode="0.000">
                  <c:v>487.47500000000002</c:v>
                </c:pt>
                <c:pt idx="13648" formatCode="0.000">
                  <c:v>487.50299999999999</c:v>
                </c:pt>
                <c:pt idx="13649" formatCode="0.000">
                  <c:v>487.53100000000001</c:v>
                </c:pt>
                <c:pt idx="13650" formatCode="0.000">
                  <c:v>487.56099999999998</c:v>
                </c:pt>
                <c:pt idx="13651" formatCode="0.000">
                  <c:v>487.59100000000001</c:v>
                </c:pt>
                <c:pt idx="13652" formatCode="0.000">
                  <c:v>487.61900000000003</c:v>
                </c:pt>
                <c:pt idx="13653" formatCode="0.000">
                  <c:v>487.64699999999999</c:v>
                </c:pt>
                <c:pt idx="13654" formatCode="0.000">
                  <c:v>487.67700000000002</c:v>
                </c:pt>
                <c:pt idx="13655" formatCode="0.000">
                  <c:v>487.70699999999999</c:v>
                </c:pt>
                <c:pt idx="13656" formatCode="0.000">
                  <c:v>487.73399999999998</c:v>
                </c:pt>
                <c:pt idx="13657" formatCode="0.000">
                  <c:v>487.76400000000001</c:v>
                </c:pt>
                <c:pt idx="13658" formatCode="0.000">
                  <c:v>487.791</c:v>
                </c:pt>
                <c:pt idx="13659" formatCode="0.000">
                  <c:v>487.82100000000003</c:v>
                </c:pt>
                <c:pt idx="13660" formatCode="0.000">
                  <c:v>487.84899999999999</c:v>
                </c:pt>
                <c:pt idx="13661" formatCode="0.000">
                  <c:v>487.87900000000002</c:v>
                </c:pt>
                <c:pt idx="13662" formatCode="0.000">
                  <c:v>487.90699999999998</c:v>
                </c:pt>
                <c:pt idx="13663" formatCode="0.000">
                  <c:v>487.93599999999998</c:v>
                </c:pt>
                <c:pt idx="13664" formatCode="0.000">
                  <c:v>487.96499999999997</c:v>
                </c:pt>
                <c:pt idx="13665" formatCode="0.000">
                  <c:v>487.99299999999999</c:v>
                </c:pt>
                <c:pt idx="13666" formatCode="0.000">
                  <c:v>488.02300000000002</c:v>
                </c:pt>
                <c:pt idx="13667" formatCode="0.000">
                  <c:v>488.05099999999999</c:v>
                </c:pt>
                <c:pt idx="13668" formatCode="0.000">
                  <c:v>488.08</c:v>
                </c:pt>
                <c:pt idx="13669" formatCode="0.000">
                  <c:v>488.108</c:v>
                </c:pt>
                <c:pt idx="13670" formatCode="0.000">
                  <c:v>488.137</c:v>
                </c:pt>
                <c:pt idx="13671" formatCode="0.000">
                  <c:v>488.16500000000002</c:v>
                </c:pt>
                <c:pt idx="13672" formatCode="0.000">
                  <c:v>488.19200000000001</c:v>
                </c:pt>
                <c:pt idx="13673" formatCode="0.000">
                  <c:v>488.22199999999998</c:v>
                </c:pt>
                <c:pt idx="13674" formatCode="0.000">
                  <c:v>488.24900000000002</c:v>
                </c:pt>
                <c:pt idx="13675" formatCode="0.000">
                  <c:v>488.27800000000002</c:v>
                </c:pt>
                <c:pt idx="13676" formatCode="0.000">
                  <c:v>488.30799999999999</c:v>
                </c:pt>
                <c:pt idx="13677" formatCode="0.000">
                  <c:v>488.33699999999999</c:v>
                </c:pt>
                <c:pt idx="13678" formatCode="0.000">
                  <c:v>488.36599999999999</c:v>
                </c:pt>
                <c:pt idx="13679" formatCode="0.000">
                  <c:v>488.39400000000001</c:v>
                </c:pt>
                <c:pt idx="13680" formatCode="0.000">
                  <c:v>488.42399999999998</c:v>
                </c:pt>
                <c:pt idx="13681" formatCode="0.000">
                  <c:v>488.45100000000002</c:v>
                </c:pt>
                <c:pt idx="13682" formatCode="0.000">
                  <c:v>488.48</c:v>
                </c:pt>
                <c:pt idx="13683" formatCode="0.000">
                  <c:v>488.50900000000001</c:v>
                </c:pt>
                <c:pt idx="13684" formatCode="0.000">
                  <c:v>488.53800000000001</c:v>
                </c:pt>
                <c:pt idx="13685" formatCode="0.000">
                  <c:v>488.565</c:v>
                </c:pt>
                <c:pt idx="13686" formatCode="0.000">
                  <c:v>488.59500000000003</c:v>
                </c:pt>
                <c:pt idx="13687" formatCode="0.000">
                  <c:v>488.62299999999999</c:v>
                </c:pt>
                <c:pt idx="13688" formatCode="0.000">
                  <c:v>488.65100000000001</c:v>
                </c:pt>
                <c:pt idx="13689" formatCode="0.000">
                  <c:v>488.68099999999998</c:v>
                </c:pt>
                <c:pt idx="13690" formatCode="0.000">
                  <c:v>488.71</c:v>
                </c:pt>
                <c:pt idx="13691" formatCode="0.000">
                  <c:v>488.73899999999998</c:v>
                </c:pt>
                <c:pt idx="13692" formatCode="0.000">
                  <c:v>488.767</c:v>
                </c:pt>
                <c:pt idx="13693" formatCode="0.000">
                  <c:v>488.79599999999999</c:v>
                </c:pt>
                <c:pt idx="13694" formatCode="0.000">
                  <c:v>488.82499999999999</c:v>
                </c:pt>
                <c:pt idx="13695" formatCode="0.000">
                  <c:v>488.85300000000001</c:v>
                </c:pt>
                <c:pt idx="13696" formatCode="0.000">
                  <c:v>488.88299999999998</c:v>
                </c:pt>
                <c:pt idx="13697" formatCode="0.000">
                  <c:v>488.911</c:v>
                </c:pt>
                <c:pt idx="13698" formatCode="0.000">
                  <c:v>488.94</c:v>
                </c:pt>
                <c:pt idx="13699" formatCode="0.000">
                  <c:v>488.96600000000001</c:v>
                </c:pt>
                <c:pt idx="13700" formatCode="0.000">
                  <c:v>488.995</c:v>
                </c:pt>
                <c:pt idx="13701" formatCode="0.000">
                  <c:v>489.024</c:v>
                </c:pt>
                <c:pt idx="13702" formatCode="0.000">
                  <c:v>489.053</c:v>
                </c:pt>
                <c:pt idx="13703" formatCode="0.000">
                  <c:v>489.084</c:v>
                </c:pt>
                <c:pt idx="13704" formatCode="0.000">
                  <c:v>489.113</c:v>
                </c:pt>
                <c:pt idx="13705" formatCode="0.000">
                  <c:v>489.14100000000002</c:v>
                </c:pt>
                <c:pt idx="13706" formatCode="0.000">
                  <c:v>489.17</c:v>
                </c:pt>
                <c:pt idx="13707" formatCode="0.000">
                  <c:v>489.2</c:v>
                </c:pt>
                <c:pt idx="13708" formatCode="0.000">
                  <c:v>489.22899999999998</c:v>
                </c:pt>
                <c:pt idx="13709" formatCode="0.000">
                  <c:v>489.25700000000001</c:v>
                </c:pt>
                <c:pt idx="13710" formatCode="0.000">
                  <c:v>489.28699999999998</c:v>
                </c:pt>
                <c:pt idx="13711" formatCode="0.000">
                  <c:v>489.31799999999998</c:v>
                </c:pt>
                <c:pt idx="13712" formatCode="0.000">
                  <c:v>489.346</c:v>
                </c:pt>
                <c:pt idx="13713" formatCode="0.000">
                  <c:v>489.37400000000002</c:v>
                </c:pt>
                <c:pt idx="13714" formatCode="0.000">
                  <c:v>489.404</c:v>
                </c:pt>
                <c:pt idx="13715" formatCode="0.000">
                  <c:v>489.43299999999999</c:v>
                </c:pt>
                <c:pt idx="13716" formatCode="0.000">
                  <c:v>489.46199999999999</c:v>
                </c:pt>
                <c:pt idx="13717" formatCode="0.000">
                  <c:v>489.49099999999999</c:v>
                </c:pt>
                <c:pt idx="13718" formatCode="0.000">
                  <c:v>489.51900000000001</c:v>
                </c:pt>
                <c:pt idx="13719" formatCode="0.000">
                  <c:v>489.548</c:v>
                </c:pt>
                <c:pt idx="13720" formatCode="0.000">
                  <c:v>489.57600000000002</c:v>
                </c:pt>
                <c:pt idx="13721" formatCode="0.000">
                  <c:v>489.60599999999999</c:v>
                </c:pt>
                <c:pt idx="13722" formatCode="0.000">
                  <c:v>489.63499999999999</c:v>
                </c:pt>
                <c:pt idx="13723" formatCode="0.000">
                  <c:v>489.66399999999999</c:v>
                </c:pt>
                <c:pt idx="13724" formatCode="0.000">
                  <c:v>489.69400000000002</c:v>
                </c:pt>
                <c:pt idx="13725" formatCode="0.000">
                  <c:v>489.72199999999998</c:v>
                </c:pt>
                <c:pt idx="13726" formatCode="0.000">
                  <c:v>489.75200000000001</c:v>
                </c:pt>
                <c:pt idx="13727" formatCode="0.000">
                  <c:v>489.78</c:v>
                </c:pt>
                <c:pt idx="13728" formatCode="0.000">
                  <c:v>489.80799999999999</c:v>
                </c:pt>
                <c:pt idx="13729" formatCode="0.000">
                  <c:v>489.83699999999999</c:v>
                </c:pt>
                <c:pt idx="13730" formatCode="0.000">
                  <c:v>489.86700000000002</c:v>
                </c:pt>
                <c:pt idx="13731" formatCode="0.000">
                  <c:v>489.89499999999998</c:v>
                </c:pt>
                <c:pt idx="13732" formatCode="0.000">
                  <c:v>489.923</c:v>
                </c:pt>
                <c:pt idx="13733" formatCode="0.000">
                  <c:v>489.95299999999997</c:v>
                </c:pt>
                <c:pt idx="13734" formatCode="0.000">
                  <c:v>489.98099999999999</c:v>
                </c:pt>
                <c:pt idx="13735" formatCode="0.000">
                  <c:v>490.01</c:v>
                </c:pt>
                <c:pt idx="13736" formatCode="0.000">
                  <c:v>490.03899999999999</c:v>
                </c:pt>
                <c:pt idx="13737" formatCode="0.000">
                  <c:v>490.06799999999998</c:v>
                </c:pt>
                <c:pt idx="13738" formatCode="0.000">
                  <c:v>490.09500000000003</c:v>
                </c:pt>
                <c:pt idx="13739" formatCode="0.000">
                  <c:v>490.12599999999998</c:v>
                </c:pt>
                <c:pt idx="13740" formatCode="0.000">
                  <c:v>490.15199999999999</c:v>
                </c:pt>
                <c:pt idx="13741" formatCode="0.000">
                  <c:v>490.18200000000002</c:v>
                </c:pt>
                <c:pt idx="13742" formatCode="0.000">
                  <c:v>490.21</c:v>
                </c:pt>
                <c:pt idx="13743" formatCode="0.000">
                  <c:v>490.23899999999998</c:v>
                </c:pt>
                <c:pt idx="13744" formatCode="0.000">
                  <c:v>490.26799999999997</c:v>
                </c:pt>
                <c:pt idx="13745" formatCode="0.000">
                  <c:v>490.29500000000002</c:v>
                </c:pt>
                <c:pt idx="13746" formatCode="0.000">
                  <c:v>490.32299999999998</c:v>
                </c:pt>
                <c:pt idx="13747" formatCode="0.000">
                  <c:v>490.34899999999999</c:v>
                </c:pt>
                <c:pt idx="13748" formatCode="0.000">
                  <c:v>490.37599999999998</c:v>
                </c:pt>
                <c:pt idx="13749" formatCode="0.000">
                  <c:v>490.40499999999997</c:v>
                </c:pt>
                <c:pt idx="13750" formatCode="0.000">
                  <c:v>490.43</c:v>
                </c:pt>
                <c:pt idx="13751" formatCode="0.000">
                  <c:v>490.45800000000003</c:v>
                </c:pt>
                <c:pt idx="13752" formatCode="0.000">
                  <c:v>490.483</c:v>
                </c:pt>
                <c:pt idx="13753" formatCode="0.000">
                  <c:v>490.50700000000001</c:v>
                </c:pt>
                <c:pt idx="13754" formatCode="0.000">
                  <c:v>490.53300000000002</c:v>
                </c:pt>
                <c:pt idx="13755" formatCode="0.000">
                  <c:v>490.55799999999999</c:v>
                </c:pt>
                <c:pt idx="13756" formatCode="0.000">
                  <c:v>490.58300000000003</c:v>
                </c:pt>
                <c:pt idx="13757" formatCode="0.000">
                  <c:v>490.60599999999999</c:v>
                </c:pt>
                <c:pt idx="13758" formatCode="0.000">
                  <c:v>490.63</c:v>
                </c:pt>
                <c:pt idx="13759" formatCode="0.000">
                  <c:v>490.65300000000002</c:v>
                </c:pt>
                <c:pt idx="13760" formatCode="0.000">
                  <c:v>490.678</c:v>
                </c:pt>
                <c:pt idx="13761" formatCode="0.000">
                  <c:v>490.69900000000001</c:v>
                </c:pt>
                <c:pt idx="13762" formatCode="0.000">
                  <c:v>490.72199999999998</c:v>
                </c:pt>
                <c:pt idx="13763" formatCode="0.000">
                  <c:v>490.745</c:v>
                </c:pt>
                <c:pt idx="13764" formatCode="0.000">
                  <c:v>490.76900000000001</c:v>
                </c:pt>
                <c:pt idx="13765" formatCode="0.000">
                  <c:v>490.79</c:v>
                </c:pt>
                <c:pt idx="13766" formatCode="0.000">
                  <c:v>490.81200000000001</c:v>
                </c:pt>
                <c:pt idx="13767" formatCode="0.000">
                  <c:v>490.83199999999999</c:v>
                </c:pt>
                <c:pt idx="13768" formatCode="0.000">
                  <c:v>490.85500000000002</c:v>
                </c:pt>
                <c:pt idx="13769" formatCode="0.000">
                  <c:v>490.87599999999998</c:v>
                </c:pt>
                <c:pt idx="13770" formatCode="0.000">
                  <c:v>490.89499999999998</c:v>
                </c:pt>
                <c:pt idx="13771" formatCode="0.000">
                  <c:v>490.91500000000002</c:v>
                </c:pt>
                <c:pt idx="13772" formatCode="0.000">
                  <c:v>490.935</c:v>
                </c:pt>
                <c:pt idx="13773" formatCode="0.000">
                  <c:v>490.95499999999998</c:v>
                </c:pt>
                <c:pt idx="13774" formatCode="0.000">
                  <c:v>490.976</c:v>
                </c:pt>
                <c:pt idx="13775" formatCode="0.000">
                  <c:v>490.99299999999999</c:v>
                </c:pt>
                <c:pt idx="13776" formatCode="0.000">
                  <c:v>491.01299999999998</c:v>
                </c:pt>
                <c:pt idx="13777" formatCode="0.000">
                  <c:v>491.03100000000001</c:v>
                </c:pt>
                <c:pt idx="13778" formatCode="0.000">
                  <c:v>491.05</c:v>
                </c:pt>
                <c:pt idx="13779" formatCode="0.000">
                  <c:v>491.07</c:v>
                </c:pt>
                <c:pt idx="13780" formatCode="0.000">
                  <c:v>491.084</c:v>
                </c:pt>
                <c:pt idx="13781" formatCode="0.000">
                  <c:v>491.10399999999998</c:v>
                </c:pt>
                <c:pt idx="13782" formatCode="0.000">
                  <c:v>491.12</c:v>
                </c:pt>
                <c:pt idx="13783" formatCode="0.000">
                  <c:v>491.13600000000002</c:v>
                </c:pt>
                <c:pt idx="13784" formatCode="0.000">
                  <c:v>491.15300000000002</c:v>
                </c:pt>
                <c:pt idx="13785" formatCode="0.000">
                  <c:v>491.17</c:v>
                </c:pt>
                <c:pt idx="13786" formatCode="0.000">
                  <c:v>491.185</c:v>
                </c:pt>
                <c:pt idx="13787" formatCode="0.000">
                  <c:v>491.20100000000002</c:v>
                </c:pt>
                <c:pt idx="13788" formatCode="0.000">
                  <c:v>491.21800000000002</c:v>
                </c:pt>
                <c:pt idx="13789" formatCode="0.000">
                  <c:v>491.23200000000003</c:v>
                </c:pt>
                <c:pt idx="13790" formatCode="0.000">
                  <c:v>491.24700000000001</c:v>
                </c:pt>
                <c:pt idx="13791" formatCode="0.000">
                  <c:v>491.26100000000002</c:v>
                </c:pt>
                <c:pt idx="13792" formatCode="0.000">
                  <c:v>491.27499999999998</c:v>
                </c:pt>
                <c:pt idx="13793" formatCode="0.000">
                  <c:v>491.28899999999999</c:v>
                </c:pt>
                <c:pt idx="13794" formatCode="0.000">
                  <c:v>491.303</c:v>
                </c:pt>
                <c:pt idx="13795" formatCode="0.000">
                  <c:v>491.31599999999997</c:v>
                </c:pt>
                <c:pt idx="13796" formatCode="0.000">
                  <c:v>491.33100000000002</c:v>
                </c:pt>
                <c:pt idx="13797" formatCode="0.000">
                  <c:v>491.34300000000002</c:v>
                </c:pt>
                <c:pt idx="13798" formatCode="0.000">
                  <c:v>491.35599999999999</c:v>
                </c:pt>
                <c:pt idx="13799" formatCode="0.000">
                  <c:v>491.36900000000003</c:v>
                </c:pt>
                <c:pt idx="13800" formatCode="0.000">
                  <c:v>491.38</c:v>
                </c:pt>
                <c:pt idx="13801" formatCode="0.000">
                  <c:v>491.392</c:v>
                </c:pt>
                <c:pt idx="13802" formatCode="0.000">
                  <c:v>491.404</c:v>
                </c:pt>
                <c:pt idx="13803" formatCode="0.000">
                  <c:v>491.416</c:v>
                </c:pt>
                <c:pt idx="13804" formatCode="0.000">
                  <c:v>491.42700000000002</c:v>
                </c:pt>
                <c:pt idx="13805" formatCode="0.000">
                  <c:v>491.43900000000002</c:v>
                </c:pt>
                <c:pt idx="13806" formatCode="0.000">
                  <c:v>491.44900000000001</c:v>
                </c:pt>
                <c:pt idx="13807" formatCode="0.000">
                  <c:v>491.46</c:v>
                </c:pt>
                <c:pt idx="13808" formatCode="0.000">
                  <c:v>491.47</c:v>
                </c:pt>
                <c:pt idx="13809" formatCode="0.000">
                  <c:v>491.48099999999999</c:v>
                </c:pt>
                <c:pt idx="13810" formatCode="0.000">
                  <c:v>491.49099999999999</c:v>
                </c:pt>
                <c:pt idx="13811" formatCode="0.000">
                  <c:v>491.50099999999998</c:v>
                </c:pt>
                <c:pt idx="13812" formatCode="0.000">
                  <c:v>491.51100000000002</c:v>
                </c:pt>
                <c:pt idx="13813" formatCode="0.000">
                  <c:v>491.52100000000002</c:v>
                </c:pt>
                <c:pt idx="13814" formatCode="0.000">
                  <c:v>491.53100000000001</c:v>
                </c:pt>
                <c:pt idx="13815" formatCode="0.000">
                  <c:v>491.541</c:v>
                </c:pt>
                <c:pt idx="13816" formatCode="0.000">
                  <c:v>491.55099999999999</c:v>
                </c:pt>
                <c:pt idx="13817" formatCode="0.000">
                  <c:v>491.56099999999998</c:v>
                </c:pt>
                <c:pt idx="13818" formatCode="0.000">
                  <c:v>491.57100000000003</c:v>
                </c:pt>
                <c:pt idx="13819" formatCode="0.000">
                  <c:v>491.58100000000002</c:v>
                </c:pt>
                <c:pt idx="13820" formatCode="0.000">
                  <c:v>491.59100000000001</c:v>
                </c:pt>
                <c:pt idx="13821" formatCode="0.000">
                  <c:v>491.601</c:v>
                </c:pt>
                <c:pt idx="13822" formatCode="0.000">
                  <c:v>491.61099999999999</c:v>
                </c:pt>
                <c:pt idx="13823" formatCode="0.000">
                  <c:v>491.62</c:v>
                </c:pt>
                <c:pt idx="13824" formatCode="0.000">
                  <c:v>491.63</c:v>
                </c:pt>
                <c:pt idx="13825" formatCode="0.000">
                  <c:v>491.63900000000001</c:v>
                </c:pt>
                <c:pt idx="13826" formatCode="0.000">
                  <c:v>491.65</c:v>
                </c:pt>
                <c:pt idx="13827" formatCode="0.000">
                  <c:v>491.66</c:v>
                </c:pt>
                <c:pt idx="13828" formatCode="0.000">
                  <c:v>491.66800000000001</c:v>
                </c:pt>
                <c:pt idx="13829" formatCode="0.000">
                  <c:v>491.68</c:v>
                </c:pt>
                <c:pt idx="13830" formatCode="0.000">
                  <c:v>491.69</c:v>
                </c:pt>
                <c:pt idx="13831" formatCode="0.000">
                  <c:v>491.69900000000001</c:v>
                </c:pt>
                <c:pt idx="13832" formatCode="0.000">
                  <c:v>491.709</c:v>
                </c:pt>
                <c:pt idx="13833" formatCode="0.000">
                  <c:v>491.71800000000002</c:v>
                </c:pt>
                <c:pt idx="13834" formatCode="0.000">
                  <c:v>491.72800000000001</c:v>
                </c:pt>
                <c:pt idx="13835" formatCode="0.000">
                  <c:v>491.738</c:v>
                </c:pt>
                <c:pt idx="13836" formatCode="0.000">
                  <c:v>491.74900000000002</c:v>
                </c:pt>
                <c:pt idx="13837" formatCode="0.000">
                  <c:v>491.75799999999998</c:v>
                </c:pt>
                <c:pt idx="13838" formatCode="0.000">
                  <c:v>491.76799999999997</c:v>
                </c:pt>
                <c:pt idx="13839" formatCode="0.000">
                  <c:v>491.779</c:v>
                </c:pt>
                <c:pt idx="13840" formatCode="0.000">
                  <c:v>491.78899999999999</c:v>
                </c:pt>
                <c:pt idx="13841" formatCode="0.000">
                  <c:v>491.798</c:v>
                </c:pt>
                <c:pt idx="13842" formatCode="0.000">
                  <c:v>491.80799999999999</c:v>
                </c:pt>
                <c:pt idx="13843" formatCode="0.000">
                  <c:v>491.81900000000002</c:v>
                </c:pt>
                <c:pt idx="13844" formatCode="0.000">
                  <c:v>491.83</c:v>
                </c:pt>
                <c:pt idx="13845" formatCode="0.000">
                  <c:v>491.839</c:v>
                </c:pt>
                <c:pt idx="13846" formatCode="0.000">
                  <c:v>491.85</c:v>
                </c:pt>
                <c:pt idx="13847" formatCode="0.000">
                  <c:v>491.86099999999999</c:v>
                </c:pt>
                <c:pt idx="13848" formatCode="0.000">
                  <c:v>491.87</c:v>
                </c:pt>
                <c:pt idx="13849" formatCode="0.000">
                  <c:v>491.88099999999997</c:v>
                </c:pt>
                <c:pt idx="13850" formatCode="0.000">
                  <c:v>491.892</c:v>
                </c:pt>
                <c:pt idx="13851" formatCode="0.000">
                  <c:v>491.90100000000001</c:v>
                </c:pt>
                <c:pt idx="13852" formatCode="0.000">
                  <c:v>491.91300000000001</c:v>
                </c:pt>
                <c:pt idx="13853" formatCode="0.000">
                  <c:v>491.923</c:v>
                </c:pt>
                <c:pt idx="13854" formatCode="0.000">
                  <c:v>491.93400000000003</c:v>
                </c:pt>
                <c:pt idx="13855" formatCode="0.000">
                  <c:v>491.94299999999998</c:v>
                </c:pt>
                <c:pt idx="13856" formatCode="0.000">
                  <c:v>491.95499999999998</c:v>
                </c:pt>
                <c:pt idx="13857" formatCode="0.000">
                  <c:v>491.964</c:v>
                </c:pt>
                <c:pt idx="13858" formatCode="0.000">
                  <c:v>491.976</c:v>
                </c:pt>
                <c:pt idx="13859" formatCode="0.000">
                  <c:v>491.98700000000002</c:v>
                </c:pt>
                <c:pt idx="13860" formatCode="0.000">
                  <c:v>491.99599999999998</c:v>
                </c:pt>
                <c:pt idx="13861" formatCode="0.000">
                  <c:v>492.00599999999997</c:v>
                </c:pt>
                <c:pt idx="13862" formatCode="0.000">
                  <c:v>492.01600000000002</c:v>
                </c:pt>
                <c:pt idx="13863" formatCode="0.000">
                  <c:v>492.02800000000002</c:v>
                </c:pt>
                <c:pt idx="13864" formatCode="0.000">
                  <c:v>492.03899999999999</c:v>
                </c:pt>
                <c:pt idx="13865" formatCode="0.000">
                  <c:v>492.048</c:v>
                </c:pt>
                <c:pt idx="13866" formatCode="0.000">
                  <c:v>492.05799999999999</c:v>
                </c:pt>
                <c:pt idx="13867" formatCode="0.000">
                  <c:v>492.07</c:v>
                </c:pt>
                <c:pt idx="13868" formatCode="0.000">
                  <c:v>492.07900000000001</c:v>
                </c:pt>
                <c:pt idx="13869" formatCode="0.000">
                  <c:v>492.089</c:v>
                </c:pt>
                <c:pt idx="13870" formatCode="0.000">
                  <c:v>492.1</c:v>
                </c:pt>
                <c:pt idx="13871" formatCode="0.000">
                  <c:v>492.10899999999998</c:v>
                </c:pt>
                <c:pt idx="13872" formatCode="0.000">
                  <c:v>492.12099999999998</c:v>
                </c:pt>
                <c:pt idx="13873" formatCode="0.000">
                  <c:v>492.13099999999997</c:v>
                </c:pt>
                <c:pt idx="13874" formatCode="0.000">
                  <c:v>492.14100000000002</c:v>
                </c:pt>
                <c:pt idx="13875" formatCode="0.000">
                  <c:v>492.15199999999999</c:v>
                </c:pt>
                <c:pt idx="13876" formatCode="0.000">
                  <c:v>493.55500000000001</c:v>
                </c:pt>
                <c:pt idx="13877" formatCode="0.000">
                  <c:v>493.56799999999998</c:v>
                </c:pt>
                <c:pt idx="13878" formatCode="0.000">
                  <c:v>493.57400000000001</c:v>
                </c:pt>
                <c:pt idx="13879" formatCode="0.000">
                  <c:v>493.58600000000001</c:v>
                </c:pt>
                <c:pt idx="13880" formatCode="0.000">
                  <c:v>493.596</c:v>
                </c:pt>
                <c:pt idx="13881" formatCode="0.000">
                  <c:v>493.60599999999999</c:v>
                </c:pt>
                <c:pt idx="13882" formatCode="0.000">
                  <c:v>493.61799999999999</c:v>
                </c:pt>
                <c:pt idx="13883" formatCode="0.000">
                  <c:v>493.62900000000002</c:v>
                </c:pt>
                <c:pt idx="13884" formatCode="0.000">
                  <c:v>493.63799999999998</c:v>
                </c:pt>
                <c:pt idx="13885" formatCode="0.000">
                  <c:v>493.649</c:v>
                </c:pt>
                <c:pt idx="13886" formatCode="0.000">
                  <c:v>493.661</c:v>
                </c:pt>
                <c:pt idx="13887" formatCode="0.000">
                  <c:v>493.67099999999999</c:v>
                </c:pt>
                <c:pt idx="13888" formatCode="0.000">
                  <c:v>493.68200000000002</c:v>
                </c:pt>
                <c:pt idx="13889" formatCode="0.000">
                  <c:v>493.69200000000001</c:v>
                </c:pt>
                <c:pt idx="13890" formatCode="0.000">
                  <c:v>493.70400000000001</c:v>
                </c:pt>
                <c:pt idx="13891" formatCode="0.000">
                  <c:v>493.71499999999997</c:v>
                </c:pt>
                <c:pt idx="13892" formatCode="0.000">
                  <c:v>493.72500000000002</c:v>
                </c:pt>
                <c:pt idx="13893" formatCode="0.000">
                  <c:v>493.73599999999999</c:v>
                </c:pt>
                <c:pt idx="13894" formatCode="0.000">
                  <c:v>493.74700000000001</c:v>
                </c:pt>
                <c:pt idx="13895" formatCode="0.000">
                  <c:v>493.75900000000001</c:v>
                </c:pt>
                <c:pt idx="13896" formatCode="0.000">
                  <c:v>493.76799999999997</c:v>
                </c:pt>
                <c:pt idx="13897" formatCode="0.000">
                  <c:v>493.78</c:v>
                </c:pt>
                <c:pt idx="13898" formatCode="0.000">
                  <c:v>493.791</c:v>
                </c:pt>
                <c:pt idx="13899" formatCode="0.000">
                  <c:v>493.80200000000002</c:v>
                </c:pt>
                <c:pt idx="13900" formatCode="0.000">
                  <c:v>493.81200000000001</c:v>
                </c:pt>
                <c:pt idx="13901" formatCode="0.000">
                  <c:v>493.82299999999998</c:v>
                </c:pt>
                <c:pt idx="13902" formatCode="0.000">
                  <c:v>493.83499999999998</c:v>
                </c:pt>
                <c:pt idx="13903" formatCode="0.000">
                  <c:v>493.846</c:v>
                </c:pt>
                <c:pt idx="13904" formatCode="0.000">
                  <c:v>493.85700000000003</c:v>
                </c:pt>
                <c:pt idx="13905" formatCode="0.000">
                  <c:v>493.86799999999999</c:v>
                </c:pt>
                <c:pt idx="13906" formatCode="0.000">
                  <c:v>493.87799999999999</c:v>
                </c:pt>
                <c:pt idx="13907" formatCode="0.000">
                  <c:v>493.89</c:v>
                </c:pt>
                <c:pt idx="13908" formatCode="0.000">
                  <c:v>493.90100000000001</c:v>
                </c:pt>
                <c:pt idx="13909" formatCode="0.000">
                  <c:v>493.91399999999999</c:v>
                </c:pt>
                <c:pt idx="13910" formatCode="0.000">
                  <c:v>493.92599999999999</c:v>
                </c:pt>
                <c:pt idx="13911" formatCode="0.000">
                  <c:v>493.93599999999998</c:v>
                </c:pt>
                <c:pt idx="13912" formatCode="0.000">
                  <c:v>493.94900000000001</c:v>
                </c:pt>
                <c:pt idx="13913" formatCode="0.000">
                  <c:v>493.96100000000001</c:v>
                </c:pt>
                <c:pt idx="13914" formatCode="0.000">
                  <c:v>493.97399999999999</c:v>
                </c:pt>
                <c:pt idx="13915" formatCode="0.000">
                  <c:v>493.98599999999999</c:v>
                </c:pt>
                <c:pt idx="13916" formatCode="0.000">
                  <c:v>493.99900000000002</c:v>
                </c:pt>
                <c:pt idx="13917" formatCode="0.000">
                  <c:v>494.01100000000002</c:v>
                </c:pt>
                <c:pt idx="13918" formatCode="0.000">
                  <c:v>494.024</c:v>
                </c:pt>
                <c:pt idx="13919" formatCode="0.000">
                  <c:v>494.03899999999999</c:v>
                </c:pt>
                <c:pt idx="13920" formatCode="0.000">
                  <c:v>494.05099999999999</c:v>
                </c:pt>
                <c:pt idx="13921" formatCode="0.000">
                  <c:v>494.065</c:v>
                </c:pt>
                <c:pt idx="13922" formatCode="0.000">
                  <c:v>494.07900000000001</c:v>
                </c:pt>
                <c:pt idx="13923" formatCode="0.000">
                  <c:v>494.09100000000001</c:v>
                </c:pt>
                <c:pt idx="13924" formatCode="0.000">
                  <c:v>494.10700000000003</c:v>
                </c:pt>
                <c:pt idx="13925" formatCode="0.000">
                  <c:v>494.12099999999998</c:v>
                </c:pt>
                <c:pt idx="13926" formatCode="0.000">
                  <c:v>494.137</c:v>
                </c:pt>
                <c:pt idx="13927" formatCode="0.000">
                  <c:v>494.15</c:v>
                </c:pt>
                <c:pt idx="13928" formatCode="0.000">
                  <c:v>494.16399999999999</c:v>
                </c:pt>
                <c:pt idx="13929" formatCode="0.000">
                  <c:v>494.17899999999997</c:v>
                </c:pt>
                <c:pt idx="13930" formatCode="0.000">
                  <c:v>494.19400000000002</c:v>
                </c:pt>
                <c:pt idx="13931" formatCode="0.000">
                  <c:v>494.20800000000003</c:v>
                </c:pt>
                <c:pt idx="13932" formatCode="0.000">
                  <c:v>494.22500000000002</c:v>
                </c:pt>
                <c:pt idx="13933" formatCode="0.000">
                  <c:v>494.24</c:v>
                </c:pt>
                <c:pt idx="13934" formatCode="0.000">
                  <c:v>494.25700000000001</c:v>
                </c:pt>
                <c:pt idx="13935" formatCode="0.000">
                  <c:v>494.27199999999999</c:v>
                </c:pt>
                <c:pt idx="13936" formatCode="0.000">
                  <c:v>494.28800000000001</c:v>
                </c:pt>
                <c:pt idx="13937" formatCode="0.000">
                  <c:v>494.30399999999997</c:v>
                </c:pt>
                <c:pt idx="13938" formatCode="0.000">
                  <c:v>494.32100000000003</c:v>
                </c:pt>
                <c:pt idx="13939" formatCode="0.000">
                  <c:v>494.33699999999999</c:v>
                </c:pt>
                <c:pt idx="13940" formatCode="0.000">
                  <c:v>494.35399999999998</c:v>
                </c:pt>
                <c:pt idx="13941" formatCode="0.000">
                  <c:v>494.37</c:v>
                </c:pt>
                <c:pt idx="13942" formatCode="0.000">
                  <c:v>494.387</c:v>
                </c:pt>
                <c:pt idx="13943" formatCode="0.000">
                  <c:v>494.40499999999997</c:v>
                </c:pt>
                <c:pt idx="13944" formatCode="0.000">
                  <c:v>494.423</c:v>
                </c:pt>
                <c:pt idx="13945" formatCode="0.000">
                  <c:v>494.44</c:v>
                </c:pt>
                <c:pt idx="13946" formatCode="0.000">
                  <c:v>494.45600000000002</c:v>
                </c:pt>
                <c:pt idx="13947" formatCode="0.000">
                  <c:v>494.47399999999999</c:v>
                </c:pt>
                <c:pt idx="13948" formatCode="0.000">
                  <c:v>494.49700000000001</c:v>
                </c:pt>
                <c:pt idx="13949" formatCode="0.000">
                  <c:v>494.51600000000002</c:v>
                </c:pt>
                <c:pt idx="13950" formatCode="0.000">
                  <c:v>494.53399999999999</c:v>
                </c:pt>
                <c:pt idx="13951" formatCode="0.000">
                  <c:v>494.55200000000002</c:v>
                </c:pt>
                <c:pt idx="13952" formatCode="0.000">
                  <c:v>494.57</c:v>
                </c:pt>
                <c:pt idx="13953" formatCode="0.000">
                  <c:v>494.58499999999998</c:v>
                </c:pt>
                <c:pt idx="13954" formatCode="0.000">
                  <c:v>494.60300000000001</c:v>
                </c:pt>
                <c:pt idx="13955" formatCode="0.000">
                  <c:v>494.62099999999998</c:v>
                </c:pt>
                <c:pt idx="13956" formatCode="0.000">
                  <c:v>494.64100000000002</c:v>
                </c:pt>
                <c:pt idx="13957" formatCode="0.000">
                  <c:v>494.661</c:v>
                </c:pt>
                <c:pt idx="13958" formatCode="0.000">
                  <c:v>494.67899999999997</c:v>
                </c:pt>
                <c:pt idx="13959" formatCode="0.000">
                  <c:v>494.70400000000001</c:v>
                </c:pt>
                <c:pt idx="13960" formatCode="0.000">
                  <c:v>494.71899999999999</c:v>
                </c:pt>
                <c:pt idx="13961" formatCode="0.000">
                  <c:v>494.738</c:v>
                </c:pt>
                <c:pt idx="13962" formatCode="0.000">
                  <c:v>494.75799999999998</c:v>
                </c:pt>
                <c:pt idx="13963" formatCode="0.000">
                  <c:v>494.77800000000002</c:v>
                </c:pt>
                <c:pt idx="13964" formatCode="0.000">
                  <c:v>494.798</c:v>
                </c:pt>
                <c:pt idx="13965" formatCode="0.000">
                  <c:v>494.81799999999998</c:v>
                </c:pt>
                <c:pt idx="13966" formatCode="0.000">
                  <c:v>494.83800000000002</c:v>
                </c:pt>
                <c:pt idx="13967" formatCode="0.000">
                  <c:v>494.858</c:v>
                </c:pt>
                <c:pt idx="13968" formatCode="0.000">
                  <c:v>494.88</c:v>
                </c:pt>
                <c:pt idx="13969" formatCode="0.000">
                  <c:v>494.904</c:v>
                </c:pt>
                <c:pt idx="13970" formatCode="0.000">
                  <c:v>494.92</c:v>
                </c:pt>
                <c:pt idx="13971" formatCode="0.000">
                  <c:v>494.94299999999998</c:v>
                </c:pt>
                <c:pt idx="13972" formatCode="0.000">
                  <c:v>494.96300000000002</c:v>
                </c:pt>
                <c:pt idx="13973" formatCode="0.000">
                  <c:v>494.98399999999998</c:v>
                </c:pt>
                <c:pt idx="13974" formatCode="0.000">
                  <c:v>495.005</c:v>
                </c:pt>
                <c:pt idx="13975" formatCode="0.000">
                  <c:v>495.02600000000001</c:v>
                </c:pt>
                <c:pt idx="13976" formatCode="0.000">
                  <c:v>495.04899999999998</c:v>
                </c:pt>
                <c:pt idx="13977" formatCode="0.000">
                  <c:v>495.07100000000003</c:v>
                </c:pt>
                <c:pt idx="13978" formatCode="0.000">
                  <c:v>495.09</c:v>
                </c:pt>
                <c:pt idx="13979" formatCode="0.000">
                  <c:v>495.113</c:v>
                </c:pt>
                <c:pt idx="13980" formatCode="0.000">
                  <c:v>495.13600000000002</c:v>
                </c:pt>
                <c:pt idx="13981" formatCode="0.000">
                  <c:v>495.15800000000002</c:v>
                </c:pt>
                <c:pt idx="13982" formatCode="0.000">
                  <c:v>495.17899999999997</c:v>
                </c:pt>
                <c:pt idx="13983" formatCode="0.000">
                  <c:v>495.20400000000001</c:v>
                </c:pt>
                <c:pt idx="13984" formatCode="0.000">
                  <c:v>495.23</c:v>
                </c:pt>
                <c:pt idx="13985" formatCode="0.000">
                  <c:v>495.24799999999999</c:v>
                </c:pt>
                <c:pt idx="13986" formatCode="0.000">
                  <c:v>495.27100000000002</c:v>
                </c:pt>
                <c:pt idx="13987" formatCode="0.000">
                  <c:v>495.29399999999998</c:v>
                </c:pt>
                <c:pt idx="13988" formatCode="0.000">
                  <c:v>495.31799999999998</c:v>
                </c:pt>
                <c:pt idx="13989" formatCode="0.000">
                  <c:v>495.34100000000001</c:v>
                </c:pt>
                <c:pt idx="13990" formatCode="0.000">
                  <c:v>495.36399999999998</c:v>
                </c:pt>
                <c:pt idx="13991" formatCode="0.000">
                  <c:v>495.392</c:v>
                </c:pt>
                <c:pt idx="13992" formatCode="0.000">
                  <c:v>495.411</c:v>
                </c:pt>
                <c:pt idx="13993" formatCode="0.000">
                  <c:v>495.43400000000003</c:v>
                </c:pt>
                <c:pt idx="13994" formatCode="0.000">
                  <c:v>495.45800000000003</c:v>
                </c:pt>
                <c:pt idx="13995" formatCode="0.000">
                  <c:v>495.48200000000003</c:v>
                </c:pt>
                <c:pt idx="13996" formatCode="0.000">
                  <c:v>495.51</c:v>
                </c:pt>
                <c:pt idx="13997" formatCode="0.000">
                  <c:v>495.536</c:v>
                </c:pt>
                <c:pt idx="13998" formatCode="0.000">
                  <c:v>495.56</c:v>
                </c:pt>
                <c:pt idx="13999" formatCode="0.000">
                  <c:v>495.58</c:v>
                </c:pt>
                <c:pt idx="14000" formatCode="0.000">
                  <c:v>495.60300000000001</c:v>
                </c:pt>
                <c:pt idx="14001" formatCode="0.000">
                  <c:v>495.63400000000001</c:v>
                </c:pt>
                <c:pt idx="14002" formatCode="0.000">
                  <c:v>495.654</c:v>
                </c:pt>
                <c:pt idx="14003" formatCode="0.000">
                  <c:v>495.678</c:v>
                </c:pt>
                <c:pt idx="14004" formatCode="0.000">
                  <c:v>495.70400000000001</c:v>
                </c:pt>
                <c:pt idx="14005" formatCode="0.000">
                  <c:v>495.72899999999998</c:v>
                </c:pt>
                <c:pt idx="14006" formatCode="0.000">
                  <c:v>495.75299999999999</c:v>
                </c:pt>
                <c:pt idx="14007" formatCode="0.000">
                  <c:v>495.779</c:v>
                </c:pt>
                <c:pt idx="14008" formatCode="0.000">
                  <c:v>495.81</c:v>
                </c:pt>
                <c:pt idx="14009" formatCode="0.000">
                  <c:v>495.82799999999997</c:v>
                </c:pt>
                <c:pt idx="14010" formatCode="0.000">
                  <c:v>495.85500000000002</c:v>
                </c:pt>
                <c:pt idx="14011" formatCode="0.000">
                  <c:v>495.88600000000002</c:v>
                </c:pt>
                <c:pt idx="14012" formatCode="0.000">
                  <c:v>495.904</c:v>
                </c:pt>
                <c:pt idx="14013" formatCode="0.000">
                  <c:v>495.93</c:v>
                </c:pt>
                <c:pt idx="14014" formatCode="0.000">
                  <c:v>495.95699999999999</c:v>
                </c:pt>
                <c:pt idx="14015" formatCode="0.000">
                  <c:v>495.98200000000003</c:v>
                </c:pt>
                <c:pt idx="14016" formatCode="0.000">
                  <c:v>496.00700000000001</c:v>
                </c:pt>
                <c:pt idx="14017" formatCode="0.000">
                  <c:v>496.03399999999999</c:v>
                </c:pt>
                <c:pt idx="14018" formatCode="0.000">
                  <c:v>496.06200000000001</c:v>
                </c:pt>
                <c:pt idx="14019" formatCode="0.000">
                  <c:v>496.08499999999998</c:v>
                </c:pt>
                <c:pt idx="14020" formatCode="0.000">
                  <c:v>496.10899999999998</c:v>
                </c:pt>
                <c:pt idx="14021" formatCode="0.000">
                  <c:v>496.13499999999999</c:v>
                </c:pt>
                <c:pt idx="14022" formatCode="0.000">
                  <c:v>496.16300000000001</c:v>
                </c:pt>
                <c:pt idx="14023" formatCode="0.000">
                  <c:v>496.19499999999999</c:v>
                </c:pt>
                <c:pt idx="14024" formatCode="0.000">
                  <c:v>496.214</c:v>
                </c:pt>
                <c:pt idx="14025" formatCode="0.000">
                  <c:v>496.24099999999999</c:v>
                </c:pt>
                <c:pt idx="14026" formatCode="0.000">
                  <c:v>496.26900000000001</c:v>
                </c:pt>
                <c:pt idx="14027" formatCode="0.000">
                  <c:v>496.29500000000002</c:v>
                </c:pt>
                <c:pt idx="14028" formatCode="0.000">
                  <c:v>496.32100000000003</c:v>
                </c:pt>
                <c:pt idx="14029" formatCode="0.000">
                  <c:v>496.34699999999998</c:v>
                </c:pt>
                <c:pt idx="14030" formatCode="0.000">
                  <c:v>496.37400000000002</c:v>
                </c:pt>
                <c:pt idx="14031" formatCode="0.000">
                  <c:v>496.4</c:v>
                </c:pt>
                <c:pt idx="14032" formatCode="0.000">
                  <c:v>496.42599999999999</c:v>
                </c:pt>
                <c:pt idx="14033" formatCode="0.000">
                  <c:v>496.45299999999997</c:v>
                </c:pt>
                <c:pt idx="14034" formatCode="0.000">
                  <c:v>496.47800000000001</c:v>
                </c:pt>
                <c:pt idx="14035" formatCode="0.000">
                  <c:v>496.51100000000002</c:v>
                </c:pt>
                <c:pt idx="14036" formatCode="0.000">
                  <c:v>496.541</c:v>
                </c:pt>
                <c:pt idx="14037" formatCode="0.000">
                  <c:v>496.56799999999998</c:v>
                </c:pt>
                <c:pt idx="14038" formatCode="0.000">
                  <c:v>496.59</c:v>
                </c:pt>
                <c:pt idx="14039" formatCode="0.000">
                  <c:v>496.61700000000002</c:v>
                </c:pt>
                <c:pt idx="14040" formatCode="0.000">
                  <c:v>496.65</c:v>
                </c:pt>
                <c:pt idx="14041" formatCode="0.000">
                  <c:v>496.67200000000003</c:v>
                </c:pt>
                <c:pt idx="14042" formatCode="0.000">
                  <c:v>496.7</c:v>
                </c:pt>
                <c:pt idx="14043" formatCode="0.000">
                  <c:v>496.73500000000001</c:v>
                </c:pt>
                <c:pt idx="14044" formatCode="0.000">
                  <c:v>496.75400000000002</c:v>
                </c:pt>
                <c:pt idx="14045" formatCode="0.000">
                  <c:v>496.78399999999999</c:v>
                </c:pt>
                <c:pt idx="14046" formatCode="0.000">
                  <c:v>496.81099999999998</c:v>
                </c:pt>
                <c:pt idx="14047" formatCode="0.000">
                  <c:v>496.83699999999999</c:v>
                </c:pt>
                <c:pt idx="14048" formatCode="0.000">
                  <c:v>496.86599999999999</c:v>
                </c:pt>
                <c:pt idx="14049" formatCode="0.000">
                  <c:v>496.89400000000001</c:v>
                </c:pt>
                <c:pt idx="14050" formatCode="0.000">
                  <c:v>496.93</c:v>
                </c:pt>
                <c:pt idx="14051" formatCode="0.000">
                  <c:v>496.95</c:v>
                </c:pt>
                <c:pt idx="14052" formatCode="0.000">
                  <c:v>496.97800000000001</c:v>
                </c:pt>
                <c:pt idx="14053" formatCode="0.000">
                  <c:v>497.00799999999998</c:v>
                </c:pt>
                <c:pt idx="14054" formatCode="0.000">
                  <c:v>497.03699999999998</c:v>
                </c:pt>
                <c:pt idx="14055" formatCode="0.000">
                  <c:v>497.06400000000002</c:v>
                </c:pt>
                <c:pt idx="14056" formatCode="0.000">
                  <c:v>497.08800000000002</c:v>
                </c:pt>
                <c:pt idx="14057" formatCode="0.000">
                  <c:v>497.11599999999999</c:v>
                </c:pt>
                <c:pt idx="14058" formatCode="0.000">
                  <c:v>497.15</c:v>
                </c:pt>
                <c:pt idx="14059" formatCode="0.000">
                  <c:v>497.17200000000003</c:v>
                </c:pt>
                <c:pt idx="14060" formatCode="0.000">
                  <c:v>497.197</c:v>
                </c:pt>
                <c:pt idx="14061" formatCode="0.000">
                  <c:v>497.22699999999998</c:v>
                </c:pt>
                <c:pt idx="14062" formatCode="0.000">
                  <c:v>497.255</c:v>
                </c:pt>
                <c:pt idx="14063" formatCode="0.000">
                  <c:v>497.28399999999999</c:v>
                </c:pt>
                <c:pt idx="14064" formatCode="0.000">
                  <c:v>497.31200000000001</c:v>
                </c:pt>
                <c:pt idx="14065" formatCode="0.000">
                  <c:v>497.34100000000001</c:v>
                </c:pt>
                <c:pt idx="14066" formatCode="0.000">
                  <c:v>497.37</c:v>
                </c:pt>
                <c:pt idx="14067" formatCode="0.000">
                  <c:v>497.4</c:v>
                </c:pt>
                <c:pt idx="14068" formatCode="0.000">
                  <c:v>497.43599999999998</c:v>
                </c:pt>
                <c:pt idx="14069" formatCode="0.000">
                  <c:v>497.46499999999997</c:v>
                </c:pt>
                <c:pt idx="14070" formatCode="0.000">
                  <c:v>497.49400000000003</c:v>
                </c:pt>
                <c:pt idx="14071" formatCode="0.000">
                  <c:v>497.52300000000002</c:v>
                </c:pt>
                <c:pt idx="14072" formatCode="0.000">
                  <c:v>497.55200000000002</c:v>
                </c:pt>
                <c:pt idx="14073" formatCode="0.000">
                  <c:v>497.58100000000002</c:v>
                </c:pt>
                <c:pt idx="14074" formatCode="0.000">
                  <c:v>497.60300000000001</c:v>
                </c:pt>
                <c:pt idx="14075" formatCode="0.000">
                  <c:v>497.63200000000001</c:v>
                </c:pt>
                <c:pt idx="14076" formatCode="0.000">
                  <c:v>497.66199999999998</c:v>
                </c:pt>
                <c:pt idx="14077" formatCode="0.000">
                  <c:v>497.69099999999997</c:v>
                </c:pt>
                <c:pt idx="14078" formatCode="0.000">
                  <c:v>497.72399999999999</c:v>
                </c:pt>
                <c:pt idx="14079" formatCode="0.000">
                  <c:v>497.74799999999999</c:v>
                </c:pt>
                <c:pt idx="14080" formatCode="0.000">
                  <c:v>497.77499999999998</c:v>
                </c:pt>
                <c:pt idx="14081" formatCode="0.000">
                  <c:v>497.80200000000002</c:v>
                </c:pt>
                <c:pt idx="14082" formatCode="0.000">
                  <c:v>497.83300000000003</c:v>
                </c:pt>
                <c:pt idx="14083" formatCode="0.000">
                  <c:v>497.858</c:v>
                </c:pt>
                <c:pt idx="14084" formatCode="0.000">
                  <c:v>497.887</c:v>
                </c:pt>
                <c:pt idx="14085" formatCode="0.000">
                  <c:v>497.92</c:v>
                </c:pt>
                <c:pt idx="14086" formatCode="0.000">
                  <c:v>497.94</c:v>
                </c:pt>
                <c:pt idx="14087" formatCode="0.000">
                  <c:v>497.96699999999998</c:v>
                </c:pt>
                <c:pt idx="14088" formatCode="0.000">
                  <c:v>497.99099999999999</c:v>
                </c:pt>
                <c:pt idx="14089" formatCode="0.000">
                  <c:v>498.01799999999997</c:v>
                </c:pt>
                <c:pt idx="14090" formatCode="0.000">
                  <c:v>498.04599999999999</c:v>
                </c:pt>
                <c:pt idx="14091" formatCode="0.000">
                  <c:v>498.07499999999999</c:v>
                </c:pt>
                <c:pt idx="14092" formatCode="0.000">
                  <c:v>498.09899999999999</c:v>
                </c:pt>
                <c:pt idx="14093" formatCode="0.000">
                  <c:v>498.125</c:v>
                </c:pt>
                <c:pt idx="14094" formatCode="0.000">
                  <c:v>498.154</c:v>
                </c:pt>
                <c:pt idx="14095" formatCode="0.000">
                  <c:v>498.18299999999999</c:v>
                </c:pt>
                <c:pt idx="14096" formatCode="0.000">
                  <c:v>498.20800000000003</c:v>
                </c:pt>
                <c:pt idx="14097" formatCode="0.000">
                  <c:v>498.23500000000001</c:v>
                </c:pt>
                <c:pt idx="14098" formatCode="0.000">
                  <c:v>498.27</c:v>
                </c:pt>
                <c:pt idx="14099" formatCode="0.000">
                  <c:v>498.28899999999999</c:v>
                </c:pt>
                <c:pt idx="14100" formatCode="0.000">
                  <c:v>498.31599999999997</c:v>
                </c:pt>
                <c:pt idx="14101" formatCode="0.000">
                  <c:v>498.35199999999998</c:v>
                </c:pt>
                <c:pt idx="14102" formatCode="0.000">
                  <c:v>498.37099999999998</c:v>
                </c:pt>
                <c:pt idx="14103" formatCode="0.000">
                  <c:v>498.39800000000002</c:v>
                </c:pt>
                <c:pt idx="14104" formatCode="0.000">
                  <c:v>498.43200000000002</c:v>
                </c:pt>
                <c:pt idx="14105" formatCode="0.000">
                  <c:v>498.459</c:v>
                </c:pt>
                <c:pt idx="14106" formatCode="0.000">
                  <c:v>498.48599999999999</c:v>
                </c:pt>
                <c:pt idx="14107" formatCode="0.000">
                  <c:v>498.51299999999998</c:v>
                </c:pt>
                <c:pt idx="14108" formatCode="0.000">
                  <c:v>498.54300000000001</c:v>
                </c:pt>
                <c:pt idx="14109" formatCode="0.000">
                  <c:v>498.56900000000002</c:v>
                </c:pt>
                <c:pt idx="14110" formatCode="0.000">
                  <c:v>498.596</c:v>
                </c:pt>
                <c:pt idx="14111" formatCode="0.000">
                  <c:v>498.62200000000001</c:v>
                </c:pt>
                <c:pt idx="14112" formatCode="0.000">
                  <c:v>498.649</c:v>
                </c:pt>
                <c:pt idx="14113" formatCode="0.000">
                  <c:v>498.67599999999999</c:v>
                </c:pt>
                <c:pt idx="14114" formatCode="0.000">
                  <c:v>498.69799999999998</c:v>
                </c:pt>
                <c:pt idx="14115" formatCode="0.000">
                  <c:v>498.73200000000003</c:v>
                </c:pt>
                <c:pt idx="14116" formatCode="0.000">
                  <c:v>498.75099999999998</c:v>
                </c:pt>
                <c:pt idx="14117" formatCode="0.000">
                  <c:v>498.779</c:v>
                </c:pt>
                <c:pt idx="14118" formatCode="0.000">
                  <c:v>498.81299999999999</c:v>
                </c:pt>
                <c:pt idx="14119" formatCode="0.000">
                  <c:v>498.83300000000003</c:v>
                </c:pt>
                <c:pt idx="14120" formatCode="0.000">
                  <c:v>498.86099999999999</c:v>
                </c:pt>
                <c:pt idx="14121" formatCode="0.000">
                  <c:v>498.89400000000001</c:v>
                </c:pt>
                <c:pt idx="14122" formatCode="0.000">
                  <c:v>498.91399999999999</c:v>
                </c:pt>
                <c:pt idx="14123" formatCode="0.000">
                  <c:v>498.94200000000001</c:v>
                </c:pt>
                <c:pt idx="14124" formatCode="0.000">
                  <c:v>498.96899999999999</c:v>
                </c:pt>
                <c:pt idx="14125" formatCode="0.000">
                  <c:v>498.995</c:v>
                </c:pt>
                <c:pt idx="14126" formatCode="0.000">
                  <c:v>499.02199999999999</c:v>
                </c:pt>
                <c:pt idx="14127" formatCode="0.000">
                  <c:v>499.05</c:v>
                </c:pt>
                <c:pt idx="14128" formatCode="0.000">
                  <c:v>499.072</c:v>
                </c:pt>
                <c:pt idx="14129" formatCode="0.000">
                  <c:v>499.1</c:v>
                </c:pt>
                <c:pt idx="14130" formatCode="0.000">
                  <c:v>499.12599999999998</c:v>
                </c:pt>
                <c:pt idx="14131" formatCode="0.000">
                  <c:v>499.15300000000002</c:v>
                </c:pt>
                <c:pt idx="14132" formatCode="0.000">
                  <c:v>499.17899999999997</c:v>
                </c:pt>
                <c:pt idx="14133" formatCode="0.000">
                  <c:v>499.20699999999999</c:v>
                </c:pt>
                <c:pt idx="14134" formatCode="0.000">
                  <c:v>499.23200000000003</c:v>
                </c:pt>
                <c:pt idx="14135" formatCode="0.000">
                  <c:v>499.26</c:v>
                </c:pt>
                <c:pt idx="14136" formatCode="0.000">
                  <c:v>499.29300000000001</c:v>
                </c:pt>
                <c:pt idx="14137" formatCode="0.000">
                  <c:v>499.31099999999998</c:v>
                </c:pt>
                <c:pt idx="14138" formatCode="0.000">
                  <c:v>499.33699999999999</c:v>
                </c:pt>
                <c:pt idx="14139" formatCode="0.000">
                  <c:v>499.37</c:v>
                </c:pt>
                <c:pt idx="14140" formatCode="0.000">
                  <c:v>499.39100000000002</c:v>
                </c:pt>
                <c:pt idx="14141" formatCode="0.000">
                  <c:v>499.416</c:v>
                </c:pt>
                <c:pt idx="14142" formatCode="0.000">
                  <c:v>499.44900000000001</c:v>
                </c:pt>
                <c:pt idx="14143" formatCode="0.000">
                  <c:v>499.47500000000002</c:v>
                </c:pt>
                <c:pt idx="14144" formatCode="0.000">
                  <c:v>499.49799999999999</c:v>
                </c:pt>
                <c:pt idx="14145" formatCode="0.000">
                  <c:v>499.52499999999998</c:v>
                </c:pt>
                <c:pt idx="14146" formatCode="0.000">
                  <c:v>499.55200000000002</c:v>
                </c:pt>
                <c:pt idx="14147" formatCode="0.000">
                  <c:v>499.57799999999997</c:v>
                </c:pt>
                <c:pt idx="14148" formatCode="0.000">
                  <c:v>499.60399999999998</c:v>
                </c:pt>
                <c:pt idx="14149" formatCode="0.000">
                  <c:v>499.62900000000002</c:v>
                </c:pt>
                <c:pt idx="14150" formatCode="0.000">
                  <c:v>499.65600000000001</c:v>
                </c:pt>
                <c:pt idx="14151" formatCode="0.000">
                  <c:v>499.68200000000002</c:v>
                </c:pt>
                <c:pt idx="14152" formatCode="0.000">
                  <c:v>499.70100000000002</c:v>
                </c:pt>
                <c:pt idx="14153" formatCode="0.000">
                  <c:v>499.726</c:v>
                </c:pt>
                <c:pt idx="14154" formatCode="0.000">
                  <c:v>499.75200000000001</c:v>
                </c:pt>
                <c:pt idx="14155" formatCode="0.000">
                  <c:v>499.78399999999999</c:v>
                </c:pt>
                <c:pt idx="14156" formatCode="0.000">
                  <c:v>499.80500000000001</c:v>
                </c:pt>
                <c:pt idx="14157" formatCode="0.000">
                  <c:v>499.82900000000001</c:v>
                </c:pt>
                <c:pt idx="14158" formatCode="0.000">
                  <c:v>499.86099999999999</c:v>
                </c:pt>
                <c:pt idx="14159" formatCode="0.000">
                  <c:v>499.87900000000002</c:v>
                </c:pt>
                <c:pt idx="14160" formatCode="0.000">
                  <c:v>499.904</c:v>
                </c:pt>
                <c:pt idx="14161" formatCode="0.000">
                  <c:v>499.93599999999998</c:v>
                </c:pt>
                <c:pt idx="14162" formatCode="0.000">
                  <c:v>499.95600000000002</c:v>
                </c:pt>
                <c:pt idx="14163" formatCode="0.000">
                  <c:v>499.98099999999999</c:v>
                </c:pt>
                <c:pt idx="14164" formatCode="0.000">
                  <c:v>500.00900000000001</c:v>
                </c:pt>
              </c:numCache>
            </c:numRef>
          </c:xVal>
          <c:yVal>
            <c:numRef>
              <c:f>Лист1!$B$1:$B$14165</c:f>
              <c:numCache>
                <c:formatCode>General</c:formatCode>
                <c:ptCount val="14165"/>
                <c:pt idx="0">
                  <c:v>97</c:v>
                </c:pt>
                <c:pt idx="1">
                  <c:v>97</c:v>
                </c:pt>
                <c:pt idx="2">
                  <c:v>97</c:v>
                </c:pt>
                <c:pt idx="3">
                  <c:v>98</c:v>
                </c:pt>
                <c:pt idx="4">
                  <c:v>98</c:v>
                </c:pt>
                <c:pt idx="5">
                  <c:v>98</c:v>
                </c:pt>
                <c:pt idx="6">
                  <c:v>98</c:v>
                </c:pt>
                <c:pt idx="7">
                  <c:v>98</c:v>
                </c:pt>
                <c:pt idx="8">
                  <c:v>99</c:v>
                </c:pt>
                <c:pt idx="9">
                  <c:v>99</c:v>
                </c:pt>
                <c:pt idx="10">
                  <c:v>99</c:v>
                </c:pt>
                <c:pt idx="11">
                  <c:v>99</c:v>
                </c:pt>
                <c:pt idx="12">
                  <c:v>99</c:v>
                </c:pt>
                <c:pt idx="13">
                  <c:v>99</c:v>
                </c:pt>
                <c:pt idx="14">
                  <c:v>100</c:v>
                </c:pt>
                <c:pt idx="15">
                  <c:v>100</c:v>
                </c:pt>
                <c:pt idx="16">
                  <c:v>100</c:v>
                </c:pt>
                <c:pt idx="17">
                  <c:v>100</c:v>
                </c:pt>
                <c:pt idx="18">
                  <c:v>100</c:v>
                </c:pt>
                <c:pt idx="19">
                  <c:v>100</c:v>
                </c:pt>
                <c:pt idx="20">
                  <c:v>100</c:v>
                </c:pt>
                <c:pt idx="21">
                  <c:v>100</c:v>
                </c:pt>
                <c:pt idx="22">
                  <c:v>101</c:v>
                </c:pt>
                <c:pt idx="23">
                  <c:v>101</c:v>
                </c:pt>
                <c:pt idx="24">
                  <c:v>101</c:v>
                </c:pt>
                <c:pt idx="25">
                  <c:v>101</c:v>
                </c:pt>
                <c:pt idx="26">
                  <c:v>101</c:v>
                </c:pt>
                <c:pt idx="27">
                  <c:v>101</c:v>
                </c:pt>
                <c:pt idx="28">
                  <c:v>102</c:v>
                </c:pt>
                <c:pt idx="29">
                  <c:v>102</c:v>
                </c:pt>
                <c:pt idx="30">
                  <c:v>102</c:v>
                </c:pt>
                <c:pt idx="31">
                  <c:v>102</c:v>
                </c:pt>
                <c:pt idx="32">
                  <c:v>102</c:v>
                </c:pt>
                <c:pt idx="33">
                  <c:v>102</c:v>
                </c:pt>
                <c:pt idx="34">
                  <c:v>103</c:v>
                </c:pt>
                <c:pt idx="35">
                  <c:v>103</c:v>
                </c:pt>
                <c:pt idx="36">
                  <c:v>103</c:v>
                </c:pt>
                <c:pt idx="37">
                  <c:v>103</c:v>
                </c:pt>
                <c:pt idx="38">
                  <c:v>103</c:v>
                </c:pt>
                <c:pt idx="39">
                  <c:v>103</c:v>
                </c:pt>
                <c:pt idx="40">
                  <c:v>104</c:v>
                </c:pt>
                <c:pt idx="41">
                  <c:v>104</c:v>
                </c:pt>
                <c:pt idx="42">
                  <c:v>104</c:v>
                </c:pt>
                <c:pt idx="43">
                  <c:v>104</c:v>
                </c:pt>
                <c:pt idx="44">
                  <c:v>104</c:v>
                </c:pt>
                <c:pt idx="45">
                  <c:v>104</c:v>
                </c:pt>
                <c:pt idx="46">
                  <c:v>104</c:v>
                </c:pt>
                <c:pt idx="47">
                  <c:v>105</c:v>
                </c:pt>
                <c:pt idx="48">
                  <c:v>105</c:v>
                </c:pt>
                <c:pt idx="49">
                  <c:v>105</c:v>
                </c:pt>
                <c:pt idx="50">
                  <c:v>105</c:v>
                </c:pt>
                <c:pt idx="51">
                  <c:v>105</c:v>
                </c:pt>
                <c:pt idx="52">
                  <c:v>106</c:v>
                </c:pt>
                <c:pt idx="53">
                  <c:v>106</c:v>
                </c:pt>
                <c:pt idx="54">
                  <c:v>106</c:v>
                </c:pt>
                <c:pt idx="55">
                  <c:v>106</c:v>
                </c:pt>
                <c:pt idx="56">
                  <c:v>106</c:v>
                </c:pt>
                <c:pt idx="57">
                  <c:v>106</c:v>
                </c:pt>
                <c:pt idx="58">
                  <c:v>107</c:v>
                </c:pt>
                <c:pt idx="59">
                  <c:v>107</c:v>
                </c:pt>
                <c:pt idx="60">
                  <c:v>107</c:v>
                </c:pt>
                <c:pt idx="61">
                  <c:v>107</c:v>
                </c:pt>
                <c:pt idx="62">
                  <c:v>107</c:v>
                </c:pt>
                <c:pt idx="63">
                  <c:v>107</c:v>
                </c:pt>
                <c:pt idx="64">
                  <c:v>108</c:v>
                </c:pt>
                <c:pt idx="65">
                  <c:v>108</c:v>
                </c:pt>
                <c:pt idx="66">
                  <c:v>108</c:v>
                </c:pt>
                <c:pt idx="67">
                  <c:v>108</c:v>
                </c:pt>
                <c:pt idx="68">
                  <c:v>108</c:v>
                </c:pt>
                <c:pt idx="69">
                  <c:v>109</c:v>
                </c:pt>
                <c:pt idx="70">
                  <c:v>109</c:v>
                </c:pt>
                <c:pt idx="71">
                  <c:v>109</c:v>
                </c:pt>
                <c:pt idx="72">
                  <c:v>109</c:v>
                </c:pt>
                <c:pt idx="73">
                  <c:v>109</c:v>
                </c:pt>
                <c:pt idx="74">
                  <c:v>109</c:v>
                </c:pt>
                <c:pt idx="75">
                  <c:v>109</c:v>
                </c:pt>
                <c:pt idx="76">
                  <c:v>109</c:v>
                </c:pt>
                <c:pt idx="77">
                  <c:v>110</c:v>
                </c:pt>
                <c:pt idx="78">
                  <c:v>110</c:v>
                </c:pt>
                <c:pt idx="79">
                  <c:v>110</c:v>
                </c:pt>
                <c:pt idx="80">
                  <c:v>110</c:v>
                </c:pt>
                <c:pt idx="81">
                  <c:v>110</c:v>
                </c:pt>
                <c:pt idx="82">
                  <c:v>110</c:v>
                </c:pt>
                <c:pt idx="83">
                  <c:v>111</c:v>
                </c:pt>
                <c:pt idx="84">
                  <c:v>111</c:v>
                </c:pt>
                <c:pt idx="85">
                  <c:v>111</c:v>
                </c:pt>
                <c:pt idx="86">
                  <c:v>111</c:v>
                </c:pt>
                <c:pt idx="87">
                  <c:v>111</c:v>
                </c:pt>
                <c:pt idx="88">
                  <c:v>111</c:v>
                </c:pt>
                <c:pt idx="89">
                  <c:v>112</c:v>
                </c:pt>
                <c:pt idx="90">
                  <c:v>112</c:v>
                </c:pt>
                <c:pt idx="91">
                  <c:v>112</c:v>
                </c:pt>
                <c:pt idx="92">
                  <c:v>112</c:v>
                </c:pt>
                <c:pt idx="93">
                  <c:v>112</c:v>
                </c:pt>
                <c:pt idx="94">
                  <c:v>113</c:v>
                </c:pt>
                <c:pt idx="95">
                  <c:v>113</c:v>
                </c:pt>
                <c:pt idx="96">
                  <c:v>113</c:v>
                </c:pt>
                <c:pt idx="97">
                  <c:v>113</c:v>
                </c:pt>
                <c:pt idx="98">
                  <c:v>113</c:v>
                </c:pt>
                <c:pt idx="99">
                  <c:v>113</c:v>
                </c:pt>
                <c:pt idx="100">
                  <c:v>114</c:v>
                </c:pt>
                <c:pt idx="101">
                  <c:v>114</c:v>
                </c:pt>
                <c:pt idx="102">
                  <c:v>114</c:v>
                </c:pt>
                <c:pt idx="103">
                  <c:v>114</c:v>
                </c:pt>
                <c:pt idx="104">
                  <c:v>114</c:v>
                </c:pt>
                <c:pt idx="105">
                  <c:v>114</c:v>
                </c:pt>
                <c:pt idx="106">
                  <c:v>115</c:v>
                </c:pt>
                <c:pt idx="107">
                  <c:v>115</c:v>
                </c:pt>
                <c:pt idx="108">
                  <c:v>115</c:v>
                </c:pt>
                <c:pt idx="109">
                  <c:v>115</c:v>
                </c:pt>
                <c:pt idx="110">
                  <c:v>115</c:v>
                </c:pt>
                <c:pt idx="111">
                  <c:v>115</c:v>
                </c:pt>
                <c:pt idx="112">
                  <c:v>115</c:v>
                </c:pt>
                <c:pt idx="113">
                  <c:v>115</c:v>
                </c:pt>
                <c:pt idx="114">
                  <c:v>115</c:v>
                </c:pt>
                <c:pt idx="115">
                  <c:v>115</c:v>
                </c:pt>
                <c:pt idx="116">
                  <c:v>115</c:v>
                </c:pt>
                <c:pt idx="117">
                  <c:v>115</c:v>
                </c:pt>
                <c:pt idx="118">
                  <c:v>115</c:v>
                </c:pt>
                <c:pt idx="119">
                  <c:v>115</c:v>
                </c:pt>
                <c:pt idx="120">
                  <c:v>115</c:v>
                </c:pt>
                <c:pt idx="121">
                  <c:v>115</c:v>
                </c:pt>
                <c:pt idx="122">
                  <c:v>115</c:v>
                </c:pt>
                <c:pt idx="123">
                  <c:v>115</c:v>
                </c:pt>
                <c:pt idx="124">
                  <c:v>115</c:v>
                </c:pt>
                <c:pt idx="125">
                  <c:v>115</c:v>
                </c:pt>
                <c:pt idx="126">
                  <c:v>115</c:v>
                </c:pt>
                <c:pt idx="127">
                  <c:v>115</c:v>
                </c:pt>
                <c:pt idx="128">
                  <c:v>114</c:v>
                </c:pt>
                <c:pt idx="129">
                  <c:v>114</c:v>
                </c:pt>
                <c:pt idx="130">
                  <c:v>114</c:v>
                </c:pt>
                <c:pt idx="131">
                  <c:v>114</c:v>
                </c:pt>
                <c:pt idx="132">
                  <c:v>114</c:v>
                </c:pt>
                <c:pt idx="133">
                  <c:v>114</c:v>
                </c:pt>
                <c:pt idx="134">
                  <c:v>114</c:v>
                </c:pt>
                <c:pt idx="135">
                  <c:v>114</c:v>
                </c:pt>
                <c:pt idx="136">
                  <c:v>114</c:v>
                </c:pt>
                <c:pt idx="137">
                  <c:v>113</c:v>
                </c:pt>
                <c:pt idx="138">
                  <c:v>113</c:v>
                </c:pt>
                <c:pt idx="139">
                  <c:v>113</c:v>
                </c:pt>
                <c:pt idx="140">
                  <c:v>113</c:v>
                </c:pt>
                <c:pt idx="141">
                  <c:v>113</c:v>
                </c:pt>
                <c:pt idx="142">
                  <c:v>113</c:v>
                </c:pt>
                <c:pt idx="143">
                  <c:v>113</c:v>
                </c:pt>
                <c:pt idx="144">
                  <c:v>113</c:v>
                </c:pt>
                <c:pt idx="145">
                  <c:v>112</c:v>
                </c:pt>
                <c:pt idx="146">
                  <c:v>112</c:v>
                </c:pt>
                <c:pt idx="147">
                  <c:v>112</c:v>
                </c:pt>
                <c:pt idx="148">
                  <c:v>112</c:v>
                </c:pt>
                <c:pt idx="149">
                  <c:v>112</c:v>
                </c:pt>
                <c:pt idx="150">
                  <c:v>112</c:v>
                </c:pt>
                <c:pt idx="151">
                  <c:v>112</c:v>
                </c:pt>
                <c:pt idx="152">
                  <c:v>112</c:v>
                </c:pt>
                <c:pt idx="153">
                  <c:v>112</c:v>
                </c:pt>
                <c:pt idx="154">
                  <c:v>112</c:v>
                </c:pt>
                <c:pt idx="155">
                  <c:v>112</c:v>
                </c:pt>
                <c:pt idx="156">
                  <c:v>112</c:v>
                </c:pt>
                <c:pt idx="157">
                  <c:v>112</c:v>
                </c:pt>
                <c:pt idx="158">
                  <c:v>112</c:v>
                </c:pt>
                <c:pt idx="159">
                  <c:v>112</c:v>
                </c:pt>
                <c:pt idx="160">
                  <c:v>112</c:v>
                </c:pt>
                <c:pt idx="161">
                  <c:v>112</c:v>
                </c:pt>
                <c:pt idx="162">
                  <c:v>112</c:v>
                </c:pt>
                <c:pt idx="163">
                  <c:v>112</c:v>
                </c:pt>
                <c:pt idx="164">
                  <c:v>112</c:v>
                </c:pt>
                <c:pt idx="165">
                  <c:v>112</c:v>
                </c:pt>
                <c:pt idx="166">
                  <c:v>112</c:v>
                </c:pt>
                <c:pt idx="167">
                  <c:v>111</c:v>
                </c:pt>
                <c:pt idx="168">
                  <c:v>111</c:v>
                </c:pt>
                <c:pt idx="169">
                  <c:v>111</c:v>
                </c:pt>
                <c:pt idx="170">
                  <c:v>111</c:v>
                </c:pt>
                <c:pt idx="171">
                  <c:v>111</c:v>
                </c:pt>
                <c:pt idx="172">
                  <c:v>111</c:v>
                </c:pt>
                <c:pt idx="173">
                  <c:v>111</c:v>
                </c:pt>
                <c:pt idx="174">
                  <c:v>111</c:v>
                </c:pt>
                <c:pt idx="175">
                  <c:v>111</c:v>
                </c:pt>
                <c:pt idx="176">
                  <c:v>110</c:v>
                </c:pt>
                <c:pt idx="177">
                  <c:v>110</c:v>
                </c:pt>
                <c:pt idx="178">
                  <c:v>110</c:v>
                </c:pt>
                <c:pt idx="179">
                  <c:v>110</c:v>
                </c:pt>
                <c:pt idx="180">
                  <c:v>110</c:v>
                </c:pt>
                <c:pt idx="181">
                  <c:v>110</c:v>
                </c:pt>
                <c:pt idx="182">
                  <c:v>109</c:v>
                </c:pt>
                <c:pt idx="183">
                  <c:v>109</c:v>
                </c:pt>
                <c:pt idx="184">
                  <c:v>109</c:v>
                </c:pt>
                <c:pt idx="185">
                  <c:v>109</c:v>
                </c:pt>
                <c:pt idx="186">
                  <c:v>109</c:v>
                </c:pt>
                <c:pt idx="187">
                  <c:v>109</c:v>
                </c:pt>
                <c:pt idx="188">
                  <c:v>109</c:v>
                </c:pt>
                <c:pt idx="189">
                  <c:v>109</c:v>
                </c:pt>
                <c:pt idx="190">
                  <c:v>108</c:v>
                </c:pt>
                <c:pt idx="191">
                  <c:v>108</c:v>
                </c:pt>
                <c:pt idx="192">
                  <c:v>108</c:v>
                </c:pt>
                <c:pt idx="193">
                  <c:v>108</c:v>
                </c:pt>
                <c:pt idx="194">
                  <c:v>108</c:v>
                </c:pt>
                <c:pt idx="195">
                  <c:v>108</c:v>
                </c:pt>
                <c:pt idx="196">
                  <c:v>108</c:v>
                </c:pt>
                <c:pt idx="197">
                  <c:v>108</c:v>
                </c:pt>
                <c:pt idx="198">
                  <c:v>108</c:v>
                </c:pt>
                <c:pt idx="199">
                  <c:v>107</c:v>
                </c:pt>
                <c:pt idx="200">
                  <c:v>107</c:v>
                </c:pt>
                <c:pt idx="201">
                  <c:v>107</c:v>
                </c:pt>
                <c:pt idx="202">
                  <c:v>107</c:v>
                </c:pt>
                <c:pt idx="203">
                  <c:v>107</c:v>
                </c:pt>
                <c:pt idx="204">
                  <c:v>107</c:v>
                </c:pt>
                <c:pt idx="205">
                  <c:v>107</c:v>
                </c:pt>
                <c:pt idx="206">
                  <c:v>107</c:v>
                </c:pt>
                <c:pt idx="207">
                  <c:v>106</c:v>
                </c:pt>
                <c:pt idx="208">
                  <c:v>106</c:v>
                </c:pt>
                <c:pt idx="209">
                  <c:v>106</c:v>
                </c:pt>
                <c:pt idx="210">
                  <c:v>106</c:v>
                </c:pt>
                <c:pt idx="211">
                  <c:v>106</c:v>
                </c:pt>
                <c:pt idx="212">
                  <c:v>106</c:v>
                </c:pt>
                <c:pt idx="213">
                  <c:v>106</c:v>
                </c:pt>
                <c:pt idx="214">
                  <c:v>106</c:v>
                </c:pt>
                <c:pt idx="215">
                  <c:v>106</c:v>
                </c:pt>
                <c:pt idx="216">
                  <c:v>106</c:v>
                </c:pt>
                <c:pt idx="217">
                  <c:v>105</c:v>
                </c:pt>
                <c:pt idx="218">
                  <c:v>105</c:v>
                </c:pt>
                <c:pt idx="219">
                  <c:v>105</c:v>
                </c:pt>
                <c:pt idx="220">
                  <c:v>105</c:v>
                </c:pt>
                <c:pt idx="221">
                  <c:v>105</c:v>
                </c:pt>
                <c:pt idx="222">
                  <c:v>105</c:v>
                </c:pt>
                <c:pt idx="223">
                  <c:v>105</c:v>
                </c:pt>
                <c:pt idx="224">
                  <c:v>105</c:v>
                </c:pt>
                <c:pt idx="225">
                  <c:v>105</c:v>
                </c:pt>
                <c:pt idx="226">
                  <c:v>105</c:v>
                </c:pt>
                <c:pt idx="227">
                  <c:v>105</c:v>
                </c:pt>
                <c:pt idx="228">
                  <c:v>105</c:v>
                </c:pt>
                <c:pt idx="229">
                  <c:v>105</c:v>
                </c:pt>
                <c:pt idx="230">
                  <c:v>105</c:v>
                </c:pt>
                <c:pt idx="231">
                  <c:v>105</c:v>
                </c:pt>
                <c:pt idx="232">
                  <c:v>105</c:v>
                </c:pt>
                <c:pt idx="233">
                  <c:v>105</c:v>
                </c:pt>
                <c:pt idx="234">
                  <c:v>105</c:v>
                </c:pt>
                <c:pt idx="235">
                  <c:v>105</c:v>
                </c:pt>
                <c:pt idx="236">
                  <c:v>105</c:v>
                </c:pt>
                <c:pt idx="237">
                  <c:v>105</c:v>
                </c:pt>
                <c:pt idx="238">
                  <c:v>105</c:v>
                </c:pt>
                <c:pt idx="239">
                  <c:v>105</c:v>
                </c:pt>
                <c:pt idx="240">
                  <c:v>105</c:v>
                </c:pt>
                <c:pt idx="241">
                  <c:v>105</c:v>
                </c:pt>
                <c:pt idx="242">
                  <c:v>105</c:v>
                </c:pt>
                <c:pt idx="243">
                  <c:v>105</c:v>
                </c:pt>
                <c:pt idx="244">
                  <c:v>105</c:v>
                </c:pt>
                <c:pt idx="245">
                  <c:v>105</c:v>
                </c:pt>
                <c:pt idx="246">
                  <c:v>105</c:v>
                </c:pt>
                <c:pt idx="247">
                  <c:v>106</c:v>
                </c:pt>
                <c:pt idx="248">
                  <c:v>106</c:v>
                </c:pt>
                <c:pt idx="249">
                  <c:v>106</c:v>
                </c:pt>
                <c:pt idx="250">
                  <c:v>106</c:v>
                </c:pt>
                <c:pt idx="251">
                  <c:v>106</c:v>
                </c:pt>
                <c:pt idx="252">
                  <c:v>106</c:v>
                </c:pt>
                <c:pt idx="253">
                  <c:v>106</c:v>
                </c:pt>
                <c:pt idx="254">
                  <c:v>106</c:v>
                </c:pt>
                <c:pt idx="255">
                  <c:v>106</c:v>
                </c:pt>
                <c:pt idx="256">
                  <c:v>106</c:v>
                </c:pt>
                <c:pt idx="257">
                  <c:v>106</c:v>
                </c:pt>
                <c:pt idx="258">
                  <c:v>106</c:v>
                </c:pt>
                <c:pt idx="259">
                  <c:v>106</c:v>
                </c:pt>
                <c:pt idx="260">
                  <c:v>106</c:v>
                </c:pt>
                <c:pt idx="261">
                  <c:v>106</c:v>
                </c:pt>
                <c:pt idx="262">
                  <c:v>106</c:v>
                </c:pt>
                <c:pt idx="263">
                  <c:v>106</c:v>
                </c:pt>
                <c:pt idx="264">
                  <c:v>106</c:v>
                </c:pt>
                <c:pt idx="265">
                  <c:v>106</c:v>
                </c:pt>
                <c:pt idx="266">
                  <c:v>105</c:v>
                </c:pt>
                <c:pt idx="267">
                  <c:v>105</c:v>
                </c:pt>
                <c:pt idx="268">
                  <c:v>105</c:v>
                </c:pt>
                <c:pt idx="269">
                  <c:v>105</c:v>
                </c:pt>
                <c:pt idx="270">
                  <c:v>105</c:v>
                </c:pt>
                <c:pt idx="271">
                  <c:v>105</c:v>
                </c:pt>
                <c:pt idx="272">
                  <c:v>105</c:v>
                </c:pt>
                <c:pt idx="273">
                  <c:v>105</c:v>
                </c:pt>
                <c:pt idx="274">
                  <c:v>104</c:v>
                </c:pt>
                <c:pt idx="275">
                  <c:v>104</c:v>
                </c:pt>
                <c:pt idx="276">
                  <c:v>104</c:v>
                </c:pt>
                <c:pt idx="277">
                  <c:v>104</c:v>
                </c:pt>
                <c:pt idx="278">
                  <c:v>104</c:v>
                </c:pt>
                <c:pt idx="279">
                  <c:v>104</c:v>
                </c:pt>
                <c:pt idx="280">
                  <c:v>104</c:v>
                </c:pt>
                <c:pt idx="281">
                  <c:v>104</c:v>
                </c:pt>
                <c:pt idx="282">
                  <c:v>104</c:v>
                </c:pt>
                <c:pt idx="283">
                  <c:v>103</c:v>
                </c:pt>
                <c:pt idx="284">
                  <c:v>103</c:v>
                </c:pt>
                <c:pt idx="285">
                  <c:v>103</c:v>
                </c:pt>
                <c:pt idx="286">
                  <c:v>103</c:v>
                </c:pt>
                <c:pt idx="287">
                  <c:v>103</c:v>
                </c:pt>
                <c:pt idx="288">
                  <c:v>103</c:v>
                </c:pt>
                <c:pt idx="289">
                  <c:v>103</c:v>
                </c:pt>
                <c:pt idx="290">
                  <c:v>103</c:v>
                </c:pt>
                <c:pt idx="291">
                  <c:v>103</c:v>
                </c:pt>
                <c:pt idx="292">
                  <c:v>103</c:v>
                </c:pt>
                <c:pt idx="293">
                  <c:v>103</c:v>
                </c:pt>
                <c:pt idx="294">
                  <c:v>102</c:v>
                </c:pt>
                <c:pt idx="295">
                  <c:v>102</c:v>
                </c:pt>
                <c:pt idx="296">
                  <c:v>102</c:v>
                </c:pt>
                <c:pt idx="297">
                  <c:v>102</c:v>
                </c:pt>
                <c:pt idx="298">
                  <c:v>102</c:v>
                </c:pt>
                <c:pt idx="299">
                  <c:v>102</c:v>
                </c:pt>
                <c:pt idx="300">
                  <c:v>102</c:v>
                </c:pt>
                <c:pt idx="301">
                  <c:v>102</c:v>
                </c:pt>
                <c:pt idx="302">
                  <c:v>102</c:v>
                </c:pt>
                <c:pt idx="303">
                  <c:v>102</c:v>
                </c:pt>
                <c:pt idx="304">
                  <c:v>102</c:v>
                </c:pt>
                <c:pt idx="305">
                  <c:v>102</c:v>
                </c:pt>
                <c:pt idx="306">
                  <c:v>102</c:v>
                </c:pt>
                <c:pt idx="307">
                  <c:v>102</c:v>
                </c:pt>
                <c:pt idx="308">
                  <c:v>101</c:v>
                </c:pt>
                <c:pt idx="309">
                  <c:v>101</c:v>
                </c:pt>
                <c:pt idx="310">
                  <c:v>101</c:v>
                </c:pt>
                <c:pt idx="311">
                  <c:v>101</c:v>
                </c:pt>
                <c:pt idx="312">
                  <c:v>101</c:v>
                </c:pt>
                <c:pt idx="313">
                  <c:v>101</c:v>
                </c:pt>
                <c:pt idx="314">
                  <c:v>101</c:v>
                </c:pt>
                <c:pt idx="315">
                  <c:v>101</c:v>
                </c:pt>
                <c:pt idx="316">
                  <c:v>101</c:v>
                </c:pt>
                <c:pt idx="317">
                  <c:v>100</c:v>
                </c:pt>
                <c:pt idx="318">
                  <c:v>100</c:v>
                </c:pt>
                <c:pt idx="319">
                  <c:v>100</c:v>
                </c:pt>
                <c:pt idx="320">
                  <c:v>100</c:v>
                </c:pt>
                <c:pt idx="321">
                  <c:v>99</c:v>
                </c:pt>
                <c:pt idx="322">
                  <c:v>99</c:v>
                </c:pt>
                <c:pt idx="323">
                  <c:v>99</c:v>
                </c:pt>
                <c:pt idx="324">
                  <c:v>99</c:v>
                </c:pt>
                <c:pt idx="325">
                  <c:v>99</c:v>
                </c:pt>
                <c:pt idx="326">
                  <c:v>98</c:v>
                </c:pt>
                <c:pt idx="327">
                  <c:v>98</c:v>
                </c:pt>
                <c:pt idx="328">
                  <c:v>98</c:v>
                </c:pt>
                <c:pt idx="329">
                  <c:v>98</c:v>
                </c:pt>
                <c:pt idx="330">
                  <c:v>98</c:v>
                </c:pt>
                <c:pt idx="331">
                  <c:v>98</c:v>
                </c:pt>
                <c:pt idx="332">
                  <c:v>97</c:v>
                </c:pt>
                <c:pt idx="333">
                  <c:v>97</c:v>
                </c:pt>
                <c:pt idx="334">
                  <c:v>97</c:v>
                </c:pt>
                <c:pt idx="335">
                  <c:v>97</c:v>
                </c:pt>
                <c:pt idx="336">
                  <c:v>97</c:v>
                </c:pt>
                <c:pt idx="337">
                  <c:v>97</c:v>
                </c:pt>
                <c:pt idx="338">
                  <c:v>97</c:v>
                </c:pt>
                <c:pt idx="339">
                  <c:v>96</c:v>
                </c:pt>
                <c:pt idx="340">
                  <c:v>96</c:v>
                </c:pt>
                <c:pt idx="341">
                  <c:v>96</c:v>
                </c:pt>
                <c:pt idx="342">
                  <c:v>96</c:v>
                </c:pt>
                <c:pt idx="343">
                  <c:v>96</c:v>
                </c:pt>
                <c:pt idx="344">
                  <c:v>96</c:v>
                </c:pt>
                <c:pt idx="345">
                  <c:v>96</c:v>
                </c:pt>
                <c:pt idx="346">
                  <c:v>95</c:v>
                </c:pt>
                <c:pt idx="347">
                  <c:v>95</c:v>
                </c:pt>
                <c:pt idx="348">
                  <c:v>95</c:v>
                </c:pt>
                <c:pt idx="349">
                  <c:v>95</c:v>
                </c:pt>
                <c:pt idx="350">
                  <c:v>95</c:v>
                </c:pt>
                <c:pt idx="351">
                  <c:v>95</c:v>
                </c:pt>
                <c:pt idx="352">
                  <c:v>94</c:v>
                </c:pt>
                <c:pt idx="353">
                  <c:v>94</c:v>
                </c:pt>
                <c:pt idx="354">
                  <c:v>94</c:v>
                </c:pt>
                <c:pt idx="355">
                  <c:v>94</c:v>
                </c:pt>
                <c:pt idx="356">
                  <c:v>94</c:v>
                </c:pt>
                <c:pt idx="357">
                  <c:v>94</c:v>
                </c:pt>
                <c:pt idx="358">
                  <c:v>93</c:v>
                </c:pt>
                <c:pt idx="359">
                  <c:v>93</c:v>
                </c:pt>
                <c:pt idx="360">
                  <c:v>93</c:v>
                </c:pt>
                <c:pt idx="361">
                  <c:v>93</c:v>
                </c:pt>
                <c:pt idx="362">
                  <c:v>93</c:v>
                </c:pt>
                <c:pt idx="363">
                  <c:v>92</c:v>
                </c:pt>
                <c:pt idx="364">
                  <c:v>92</c:v>
                </c:pt>
                <c:pt idx="365">
                  <c:v>92</c:v>
                </c:pt>
                <c:pt idx="366">
                  <c:v>92</c:v>
                </c:pt>
                <c:pt idx="367">
                  <c:v>92</c:v>
                </c:pt>
                <c:pt idx="368">
                  <c:v>92</c:v>
                </c:pt>
                <c:pt idx="369">
                  <c:v>92</c:v>
                </c:pt>
                <c:pt idx="370">
                  <c:v>91</c:v>
                </c:pt>
                <c:pt idx="371">
                  <c:v>91</c:v>
                </c:pt>
                <c:pt idx="372">
                  <c:v>91</c:v>
                </c:pt>
                <c:pt idx="373">
                  <c:v>91</c:v>
                </c:pt>
                <c:pt idx="374">
                  <c:v>91</c:v>
                </c:pt>
                <c:pt idx="375">
                  <c:v>91</c:v>
                </c:pt>
                <c:pt idx="376">
                  <c:v>91</c:v>
                </c:pt>
                <c:pt idx="377">
                  <c:v>90</c:v>
                </c:pt>
                <c:pt idx="378">
                  <c:v>90</c:v>
                </c:pt>
                <c:pt idx="379">
                  <c:v>90</c:v>
                </c:pt>
                <c:pt idx="380">
                  <c:v>90</c:v>
                </c:pt>
                <c:pt idx="381">
                  <c:v>90</c:v>
                </c:pt>
                <c:pt idx="382">
                  <c:v>90</c:v>
                </c:pt>
                <c:pt idx="383">
                  <c:v>90</c:v>
                </c:pt>
                <c:pt idx="384">
                  <c:v>90</c:v>
                </c:pt>
                <c:pt idx="385">
                  <c:v>90</c:v>
                </c:pt>
                <c:pt idx="386">
                  <c:v>90</c:v>
                </c:pt>
                <c:pt idx="387">
                  <c:v>90</c:v>
                </c:pt>
                <c:pt idx="388">
                  <c:v>90</c:v>
                </c:pt>
                <c:pt idx="389">
                  <c:v>90</c:v>
                </c:pt>
                <c:pt idx="390">
                  <c:v>90</c:v>
                </c:pt>
                <c:pt idx="391">
                  <c:v>90</c:v>
                </c:pt>
                <c:pt idx="392">
                  <c:v>90</c:v>
                </c:pt>
                <c:pt idx="393">
                  <c:v>90</c:v>
                </c:pt>
                <c:pt idx="394">
                  <c:v>90</c:v>
                </c:pt>
                <c:pt idx="395">
                  <c:v>90</c:v>
                </c:pt>
                <c:pt idx="396">
                  <c:v>90</c:v>
                </c:pt>
                <c:pt idx="397">
                  <c:v>90</c:v>
                </c:pt>
                <c:pt idx="398">
                  <c:v>90</c:v>
                </c:pt>
                <c:pt idx="399">
                  <c:v>90</c:v>
                </c:pt>
                <c:pt idx="400">
                  <c:v>90</c:v>
                </c:pt>
                <c:pt idx="401">
                  <c:v>91</c:v>
                </c:pt>
                <c:pt idx="402">
                  <c:v>91</c:v>
                </c:pt>
                <c:pt idx="403">
                  <c:v>91</c:v>
                </c:pt>
                <c:pt idx="404">
                  <c:v>91</c:v>
                </c:pt>
                <c:pt idx="405">
                  <c:v>91</c:v>
                </c:pt>
                <c:pt idx="406">
                  <c:v>91</c:v>
                </c:pt>
                <c:pt idx="407">
                  <c:v>91</c:v>
                </c:pt>
                <c:pt idx="408">
                  <c:v>91</c:v>
                </c:pt>
                <c:pt idx="409">
                  <c:v>91</c:v>
                </c:pt>
                <c:pt idx="410">
                  <c:v>91</c:v>
                </c:pt>
                <c:pt idx="411">
                  <c:v>91</c:v>
                </c:pt>
                <c:pt idx="412">
                  <c:v>91</c:v>
                </c:pt>
                <c:pt idx="413">
                  <c:v>91</c:v>
                </c:pt>
                <c:pt idx="414">
                  <c:v>91</c:v>
                </c:pt>
                <c:pt idx="415">
                  <c:v>91</c:v>
                </c:pt>
                <c:pt idx="416">
                  <c:v>91</c:v>
                </c:pt>
                <c:pt idx="417">
                  <c:v>91</c:v>
                </c:pt>
                <c:pt idx="418">
                  <c:v>91</c:v>
                </c:pt>
                <c:pt idx="419">
                  <c:v>91</c:v>
                </c:pt>
                <c:pt idx="420">
                  <c:v>91</c:v>
                </c:pt>
                <c:pt idx="421">
                  <c:v>91</c:v>
                </c:pt>
                <c:pt idx="422">
                  <c:v>91</c:v>
                </c:pt>
                <c:pt idx="423">
                  <c:v>91</c:v>
                </c:pt>
                <c:pt idx="424">
                  <c:v>91</c:v>
                </c:pt>
                <c:pt idx="425">
                  <c:v>91</c:v>
                </c:pt>
                <c:pt idx="426">
                  <c:v>91</c:v>
                </c:pt>
                <c:pt idx="427">
                  <c:v>91</c:v>
                </c:pt>
                <c:pt idx="428">
                  <c:v>91</c:v>
                </c:pt>
                <c:pt idx="429">
                  <c:v>91</c:v>
                </c:pt>
                <c:pt idx="430">
                  <c:v>91</c:v>
                </c:pt>
                <c:pt idx="431">
                  <c:v>91</c:v>
                </c:pt>
                <c:pt idx="432">
                  <c:v>90</c:v>
                </c:pt>
                <c:pt idx="433">
                  <c:v>90</c:v>
                </c:pt>
                <c:pt idx="434">
                  <c:v>90</c:v>
                </c:pt>
                <c:pt idx="435">
                  <c:v>90</c:v>
                </c:pt>
                <c:pt idx="436">
                  <c:v>90</c:v>
                </c:pt>
                <c:pt idx="437">
                  <c:v>90</c:v>
                </c:pt>
                <c:pt idx="438">
                  <c:v>90</c:v>
                </c:pt>
                <c:pt idx="439">
                  <c:v>90</c:v>
                </c:pt>
                <c:pt idx="440">
                  <c:v>90</c:v>
                </c:pt>
                <c:pt idx="441">
                  <c:v>90</c:v>
                </c:pt>
                <c:pt idx="442">
                  <c:v>89</c:v>
                </c:pt>
                <c:pt idx="443">
                  <c:v>89</c:v>
                </c:pt>
                <c:pt idx="444">
                  <c:v>89</c:v>
                </c:pt>
                <c:pt idx="445">
                  <c:v>89</c:v>
                </c:pt>
                <c:pt idx="446">
                  <c:v>89</c:v>
                </c:pt>
                <c:pt idx="447">
                  <c:v>89</c:v>
                </c:pt>
                <c:pt idx="448">
                  <c:v>89</c:v>
                </c:pt>
                <c:pt idx="449">
                  <c:v>89</c:v>
                </c:pt>
                <c:pt idx="450">
                  <c:v>89</c:v>
                </c:pt>
                <c:pt idx="451">
                  <c:v>88</c:v>
                </c:pt>
                <c:pt idx="452">
                  <c:v>88</c:v>
                </c:pt>
                <c:pt idx="453">
                  <c:v>88</c:v>
                </c:pt>
                <c:pt idx="454">
                  <c:v>88</c:v>
                </c:pt>
                <c:pt idx="455">
                  <c:v>88</c:v>
                </c:pt>
                <c:pt idx="456">
                  <c:v>88</c:v>
                </c:pt>
                <c:pt idx="457">
                  <c:v>88</c:v>
                </c:pt>
                <c:pt idx="458">
                  <c:v>88</c:v>
                </c:pt>
                <c:pt idx="459">
                  <c:v>88</c:v>
                </c:pt>
                <c:pt idx="460">
                  <c:v>88</c:v>
                </c:pt>
                <c:pt idx="461">
                  <c:v>87</c:v>
                </c:pt>
                <c:pt idx="462">
                  <c:v>87</c:v>
                </c:pt>
                <c:pt idx="463">
                  <c:v>87</c:v>
                </c:pt>
                <c:pt idx="464">
                  <c:v>87</c:v>
                </c:pt>
                <c:pt idx="465">
                  <c:v>87</c:v>
                </c:pt>
                <c:pt idx="466">
                  <c:v>87</c:v>
                </c:pt>
                <c:pt idx="467">
                  <c:v>87</c:v>
                </c:pt>
                <c:pt idx="468">
                  <c:v>87</c:v>
                </c:pt>
                <c:pt idx="469">
                  <c:v>86</c:v>
                </c:pt>
                <c:pt idx="470">
                  <c:v>86</c:v>
                </c:pt>
                <c:pt idx="471">
                  <c:v>86</c:v>
                </c:pt>
                <c:pt idx="472">
                  <c:v>86</c:v>
                </c:pt>
                <c:pt idx="473">
                  <c:v>86</c:v>
                </c:pt>
                <c:pt idx="474">
                  <c:v>85</c:v>
                </c:pt>
                <c:pt idx="475">
                  <c:v>85</c:v>
                </c:pt>
                <c:pt idx="476">
                  <c:v>85</c:v>
                </c:pt>
                <c:pt idx="477">
                  <c:v>85</c:v>
                </c:pt>
                <c:pt idx="478">
                  <c:v>85</c:v>
                </c:pt>
                <c:pt idx="479">
                  <c:v>84</c:v>
                </c:pt>
                <c:pt idx="480">
                  <c:v>84</c:v>
                </c:pt>
                <c:pt idx="481">
                  <c:v>84</c:v>
                </c:pt>
                <c:pt idx="482">
                  <c:v>84</c:v>
                </c:pt>
                <c:pt idx="483">
                  <c:v>83</c:v>
                </c:pt>
                <c:pt idx="484">
                  <c:v>83</c:v>
                </c:pt>
                <c:pt idx="485">
                  <c:v>83</c:v>
                </c:pt>
                <c:pt idx="486">
                  <c:v>83</c:v>
                </c:pt>
                <c:pt idx="487">
                  <c:v>82</c:v>
                </c:pt>
                <c:pt idx="488">
                  <c:v>82</c:v>
                </c:pt>
                <c:pt idx="489">
                  <c:v>82</c:v>
                </c:pt>
                <c:pt idx="490">
                  <c:v>82</c:v>
                </c:pt>
                <c:pt idx="491">
                  <c:v>81</c:v>
                </c:pt>
                <c:pt idx="492">
                  <c:v>81</c:v>
                </c:pt>
                <c:pt idx="493">
                  <c:v>81</c:v>
                </c:pt>
                <c:pt idx="494">
                  <c:v>81</c:v>
                </c:pt>
                <c:pt idx="495">
                  <c:v>81</c:v>
                </c:pt>
                <c:pt idx="496">
                  <c:v>81</c:v>
                </c:pt>
                <c:pt idx="497">
                  <c:v>80</c:v>
                </c:pt>
                <c:pt idx="498">
                  <c:v>80</c:v>
                </c:pt>
                <c:pt idx="499">
                  <c:v>80</c:v>
                </c:pt>
                <c:pt idx="500">
                  <c:v>80</c:v>
                </c:pt>
                <c:pt idx="501">
                  <c:v>80</c:v>
                </c:pt>
                <c:pt idx="502">
                  <c:v>80</c:v>
                </c:pt>
                <c:pt idx="503">
                  <c:v>79</c:v>
                </c:pt>
                <c:pt idx="504">
                  <c:v>79</c:v>
                </c:pt>
                <c:pt idx="505">
                  <c:v>79</c:v>
                </c:pt>
                <c:pt idx="506">
                  <c:v>79</c:v>
                </c:pt>
                <c:pt idx="507">
                  <c:v>79</c:v>
                </c:pt>
                <c:pt idx="508">
                  <c:v>79</c:v>
                </c:pt>
                <c:pt idx="509">
                  <c:v>79</c:v>
                </c:pt>
                <c:pt idx="510">
                  <c:v>79</c:v>
                </c:pt>
                <c:pt idx="511">
                  <c:v>79</c:v>
                </c:pt>
                <c:pt idx="512">
                  <c:v>78</c:v>
                </c:pt>
                <c:pt idx="513">
                  <c:v>78</c:v>
                </c:pt>
                <c:pt idx="514">
                  <c:v>78</c:v>
                </c:pt>
                <c:pt idx="515">
                  <c:v>78</c:v>
                </c:pt>
                <c:pt idx="516">
                  <c:v>78</c:v>
                </c:pt>
                <c:pt idx="517">
                  <c:v>78</c:v>
                </c:pt>
                <c:pt idx="518">
                  <c:v>78</c:v>
                </c:pt>
                <c:pt idx="519">
                  <c:v>78</c:v>
                </c:pt>
                <c:pt idx="520">
                  <c:v>78</c:v>
                </c:pt>
                <c:pt idx="521">
                  <c:v>78</c:v>
                </c:pt>
                <c:pt idx="522">
                  <c:v>77</c:v>
                </c:pt>
                <c:pt idx="523">
                  <c:v>77</c:v>
                </c:pt>
                <c:pt idx="524">
                  <c:v>77</c:v>
                </c:pt>
                <c:pt idx="525">
                  <c:v>77</c:v>
                </c:pt>
                <c:pt idx="526">
                  <c:v>77</c:v>
                </c:pt>
                <c:pt idx="527">
                  <c:v>77</c:v>
                </c:pt>
                <c:pt idx="528">
                  <c:v>77</c:v>
                </c:pt>
                <c:pt idx="529">
                  <c:v>76</c:v>
                </c:pt>
                <c:pt idx="530">
                  <c:v>76</c:v>
                </c:pt>
                <c:pt idx="531">
                  <c:v>76</c:v>
                </c:pt>
                <c:pt idx="532">
                  <c:v>76</c:v>
                </c:pt>
                <c:pt idx="533">
                  <c:v>76</c:v>
                </c:pt>
                <c:pt idx="534">
                  <c:v>75</c:v>
                </c:pt>
                <c:pt idx="535">
                  <c:v>75</c:v>
                </c:pt>
                <c:pt idx="536">
                  <c:v>75</c:v>
                </c:pt>
                <c:pt idx="537">
                  <c:v>75</c:v>
                </c:pt>
                <c:pt idx="538">
                  <c:v>75</c:v>
                </c:pt>
                <c:pt idx="539">
                  <c:v>74</c:v>
                </c:pt>
                <c:pt idx="540">
                  <c:v>74</c:v>
                </c:pt>
                <c:pt idx="541">
                  <c:v>74</c:v>
                </c:pt>
                <c:pt idx="542">
                  <c:v>74</c:v>
                </c:pt>
                <c:pt idx="543">
                  <c:v>73</c:v>
                </c:pt>
                <c:pt idx="544">
                  <c:v>73</c:v>
                </c:pt>
                <c:pt idx="545">
                  <c:v>73</c:v>
                </c:pt>
                <c:pt idx="546">
                  <c:v>73</c:v>
                </c:pt>
                <c:pt idx="547">
                  <c:v>73</c:v>
                </c:pt>
                <c:pt idx="548">
                  <c:v>73</c:v>
                </c:pt>
                <c:pt idx="549">
                  <c:v>72</c:v>
                </c:pt>
                <c:pt idx="550">
                  <c:v>72</c:v>
                </c:pt>
                <c:pt idx="551">
                  <c:v>72</c:v>
                </c:pt>
                <c:pt idx="552">
                  <c:v>72</c:v>
                </c:pt>
                <c:pt idx="553">
                  <c:v>72</c:v>
                </c:pt>
                <c:pt idx="554">
                  <c:v>72</c:v>
                </c:pt>
                <c:pt idx="555">
                  <c:v>72</c:v>
                </c:pt>
                <c:pt idx="556">
                  <c:v>72</c:v>
                </c:pt>
                <c:pt idx="557">
                  <c:v>72</c:v>
                </c:pt>
                <c:pt idx="558">
                  <c:v>71</c:v>
                </c:pt>
                <c:pt idx="559">
                  <c:v>71</c:v>
                </c:pt>
                <c:pt idx="560">
                  <c:v>71</c:v>
                </c:pt>
                <c:pt idx="561">
                  <c:v>71</c:v>
                </c:pt>
                <c:pt idx="562">
                  <c:v>71</c:v>
                </c:pt>
                <c:pt idx="563">
                  <c:v>71</c:v>
                </c:pt>
                <c:pt idx="564">
                  <c:v>71</c:v>
                </c:pt>
                <c:pt idx="565">
                  <c:v>71</c:v>
                </c:pt>
                <c:pt idx="566">
                  <c:v>71</c:v>
                </c:pt>
                <c:pt idx="567">
                  <c:v>71</c:v>
                </c:pt>
                <c:pt idx="568">
                  <c:v>71</c:v>
                </c:pt>
                <c:pt idx="569">
                  <c:v>71</c:v>
                </c:pt>
                <c:pt idx="570">
                  <c:v>71</c:v>
                </c:pt>
                <c:pt idx="571">
                  <c:v>72</c:v>
                </c:pt>
                <c:pt idx="572">
                  <c:v>72</c:v>
                </c:pt>
                <c:pt idx="573">
                  <c:v>72</c:v>
                </c:pt>
                <c:pt idx="574">
                  <c:v>72</c:v>
                </c:pt>
                <c:pt idx="575">
                  <c:v>72</c:v>
                </c:pt>
                <c:pt idx="576">
                  <c:v>72</c:v>
                </c:pt>
                <c:pt idx="577">
                  <c:v>72</c:v>
                </c:pt>
                <c:pt idx="578">
                  <c:v>72</c:v>
                </c:pt>
                <c:pt idx="579">
                  <c:v>72</c:v>
                </c:pt>
                <c:pt idx="580">
                  <c:v>73</c:v>
                </c:pt>
                <c:pt idx="581">
                  <c:v>73</c:v>
                </c:pt>
                <c:pt idx="582">
                  <c:v>73</c:v>
                </c:pt>
                <c:pt idx="583">
                  <c:v>73</c:v>
                </c:pt>
                <c:pt idx="584">
                  <c:v>73</c:v>
                </c:pt>
                <c:pt idx="585">
                  <c:v>73</c:v>
                </c:pt>
                <c:pt idx="586">
                  <c:v>73</c:v>
                </c:pt>
                <c:pt idx="587">
                  <c:v>73</c:v>
                </c:pt>
                <c:pt idx="588">
                  <c:v>73</c:v>
                </c:pt>
                <c:pt idx="589">
                  <c:v>73</c:v>
                </c:pt>
                <c:pt idx="590">
                  <c:v>74</c:v>
                </c:pt>
                <c:pt idx="591">
                  <c:v>74</c:v>
                </c:pt>
                <c:pt idx="592">
                  <c:v>74</c:v>
                </c:pt>
                <c:pt idx="593">
                  <c:v>74</c:v>
                </c:pt>
                <c:pt idx="594">
                  <c:v>74</c:v>
                </c:pt>
                <c:pt idx="595">
                  <c:v>74</c:v>
                </c:pt>
                <c:pt idx="596">
                  <c:v>74</c:v>
                </c:pt>
                <c:pt idx="597">
                  <c:v>74</c:v>
                </c:pt>
                <c:pt idx="598">
                  <c:v>74</c:v>
                </c:pt>
                <c:pt idx="599">
                  <c:v>74</c:v>
                </c:pt>
                <c:pt idx="600">
                  <c:v>74</c:v>
                </c:pt>
                <c:pt idx="601">
                  <c:v>74</c:v>
                </c:pt>
                <c:pt idx="602">
                  <c:v>74</c:v>
                </c:pt>
                <c:pt idx="603">
                  <c:v>74</c:v>
                </c:pt>
                <c:pt idx="604">
                  <c:v>74</c:v>
                </c:pt>
                <c:pt idx="605">
                  <c:v>74</c:v>
                </c:pt>
                <c:pt idx="606">
                  <c:v>74</c:v>
                </c:pt>
                <c:pt idx="607">
                  <c:v>75</c:v>
                </c:pt>
                <c:pt idx="608">
                  <c:v>75</c:v>
                </c:pt>
                <c:pt idx="609">
                  <c:v>75</c:v>
                </c:pt>
                <c:pt idx="610">
                  <c:v>75</c:v>
                </c:pt>
                <c:pt idx="611">
                  <c:v>75</c:v>
                </c:pt>
                <c:pt idx="612">
                  <c:v>75</c:v>
                </c:pt>
                <c:pt idx="613">
                  <c:v>75</c:v>
                </c:pt>
                <c:pt idx="614">
                  <c:v>75</c:v>
                </c:pt>
                <c:pt idx="615">
                  <c:v>75</c:v>
                </c:pt>
                <c:pt idx="616">
                  <c:v>75</c:v>
                </c:pt>
                <c:pt idx="617">
                  <c:v>75</c:v>
                </c:pt>
                <c:pt idx="618">
                  <c:v>75</c:v>
                </c:pt>
                <c:pt idx="619">
                  <c:v>75</c:v>
                </c:pt>
                <c:pt idx="620">
                  <c:v>75</c:v>
                </c:pt>
                <c:pt idx="621">
                  <c:v>75</c:v>
                </c:pt>
                <c:pt idx="622">
                  <c:v>76</c:v>
                </c:pt>
                <c:pt idx="623">
                  <c:v>76</c:v>
                </c:pt>
                <c:pt idx="624">
                  <c:v>76</c:v>
                </c:pt>
                <c:pt idx="625">
                  <c:v>76</c:v>
                </c:pt>
                <c:pt idx="626">
                  <c:v>76</c:v>
                </c:pt>
                <c:pt idx="627">
                  <c:v>76</c:v>
                </c:pt>
                <c:pt idx="628">
                  <c:v>76</c:v>
                </c:pt>
                <c:pt idx="629">
                  <c:v>76</c:v>
                </c:pt>
                <c:pt idx="630">
                  <c:v>76</c:v>
                </c:pt>
                <c:pt idx="631">
                  <c:v>76</c:v>
                </c:pt>
                <c:pt idx="632">
                  <c:v>76</c:v>
                </c:pt>
                <c:pt idx="633">
                  <c:v>76</c:v>
                </c:pt>
                <c:pt idx="634">
                  <c:v>76</c:v>
                </c:pt>
                <c:pt idx="635">
                  <c:v>76</c:v>
                </c:pt>
                <c:pt idx="636">
                  <c:v>76</c:v>
                </c:pt>
                <c:pt idx="637">
                  <c:v>76</c:v>
                </c:pt>
                <c:pt idx="638">
                  <c:v>77</c:v>
                </c:pt>
                <c:pt idx="639">
                  <c:v>77</c:v>
                </c:pt>
                <c:pt idx="640">
                  <c:v>77</c:v>
                </c:pt>
                <c:pt idx="641">
                  <c:v>77</c:v>
                </c:pt>
                <c:pt idx="642">
                  <c:v>77</c:v>
                </c:pt>
                <c:pt idx="643">
                  <c:v>77</c:v>
                </c:pt>
                <c:pt idx="644">
                  <c:v>77</c:v>
                </c:pt>
                <c:pt idx="645">
                  <c:v>77</c:v>
                </c:pt>
                <c:pt idx="646">
                  <c:v>77</c:v>
                </c:pt>
                <c:pt idx="647">
                  <c:v>77</c:v>
                </c:pt>
                <c:pt idx="648">
                  <c:v>78</c:v>
                </c:pt>
                <c:pt idx="649">
                  <c:v>78</c:v>
                </c:pt>
                <c:pt idx="650">
                  <c:v>78</c:v>
                </c:pt>
                <c:pt idx="651">
                  <c:v>78</c:v>
                </c:pt>
                <c:pt idx="652">
                  <c:v>78</c:v>
                </c:pt>
                <c:pt idx="653">
                  <c:v>78</c:v>
                </c:pt>
                <c:pt idx="654">
                  <c:v>79</c:v>
                </c:pt>
                <c:pt idx="655">
                  <c:v>79</c:v>
                </c:pt>
                <c:pt idx="656">
                  <c:v>79</c:v>
                </c:pt>
                <c:pt idx="657">
                  <c:v>79</c:v>
                </c:pt>
                <c:pt idx="658">
                  <c:v>80</c:v>
                </c:pt>
                <c:pt idx="659">
                  <c:v>80</c:v>
                </c:pt>
                <c:pt idx="660">
                  <c:v>80</c:v>
                </c:pt>
                <c:pt idx="661">
                  <c:v>80</c:v>
                </c:pt>
                <c:pt idx="662">
                  <c:v>80</c:v>
                </c:pt>
                <c:pt idx="663">
                  <c:v>81</c:v>
                </c:pt>
                <c:pt idx="664">
                  <c:v>81</c:v>
                </c:pt>
                <c:pt idx="665">
                  <c:v>81</c:v>
                </c:pt>
                <c:pt idx="666">
                  <c:v>81</c:v>
                </c:pt>
                <c:pt idx="667">
                  <c:v>81</c:v>
                </c:pt>
                <c:pt idx="668">
                  <c:v>82</c:v>
                </c:pt>
                <c:pt idx="669">
                  <c:v>82</c:v>
                </c:pt>
                <c:pt idx="670">
                  <c:v>82</c:v>
                </c:pt>
                <c:pt idx="671">
                  <c:v>82</c:v>
                </c:pt>
                <c:pt idx="672">
                  <c:v>82</c:v>
                </c:pt>
                <c:pt idx="673">
                  <c:v>82</c:v>
                </c:pt>
                <c:pt idx="674">
                  <c:v>82</c:v>
                </c:pt>
                <c:pt idx="675">
                  <c:v>82</c:v>
                </c:pt>
                <c:pt idx="676">
                  <c:v>82</c:v>
                </c:pt>
                <c:pt idx="677">
                  <c:v>82</c:v>
                </c:pt>
                <c:pt idx="678">
                  <c:v>82</c:v>
                </c:pt>
                <c:pt idx="679">
                  <c:v>82</c:v>
                </c:pt>
                <c:pt idx="680">
                  <c:v>82</c:v>
                </c:pt>
                <c:pt idx="681">
                  <c:v>82</c:v>
                </c:pt>
                <c:pt idx="682">
                  <c:v>82</c:v>
                </c:pt>
                <c:pt idx="683">
                  <c:v>82</c:v>
                </c:pt>
                <c:pt idx="684">
                  <c:v>82</c:v>
                </c:pt>
                <c:pt idx="685">
                  <c:v>82</c:v>
                </c:pt>
                <c:pt idx="686">
                  <c:v>82</c:v>
                </c:pt>
                <c:pt idx="687">
                  <c:v>82</c:v>
                </c:pt>
                <c:pt idx="688">
                  <c:v>82</c:v>
                </c:pt>
                <c:pt idx="689">
                  <c:v>82</c:v>
                </c:pt>
                <c:pt idx="690">
                  <c:v>82</c:v>
                </c:pt>
                <c:pt idx="691">
                  <c:v>82</c:v>
                </c:pt>
                <c:pt idx="692">
                  <c:v>82</c:v>
                </c:pt>
                <c:pt idx="693">
                  <c:v>82</c:v>
                </c:pt>
                <c:pt idx="694">
                  <c:v>82</c:v>
                </c:pt>
                <c:pt idx="695">
                  <c:v>82</c:v>
                </c:pt>
                <c:pt idx="696">
                  <c:v>82</c:v>
                </c:pt>
                <c:pt idx="697">
                  <c:v>82</c:v>
                </c:pt>
                <c:pt idx="698">
                  <c:v>82</c:v>
                </c:pt>
                <c:pt idx="699">
                  <c:v>82</c:v>
                </c:pt>
                <c:pt idx="700">
                  <c:v>82</c:v>
                </c:pt>
                <c:pt idx="701">
                  <c:v>82</c:v>
                </c:pt>
                <c:pt idx="702">
                  <c:v>82</c:v>
                </c:pt>
                <c:pt idx="703">
                  <c:v>82</c:v>
                </c:pt>
                <c:pt idx="704">
                  <c:v>82</c:v>
                </c:pt>
                <c:pt idx="705">
                  <c:v>82</c:v>
                </c:pt>
                <c:pt idx="706">
                  <c:v>82</c:v>
                </c:pt>
                <c:pt idx="707">
                  <c:v>82</c:v>
                </c:pt>
                <c:pt idx="708">
                  <c:v>82</c:v>
                </c:pt>
                <c:pt idx="709">
                  <c:v>83</c:v>
                </c:pt>
                <c:pt idx="710">
                  <c:v>83</c:v>
                </c:pt>
                <c:pt idx="711">
                  <c:v>83</c:v>
                </c:pt>
                <c:pt idx="712">
                  <c:v>83</c:v>
                </c:pt>
                <c:pt idx="713">
                  <c:v>83</c:v>
                </c:pt>
                <c:pt idx="714">
                  <c:v>84</c:v>
                </c:pt>
                <c:pt idx="715">
                  <c:v>84</c:v>
                </c:pt>
                <c:pt idx="716">
                  <c:v>84</c:v>
                </c:pt>
                <c:pt idx="717">
                  <c:v>84</c:v>
                </c:pt>
                <c:pt idx="718">
                  <c:v>85</c:v>
                </c:pt>
                <c:pt idx="719">
                  <c:v>85</c:v>
                </c:pt>
                <c:pt idx="720">
                  <c:v>86</c:v>
                </c:pt>
                <c:pt idx="721">
                  <c:v>86</c:v>
                </c:pt>
                <c:pt idx="722">
                  <c:v>86</c:v>
                </c:pt>
                <c:pt idx="723">
                  <c:v>87</c:v>
                </c:pt>
                <c:pt idx="724">
                  <c:v>87</c:v>
                </c:pt>
                <c:pt idx="725">
                  <c:v>87</c:v>
                </c:pt>
                <c:pt idx="726">
                  <c:v>88</c:v>
                </c:pt>
                <c:pt idx="727">
                  <c:v>88</c:v>
                </c:pt>
                <c:pt idx="728">
                  <c:v>88</c:v>
                </c:pt>
                <c:pt idx="729">
                  <c:v>89</c:v>
                </c:pt>
                <c:pt idx="730">
                  <c:v>89</c:v>
                </c:pt>
                <c:pt idx="731">
                  <c:v>89</c:v>
                </c:pt>
                <c:pt idx="732">
                  <c:v>90</c:v>
                </c:pt>
                <c:pt idx="733">
                  <c:v>90</c:v>
                </c:pt>
                <c:pt idx="734">
                  <c:v>90</c:v>
                </c:pt>
                <c:pt idx="735">
                  <c:v>91</c:v>
                </c:pt>
                <c:pt idx="736">
                  <c:v>91</c:v>
                </c:pt>
                <c:pt idx="737">
                  <c:v>91</c:v>
                </c:pt>
                <c:pt idx="738">
                  <c:v>91</c:v>
                </c:pt>
                <c:pt idx="739">
                  <c:v>92</c:v>
                </c:pt>
                <c:pt idx="740">
                  <c:v>92</c:v>
                </c:pt>
                <c:pt idx="741">
                  <c:v>92</c:v>
                </c:pt>
                <c:pt idx="742">
                  <c:v>92</c:v>
                </c:pt>
                <c:pt idx="743">
                  <c:v>93</c:v>
                </c:pt>
                <c:pt idx="744">
                  <c:v>93</c:v>
                </c:pt>
                <c:pt idx="745">
                  <c:v>93</c:v>
                </c:pt>
                <c:pt idx="746">
                  <c:v>93</c:v>
                </c:pt>
                <c:pt idx="747">
                  <c:v>93</c:v>
                </c:pt>
                <c:pt idx="748">
                  <c:v>93</c:v>
                </c:pt>
                <c:pt idx="749">
                  <c:v>93</c:v>
                </c:pt>
                <c:pt idx="750">
                  <c:v>93</c:v>
                </c:pt>
                <c:pt idx="751">
                  <c:v>94</c:v>
                </c:pt>
                <c:pt idx="752">
                  <c:v>94</c:v>
                </c:pt>
                <c:pt idx="753">
                  <c:v>94</c:v>
                </c:pt>
                <c:pt idx="754">
                  <c:v>94</c:v>
                </c:pt>
                <c:pt idx="755">
                  <c:v>94</c:v>
                </c:pt>
                <c:pt idx="756">
                  <c:v>94</c:v>
                </c:pt>
                <c:pt idx="757">
                  <c:v>94</c:v>
                </c:pt>
                <c:pt idx="758">
                  <c:v>94</c:v>
                </c:pt>
                <c:pt idx="759">
                  <c:v>94</c:v>
                </c:pt>
                <c:pt idx="760">
                  <c:v>95</c:v>
                </c:pt>
                <c:pt idx="761">
                  <c:v>95</c:v>
                </c:pt>
                <c:pt idx="762">
                  <c:v>95</c:v>
                </c:pt>
                <c:pt idx="763">
                  <c:v>95</c:v>
                </c:pt>
                <c:pt idx="764">
                  <c:v>95</c:v>
                </c:pt>
                <c:pt idx="765">
                  <c:v>95</c:v>
                </c:pt>
                <c:pt idx="766">
                  <c:v>95</c:v>
                </c:pt>
                <c:pt idx="767">
                  <c:v>96</c:v>
                </c:pt>
                <c:pt idx="768">
                  <c:v>96</c:v>
                </c:pt>
                <c:pt idx="769">
                  <c:v>96</c:v>
                </c:pt>
                <c:pt idx="770">
                  <c:v>97</c:v>
                </c:pt>
                <c:pt idx="771">
                  <c:v>97</c:v>
                </c:pt>
                <c:pt idx="772">
                  <c:v>97</c:v>
                </c:pt>
                <c:pt idx="773">
                  <c:v>97</c:v>
                </c:pt>
                <c:pt idx="774">
                  <c:v>98</c:v>
                </c:pt>
                <c:pt idx="775">
                  <c:v>98</c:v>
                </c:pt>
                <c:pt idx="776">
                  <c:v>98</c:v>
                </c:pt>
                <c:pt idx="777">
                  <c:v>99</c:v>
                </c:pt>
                <c:pt idx="778">
                  <c:v>99</c:v>
                </c:pt>
                <c:pt idx="779">
                  <c:v>99</c:v>
                </c:pt>
                <c:pt idx="780">
                  <c:v>100</c:v>
                </c:pt>
                <c:pt idx="781">
                  <c:v>100</c:v>
                </c:pt>
                <c:pt idx="782">
                  <c:v>100</c:v>
                </c:pt>
                <c:pt idx="783">
                  <c:v>101</c:v>
                </c:pt>
                <c:pt idx="784">
                  <c:v>101</c:v>
                </c:pt>
                <c:pt idx="785">
                  <c:v>101</c:v>
                </c:pt>
                <c:pt idx="786">
                  <c:v>101</c:v>
                </c:pt>
                <c:pt idx="787">
                  <c:v>102</c:v>
                </c:pt>
                <c:pt idx="788">
                  <c:v>102</c:v>
                </c:pt>
                <c:pt idx="789">
                  <c:v>102</c:v>
                </c:pt>
                <c:pt idx="790">
                  <c:v>102</c:v>
                </c:pt>
                <c:pt idx="791">
                  <c:v>102</c:v>
                </c:pt>
                <c:pt idx="792">
                  <c:v>103</c:v>
                </c:pt>
                <c:pt idx="793">
                  <c:v>103</c:v>
                </c:pt>
                <c:pt idx="794">
                  <c:v>103</c:v>
                </c:pt>
                <c:pt idx="795">
                  <c:v>103</c:v>
                </c:pt>
                <c:pt idx="796">
                  <c:v>103</c:v>
                </c:pt>
                <c:pt idx="797">
                  <c:v>104</c:v>
                </c:pt>
                <c:pt idx="798">
                  <c:v>104</c:v>
                </c:pt>
                <c:pt idx="799">
                  <c:v>104</c:v>
                </c:pt>
                <c:pt idx="800">
                  <c:v>104</c:v>
                </c:pt>
                <c:pt idx="801">
                  <c:v>104</c:v>
                </c:pt>
                <c:pt idx="802">
                  <c:v>105</c:v>
                </c:pt>
                <c:pt idx="803">
                  <c:v>105</c:v>
                </c:pt>
                <c:pt idx="804">
                  <c:v>105</c:v>
                </c:pt>
                <c:pt idx="805">
                  <c:v>105</c:v>
                </c:pt>
                <c:pt idx="806">
                  <c:v>106</c:v>
                </c:pt>
                <c:pt idx="807">
                  <c:v>106</c:v>
                </c:pt>
                <c:pt idx="808">
                  <c:v>106</c:v>
                </c:pt>
                <c:pt idx="809">
                  <c:v>106</c:v>
                </c:pt>
                <c:pt idx="810">
                  <c:v>106</c:v>
                </c:pt>
                <c:pt idx="811">
                  <c:v>107</c:v>
                </c:pt>
                <c:pt idx="812">
                  <c:v>107</c:v>
                </c:pt>
                <c:pt idx="813">
                  <c:v>107</c:v>
                </c:pt>
                <c:pt idx="814">
                  <c:v>107</c:v>
                </c:pt>
                <c:pt idx="815">
                  <c:v>107</c:v>
                </c:pt>
                <c:pt idx="816">
                  <c:v>107</c:v>
                </c:pt>
                <c:pt idx="817">
                  <c:v>107</c:v>
                </c:pt>
                <c:pt idx="818">
                  <c:v>107</c:v>
                </c:pt>
                <c:pt idx="819">
                  <c:v>107</c:v>
                </c:pt>
                <c:pt idx="820">
                  <c:v>108</c:v>
                </c:pt>
                <c:pt idx="821">
                  <c:v>108</c:v>
                </c:pt>
                <c:pt idx="822">
                  <c:v>108</c:v>
                </c:pt>
                <c:pt idx="823">
                  <c:v>108</c:v>
                </c:pt>
                <c:pt idx="824">
                  <c:v>108</c:v>
                </c:pt>
                <c:pt idx="825">
                  <c:v>108</c:v>
                </c:pt>
                <c:pt idx="826">
                  <c:v>108</c:v>
                </c:pt>
                <c:pt idx="827">
                  <c:v>108</c:v>
                </c:pt>
                <c:pt idx="828">
                  <c:v>108</c:v>
                </c:pt>
                <c:pt idx="829">
                  <c:v>108</c:v>
                </c:pt>
                <c:pt idx="830">
                  <c:v>108</c:v>
                </c:pt>
                <c:pt idx="831">
                  <c:v>108</c:v>
                </c:pt>
                <c:pt idx="832">
                  <c:v>108</c:v>
                </c:pt>
                <c:pt idx="833">
                  <c:v>108</c:v>
                </c:pt>
                <c:pt idx="834">
                  <c:v>108</c:v>
                </c:pt>
                <c:pt idx="835">
                  <c:v>109</c:v>
                </c:pt>
                <c:pt idx="836">
                  <c:v>109</c:v>
                </c:pt>
                <c:pt idx="837">
                  <c:v>109</c:v>
                </c:pt>
                <c:pt idx="838">
                  <c:v>109</c:v>
                </c:pt>
                <c:pt idx="839">
                  <c:v>109</c:v>
                </c:pt>
                <c:pt idx="840">
                  <c:v>109</c:v>
                </c:pt>
                <c:pt idx="841">
                  <c:v>109</c:v>
                </c:pt>
                <c:pt idx="842">
                  <c:v>109</c:v>
                </c:pt>
                <c:pt idx="843">
                  <c:v>109</c:v>
                </c:pt>
                <c:pt idx="844">
                  <c:v>110</c:v>
                </c:pt>
                <c:pt idx="845">
                  <c:v>110</c:v>
                </c:pt>
                <c:pt idx="846">
                  <c:v>110</c:v>
                </c:pt>
                <c:pt idx="847">
                  <c:v>110</c:v>
                </c:pt>
                <c:pt idx="848">
                  <c:v>110</c:v>
                </c:pt>
                <c:pt idx="849">
                  <c:v>110</c:v>
                </c:pt>
                <c:pt idx="850">
                  <c:v>110</c:v>
                </c:pt>
                <c:pt idx="851">
                  <c:v>111</c:v>
                </c:pt>
                <c:pt idx="852">
                  <c:v>111</c:v>
                </c:pt>
                <c:pt idx="853">
                  <c:v>111</c:v>
                </c:pt>
                <c:pt idx="854">
                  <c:v>111</c:v>
                </c:pt>
                <c:pt idx="855">
                  <c:v>111</c:v>
                </c:pt>
                <c:pt idx="856">
                  <c:v>111</c:v>
                </c:pt>
                <c:pt idx="857">
                  <c:v>111</c:v>
                </c:pt>
                <c:pt idx="858">
                  <c:v>111</c:v>
                </c:pt>
                <c:pt idx="859">
                  <c:v>111</c:v>
                </c:pt>
                <c:pt idx="860">
                  <c:v>112</c:v>
                </c:pt>
                <c:pt idx="861">
                  <c:v>112</c:v>
                </c:pt>
                <c:pt idx="862">
                  <c:v>112</c:v>
                </c:pt>
                <c:pt idx="863">
                  <c:v>112</c:v>
                </c:pt>
                <c:pt idx="864">
                  <c:v>112</c:v>
                </c:pt>
                <c:pt idx="865">
                  <c:v>112</c:v>
                </c:pt>
                <c:pt idx="866">
                  <c:v>112</c:v>
                </c:pt>
                <c:pt idx="867">
                  <c:v>112</c:v>
                </c:pt>
                <c:pt idx="868">
                  <c:v>112</c:v>
                </c:pt>
                <c:pt idx="869">
                  <c:v>112</c:v>
                </c:pt>
                <c:pt idx="870">
                  <c:v>112</c:v>
                </c:pt>
                <c:pt idx="871">
                  <c:v>112</c:v>
                </c:pt>
                <c:pt idx="872">
                  <c:v>112</c:v>
                </c:pt>
                <c:pt idx="873">
                  <c:v>113</c:v>
                </c:pt>
                <c:pt idx="874">
                  <c:v>113</c:v>
                </c:pt>
                <c:pt idx="875">
                  <c:v>113</c:v>
                </c:pt>
                <c:pt idx="876">
                  <c:v>113</c:v>
                </c:pt>
                <c:pt idx="877">
                  <c:v>113</c:v>
                </c:pt>
                <c:pt idx="878">
                  <c:v>113</c:v>
                </c:pt>
                <c:pt idx="879">
                  <c:v>113</c:v>
                </c:pt>
                <c:pt idx="880">
                  <c:v>113</c:v>
                </c:pt>
                <c:pt idx="881">
                  <c:v>113</c:v>
                </c:pt>
                <c:pt idx="882">
                  <c:v>112</c:v>
                </c:pt>
                <c:pt idx="883">
                  <c:v>112</c:v>
                </c:pt>
                <c:pt idx="884">
                  <c:v>112</c:v>
                </c:pt>
                <c:pt idx="885">
                  <c:v>112</c:v>
                </c:pt>
                <c:pt idx="886">
                  <c:v>112</c:v>
                </c:pt>
                <c:pt idx="887">
                  <c:v>112</c:v>
                </c:pt>
                <c:pt idx="888">
                  <c:v>112</c:v>
                </c:pt>
                <c:pt idx="889">
                  <c:v>112</c:v>
                </c:pt>
                <c:pt idx="890">
                  <c:v>112</c:v>
                </c:pt>
                <c:pt idx="891">
                  <c:v>111</c:v>
                </c:pt>
                <c:pt idx="892">
                  <c:v>111</c:v>
                </c:pt>
                <c:pt idx="893">
                  <c:v>111</c:v>
                </c:pt>
                <c:pt idx="894">
                  <c:v>111</c:v>
                </c:pt>
                <c:pt idx="895">
                  <c:v>111</c:v>
                </c:pt>
                <c:pt idx="896">
                  <c:v>111</c:v>
                </c:pt>
                <c:pt idx="897">
                  <c:v>111</c:v>
                </c:pt>
                <c:pt idx="898">
                  <c:v>111</c:v>
                </c:pt>
                <c:pt idx="899">
                  <c:v>111</c:v>
                </c:pt>
                <c:pt idx="900">
                  <c:v>111</c:v>
                </c:pt>
                <c:pt idx="901">
                  <c:v>111</c:v>
                </c:pt>
                <c:pt idx="902">
                  <c:v>111</c:v>
                </c:pt>
                <c:pt idx="903">
                  <c:v>111</c:v>
                </c:pt>
                <c:pt idx="904">
                  <c:v>111</c:v>
                </c:pt>
                <c:pt idx="905">
                  <c:v>111</c:v>
                </c:pt>
                <c:pt idx="906">
                  <c:v>111</c:v>
                </c:pt>
                <c:pt idx="907">
                  <c:v>110</c:v>
                </c:pt>
                <c:pt idx="908">
                  <c:v>110</c:v>
                </c:pt>
                <c:pt idx="909">
                  <c:v>110</c:v>
                </c:pt>
                <c:pt idx="910">
                  <c:v>110</c:v>
                </c:pt>
                <c:pt idx="911">
                  <c:v>110</c:v>
                </c:pt>
                <c:pt idx="912">
                  <c:v>110</c:v>
                </c:pt>
                <c:pt idx="913">
                  <c:v>110</c:v>
                </c:pt>
                <c:pt idx="914">
                  <c:v>110</c:v>
                </c:pt>
                <c:pt idx="915">
                  <c:v>110</c:v>
                </c:pt>
                <c:pt idx="916">
                  <c:v>110</c:v>
                </c:pt>
                <c:pt idx="917">
                  <c:v>110</c:v>
                </c:pt>
                <c:pt idx="918">
                  <c:v>110</c:v>
                </c:pt>
                <c:pt idx="919">
                  <c:v>110</c:v>
                </c:pt>
                <c:pt idx="920">
                  <c:v>110</c:v>
                </c:pt>
                <c:pt idx="921">
                  <c:v>110</c:v>
                </c:pt>
                <c:pt idx="922">
                  <c:v>110</c:v>
                </c:pt>
                <c:pt idx="923">
                  <c:v>110</c:v>
                </c:pt>
                <c:pt idx="924">
                  <c:v>110</c:v>
                </c:pt>
                <c:pt idx="925">
                  <c:v>110</c:v>
                </c:pt>
                <c:pt idx="926">
                  <c:v>110</c:v>
                </c:pt>
                <c:pt idx="927">
                  <c:v>110</c:v>
                </c:pt>
                <c:pt idx="928">
                  <c:v>110</c:v>
                </c:pt>
                <c:pt idx="929">
                  <c:v>110</c:v>
                </c:pt>
                <c:pt idx="930">
                  <c:v>110</c:v>
                </c:pt>
                <c:pt idx="931">
                  <c:v>110</c:v>
                </c:pt>
                <c:pt idx="932">
                  <c:v>110</c:v>
                </c:pt>
                <c:pt idx="933">
                  <c:v>110</c:v>
                </c:pt>
                <c:pt idx="934">
                  <c:v>110</c:v>
                </c:pt>
                <c:pt idx="935">
                  <c:v>110</c:v>
                </c:pt>
                <c:pt idx="936">
                  <c:v>110</c:v>
                </c:pt>
                <c:pt idx="937">
                  <c:v>110</c:v>
                </c:pt>
                <c:pt idx="938">
                  <c:v>110</c:v>
                </c:pt>
                <c:pt idx="939">
                  <c:v>110</c:v>
                </c:pt>
                <c:pt idx="940">
                  <c:v>110</c:v>
                </c:pt>
                <c:pt idx="941">
                  <c:v>110</c:v>
                </c:pt>
                <c:pt idx="942">
                  <c:v>110</c:v>
                </c:pt>
                <c:pt idx="943">
                  <c:v>110</c:v>
                </c:pt>
                <c:pt idx="944">
                  <c:v>110</c:v>
                </c:pt>
                <c:pt idx="945">
                  <c:v>110</c:v>
                </c:pt>
                <c:pt idx="946">
                  <c:v>110</c:v>
                </c:pt>
                <c:pt idx="947">
                  <c:v>110</c:v>
                </c:pt>
                <c:pt idx="948">
                  <c:v>110</c:v>
                </c:pt>
                <c:pt idx="949">
                  <c:v>110</c:v>
                </c:pt>
                <c:pt idx="950">
                  <c:v>110</c:v>
                </c:pt>
                <c:pt idx="951">
                  <c:v>110</c:v>
                </c:pt>
                <c:pt idx="952">
                  <c:v>109</c:v>
                </c:pt>
                <c:pt idx="953">
                  <c:v>109</c:v>
                </c:pt>
                <c:pt idx="954">
                  <c:v>109</c:v>
                </c:pt>
                <c:pt idx="955">
                  <c:v>109</c:v>
                </c:pt>
                <c:pt idx="956">
                  <c:v>109</c:v>
                </c:pt>
                <c:pt idx="957">
                  <c:v>109</c:v>
                </c:pt>
                <c:pt idx="958">
                  <c:v>109</c:v>
                </c:pt>
                <c:pt idx="959">
                  <c:v>108</c:v>
                </c:pt>
                <c:pt idx="960">
                  <c:v>108</c:v>
                </c:pt>
                <c:pt idx="961">
                  <c:v>108</c:v>
                </c:pt>
                <c:pt idx="962">
                  <c:v>108</c:v>
                </c:pt>
                <c:pt idx="963">
                  <c:v>108</c:v>
                </c:pt>
                <c:pt idx="964">
                  <c:v>108</c:v>
                </c:pt>
                <c:pt idx="965">
                  <c:v>108</c:v>
                </c:pt>
                <c:pt idx="966">
                  <c:v>107</c:v>
                </c:pt>
                <c:pt idx="967">
                  <c:v>107</c:v>
                </c:pt>
                <c:pt idx="968">
                  <c:v>107</c:v>
                </c:pt>
                <c:pt idx="969">
                  <c:v>107</c:v>
                </c:pt>
                <c:pt idx="970">
                  <c:v>107</c:v>
                </c:pt>
                <c:pt idx="971">
                  <c:v>107</c:v>
                </c:pt>
                <c:pt idx="972">
                  <c:v>107</c:v>
                </c:pt>
                <c:pt idx="973">
                  <c:v>107</c:v>
                </c:pt>
                <c:pt idx="974">
                  <c:v>107</c:v>
                </c:pt>
                <c:pt idx="975">
                  <c:v>107</c:v>
                </c:pt>
                <c:pt idx="976">
                  <c:v>107</c:v>
                </c:pt>
                <c:pt idx="977">
                  <c:v>107</c:v>
                </c:pt>
                <c:pt idx="978">
                  <c:v>107</c:v>
                </c:pt>
                <c:pt idx="979">
                  <c:v>107</c:v>
                </c:pt>
                <c:pt idx="980">
                  <c:v>107</c:v>
                </c:pt>
                <c:pt idx="981">
                  <c:v>107</c:v>
                </c:pt>
                <c:pt idx="982">
                  <c:v>107</c:v>
                </c:pt>
                <c:pt idx="983">
                  <c:v>107</c:v>
                </c:pt>
                <c:pt idx="984">
                  <c:v>107</c:v>
                </c:pt>
                <c:pt idx="985">
                  <c:v>107</c:v>
                </c:pt>
                <c:pt idx="986">
                  <c:v>108</c:v>
                </c:pt>
                <c:pt idx="987">
                  <c:v>108</c:v>
                </c:pt>
                <c:pt idx="988">
                  <c:v>108</c:v>
                </c:pt>
                <c:pt idx="989">
                  <c:v>108</c:v>
                </c:pt>
                <c:pt idx="990">
                  <c:v>108</c:v>
                </c:pt>
                <c:pt idx="991">
                  <c:v>108</c:v>
                </c:pt>
                <c:pt idx="992">
                  <c:v>108</c:v>
                </c:pt>
                <c:pt idx="993">
                  <c:v>108</c:v>
                </c:pt>
                <c:pt idx="994">
                  <c:v>108</c:v>
                </c:pt>
                <c:pt idx="995">
                  <c:v>108</c:v>
                </c:pt>
                <c:pt idx="996">
                  <c:v>108</c:v>
                </c:pt>
                <c:pt idx="997">
                  <c:v>108</c:v>
                </c:pt>
                <c:pt idx="998">
                  <c:v>108</c:v>
                </c:pt>
                <c:pt idx="999">
                  <c:v>108</c:v>
                </c:pt>
                <c:pt idx="1000">
                  <c:v>108</c:v>
                </c:pt>
                <c:pt idx="1001">
                  <c:v>108</c:v>
                </c:pt>
                <c:pt idx="1002">
                  <c:v>108</c:v>
                </c:pt>
                <c:pt idx="1003">
                  <c:v>108</c:v>
                </c:pt>
                <c:pt idx="1004">
                  <c:v>108</c:v>
                </c:pt>
                <c:pt idx="1005">
                  <c:v>108</c:v>
                </c:pt>
                <c:pt idx="1006">
                  <c:v>108</c:v>
                </c:pt>
                <c:pt idx="1007">
                  <c:v>108</c:v>
                </c:pt>
                <c:pt idx="1008">
                  <c:v>108</c:v>
                </c:pt>
                <c:pt idx="1009">
                  <c:v>108</c:v>
                </c:pt>
                <c:pt idx="1010">
                  <c:v>108</c:v>
                </c:pt>
                <c:pt idx="1011">
                  <c:v>108</c:v>
                </c:pt>
                <c:pt idx="1012">
                  <c:v>108</c:v>
                </c:pt>
                <c:pt idx="1013">
                  <c:v>108</c:v>
                </c:pt>
                <c:pt idx="1014">
                  <c:v>108</c:v>
                </c:pt>
                <c:pt idx="1015">
                  <c:v>108</c:v>
                </c:pt>
                <c:pt idx="1016">
                  <c:v>108</c:v>
                </c:pt>
                <c:pt idx="1017">
                  <c:v>108</c:v>
                </c:pt>
                <c:pt idx="1018">
                  <c:v>108</c:v>
                </c:pt>
                <c:pt idx="1019">
                  <c:v>108</c:v>
                </c:pt>
                <c:pt idx="1020">
                  <c:v>108</c:v>
                </c:pt>
                <c:pt idx="1021">
                  <c:v>108</c:v>
                </c:pt>
                <c:pt idx="1022">
                  <c:v>108</c:v>
                </c:pt>
                <c:pt idx="1023">
                  <c:v>108</c:v>
                </c:pt>
                <c:pt idx="1024">
                  <c:v>108</c:v>
                </c:pt>
                <c:pt idx="1025">
                  <c:v>108</c:v>
                </c:pt>
                <c:pt idx="1026">
                  <c:v>108</c:v>
                </c:pt>
                <c:pt idx="1027">
                  <c:v>108</c:v>
                </c:pt>
                <c:pt idx="1028">
                  <c:v>108</c:v>
                </c:pt>
                <c:pt idx="1029">
                  <c:v>108</c:v>
                </c:pt>
                <c:pt idx="1030">
                  <c:v>108</c:v>
                </c:pt>
                <c:pt idx="1031">
                  <c:v>108</c:v>
                </c:pt>
                <c:pt idx="1032">
                  <c:v>108</c:v>
                </c:pt>
                <c:pt idx="1033">
                  <c:v>107</c:v>
                </c:pt>
                <c:pt idx="1034">
                  <c:v>107</c:v>
                </c:pt>
                <c:pt idx="1035">
                  <c:v>107</c:v>
                </c:pt>
                <c:pt idx="1036">
                  <c:v>107</c:v>
                </c:pt>
                <c:pt idx="1037">
                  <c:v>107</c:v>
                </c:pt>
                <c:pt idx="1038">
                  <c:v>107</c:v>
                </c:pt>
                <c:pt idx="1039">
                  <c:v>107</c:v>
                </c:pt>
                <c:pt idx="1040">
                  <c:v>107</c:v>
                </c:pt>
                <c:pt idx="1041">
                  <c:v>107</c:v>
                </c:pt>
                <c:pt idx="1042">
                  <c:v>107</c:v>
                </c:pt>
                <c:pt idx="1043">
                  <c:v>107</c:v>
                </c:pt>
                <c:pt idx="1044">
                  <c:v>106</c:v>
                </c:pt>
                <c:pt idx="1045">
                  <c:v>106</c:v>
                </c:pt>
                <c:pt idx="1046">
                  <c:v>106</c:v>
                </c:pt>
                <c:pt idx="1047">
                  <c:v>106</c:v>
                </c:pt>
                <c:pt idx="1048">
                  <c:v>106</c:v>
                </c:pt>
                <c:pt idx="1049">
                  <c:v>106</c:v>
                </c:pt>
                <c:pt idx="1050">
                  <c:v>105</c:v>
                </c:pt>
                <c:pt idx="1051">
                  <c:v>105</c:v>
                </c:pt>
                <c:pt idx="1052">
                  <c:v>105</c:v>
                </c:pt>
                <c:pt idx="1053">
                  <c:v>105</c:v>
                </c:pt>
                <c:pt idx="1054">
                  <c:v>104</c:v>
                </c:pt>
                <c:pt idx="1055">
                  <c:v>104</c:v>
                </c:pt>
                <c:pt idx="1056">
                  <c:v>104</c:v>
                </c:pt>
                <c:pt idx="1057">
                  <c:v>104</c:v>
                </c:pt>
                <c:pt idx="1058">
                  <c:v>104</c:v>
                </c:pt>
                <c:pt idx="1059">
                  <c:v>104</c:v>
                </c:pt>
                <c:pt idx="1060">
                  <c:v>103</c:v>
                </c:pt>
                <c:pt idx="1061">
                  <c:v>103</c:v>
                </c:pt>
                <c:pt idx="1062">
                  <c:v>103</c:v>
                </c:pt>
                <c:pt idx="1063">
                  <c:v>103</c:v>
                </c:pt>
                <c:pt idx="1064">
                  <c:v>103</c:v>
                </c:pt>
                <c:pt idx="1065">
                  <c:v>103</c:v>
                </c:pt>
                <c:pt idx="1066">
                  <c:v>102</c:v>
                </c:pt>
                <c:pt idx="1067">
                  <c:v>102</c:v>
                </c:pt>
                <c:pt idx="1068">
                  <c:v>102</c:v>
                </c:pt>
                <c:pt idx="1069">
                  <c:v>102</c:v>
                </c:pt>
                <c:pt idx="1070">
                  <c:v>102</c:v>
                </c:pt>
                <c:pt idx="1071">
                  <c:v>102</c:v>
                </c:pt>
                <c:pt idx="1072">
                  <c:v>102</c:v>
                </c:pt>
                <c:pt idx="1073">
                  <c:v>102</c:v>
                </c:pt>
                <c:pt idx="1074">
                  <c:v>101</c:v>
                </c:pt>
                <c:pt idx="1075">
                  <c:v>101</c:v>
                </c:pt>
                <c:pt idx="1076">
                  <c:v>101</c:v>
                </c:pt>
                <c:pt idx="1077">
                  <c:v>101</c:v>
                </c:pt>
                <c:pt idx="1078">
                  <c:v>101</c:v>
                </c:pt>
                <c:pt idx="1079">
                  <c:v>101</c:v>
                </c:pt>
                <c:pt idx="1080">
                  <c:v>101</c:v>
                </c:pt>
                <c:pt idx="1081">
                  <c:v>101</c:v>
                </c:pt>
                <c:pt idx="1082">
                  <c:v>101</c:v>
                </c:pt>
                <c:pt idx="1083">
                  <c:v>101</c:v>
                </c:pt>
                <c:pt idx="1084">
                  <c:v>101</c:v>
                </c:pt>
                <c:pt idx="1085">
                  <c:v>100</c:v>
                </c:pt>
                <c:pt idx="1086">
                  <c:v>100</c:v>
                </c:pt>
                <c:pt idx="1087">
                  <c:v>100</c:v>
                </c:pt>
                <c:pt idx="1088">
                  <c:v>100</c:v>
                </c:pt>
                <c:pt idx="1089">
                  <c:v>100</c:v>
                </c:pt>
                <c:pt idx="1090">
                  <c:v>100</c:v>
                </c:pt>
                <c:pt idx="1091">
                  <c:v>100</c:v>
                </c:pt>
                <c:pt idx="1092">
                  <c:v>100</c:v>
                </c:pt>
                <c:pt idx="1093">
                  <c:v>99</c:v>
                </c:pt>
                <c:pt idx="1094">
                  <c:v>99</c:v>
                </c:pt>
                <c:pt idx="1095">
                  <c:v>99</c:v>
                </c:pt>
                <c:pt idx="1096">
                  <c:v>99</c:v>
                </c:pt>
                <c:pt idx="1097">
                  <c:v>99</c:v>
                </c:pt>
                <c:pt idx="1098">
                  <c:v>99</c:v>
                </c:pt>
                <c:pt idx="1099">
                  <c:v>98</c:v>
                </c:pt>
                <c:pt idx="1100">
                  <c:v>98</c:v>
                </c:pt>
                <c:pt idx="1101">
                  <c:v>98</c:v>
                </c:pt>
                <c:pt idx="1102">
                  <c:v>98</c:v>
                </c:pt>
                <c:pt idx="1103">
                  <c:v>97</c:v>
                </c:pt>
                <c:pt idx="1104">
                  <c:v>97</c:v>
                </c:pt>
                <c:pt idx="1105">
                  <c:v>97</c:v>
                </c:pt>
                <c:pt idx="1106">
                  <c:v>97</c:v>
                </c:pt>
                <c:pt idx="1107">
                  <c:v>96</c:v>
                </c:pt>
                <c:pt idx="1108">
                  <c:v>96</c:v>
                </c:pt>
                <c:pt idx="1109">
                  <c:v>96</c:v>
                </c:pt>
                <c:pt idx="1110">
                  <c:v>95</c:v>
                </c:pt>
                <c:pt idx="1111">
                  <c:v>95</c:v>
                </c:pt>
                <c:pt idx="1112">
                  <c:v>95</c:v>
                </c:pt>
                <c:pt idx="1113">
                  <c:v>94</c:v>
                </c:pt>
                <c:pt idx="1114">
                  <c:v>94</c:v>
                </c:pt>
                <c:pt idx="1115">
                  <c:v>94</c:v>
                </c:pt>
                <c:pt idx="1116">
                  <c:v>94</c:v>
                </c:pt>
                <c:pt idx="1117">
                  <c:v>93</c:v>
                </c:pt>
                <c:pt idx="1118">
                  <c:v>93</c:v>
                </c:pt>
                <c:pt idx="1119">
                  <c:v>93</c:v>
                </c:pt>
                <c:pt idx="1120">
                  <c:v>93</c:v>
                </c:pt>
                <c:pt idx="1121">
                  <c:v>92</c:v>
                </c:pt>
                <c:pt idx="1122">
                  <c:v>92</c:v>
                </c:pt>
                <c:pt idx="1123">
                  <c:v>92</c:v>
                </c:pt>
                <c:pt idx="1124">
                  <c:v>92</c:v>
                </c:pt>
                <c:pt idx="1125">
                  <c:v>92</c:v>
                </c:pt>
                <c:pt idx="1126">
                  <c:v>92</c:v>
                </c:pt>
                <c:pt idx="1127">
                  <c:v>92</c:v>
                </c:pt>
                <c:pt idx="1128">
                  <c:v>92</c:v>
                </c:pt>
                <c:pt idx="1129">
                  <c:v>92</c:v>
                </c:pt>
                <c:pt idx="1130">
                  <c:v>92</c:v>
                </c:pt>
                <c:pt idx="1131">
                  <c:v>92</c:v>
                </c:pt>
                <c:pt idx="1132">
                  <c:v>92</c:v>
                </c:pt>
                <c:pt idx="1133">
                  <c:v>92</c:v>
                </c:pt>
                <c:pt idx="1134">
                  <c:v>92</c:v>
                </c:pt>
                <c:pt idx="1135">
                  <c:v>92</c:v>
                </c:pt>
                <c:pt idx="1136">
                  <c:v>92</c:v>
                </c:pt>
                <c:pt idx="1137">
                  <c:v>92</c:v>
                </c:pt>
                <c:pt idx="1138">
                  <c:v>92</c:v>
                </c:pt>
                <c:pt idx="1139">
                  <c:v>92</c:v>
                </c:pt>
                <c:pt idx="1140">
                  <c:v>92</c:v>
                </c:pt>
                <c:pt idx="1141">
                  <c:v>92</c:v>
                </c:pt>
                <c:pt idx="1142">
                  <c:v>92</c:v>
                </c:pt>
                <c:pt idx="1143">
                  <c:v>92</c:v>
                </c:pt>
                <c:pt idx="1144">
                  <c:v>92</c:v>
                </c:pt>
                <c:pt idx="1145">
                  <c:v>92</c:v>
                </c:pt>
                <c:pt idx="1146">
                  <c:v>92</c:v>
                </c:pt>
                <c:pt idx="1147">
                  <c:v>92</c:v>
                </c:pt>
                <c:pt idx="1148">
                  <c:v>92</c:v>
                </c:pt>
                <c:pt idx="1149">
                  <c:v>92</c:v>
                </c:pt>
                <c:pt idx="1150">
                  <c:v>92</c:v>
                </c:pt>
                <c:pt idx="1151">
                  <c:v>92</c:v>
                </c:pt>
                <c:pt idx="1152">
                  <c:v>91</c:v>
                </c:pt>
                <c:pt idx="1153">
                  <c:v>91</c:v>
                </c:pt>
                <c:pt idx="1154">
                  <c:v>91</c:v>
                </c:pt>
                <c:pt idx="1155">
                  <c:v>91</c:v>
                </c:pt>
                <c:pt idx="1156">
                  <c:v>91</c:v>
                </c:pt>
                <c:pt idx="1157">
                  <c:v>91</c:v>
                </c:pt>
                <c:pt idx="1158">
                  <c:v>91</c:v>
                </c:pt>
                <c:pt idx="1159">
                  <c:v>91</c:v>
                </c:pt>
                <c:pt idx="1160">
                  <c:v>91</c:v>
                </c:pt>
                <c:pt idx="1161">
                  <c:v>91</c:v>
                </c:pt>
                <c:pt idx="1162">
                  <c:v>91</c:v>
                </c:pt>
                <c:pt idx="1163">
                  <c:v>91</c:v>
                </c:pt>
                <c:pt idx="1164">
                  <c:v>91</c:v>
                </c:pt>
                <c:pt idx="1165">
                  <c:v>91</c:v>
                </c:pt>
                <c:pt idx="1166">
                  <c:v>91</c:v>
                </c:pt>
                <c:pt idx="1167">
                  <c:v>91</c:v>
                </c:pt>
                <c:pt idx="1168">
                  <c:v>91</c:v>
                </c:pt>
                <c:pt idx="1169">
                  <c:v>91</c:v>
                </c:pt>
                <c:pt idx="1170">
                  <c:v>91</c:v>
                </c:pt>
                <c:pt idx="1171">
                  <c:v>91</c:v>
                </c:pt>
                <c:pt idx="1172">
                  <c:v>91</c:v>
                </c:pt>
                <c:pt idx="1173">
                  <c:v>91</c:v>
                </c:pt>
                <c:pt idx="1174">
                  <c:v>91</c:v>
                </c:pt>
                <c:pt idx="1175">
                  <c:v>91</c:v>
                </c:pt>
                <c:pt idx="1176">
                  <c:v>91</c:v>
                </c:pt>
                <c:pt idx="1177">
                  <c:v>91</c:v>
                </c:pt>
                <c:pt idx="1178">
                  <c:v>91</c:v>
                </c:pt>
                <c:pt idx="1179">
                  <c:v>91</c:v>
                </c:pt>
                <c:pt idx="1180">
                  <c:v>91</c:v>
                </c:pt>
                <c:pt idx="1181">
                  <c:v>91</c:v>
                </c:pt>
                <c:pt idx="1182">
                  <c:v>91</c:v>
                </c:pt>
                <c:pt idx="1183">
                  <c:v>91</c:v>
                </c:pt>
                <c:pt idx="1184">
                  <c:v>91</c:v>
                </c:pt>
                <c:pt idx="1185">
                  <c:v>91</c:v>
                </c:pt>
                <c:pt idx="1186">
                  <c:v>91</c:v>
                </c:pt>
                <c:pt idx="1187">
                  <c:v>91</c:v>
                </c:pt>
                <c:pt idx="1188">
                  <c:v>91</c:v>
                </c:pt>
                <c:pt idx="1189">
                  <c:v>91</c:v>
                </c:pt>
                <c:pt idx="1190">
                  <c:v>91</c:v>
                </c:pt>
                <c:pt idx="1191">
                  <c:v>91</c:v>
                </c:pt>
                <c:pt idx="1192">
                  <c:v>92</c:v>
                </c:pt>
                <c:pt idx="1193">
                  <c:v>92</c:v>
                </c:pt>
                <c:pt idx="1194">
                  <c:v>92</c:v>
                </c:pt>
                <c:pt idx="1195">
                  <c:v>92</c:v>
                </c:pt>
                <c:pt idx="1196">
                  <c:v>92</c:v>
                </c:pt>
                <c:pt idx="1197">
                  <c:v>92</c:v>
                </c:pt>
                <c:pt idx="1198">
                  <c:v>92</c:v>
                </c:pt>
                <c:pt idx="1199">
                  <c:v>92</c:v>
                </c:pt>
                <c:pt idx="1200">
                  <c:v>92</c:v>
                </c:pt>
                <c:pt idx="1201">
                  <c:v>92</c:v>
                </c:pt>
                <c:pt idx="1202">
                  <c:v>92</c:v>
                </c:pt>
                <c:pt idx="1203">
                  <c:v>92</c:v>
                </c:pt>
                <c:pt idx="1204">
                  <c:v>92</c:v>
                </c:pt>
                <c:pt idx="1205">
                  <c:v>92</c:v>
                </c:pt>
                <c:pt idx="1206">
                  <c:v>92</c:v>
                </c:pt>
                <c:pt idx="1207">
                  <c:v>92</c:v>
                </c:pt>
                <c:pt idx="1208">
                  <c:v>92</c:v>
                </c:pt>
                <c:pt idx="1209">
                  <c:v>91</c:v>
                </c:pt>
                <c:pt idx="1210">
                  <c:v>91</c:v>
                </c:pt>
                <c:pt idx="1211">
                  <c:v>91</c:v>
                </c:pt>
                <c:pt idx="1212">
                  <c:v>91</c:v>
                </c:pt>
                <c:pt idx="1213">
                  <c:v>90</c:v>
                </c:pt>
                <c:pt idx="1214">
                  <c:v>90</c:v>
                </c:pt>
                <c:pt idx="1215">
                  <c:v>90</c:v>
                </c:pt>
                <c:pt idx="1216">
                  <c:v>90</c:v>
                </c:pt>
                <c:pt idx="1217">
                  <c:v>90</c:v>
                </c:pt>
                <c:pt idx="1218">
                  <c:v>90</c:v>
                </c:pt>
                <c:pt idx="1219">
                  <c:v>89</c:v>
                </c:pt>
                <c:pt idx="1220">
                  <c:v>89</c:v>
                </c:pt>
                <c:pt idx="1221">
                  <c:v>89</c:v>
                </c:pt>
                <c:pt idx="1222">
                  <c:v>89</c:v>
                </c:pt>
                <c:pt idx="1223">
                  <c:v>89</c:v>
                </c:pt>
                <c:pt idx="1224">
                  <c:v>89</c:v>
                </c:pt>
                <c:pt idx="1225">
                  <c:v>88</c:v>
                </c:pt>
                <c:pt idx="1226">
                  <c:v>88</c:v>
                </c:pt>
                <c:pt idx="1227">
                  <c:v>88</c:v>
                </c:pt>
                <c:pt idx="1228">
                  <c:v>88</c:v>
                </c:pt>
                <c:pt idx="1229">
                  <c:v>88</c:v>
                </c:pt>
                <c:pt idx="1230">
                  <c:v>88</c:v>
                </c:pt>
                <c:pt idx="1231">
                  <c:v>88</c:v>
                </c:pt>
                <c:pt idx="1232">
                  <c:v>88</c:v>
                </c:pt>
                <c:pt idx="1233">
                  <c:v>88</c:v>
                </c:pt>
                <c:pt idx="1234">
                  <c:v>88</c:v>
                </c:pt>
                <c:pt idx="1235">
                  <c:v>88</c:v>
                </c:pt>
                <c:pt idx="1236">
                  <c:v>87</c:v>
                </c:pt>
                <c:pt idx="1237">
                  <c:v>87</c:v>
                </c:pt>
                <c:pt idx="1238">
                  <c:v>87</c:v>
                </c:pt>
                <c:pt idx="1239">
                  <c:v>87</c:v>
                </c:pt>
                <c:pt idx="1240">
                  <c:v>87</c:v>
                </c:pt>
                <c:pt idx="1241">
                  <c:v>87</c:v>
                </c:pt>
                <c:pt idx="1242">
                  <c:v>87</c:v>
                </c:pt>
                <c:pt idx="1243">
                  <c:v>87</c:v>
                </c:pt>
                <c:pt idx="1244">
                  <c:v>87</c:v>
                </c:pt>
                <c:pt idx="1245">
                  <c:v>87</c:v>
                </c:pt>
                <c:pt idx="1246">
                  <c:v>87</c:v>
                </c:pt>
                <c:pt idx="1247">
                  <c:v>87</c:v>
                </c:pt>
                <c:pt idx="1248">
                  <c:v>87</c:v>
                </c:pt>
                <c:pt idx="1249">
                  <c:v>88</c:v>
                </c:pt>
                <c:pt idx="1250">
                  <c:v>88</c:v>
                </c:pt>
                <c:pt idx="1251">
                  <c:v>88</c:v>
                </c:pt>
                <c:pt idx="1252">
                  <c:v>88</c:v>
                </c:pt>
                <c:pt idx="1253">
                  <c:v>88</c:v>
                </c:pt>
                <c:pt idx="1254">
                  <c:v>88</c:v>
                </c:pt>
                <c:pt idx="1255">
                  <c:v>88</c:v>
                </c:pt>
                <c:pt idx="1256">
                  <c:v>88</c:v>
                </c:pt>
                <c:pt idx="1257">
                  <c:v>89</c:v>
                </c:pt>
                <c:pt idx="1258">
                  <c:v>89</c:v>
                </c:pt>
                <c:pt idx="1259">
                  <c:v>89</c:v>
                </c:pt>
                <c:pt idx="1260">
                  <c:v>89</c:v>
                </c:pt>
                <c:pt idx="1261">
                  <c:v>89</c:v>
                </c:pt>
                <c:pt idx="1262">
                  <c:v>89</c:v>
                </c:pt>
                <c:pt idx="1263">
                  <c:v>89</c:v>
                </c:pt>
                <c:pt idx="1264">
                  <c:v>89</c:v>
                </c:pt>
                <c:pt idx="1265">
                  <c:v>89</c:v>
                </c:pt>
                <c:pt idx="1266">
                  <c:v>89</c:v>
                </c:pt>
                <c:pt idx="1267">
                  <c:v>89</c:v>
                </c:pt>
                <c:pt idx="1268">
                  <c:v>89</c:v>
                </c:pt>
                <c:pt idx="1269">
                  <c:v>89</c:v>
                </c:pt>
                <c:pt idx="1270">
                  <c:v>89</c:v>
                </c:pt>
                <c:pt idx="1271">
                  <c:v>89</c:v>
                </c:pt>
                <c:pt idx="1272">
                  <c:v>89</c:v>
                </c:pt>
                <c:pt idx="1273">
                  <c:v>89</c:v>
                </c:pt>
                <c:pt idx="1274">
                  <c:v>89</c:v>
                </c:pt>
                <c:pt idx="1275">
                  <c:v>88</c:v>
                </c:pt>
                <c:pt idx="1276">
                  <c:v>88</c:v>
                </c:pt>
                <c:pt idx="1277">
                  <c:v>88</c:v>
                </c:pt>
                <c:pt idx="1278">
                  <c:v>87</c:v>
                </c:pt>
                <c:pt idx="1279">
                  <c:v>87</c:v>
                </c:pt>
                <c:pt idx="1280">
                  <c:v>87</c:v>
                </c:pt>
                <c:pt idx="1281">
                  <c:v>87</c:v>
                </c:pt>
                <c:pt idx="1282">
                  <c:v>86</c:v>
                </c:pt>
                <c:pt idx="1283">
                  <c:v>86</c:v>
                </c:pt>
                <c:pt idx="1284">
                  <c:v>86</c:v>
                </c:pt>
                <c:pt idx="1285">
                  <c:v>86</c:v>
                </c:pt>
                <c:pt idx="1286">
                  <c:v>85</c:v>
                </c:pt>
                <c:pt idx="1287">
                  <c:v>85</c:v>
                </c:pt>
                <c:pt idx="1288">
                  <c:v>85</c:v>
                </c:pt>
                <c:pt idx="1289">
                  <c:v>85</c:v>
                </c:pt>
                <c:pt idx="1290">
                  <c:v>84</c:v>
                </c:pt>
                <c:pt idx="1291">
                  <c:v>84</c:v>
                </c:pt>
                <c:pt idx="1292">
                  <c:v>84</c:v>
                </c:pt>
                <c:pt idx="1293">
                  <c:v>83</c:v>
                </c:pt>
                <c:pt idx="1294">
                  <c:v>83</c:v>
                </c:pt>
                <c:pt idx="1295">
                  <c:v>83</c:v>
                </c:pt>
                <c:pt idx="1296">
                  <c:v>82</c:v>
                </c:pt>
                <c:pt idx="1297">
                  <c:v>82</c:v>
                </c:pt>
                <c:pt idx="1298">
                  <c:v>82</c:v>
                </c:pt>
                <c:pt idx="1299">
                  <c:v>82</c:v>
                </c:pt>
                <c:pt idx="1300">
                  <c:v>81</c:v>
                </c:pt>
                <c:pt idx="1301">
                  <c:v>81</c:v>
                </c:pt>
                <c:pt idx="1302">
                  <c:v>81</c:v>
                </c:pt>
                <c:pt idx="1303">
                  <c:v>80</c:v>
                </c:pt>
                <c:pt idx="1304">
                  <c:v>80</c:v>
                </c:pt>
                <c:pt idx="1305">
                  <c:v>80</c:v>
                </c:pt>
                <c:pt idx="1306">
                  <c:v>80</c:v>
                </c:pt>
                <c:pt idx="1307">
                  <c:v>79</c:v>
                </c:pt>
                <c:pt idx="1308">
                  <c:v>79</c:v>
                </c:pt>
                <c:pt idx="1309">
                  <c:v>79</c:v>
                </c:pt>
                <c:pt idx="1310">
                  <c:v>79</c:v>
                </c:pt>
                <c:pt idx="1311">
                  <c:v>79</c:v>
                </c:pt>
                <c:pt idx="1312">
                  <c:v>78</c:v>
                </c:pt>
                <c:pt idx="1313">
                  <c:v>78</c:v>
                </c:pt>
                <c:pt idx="1314">
                  <c:v>78</c:v>
                </c:pt>
                <c:pt idx="1315">
                  <c:v>78</c:v>
                </c:pt>
                <c:pt idx="1316">
                  <c:v>78</c:v>
                </c:pt>
                <c:pt idx="1317">
                  <c:v>77</c:v>
                </c:pt>
                <c:pt idx="1318">
                  <c:v>77</c:v>
                </c:pt>
                <c:pt idx="1319">
                  <c:v>77</c:v>
                </c:pt>
                <c:pt idx="1320">
                  <c:v>77</c:v>
                </c:pt>
                <c:pt idx="1321">
                  <c:v>77</c:v>
                </c:pt>
                <c:pt idx="1322">
                  <c:v>77</c:v>
                </c:pt>
                <c:pt idx="1323">
                  <c:v>77</c:v>
                </c:pt>
                <c:pt idx="1324">
                  <c:v>76</c:v>
                </c:pt>
                <c:pt idx="1325">
                  <c:v>76</c:v>
                </c:pt>
                <c:pt idx="1326">
                  <c:v>76</c:v>
                </c:pt>
                <c:pt idx="1327">
                  <c:v>76</c:v>
                </c:pt>
                <c:pt idx="1328">
                  <c:v>76</c:v>
                </c:pt>
                <c:pt idx="1329">
                  <c:v>76</c:v>
                </c:pt>
                <c:pt idx="1330">
                  <c:v>76</c:v>
                </c:pt>
                <c:pt idx="1331">
                  <c:v>76</c:v>
                </c:pt>
                <c:pt idx="1332">
                  <c:v>76</c:v>
                </c:pt>
                <c:pt idx="1333">
                  <c:v>76</c:v>
                </c:pt>
                <c:pt idx="1334">
                  <c:v>76</c:v>
                </c:pt>
                <c:pt idx="1335">
                  <c:v>76</c:v>
                </c:pt>
                <c:pt idx="1336">
                  <c:v>76</c:v>
                </c:pt>
                <c:pt idx="1337">
                  <c:v>76</c:v>
                </c:pt>
                <c:pt idx="1338">
                  <c:v>76</c:v>
                </c:pt>
                <c:pt idx="1339">
                  <c:v>76</c:v>
                </c:pt>
                <c:pt idx="1340">
                  <c:v>76</c:v>
                </c:pt>
                <c:pt idx="1341">
                  <c:v>76</c:v>
                </c:pt>
                <c:pt idx="1342">
                  <c:v>76</c:v>
                </c:pt>
                <c:pt idx="1343">
                  <c:v>76</c:v>
                </c:pt>
                <c:pt idx="1344">
                  <c:v>76</c:v>
                </c:pt>
                <c:pt idx="1345">
                  <c:v>76</c:v>
                </c:pt>
                <c:pt idx="1346">
                  <c:v>76</c:v>
                </c:pt>
                <c:pt idx="1347">
                  <c:v>76</c:v>
                </c:pt>
                <c:pt idx="1348">
                  <c:v>76</c:v>
                </c:pt>
                <c:pt idx="1349">
                  <c:v>76</c:v>
                </c:pt>
                <c:pt idx="1350">
                  <c:v>76</c:v>
                </c:pt>
                <c:pt idx="1351">
                  <c:v>76</c:v>
                </c:pt>
                <c:pt idx="1352">
                  <c:v>76</c:v>
                </c:pt>
                <c:pt idx="1353">
                  <c:v>76</c:v>
                </c:pt>
                <c:pt idx="1354">
                  <c:v>76</c:v>
                </c:pt>
                <c:pt idx="1355">
                  <c:v>76</c:v>
                </c:pt>
                <c:pt idx="1356">
                  <c:v>76</c:v>
                </c:pt>
                <c:pt idx="1357">
                  <c:v>76</c:v>
                </c:pt>
                <c:pt idx="1358">
                  <c:v>76</c:v>
                </c:pt>
                <c:pt idx="1359">
                  <c:v>76</c:v>
                </c:pt>
                <c:pt idx="1360">
                  <c:v>76</c:v>
                </c:pt>
                <c:pt idx="1361">
                  <c:v>76</c:v>
                </c:pt>
                <c:pt idx="1362">
                  <c:v>76</c:v>
                </c:pt>
                <c:pt idx="1363">
                  <c:v>76</c:v>
                </c:pt>
                <c:pt idx="1364">
                  <c:v>76</c:v>
                </c:pt>
                <c:pt idx="1365">
                  <c:v>76</c:v>
                </c:pt>
                <c:pt idx="1366">
                  <c:v>76</c:v>
                </c:pt>
                <c:pt idx="1367">
                  <c:v>76</c:v>
                </c:pt>
                <c:pt idx="1368">
                  <c:v>76</c:v>
                </c:pt>
                <c:pt idx="1369">
                  <c:v>76</c:v>
                </c:pt>
                <c:pt idx="1370">
                  <c:v>76</c:v>
                </c:pt>
                <c:pt idx="1371">
                  <c:v>75</c:v>
                </c:pt>
                <c:pt idx="1372">
                  <c:v>75</c:v>
                </c:pt>
                <c:pt idx="1373">
                  <c:v>75</c:v>
                </c:pt>
                <c:pt idx="1374">
                  <c:v>75</c:v>
                </c:pt>
                <c:pt idx="1375">
                  <c:v>75</c:v>
                </c:pt>
                <c:pt idx="1376">
                  <c:v>75</c:v>
                </c:pt>
                <c:pt idx="1377">
                  <c:v>75</c:v>
                </c:pt>
                <c:pt idx="1378">
                  <c:v>75</c:v>
                </c:pt>
                <c:pt idx="1379">
                  <c:v>75</c:v>
                </c:pt>
                <c:pt idx="1380">
                  <c:v>75</c:v>
                </c:pt>
                <c:pt idx="1381">
                  <c:v>75</c:v>
                </c:pt>
                <c:pt idx="1382">
                  <c:v>75</c:v>
                </c:pt>
                <c:pt idx="1383">
                  <c:v>75</c:v>
                </c:pt>
                <c:pt idx="1384">
                  <c:v>75</c:v>
                </c:pt>
                <c:pt idx="1385">
                  <c:v>75</c:v>
                </c:pt>
                <c:pt idx="1386">
                  <c:v>74</c:v>
                </c:pt>
                <c:pt idx="1387">
                  <c:v>74</c:v>
                </c:pt>
                <c:pt idx="1388">
                  <c:v>74</c:v>
                </c:pt>
                <c:pt idx="1389">
                  <c:v>74</c:v>
                </c:pt>
                <c:pt idx="1390">
                  <c:v>74</c:v>
                </c:pt>
                <c:pt idx="1391">
                  <c:v>74</c:v>
                </c:pt>
                <c:pt idx="1392">
                  <c:v>74</c:v>
                </c:pt>
                <c:pt idx="1393">
                  <c:v>74</c:v>
                </c:pt>
                <c:pt idx="1394">
                  <c:v>74</c:v>
                </c:pt>
                <c:pt idx="1395">
                  <c:v>74</c:v>
                </c:pt>
                <c:pt idx="1396">
                  <c:v>74</c:v>
                </c:pt>
                <c:pt idx="1397">
                  <c:v>74</c:v>
                </c:pt>
                <c:pt idx="1398">
                  <c:v>74</c:v>
                </c:pt>
                <c:pt idx="1399">
                  <c:v>74</c:v>
                </c:pt>
                <c:pt idx="1400">
                  <c:v>73</c:v>
                </c:pt>
                <c:pt idx="1401">
                  <c:v>73</c:v>
                </c:pt>
                <c:pt idx="1402">
                  <c:v>73</c:v>
                </c:pt>
                <c:pt idx="1403">
                  <c:v>73</c:v>
                </c:pt>
                <c:pt idx="1404">
                  <c:v>73</c:v>
                </c:pt>
                <c:pt idx="1405">
                  <c:v>73</c:v>
                </c:pt>
                <c:pt idx="1406">
                  <c:v>73</c:v>
                </c:pt>
                <c:pt idx="1407">
                  <c:v>73</c:v>
                </c:pt>
                <c:pt idx="1408">
                  <c:v>73</c:v>
                </c:pt>
                <c:pt idx="1409">
                  <c:v>73</c:v>
                </c:pt>
                <c:pt idx="1410">
                  <c:v>73</c:v>
                </c:pt>
                <c:pt idx="1411">
                  <c:v>73</c:v>
                </c:pt>
                <c:pt idx="1412">
                  <c:v>73</c:v>
                </c:pt>
                <c:pt idx="1413">
                  <c:v>73</c:v>
                </c:pt>
                <c:pt idx="1414">
                  <c:v>73</c:v>
                </c:pt>
                <c:pt idx="1415">
                  <c:v>73</c:v>
                </c:pt>
                <c:pt idx="1416">
                  <c:v>73</c:v>
                </c:pt>
                <c:pt idx="1417">
                  <c:v>72</c:v>
                </c:pt>
                <c:pt idx="1418">
                  <c:v>72</c:v>
                </c:pt>
                <c:pt idx="1419">
                  <c:v>72</c:v>
                </c:pt>
                <c:pt idx="1420">
                  <c:v>72</c:v>
                </c:pt>
                <c:pt idx="1421">
                  <c:v>72</c:v>
                </c:pt>
                <c:pt idx="1422">
                  <c:v>72</c:v>
                </c:pt>
                <c:pt idx="1423">
                  <c:v>72</c:v>
                </c:pt>
                <c:pt idx="1424">
                  <c:v>72</c:v>
                </c:pt>
                <c:pt idx="1425">
                  <c:v>72</c:v>
                </c:pt>
                <c:pt idx="1426">
                  <c:v>71</c:v>
                </c:pt>
                <c:pt idx="1427">
                  <c:v>71</c:v>
                </c:pt>
                <c:pt idx="1428">
                  <c:v>71</c:v>
                </c:pt>
                <c:pt idx="1429">
                  <c:v>71</c:v>
                </c:pt>
                <c:pt idx="1430">
                  <c:v>71</c:v>
                </c:pt>
                <c:pt idx="1431">
                  <c:v>70</c:v>
                </c:pt>
                <c:pt idx="1432">
                  <c:v>70</c:v>
                </c:pt>
                <c:pt idx="1433">
                  <c:v>70</c:v>
                </c:pt>
                <c:pt idx="1434">
                  <c:v>70</c:v>
                </c:pt>
                <c:pt idx="1435">
                  <c:v>70</c:v>
                </c:pt>
                <c:pt idx="1436">
                  <c:v>70</c:v>
                </c:pt>
                <c:pt idx="1437">
                  <c:v>69</c:v>
                </c:pt>
                <c:pt idx="1438">
                  <c:v>69</c:v>
                </c:pt>
                <c:pt idx="1439">
                  <c:v>69</c:v>
                </c:pt>
                <c:pt idx="1440">
                  <c:v>69</c:v>
                </c:pt>
                <c:pt idx="1441">
                  <c:v>69</c:v>
                </c:pt>
                <c:pt idx="1442">
                  <c:v>69</c:v>
                </c:pt>
                <c:pt idx="1443">
                  <c:v>69</c:v>
                </c:pt>
                <c:pt idx="1444">
                  <c:v>69</c:v>
                </c:pt>
                <c:pt idx="1445">
                  <c:v>69</c:v>
                </c:pt>
                <c:pt idx="1446">
                  <c:v>68</c:v>
                </c:pt>
                <c:pt idx="1447">
                  <c:v>68</c:v>
                </c:pt>
                <c:pt idx="1448">
                  <c:v>68</c:v>
                </c:pt>
                <c:pt idx="1449">
                  <c:v>68</c:v>
                </c:pt>
                <c:pt idx="1450">
                  <c:v>68</c:v>
                </c:pt>
                <c:pt idx="1451">
                  <c:v>68</c:v>
                </c:pt>
                <c:pt idx="1452">
                  <c:v>68</c:v>
                </c:pt>
                <c:pt idx="1453">
                  <c:v>68</c:v>
                </c:pt>
                <c:pt idx="1454">
                  <c:v>68</c:v>
                </c:pt>
                <c:pt idx="1455">
                  <c:v>68</c:v>
                </c:pt>
                <c:pt idx="1456">
                  <c:v>68</c:v>
                </c:pt>
                <c:pt idx="1457">
                  <c:v>68</c:v>
                </c:pt>
                <c:pt idx="1458">
                  <c:v>68</c:v>
                </c:pt>
                <c:pt idx="1459">
                  <c:v>68</c:v>
                </c:pt>
                <c:pt idx="1460">
                  <c:v>69</c:v>
                </c:pt>
                <c:pt idx="1461">
                  <c:v>69</c:v>
                </c:pt>
                <c:pt idx="1462">
                  <c:v>69</c:v>
                </c:pt>
                <c:pt idx="1463">
                  <c:v>69</c:v>
                </c:pt>
                <c:pt idx="1464">
                  <c:v>69</c:v>
                </c:pt>
                <c:pt idx="1465">
                  <c:v>70</c:v>
                </c:pt>
                <c:pt idx="1466">
                  <c:v>70</c:v>
                </c:pt>
                <c:pt idx="1467">
                  <c:v>70</c:v>
                </c:pt>
                <c:pt idx="1468">
                  <c:v>70</c:v>
                </c:pt>
                <c:pt idx="1469">
                  <c:v>70</c:v>
                </c:pt>
                <c:pt idx="1470">
                  <c:v>70</c:v>
                </c:pt>
                <c:pt idx="1471">
                  <c:v>71</c:v>
                </c:pt>
                <c:pt idx="1472">
                  <c:v>71</c:v>
                </c:pt>
                <c:pt idx="1473">
                  <c:v>71</c:v>
                </c:pt>
                <c:pt idx="1474">
                  <c:v>71</c:v>
                </c:pt>
                <c:pt idx="1475">
                  <c:v>71</c:v>
                </c:pt>
                <c:pt idx="1476">
                  <c:v>72</c:v>
                </c:pt>
                <c:pt idx="1477">
                  <c:v>72</c:v>
                </c:pt>
                <c:pt idx="1478">
                  <c:v>72</c:v>
                </c:pt>
                <c:pt idx="1479">
                  <c:v>72</c:v>
                </c:pt>
                <c:pt idx="1480">
                  <c:v>72</c:v>
                </c:pt>
                <c:pt idx="1481">
                  <c:v>72</c:v>
                </c:pt>
                <c:pt idx="1482">
                  <c:v>72</c:v>
                </c:pt>
                <c:pt idx="1483">
                  <c:v>73</c:v>
                </c:pt>
                <c:pt idx="1484">
                  <c:v>73</c:v>
                </c:pt>
                <c:pt idx="1485">
                  <c:v>73</c:v>
                </c:pt>
                <c:pt idx="1486">
                  <c:v>73</c:v>
                </c:pt>
                <c:pt idx="1487">
                  <c:v>73</c:v>
                </c:pt>
                <c:pt idx="1488">
                  <c:v>73</c:v>
                </c:pt>
                <c:pt idx="1489">
                  <c:v>73</c:v>
                </c:pt>
                <c:pt idx="1490">
                  <c:v>74</c:v>
                </c:pt>
                <c:pt idx="1491">
                  <c:v>74</c:v>
                </c:pt>
                <c:pt idx="1492">
                  <c:v>74</c:v>
                </c:pt>
                <c:pt idx="1493">
                  <c:v>74</c:v>
                </c:pt>
                <c:pt idx="1494">
                  <c:v>74</c:v>
                </c:pt>
                <c:pt idx="1495">
                  <c:v>74</c:v>
                </c:pt>
                <c:pt idx="1496">
                  <c:v>74</c:v>
                </c:pt>
                <c:pt idx="1497">
                  <c:v>75</c:v>
                </c:pt>
                <c:pt idx="1498">
                  <c:v>75</c:v>
                </c:pt>
                <c:pt idx="1499">
                  <c:v>75</c:v>
                </c:pt>
                <c:pt idx="1500">
                  <c:v>75</c:v>
                </c:pt>
                <c:pt idx="1501">
                  <c:v>75</c:v>
                </c:pt>
                <c:pt idx="1502">
                  <c:v>75</c:v>
                </c:pt>
                <c:pt idx="1503">
                  <c:v>75</c:v>
                </c:pt>
                <c:pt idx="1504">
                  <c:v>75</c:v>
                </c:pt>
                <c:pt idx="1505">
                  <c:v>76</c:v>
                </c:pt>
                <c:pt idx="1506">
                  <c:v>76</c:v>
                </c:pt>
                <c:pt idx="1507">
                  <c:v>76</c:v>
                </c:pt>
                <c:pt idx="1508">
                  <c:v>76</c:v>
                </c:pt>
                <c:pt idx="1509">
                  <c:v>76</c:v>
                </c:pt>
                <c:pt idx="1510">
                  <c:v>76</c:v>
                </c:pt>
                <c:pt idx="1511">
                  <c:v>76</c:v>
                </c:pt>
                <c:pt idx="1512">
                  <c:v>76</c:v>
                </c:pt>
                <c:pt idx="1513">
                  <c:v>76</c:v>
                </c:pt>
                <c:pt idx="1514">
                  <c:v>76</c:v>
                </c:pt>
                <c:pt idx="1515">
                  <c:v>77</c:v>
                </c:pt>
                <c:pt idx="1516">
                  <c:v>77</c:v>
                </c:pt>
                <c:pt idx="1517">
                  <c:v>77</c:v>
                </c:pt>
                <c:pt idx="1518">
                  <c:v>77</c:v>
                </c:pt>
                <c:pt idx="1519">
                  <c:v>77</c:v>
                </c:pt>
                <c:pt idx="1520">
                  <c:v>77</c:v>
                </c:pt>
                <c:pt idx="1521">
                  <c:v>77</c:v>
                </c:pt>
                <c:pt idx="1522">
                  <c:v>77</c:v>
                </c:pt>
                <c:pt idx="1523">
                  <c:v>78</c:v>
                </c:pt>
                <c:pt idx="1524">
                  <c:v>78</c:v>
                </c:pt>
                <c:pt idx="1525">
                  <c:v>78</c:v>
                </c:pt>
                <c:pt idx="1526">
                  <c:v>78</c:v>
                </c:pt>
                <c:pt idx="1527">
                  <c:v>78</c:v>
                </c:pt>
                <c:pt idx="1528">
                  <c:v>78</c:v>
                </c:pt>
                <c:pt idx="1529">
                  <c:v>78</c:v>
                </c:pt>
                <c:pt idx="1530">
                  <c:v>78</c:v>
                </c:pt>
                <c:pt idx="1531">
                  <c:v>79</c:v>
                </c:pt>
                <c:pt idx="1532">
                  <c:v>79</c:v>
                </c:pt>
                <c:pt idx="1533">
                  <c:v>79</c:v>
                </c:pt>
                <c:pt idx="1534">
                  <c:v>79</c:v>
                </c:pt>
                <c:pt idx="1535">
                  <c:v>79</c:v>
                </c:pt>
                <c:pt idx="1536">
                  <c:v>79</c:v>
                </c:pt>
                <c:pt idx="1537">
                  <c:v>79</c:v>
                </c:pt>
                <c:pt idx="1538">
                  <c:v>79</c:v>
                </c:pt>
                <c:pt idx="1539">
                  <c:v>79</c:v>
                </c:pt>
                <c:pt idx="1540">
                  <c:v>80</c:v>
                </c:pt>
                <c:pt idx="1541">
                  <c:v>80</c:v>
                </c:pt>
                <c:pt idx="1542">
                  <c:v>80</c:v>
                </c:pt>
                <c:pt idx="1543">
                  <c:v>80</c:v>
                </c:pt>
                <c:pt idx="1544">
                  <c:v>80</c:v>
                </c:pt>
                <c:pt idx="1545">
                  <c:v>80</c:v>
                </c:pt>
                <c:pt idx="1546">
                  <c:v>80</c:v>
                </c:pt>
                <c:pt idx="1547">
                  <c:v>80</c:v>
                </c:pt>
                <c:pt idx="1548">
                  <c:v>80</c:v>
                </c:pt>
                <c:pt idx="1549">
                  <c:v>80</c:v>
                </c:pt>
                <c:pt idx="1550">
                  <c:v>81</c:v>
                </c:pt>
                <c:pt idx="1551">
                  <c:v>81</c:v>
                </c:pt>
                <c:pt idx="1552">
                  <c:v>81</c:v>
                </c:pt>
                <c:pt idx="1553">
                  <c:v>81</c:v>
                </c:pt>
                <c:pt idx="1554">
                  <c:v>81</c:v>
                </c:pt>
                <c:pt idx="1555">
                  <c:v>81</c:v>
                </c:pt>
                <c:pt idx="1556">
                  <c:v>81</c:v>
                </c:pt>
                <c:pt idx="1557">
                  <c:v>81</c:v>
                </c:pt>
                <c:pt idx="1558">
                  <c:v>81</c:v>
                </c:pt>
                <c:pt idx="1559">
                  <c:v>81</c:v>
                </c:pt>
                <c:pt idx="1560">
                  <c:v>81</c:v>
                </c:pt>
                <c:pt idx="1561">
                  <c:v>81</c:v>
                </c:pt>
                <c:pt idx="1562">
                  <c:v>82</c:v>
                </c:pt>
                <c:pt idx="1563">
                  <c:v>82</c:v>
                </c:pt>
                <c:pt idx="1564">
                  <c:v>82</c:v>
                </c:pt>
                <c:pt idx="1565">
                  <c:v>82</c:v>
                </c:pt>
                <c:pt idx="1566">
                  <c:v>82</c:v>
                </c:pt>
                <c:pt idx="1567">
                  <c:v>82</c:v>
                </c:pt>
                <c:pt idx="1568">
                  <c:v>82</c:v>
                </c:pt>
                <c:pt idx="1569">
                  <c:v>82</c:v>
                </c:pt>
                <c:pt idx="1570">
                  <c:v>82</c:v>
                </c:pt>
                <c:pt idx="1571">
                  <c:v>82</c:v>
                </c:pt>
                <c:pt idx="1572">
                  <c:v>82</c:v>
                </c:pt>
                <c:pt idx="1573">
                  <c:v>82</c:v>
                </c:pt>
                <c:pt idx="1574">
                  <c:v>82</c:v>
                </c:pt>
                <c:pt idx="1575">
                  <c:v>82</c:v>
                </c:pt>
                <c:pt idx="1576">
                  <c:v>82</c:v>
                </c:pt>
                <c:pt idx="1577">
                  <c:v>82</c:v>
                </c:pt>
                <c:pt idx="1578">
                  <c:v>82</c:v>
                </c:pt>
                <c:pt idx="1579">
                  <c:v>82</c:v>
                </c:pt>
                <c:pt idx="1580">
                  <c:v>82</c:v>
                </c:pt>
                <c:pt idx="1581">
                  <c:v>82</c:v>
                </c:pt>
                <c:pt idx="1582">
                  <c:v>82</c:v>
                </c:pt>
                <c:pt idx="1583">
                  <c:v>81</c:v>
                </c:pt>
                <c:pt idx="1584">
                  <c:v>81</c:v>
                </c:pt>
                <c:pt idx="1585">
                  <c:v>81</c:v>
                </c:pt>
                <c:pt idx="1586">
                  <c:v>81</c:v>
                </c:pt>
                <c:pt idx="1587">
                  <c:v>80</c:v>
                </c:pt>
                <c:pt idx="1588">
                  <c:v>80</c:v>
                </c:pt>
                <c:pt idx="1589">
                  <c:v>80</c:v>
                </c:pt>
                <c:pt idx="1590">
                  <c:v>79</c:v>
                </c:pt>
                <c:pt idx="1591">
                  <c:v>79</c:v>
                </c:pt>
                <c:pt idx="1592">
                  <c:v>79</c:v>
                </c:pt>
                <c:pt idx="1593">
                  <c:v>78</c:v>
                </c:pt>
                <c:pt idx="1594">
                  <c:v>78</c:v>
                </c:pt>
                <c:pt idx="1595">
                  <c:v>77</c:v>
                </c:pt>
                <c:pt idx="1596">
                  <c:v>77</c:v>
                </c:pt>
                <c:pt idx="1597">
                  <c:v>76</c:v>
                </c:pt>
                <c:pt idx="1598">
                  <c:v>76</c:v>
                </c:pt>
                <c:pt idx="1599">
                  <c:v>75</c:v>
                </c:pt>
                <c:pt idx="1600">
                  <c:v>75</c:v>
                </c:pt>
                <c:pt idx="1601">
                  <c:v>74</c:v>
                </c:pt>
                <c:pt idx="1602">
                  <c:v>74</c:v>
                </c:pt>
                <c:pt idx="1603">
                  <c:v>73</c:v>
                </c:pt>
                <c:pt idx="1604">
                  <c:v>73</c:v>
                </c:pt>
                <c:pt idx="1605">
                  <c:v>72</c:v>
                </c:pt>
                <c:pt idx="1606">
                  <c:v>72</c:v>
                </c:pt>
                <c:pt idx="1607">
                  <c:v>71</c:v>
                </c:pt>
                <c:pt idx="1608">
                  <c:v>71</c:v>
                </c:pt>
                <c:pt idx="1609">
                  <c:v>70</c:v>
                </c:pt>
                <c:pt idx="1610">
                  <c:v>70</c:v>
                </c:pt>
                <c:pt idx="1611">
                  <c:v>70</c:v>
                </c:pt>
                <c:pt idx="1612">
                  <c:v>69</c:v>
                </c:pt>
                <c:pt idx="1613">
                  <c:v>69</c:v>
                </c:pt>
                <c:pt idx="1614">
                  <c:v>68</c:v>
                </c:pt>
                <c:pt idx="1615">
                  <c:v>68</c:v>
                </c:pt>
                <c:pt idx="1616">
                  <c:v>68</c:v>
                </c:pt>
                <c:pt idx="1617">
                  <c:v>68</c:v>
                </c:pt>
                <c:pt idx="1618">
                  <c:v>67</c:v>
                </c:pt>
                <c:pt idx="1619">
                  <c:v>67</c:v>
                </c:pt>
                <c:pt idx="1620">
                  <c:v>66</c:v>
                </c:pt>
                <c:pt idx="1621">
                  <c:v>66</c:v>
                </c:pt>
                <c:pt idx="1622">
                  <c:v>66</c:v>
                </c:pt>
                <c:pt idx="1623">
                  <c:v>66</c:v>
                </c:pt>
                <c:pt idx="1624">
                  <c:v>66</c:v>
                </c:pt>
                <c:pt idx="1625">
                  <c:v>65</c:v>
                </c:pt>
                <c:pt idx="1626">
                  <c:v>65</c:v>
                </c:pt>
                <c:pt idx="1627">
                  <c:v>65</c:v>
                </c:pt>
                <c:pt idx="1628">
                  <c:v>65</c:v>
                </c:pt>
                <c:pt idx="1629">
                  <c:v>65</c:v>
                </c:pt>
                <c:pt idx="1630">
                  <c:v>65</c:v>
                </c:pt>
                <c:pt idx="1631">
                  <c:v>65</c:v>
                </c:pt>
                <c:pt idx="1632">
                  <c:v>65</c:v>
                </c:pt>
                <c:pt idx="1633">
                  <c:v>65</c:v>
                </c:pt>
                <c:pt idx="1634">
                  <c:v>65</c:v>
                </c:pt>
                <c:pt idx="1635">
                  <c:v>65</c:v>
                </c:pt>
                <c:pt idx="1636">
                  <c:v>64</c:v>
                </c:pt>
                <c:pt idx="1637">
                  <c:v>64</c:v>
                </c:pt>
                <c:pt idx="1638">
                  <c:v>64</c:v>
                </c:pt>
                <c:pt idx="1639">
                  <c:v>64</c:v>
                </c:pt>
                <c:pt idx="1640">
                  <c:v>64</c:v>
                </c:pt>
                <c:pt idx="1641">
                  <c:v>64</c:v>
                </c:pt>
                <c:pt idx="1642">
                  <c:v>64</c:v>
                </c:pt>
                <c:pt idx="1643">
                  <c:v>64</c:v>
                </c:pt>
                <c:pt idx="1644">
                  <c:v>64</c:v>
                </c:pt>
                <c:pt idx="1645">
                  <c:v>65</c:v>
                </c:pt>
                <c:pt idx="1646">
                  <c:v>65</c:v>
                </c:pt>
                <c:pt idx="1647">
                  <c:v>65</c:v>
                </c:pt>
                <c:pt idx="1648">
                  <c:v>65</c:v>
                </c:pt>
                <c:pt idx="1649">
                  <c:v>65</c:v>
                </c:pt>
                <c:pt idx="1650">
                  <c:v>65</c:v>
                </c:pt>
                <c:pt idx="1651">
                  <c:v>65</c:v>
                </c:pt>
                <c:pt idx="1652">
                  <c:v>65</c:v>
                </c:pt>
                <c:pt idx="1653">
                  <c:v>65</c:v>
                </c:pt>
                <c:pt idx="1654">
                  <c:v>66</c:v>
                </c:pt>
                <c:pt idx="1655">
                  <c:v>66</c:v>
                </c:pt>
                <c:pt idx="1656">
                  <c:v>66</c:v>
                </c:pt>
                <c:pt idx="1657">
                  <c:v>66</c:v>
                </c:pt>
                <c:pt idx="1658">
                  <c:v>66</c:v>
                </c:pt>
                <c:pt idx="1659">
                  <c:v>66</c:v>
                </c:pt>
                <c:pt idx="1660">
                  <c:v>66</c:v>
                </c:pt>
                <c:pt idx="1661">
                  <c:v>67</c:v>
                </c:pt>
                <c:pt idx="1662">
                  <c:v>67</c:v>
                </c:pt>
                <c:pt idx="1663">
                  <c:v>67</c:v>
                </c:pt>
                <c:pt idx="1664">
                  <c:v>67</c:v>
                </c:pt>
                <c:pt idx="1665">
                  <c:v>67</c:v>
                </c:pt>
                <c:pt idx="1666">
                  <c:v>67</c:v>
                </c:pt>
                <c:pt idx="1667">
                  <c:v>67</c:v>
                </c:pt>
                <c:pt idx="1668">
                  <c:v>68</c:v>
                </c:pt>
                <c:pt idx="1669">
                  <c:v>68</c:v>
                </c:pt>
                <c:pt idx="1670">
                  <c:v>68</c:v>
                </c:pt>
                <c:pt idx="1671">
                  <c:v>68</c:v>
                </c:pt>
                <c:pt idx="1672">
                  <c:v>68</c:v>
                </c:pt>
                <c:pt idx="1673">
                  <c:v>68</c:v>
                </c:pt>
                <c:pt idx="1674">
                  <c:v>68</c:v>
                </c:pt>
                <c:pt idx="1675">
                  <c:v>69</c:v>
                </c:pt>
                <c:pt idx="1676">
                  <c:v>69</c:v>
                </c:pt>
                <c:pt idx="1677">
                  <c:v>69</c:v>
                </c:pt>
                <c:pt idx="1678">
                  <c:v>69</c:v>
                </c:pt>
                <c:pt idx="1679">
                  <c:v>69</c:v>
                </c:pt>
                <c:pt idx="1680">
                  <c:v>69</c:v>
                </c:pt>
                <c:pt idx="1681">
                  <c:v>69</c:v>
                </c:pt>
                <c:pt idx="1682">
                  <c:v>70</c:v>
                </c:pt>
                <c:pt idx="1683">
                  <c:v>70</c:v>
                </c:pt>
                <c:pt idx="1684">
                  <c:v>70</c:v>
                </c:pt>
                <c:pt idx="1685">
                  <c:v>70</c:v>
                </c:pt>
                <c:pt idx="1686">
                  <c:v>70</c:v>
                </c:pt>
                <c:pt idx="1687">
                  <c:v>70</c:v>
                </c:pt>
                <c:pt idx="1688">
                  <c:v>70</c:v>
                </c:pt>
                <c:pt idx="1689">
                  <c:v>70</c:v>
                </c:pt>
                <c:pt idx="1690">
                  <c:v>71</c:v>
                </c:pt>
                <c:pt idx="1691">
                  <c:v>71</c:v>
                </c:pt>
                <c:pt idx="1692">
                  <c:v>71</c:v>
                </c:pt>
                <c:pt idx="1693">
                  <c:v>71</c:v>
                </c:pt>
                <c:pt idx="1694">
                  <c:v>71</c:v>
                </c:pt>
                <c:pt idx="1695">
                  <c:v>71</c:v>
                </c:pt>
                <c:pt idx="1696">
                  <c:v>71</c:v>
                </c:pt>
                <c:pt idx="1697">
                  <c:v>71</c:v>
                </c:pt>
                <c:pt idx="1698">
                  <c:v>71</c:v>
                </c:pt>
                <c:pt idx="1699">
                  <c:v>71</c:v>
                </c:pt>
                <c:pt idx="1700">
                  <c:v>71</c:v>
                </c:pt>
                <c:pt idx="1701">
                  <c:v>71</c:v>
                </c:pt>
                <c:pt idx="1702">
                  <c:v>71</c:v>
                </c:pt>
                <c:pt idx="1703">
                  <c:v>71</c:v>
                </c:pt>
                <c:pt idx="1704">
                  <c:v>71</c:v>
                </c:pt>
                <c:pt idx="1705">
                  <c:v>71</c:v>
                </c:pt>
                <c:pt idx="1706">
                  <c:v>71</c:v>
                </c:pt>
                <c:pt idx="1707">
                  <c:v>71</c:v>
                </c:pt>
                <c:pt idx="1708">
                  <c:v>71</c:v>
                </c:pt>
                <c:pt idx="1709">
                  <c:v>71</c:v>
                </c:pt>
                <c:pt idx="1710">
                  <c:v>71</c:v>
                </c:pt>
                <c:pt idx="1711">
                  <c:v>71</c:v>
                </c:pt>
                <c:pt idx="1712">
                  <c:v>71</c:v>
                </c:pt>
                <c:pt idx="1713">
                  <c:v>71</c:v>
                </c:pt>
                <c:pt idx="1714">
                  <c:v>71</c:v>
                </c:pt>
                <c:pt idx="1715">
                  <c:v>71</c:v>
                </c:pt>
                <c:pt idx="1716">
                  <c:v>71</c:v>
                </c:pt>
                <c:pt idx="1717">
                  <c:v>71</c:v>
                </c:pt>
                <c:pt idx="1718">
                  <c:v>71</c:v>
                </c:pt>
                <c:pt idx="1719">
                  <c:v>71</c:v>
                </c:pt>
                <c:pt idx="1720">
                  <c:v>71</c:v>
                </c:pt>
                <c:pt idx="1721">
                  <c:v>70</c:v>
                </c:pt>
                <c:pt idx="1722">
                  <c:v>70</c:v>
                </c:pt>
                <c:pt idx="1723">
                  <c:v>70</c:v>
                </c:pt>
                <c:pt idx="1724">
                  <c:v>70</c:v>
                </c:pt>
                <c:pt idx="1725">
                  <c:v>70</c:v>
                </c:pt>
                <c:pt idx="1726">
                  <c:v>70</c:v>
                </c:pt>
                <c:pt idx="1727">
                  <c:v>70</c:v>
                </c:pt>
                <c:pt idx="1728">
                  <c:v>70</c:v>
                </c:pt>
                <c:pt idx="1729">
                  <c:v>69</c:v>
                </c:pt>
                <c:pt idx="1730">
                  <c:v>69</c:v>
                </c:pt>
                <c:pt idx="1731">
                  <c:v>68</c:v>
                </c:pt>
                <c:pt idx="1732">
                  <c:v>68</c:v>
                </c:pt>
                <c:pt idx="1733">
                  <c:v>68</c:v>
                </c:pt>
                <c:pt idx="1734">
                  <c:v>68</c:v>
                </c:pt>
                <c:pt idx="1735">
                  <c:v>67</c:v>
                </c:pt>
                <c:pt idx="1736">
                  <c:v>67</c:v>
                </c:pt>
                <c:pt idx="1737">
                  <c:v>67</c:v>
                </c:pt>
                <c:pt idx="1738">
                  <c:v>66</c:v>
                </c:pt>
                <c:pt idx="1739">
                  <c:v>66</c:v>
                </c:pt>
                <c:pt idx="1740">
                  <c:v>66</c:v>
                </c:pt>
                <c:pt idx="1741">
                  <c:v>66</c:v>
                </c:pt>
                <c:pt idx="1742">
                  <c:v>65</c:v>
                </c:pt>
                <c:pt idx="1743">
                  <c:v>65</c:v>
                </c:pt>
                <c:pt idx="1744">
                  <c:v>65</c:v>
                </c:pt>
                <c:pt idx="1745">
                  <c:v>65</c:v>
                </c:pt>
                <c:pt idx="1746">
                  <c:v>64</c:v>
                </c:pt>
                <c:pt idx="1747">
                  <c:v>64</c:v>
                </c:pt>
                <c:pt idx="1748">
                  <c:v>63</c:v>
                </c:pt>
                <c:pt idx="1749">
                  <c:v>63</c:v>
                </c:pt>
                <c:pt idx="1750">
                  <c:v>63</c:v>
                </c:pt>
                <c:pt idx="1751">
                  <c:v>63</c:v>
                </c:pt>
                <c:pt idx="1752">
                  <c:v>62</c:v>
                </c:pt>
                <c:pt idx="1753">
                  <c:v>62</c:v>
                </c:pt>
                <c:pt idx="1754">
                  <c:v>62</c:v>
                </c:pt>
                <c:pt idx="1755">
                  <c:v>62</c:v>
                </c:pt>
                <c:pt idx="1756">
                  <c:v>61</c:v>
                </c:pt>
                <c:pt idx="1757">
                  <c:v>61</c:v>
                </c:pt>
                <c:pt idx="1758">
                  <c:v>61</c:v>
                </c:pt>
                <c:pt idx="1759">
                  <c:v>60</c:v>
                </c:pt>
                <c:pt idx="1760">
                  <c:v>60</c:v>
                </c:pt>
                <c:pt idx="1761">
                  <c:v>60</c:v>
                </c:pt>
                <c:pt idx="1762">
                  <c:v>60</c:v>
                </c:pt>
                <c:pt idx="1763">
                  <c:v>59</c:v>
                </c:pt>
                <c:pt idx="1764">
                  <c:v>59</c:v>
                </c:pt>
                <c:pt idx="1765">
                  <c:v>59</c:v>
                </c:pt>
                <c:pt idx="1766">
                  <c:v>58</c:v>
                </c:pt>
                <c:pt idx="1767">
                  <c:v>58</c:v>
                </c:pt>
                <c:pt idx="1768">
                  <c:v>58</c:v>
                </c:pt>
                <c:pt idx="1769">
                  <c:v>57</c:v>
                </c:pt>
                <c:pt idx="1770">
                  <c:v>57</c:v>
                </c:pt>
                <c:pt idx="1771">
                  <c:v>57</c:v>
                </c:pt>
                <c:pt idx="1772">
                  <c:v>56</c:v>
                </c:pt>
                <c:pt idx="1773">
                  <c:v>56</c:v>
                </c:pt>
                <c:pt idx="1774">
                  <c:v>56</c:v>
                </c:pt>
                <c:pt idx="1775">
                  <c:v>55</c:v>
                </c:pt>
                <c:pt idx="1776">
                  <c:v>55</c:v>
                </c:pt>
                <c:pt idx="1777">
                  <c:v>55</c:v>
                </c:pt>
                <c:pt idx="1778">
                  <c:v>55</c:v>
                </c:pt>
                <c:pt idx="1779">
                  <c:v>54</c:v>
                </c:pt>
                <c:pt idx="1780">
                  <c:v>54</c:v>
                </c:pt>
                <c:pt idx="1781">
                  <c:v>54</c:v>
                </c:pt>
                <c:pt idx="1782">
                  <c:v>54</c:v>
                </c:pt>
                <c:pt idx="1783">
                  <c:v>53</c:v>
                </c:pt>
                <c:pt idx="1784">
                  <c:v>53</c:v>
                </c:pt>
                <c:pt idx="1785">
                  <c:v>53</c:v>
                </c:pt>
                <c:pt idx="1786">
                  <c:v>52</c:v>
                </c:pt>
                <c:pt idx="1787">
                  <c:v>52</c:v>
                </c:pt>
                <c:pt idx="1788">
                  <c:v>52</c:v>
                </c:pt>
                <c:pt idx="1789">
                  <c:v>52</c:v>
                </c:pt>
                <c:pt idx="1790">
                  <c:v>51</c:v>
                </c:pt>
                <c:pt idx="1791">
                  <c:v>51</c:v>
                </c:pt>
                <c:pt idx="1792">
                  <c:v>51</c:v>
                </c:pt>
                <c:pt idx="1793">
                  <c:v>51</c:v>
                </c:pt>
                <c:pt idx="1794">
                  <c:v>50</c:v>
                </c:pt>
                <c:pt idx="1795">
                  <c:v>50</c:v>
                </c:pt>
                <c:pt idx="1796">
                  <c:v>50</c:v>
                </c:pt>
                <c:pt idx="1797">
                  <c:v>50</c:v>
                </c:pt>
                <c:pt idx="1798">
                  <c:v>49</c:v>
                </c:pt>
                <c:pt idx="1799">
                  <c:v>49</c:v>
                </c:pt>
                <c:pt idx="1800">
                  <c:v>49</c:v>
                </c:pt>
                <c:pt idx="1801">
                  <c:v>49</c:v>
                </c:pt>
                <c:pt idx="1802">
                  <c:v>49</c:v>
                </c:pt>
                <c:pt idx="1803">
                  <c:v>49</c:v>
                </c:pt>
                <c:pt idx="1804">
                  <c:v>48</c:v>
                </c:pt>
                <c:pt idx="1805">
                  <c:v>48</c:v>
                </c:pt>
                <c:pt idx="1806">
                  <c:v>48</c:v>
                </c:pt>
                <c:pt idx="1807">
                  <c:v>48</c:v>
                </c:pt>
                <c:pt idx="1808">
                  <c:v>48</c:v>
                </c:pt>
                <c:pt idx="1809">
                  <c:v>48</c:v>
                </c:pt>
                <c:pt idx="1810">
                  <c:v>48</c:v>
                </c:pt>
                <c:pt idx="1811">
                  <c:v>48</c:v>
                </c:pt>
                <c:pt idx="1812">
                  <c:v>48</c:v>
                </c:pt>
                <c:pt idx="1813">
                  <c:v>48</c:v>
                </c:pt>
                <c:pt idx="1814">
                  <c:v>48</c:v>
                </c:pt>
                <c:pt idx="1815">
                  <c:v>48</c:v>
                </c:pt>
                <c:pt idx="1816">
                  <c:v>48</c:v>
                </c:pt>
                <c:pt idx="1817">
                  <c:v>48</c:v>
                </c:pt>
                <c:pt idx="1818">
                  <c:v>48</c:v>
                </c:pt>
                <c:pt idx="1819">
                  <c:v>48</c:v>
                </c:pt>
                <c:pt idx="1820">
                  <c:v>48</c:v>
                </c:pt>
                <c:pt idx="1821">
                  <c:v>48</c:v>
                </c:pt>
                <c:pt idx="1822">
                  <c:v>48</c:v>
                </c:pt>
                <c:pt idx="1823">
                  <c:v>48</c:v>
                </c:pt>
                <c:pt idx="1824">
                  <c:v>48</c:v>
                </c:pt>
                <c:pt idx="1825">
                  <c:v>48</c:v>
                </c:pt>
                <c:pt idx="1826">
                  <c:v>48</c:v>
                </c:pt>
                <c:pt idx="1827">
                  <c:v>48</c:v>
                </c:pt>
                <c:pt idx="1828">
                  <c:v>48</c:v>
                </c:pt>
                <c:pt idx="1829">
                  <c:v>48</c:v>
                </c:pt>
                <c:pt idx="1830">
                  <c:v>48</c:v>
                </c:pt>
                <c:pt idx="1831">
                  <c:v>48</c:v>
                </c:pt>
                <c:pt idx="1832">
                  <c:v>48</c:v>
                </c:pt>
                <c:pt idx="1833">
                  <c:v>48</c:v>
                </c:pt>
                <c:pt idx="1834">
                  <c:v>48</c:v>
                </c:pt>
                <c:pt idx="1835">
                  <c:v>48</c:v>
                </c:pt>
                <c:pt idx="1836">
                  <c:v>48</c:v>
                </c:pt>
                <c:pt idx="1837">
                  <c:v>48</c:v>
                </c:pt>
                <c:pt idx="1838">
                  <c:v>49</c:v>
                </c:pt>
                <c:pt idx="1839">
                  <c:v>49</c:v>
                </c:pt>
                <c:pt idx="1840">
                  <c:v>49</c:v>
                </c:pt>
                <c:pt idx="1841">
                  <c:v>49</c:v>
                </c:pt>
                <c:pt idx="1842">
                  <c:v>49</c:v>
                </c:pt>
                <c:pt idx="1843">
                  <c:v>49</c:v>
                </c:pt>
                <c:pt idx="1844">
                  <c:v>49</c:v>
                </c:pt>
                <c:pt idx="1845">
                  <c:v>49</c:v>
                </c:pt>
                <c:pt idx="1846">
                  <c:v>49</c:v>
                </c:pt>
                <c:pt idx="1847">
                  <c:v>49</c:v>
                </c:pt>
                <c:pt idx="1848">
                  <c:v>49</c:v>
                </c:pt>
                <c:pt idx="1849">
                  <c:v>49</c:v>
                </c:pt>
                <c:pt idx="1850">
                  <c:v>48</c:v>
                </c:pt>
                <c:pt idx="1851">
                  <c:v>48</c:v>
                </c:pt>
                <c:pt idx="1852">
                  <c:v>48</c:v>
                </c:pt>
                <c:pt idx="1853">
                  <c:v>48</c:v>
                </c:pt>
                <c:pt idx="1854">
                  <c:v>47</c:v>
                </c:pt>
                <c:pt idx="1855">
                  <c:v>47</c:v>
                </c:pt>
                <c:pt idx="1856">
                  <c:v>47</c:v>
                </c:pt>
                <c:pt idx="1857">
                  <c:v>47</c:v>
                </c:pt>
                <c:pt idx="1858">
                  <c:v>46</c:v>
                </c:pt>
                <c:pt idx="1859">
                  <c:v>46</c:v>
                </c:pt>
                <c:pt idx="1860">
                  <c:v>46</c:v>
                </c:pt>
                <c:pt idx="1861">
                  <c:v>46</c:v>
                </c:pt>
                <c:pt idx="1862">
                  <c:v>45</c:v>
                </c:pt>
                <c:pt idx="1863">
                  <c:v>45</c:v>
                </c:pt>
                <c:pt idx="1864">
                  <c:v>45</c:v>
                </c:pt>
                <c:pt idx="1865">
                  <c:v>44</c:v>
                </c:pt>
                <c:pt idx="1866">
                  <c:v>44</c:v>
                </c:pt>
                <c:pt idx="1867">
                  <c:v>44</c:v>
                </c:pt>
                <c:pt idx="1868">
                  <c:v>44</c:v>
                </c:pt>
                <c:pt idx="1869">
                  <c:v>44</c:v>
                </c:pt>
                <c:pt idx="1870">
                  <c:v>43</c:v>
                </c:pt>
                <c:pt idx="1871">
                  <c:v>43</c:v>
                </c:pt>
                <c:pt idx="1872">
                  <c:v>43</c:v>
                </c:pt>
                <c:pt idx="1873">
                  <c:v>43</c:v>
                </c:pt>
                <c:pt idx="1874">
                  <c:v>43</c:v>
                </c:pt>
                <c:pt idx="1875">
                  <c:v>42</c:v>
                </c:pt>
                <c:pt idx="1876">
                  <c:v>42</c:v>
                </c:pt>
                <c:pt idx="1877">
                  <c:v>42</c:v>
                </c:pt>
                <c:pt idx="1878">
                  <c:v>42</c:v>
                </c:pt>
                <c:pt idx="1879">
                  <c:v>42</c:v>
                </c:pt>
                <c:pt idx="1880">
                  <c:v>42</c:v>
                </c:pt>
                <c:pt idx="1881">
                  <c:v>41</c:v>
                </c:pt>
                <c:pt idx="1882">
                  <c:v>41</c:v>
                </c:pt>
                <c:pt idx="1883">
                  <c:v>41</c:v>
                </c:pt>
                <c:pt idx="1884">
                  <c:v>41</c:v>
                </c:pt>
                <c:pt idx="1885">
                  <c:v>41</c:v>
                </c:pt>
                <c:pt idx="1886">
                  <c:v>35</c:v>
                </c:pt>
                <c:pt idx="1887">
                  <c:v>35</c:v>
                </c:pt>
                <c:pt idx="1888">
                  <c:v>34</c:v>
                </c:pt>
                <c:pt idx="1889">
                  <c:v>34</c:v>
                </c:pt>
                <c:pt idx="1890">
                  <c:v>34</c:v>
                </c:pt>
                <c:pt idx="1891">
                  <c:v>34</c:v>
                </c:pt>
                <c:pt idx="1892">
                  <c:v>34</c:v>
                </c:pt>
                <c:pt idx="1893">
                  <c:v>34</c:v>
                </c:pt>
                <c:pt idx="1894">
                  <c:v>34</c:v>
                </c:pt>
                <c:pt idx="1895">
                  <c:v>34</c:v>
                </c:pt>
                <c:pt idx="1896">
                  <c:v>33</c:v>
                </c:pt>
                <c:pt idx="1897">
                  <c:v>33</c:v>
                </c:pt>
                <c:pt idx="1898">
                  <c:v>33</c:v>
                </c:pt>
                <c:pt idx="1899">
                  <c:v>33</c:v>
                </c:pt>
                <c:pt idx="1900">
                  <c:v>33</c:v>
                </c:pt>
                <c:pt idx="1901">
                  <c:v>33</c:v>
                </c:pt>
                <c:pt idx="1902">
                  <c:v>33</c:v>
                </c:pt>
                <c:pt idx="1903">
                  <c:v>32</c:v>
                </c:pt>
                <c:pt idx="1904">
                  <c:v>32</c:v>
                </c:pt>
                <c:pt idx="1905">
                  <c:v>32</c:v>
                </c:pt>
                <c:pt idx="1906">
                  <c:v>32</c:v>
                </c:pt>
                <c:pt idx="1907">
                  <c:v>32</c:v>
                </c:pt>
                <c:pt idx="1908">
                  <c:v>31</c:v>
                </c:pt>
                <c:pt idx="1909">
                  <c:v>31</c:v>
                </c:pt>
                <c:pt idx="1910">
                  <c:v>31</c:v>
                </c:pt>
                <c:pt idx="1911">
                  <c:v>31</c:v>
                </c:pt>
                <c:pt idx="1912">
                  <c:v>31</c:v>
                </c:pt>
                <c:pt idx="1913">
                  <c:v>30</c:v>
                </c:pt>
                <c:pt idx="1914">
                  <c:v>30</c:v>
                </c:pt>
                <c:pt idx="1915">
                  <c:v>30</c:v>
                </c:pt>
                <c:pt idx="1916">
                  <c:v>30</c:v>
                </c:pt>
                <c:pt idx="1917">
                  <c:v>30</c:v>
                </c:pt>
                <c:pt idx="1918">
                  <c:v>30</c:v>
                </c:pt>
                <c:pt idx="1919">
                  <c:v>30</c:v>
                </c:pt>
                <c:pt idx="1920">
                  <c:v>30</c:v>
                </c:pt>
                <c:pt idx="1921">
                  <c:v>30</c:v>
                </c:pt>
                <c:pt idx="1922">
                  <c:v>30</c:v>
                </c:pt>
                <c:pt idx="1923">
                  <c:v>31</c:v>
                </c:pt>
                <c:pt idx="1924">
                  <c:v>31</c:v>
                </c:pt>
                <c:pt idx="1925">
                  <c:v>31</c:v>
                </c:pt>
                <c:pt idx="1926">
                  <c:v>31</c:v>
                </c:pt>
                <c:pt idx="1927">
                  <c:v>31</c:v>
                </c:pt>
                <c:pt idx="1928">
                  <c:v>31</c:v>
                </c:pt>
                <c:pt idx="1929">
                  <c:v>31</c:v>
                </c:pt>
                <c:pt idx="1930">
                  <c:v>31</c:v>
                </c:pt>
                <c:pt idx="1931">
                  <c:v>31</c:v>
                </c:pt>
                <c:pt idx="1932">
                  <c:v>32</c:v>
                </c:pt>
                <c:pt idx="1933">
                  <c:v>32</c:v>
                </c:pt>
                <c:pt idx="1934">
                  <c:v>32</c:v>
                </c:pt>
                <c:pt idx="1935">
                  <c:v>32</c:v>
                </c:pt>
                <c:pt idx="1936">
                  <c:v>32</c:v>
                </c:pt>
                <c:pt idx="1937">
                  <c:v>32</c:v>
                </c:pt>
                <c:pt idx="1938">
                  <c:v>32</c:v>
                </c:pt>
                <c:pt idx="1939">
                  <c:v>33</c:v>
                </c:pt>
                <c:pt idx="1940">
                  <c:v>33</c:v>
                </c:pt>
                <c:pt idx="1941">
                  <c:v>33</c:v>
                </c:pt>
                <c:pt idx="1942">
                  <c:v>33</c:v>
                </c:pt>
                <c:pt idx="1943">
                  <c:v>33</c:v>
                </c:pt>
                <c:pt idx="1944">
                  <c:v>33</c:v>
                </c:pt>
                <c:pt idx="1945">
                  <c:v>34</c:v>
                </c:pt>
                <c:pt idx="1946">
                  <c:v>34</c:v>
                </c:pt>
                <c:pt idx="1947">
                  <c:v>34</c:v>
                </c:pt>
                <c:pt idx="1948">
                  <c:v>34</c:v>
                </c:pt>
                <c:pt idx="1949">
                  <c:v>34</c:v>
                </c:pt>
                <c:pt idx="1950">
                  <c:v>34</c:v>
                </c:pt>
                <c:pt idx="1951">
                  <c:v>34</c:v>
                </c:pt>
                <c:pt idx="1952">
                  <c:v>34</c:v>
                </c:pt>
                <c:pt idx="1953">
                  <c:v>34</c:v>
                </c:pt>
                <c:pt idx="1954">
                  <c:v>34</c:v>
                </c:pt>
                <c:pt idx="1955">
                  <c:v>34</c:v>
                </c:pt>
                <c:pt idx="1956">
                  <c:v>34</c:v>
                </c:pt>
                <c:pt idx="1957">
                  <c:v>34</c:v>
                </c:pt>
                <c:pt idx="1958">
                  <c:v>34</c:v>
                </c:pt>
                <c:pt idx="1959">
                  <c:v>34</c:v>
                </c:pt>
                <c:pt idx="1960">
                  <c:v>25</c:v>
                </c:pt>
                <c:pt idx="1961">
                  <c:v>25</c:v>
                </c:pt>
                <c:pt idx="1962">
                  <c:v>25</c:v>
                </c:pt>
                <c:pt idx="1963">
                  <c:v>25</c:v>
                </c:pt>
                <c:pt idx="1964">
                  <c:v>25</c:v>
                </c:pt>
                <c:pt idx="1965">
                  <c:v>25</c:v>
                </c:pt>
                <c:pt idx="1966">
                  <c:v>25</c:v>
                </c:pt>
                <c:pt idx="1967">
                  <c:v>25</c:v>
                </c:pt>
                <c:pt idx="1968">
                  <c:v>25</c:v>
                </c:pt>
                <c:pt idx="1969">
                  <c:v>25</c:v>
                </c:pt>
                <c:pt idx="1970">
                  <c:v>25</c:v>
                </c:pt>
                <c:pt idx="1971">
                  <c:v>25</c:v>
                </c:pt>
                <c:pt idx="1972">
                  <c:v>25</c:v>
                </c:pt>
                <c:pt idx="1973">
                  <c:v>25</c:v>
                </c:pt>
                <c:pt idx="1974">
                  <c:v>25</c:v>
                </c:pt>
                <c:pt idx="1975">
                  <c:v>25</c:v>
                </c:pt>
                <c:pt idx="1976">
                  <c:v>25</c:v>
                </c:pt>
                <c:pt idx="1977">
                  <c:v>25</c:v>
                </c:pt>
                <c:pt idx="1978">
                  <c:v>25</c:v>
                </c:pt>
                <c:pt idx="1979">
                  <c:v>25</c:v>
                </c:pt>
                <c:pt idx="1980">
                  <c:v>25</c:v>
                </c:pt>
                <c:pt idx="1981">
                  <c:v>25</c:v>
                </c:pt>
                <c:pt idx="1982">
                  <c:v>25</c:v>
                </c:pt>
                <c:pt idx="1983">
                  <c:v>25</c:v>
                </c:pt>
                <c:pt idx="1984">
                  <c:v>25</c:v>
                </c:pt>
                <c:pt idx="1985">
                  <c:v>25</c:v>
                </c:pt>
                <c:pt idx="1986">
                  <c:v>25</c:v>
                </c:pt>
                <c:pt idx="1987">
                  <c:v>25</c:v>
                </c:pt>
                <c:pt idx="1988">
                  <c:v>25</c:v>
                </c:pt>
                <c:pt idx="1989">
                  <c:v>25</c:v>
                </c:pt>
                <c:pt idx="1990">
                  <c:v>25</c:v>
                </c:pt>
                <c:pt idx="1991">
                  <c:v>25</c:v>
                </c:pt>
                <c:pt idx="1992">
                  <c:v>25</c:v>
                </c:pt>
                <c:pt idx="1993">
                  <c:v>25</c:v>
                </c:pt>
                <c:pt idx="1994">
                  <c:v>25</c:v>
                </c:pt>
                <c:pt idx="1995">
                  <c:v>26</c:v>
                </c:pt>
                <c:pt idx="1996">
                  <c:v>26</c:v>
                </c:pt>
                <c:pt idx="1997">
                  <c:v>27</c:v>
                </c:pt>
                <c:pt idx="1998">
                  <c:v>27</c:v>
                </c:pt>
                <c:pt idx="1999">
                  <c:v>27</c:v>
                </c:pt>
                <c:pt idx="2000">
                  <c:v>28</c:v>
                </c:pt>
                <c:pt idx="2001">
                  <c:v>28</c:v>
                </c:pt>
                <c:pt idx="2002">
                  <c:v>29</c:v>
                </c:pt>
                <c:pt idx="2003">
                  <c:v>29</c:v>
                </c:pt>
                <c:pt idx="2004">
                  <c:v>30</c:v>
                </c:pt>
                <c:pt idx="2005">
                  <c:v>30</c:v>
                </c:pt>
                <c:pt idx="2006">
                  <c:v>31</c:v>
                </c:pt>
                <c:pt idx="2007">
                  <c:v>31</c:v>
                </c:pt>
                <c:pt idx="2008">
                  <c:v>32</c:v>
                </c:pt>
                <c:pt idx="2009">
                  <c:v>32</c:v>
                </c:pt>
                <c:pt idx="2010">
                  <c:v>33</c:v>
                </c:pt>
                <c:pt idx="2011">
                  <c:v>33</c:v>
                </c:pt>
                <c:pt idx="2012">
                  <c:v>34</c:v>
                </c:pt>
                <c:pt idx="2013">
                  <c:v>34</c:v>
                </c:pt>
                <c:pt idx="2014">
                  <c:v>34</c:v>
                </c:pt>
                <c:pt idx="2015">
                  <c:v>35</c:v>
                </c:pt>
                <c:pt idx="2016">
                  <c:v>35</c:v>
                </c:pt>
                <c:pt idx="2017">
                  <c:v>36</c:v>
                </c:pt>
                <c:pt idx="2018">
                  <c:v>36</c:v>
                </c:pt>
                <c:pt idx="2019">
                  <c:v>37</c:v>
                </c:pt>
                <c:pt idx="2020">
                  <c:v>37</c:v>
                </c:pt>
                <c:pt idx="2021">
                  <c:v>38</c:v>
                </c:pt>
                <c:pt idx="2022">
                  <c:v>38</c:v>
                </c:pt>
                <c:pt idx="2023">
                  <c:v>38</c:v>
                </c:pt>
                <c:pt idx="2024">
                  <c:v>38</c:v>
                </c:pt>
                <c:pt idx="2025">
                  <c:v>38</c:v>
                </c:pt>
                <c:pt idx="2026">
                  <c:v>38</c:v>
                </c:pt>
                <c:pt idx="2027">
                  <c:v>38</c:v>
                </c:pt>
                <c:pt idx="2028">
                  <c:v>38</c:v>
                </c:pt>
                <c:pt idx="2029">
                  <c:v>38</c:v>
                </c:pt>
                <c:pt idx="2030">
                  <c:v>38</c:v>
                </c:pt>
                <c:pt idx="2031">
                  <c:v>38</c:v>
                </c:pt>
                <c:pt idx="2032">
                  <c:v>37</c:v>
                </c:pt>
                <c:pt idx="2033">
                  <c:v>37</c:v>
                </c:pt>
                <c:pt idx="2034">
                  <c:v>37</c:v>
                </c:pt>
                <c:pt idx="2035">
                  <c:v>37</c:v>
                </c:pt>
                <c:pt idx="2036">
                  <c:v>37</c:v>
                </c:pt>
                <c:pt idx="2037">
                  <c:v>37</c:v>
                </c:pt>
                <c:pt idx="2038">
                  <c:v>36</c:v>
                </c:pt>
                <c:pt idx="2039">
                  <c:v>36</c:v>
                </c:pt>
                <c:pt idx="2040">
                  <c:v>36</c:v>
                </c:pt>
                <c:pt idx="2041">
                  <c:v>36</c:v>
                </c:pt>
                <c:pt idx="2042">
                  <c:v>36</c:v>
                </c:pt>
                <c:pt idx="2043">
                  <c:v>35</c:v>
                </c:pt>
                <c:pt idx="2044">
                  <c:v>35</c:v>
                </c:pt>
                <c:pt idx="2045">
                  <c:v>35</c:v>
                </c:pt>
                <c:pt idx="2046">
                  <c:v>35</c:v>
                </c:pt>
                <c:pt idx="2047">
                  <c:v>34</c:v>
                </c:pt>
                <c:pt idx="2048">
                  <c:v>34</c:v>
                </c:pt>
                <c:pt idx="2049">
                  <c:v>34</c:v>
                </c:pt>
                <c:pt idx="2050">
                  <c:v>34</c:v>
                </c:pt>
                <c:pt idx="2051">
                  <c:v>34</c:v>
                </c:pt>
                <c:pt idx="2052">
                  <c:v>34</c:v>
                </c:pt>
                <c:pt idx="2053">
                  <c:v>33</c:v>
                </c:pt>
                <c:pt idx="2054">
                  <c:v>33</c:v>
                </c:pt>
                <c:pt idx="2055">
                  <c:v>33</c:v>
                </c:pt>
                <c:pt idx="2056">
                  <c:v>33</c:v>
                </c:pt>
                <c:pt idx="2057">
                  <c:v>32</c:v>
                </c:pt>
                <c:pt idx="2058">
                  <c:v>32</c:v>
                </c:pt>
                <c:pt idx="2059">
                  <c:v>32</c:v>
                </c:pt>
                <c:pt idx="2060">
                  <c:v>32</c:v>
                </c:pt>
                <c:pt idx="2061">
                  <c:v>32</c:v>
                </c:pt>
                <c:pt idx="2062">
                  <c:v>32</c:v>
                </c:pt>
                <c:pt idx="2063">
                  <c:v>32</c:v>
                </c:pt>
                <c:pt idx="2064">
                  <c:v>33</c:v>
                </c:pt>
                <c:pt idx="2065">
                  <c:v>33</c:v>
                </c:pt>
                <c:pt idx="2066">
                  <c:v>33</c:v>
                </c:pt>
                <c:pt idx="2067">
                  <c:v>33</c:v>
                </c:pt>
                <c:pt idx="2068">
                  <c:v>34</c:v>
                </c:pt>
                <c:pt idx="2069">
                  <c:v>34</c:v>
                </c:pt>
                <c:pt idx="2070">
                  <c:v>34</c:v>
                </c:pt>
                <c:pt idx="2071">
                  <c:v>35</c:v>
                </c:pt>
                <c:pt idx="2072">
                  <c:v>35</c:v>
                </c:pt>
                <c:pt idx="2073">
                  <c:v>36</c:v>
                </c:pt>
                <c:pt idx="2074">
                  <c:v>36</c:v>
                </c:pt>
                <c:pt idx="2075">
                  <c:v>37</c:v>
                </c:pt>
                <c:pt idx="2076">
                  <c:v>37</c:v>
                </c:pt>
                <c:pt idx="2077">
                  <c:v>37</c:v>
                </c:pt>
                <c:pt idx="2078">
                  <c:v>38</c:v>
                </c:pt>
                <c:pt idx="2079">
                  <c:v>38</c:v>
                </c:pt>
                <c:pt idx="2080">
                  <c:v>38</c:v>
                </c:pt>
                <c:pt idx="2081">
                  <c:v>39</c:v>
                </c:pt>
                <c:pt idx="2082">
                  <c:v>40</c:v>
                </c:pt>
                <c:pt idx="2083">
                  <c:v>40</c:v>
                </c:pt>
                <c:pt idx="2084">
                  <c:v>40</c:v>
                </c:pt>
                <c:pt idx="2085">
                  <c:v>41</c:v>
                </c:pt>
                <c:pt idx="2086">
                  <c:v>41</c:v>
                </c:pt>
                <c:pt idx="2087">
                  <c:v>42</c:v>
                </c:pt>
                <c:pt idx="2088">
                  <c:v>42</c:v>
                </c:pt>
                <c:pt idx="2089">
                  <c:v>43</c:v>
                </c:pt>
                <c:pt idx="2090">
                  <c:v>43</c:v>
                </c:pt>
                <c:pt idx="2091">
                  <c:v>44</c:v>
                </c:pt>
                <c:pt idx="2092">
                  <c:v>45</c:v>
                </c:pt>
                <c:pt idx="2093">
                  <c:v>45</c:v>
                </c:pt>
                <c:pt idx="2094">
                  <c:v>46</c:v>
                </c:pt>
                <c:pt idx="2095">
                  <c:v>47</c:v>
                </c:pt>
                <c:pt idx="2096">
                  <c:v>47</c:v>
                </c:pt>
                <c:pt idx="2097">
                  <c:v>48</c:v>
                </c:pt>
                <c:pt idx="2098">
                  <c:v>49</c:v>
                </c:pt>
                <c:pt idx="2099">
                  <c:v>49</c:v>
                </c:pt>
                <c:pt idx="2100">
                  <c:v>50</c:v>
                </c:pt>
                <c:pt idx="2101">
                  <c:v>50</c:v>
                </c:pt>
                <c:pt idx="2102">
                  <c:v>51</c:v>
                </c:pt>
                <c:pt idx="2103">
                  <c:v>52</c:v>
                </c:pt>
                <c:pt idx="2104">
                  <c:v>52</c:v>
                </c:pt>
                <c:pt idx="2105">
                  <c:v>53</c:v>
                </c:pt>
                <c:pt idx="2106">
                  <c:v>54</c:v>
                </c:pt>
                <c:pt idx="2107">
                  <c:v>55</c:v>
                </c:pt>
                <c:pt idx="2108">
                  <c:v>55</c:v>
                </c:pt>
                <c:pt idx="2109">
                  <c:v>56</c:v>
                </c:pt>
                <c:pt idx="2110">
                  <c:v>57</c:v>
                </c:pt>
                <c:pt idx="2111">
                  <c:v>57</c:v>
                </c:pt>
                <c:pt idx="2112">
                  <c:v>58</c:v>
                </c:pt>
                <c:pt idx="2113">
                  <c:v>59</c:v>
                </c:pt>
                <c:pt idx="2114">
                  <c:v>60</c:v>
                </c:pt>
                <c:pt idx="2115">
                  <c:v>60</c:v>
                </c:pt>
                <c:pt idx="2116">
                  <c:v>61</c:v>
                </c:pt>
                <c:pt idx="2117">
                  <c:v>62</c:v>
                </c:pt>
                <c:pt idx="2118">
                  <c:v>62</c:v>
                </c:pt>
                <c:pt idx="2119">
                  <c:v>63</c:v>
                </c:pt>
                <c:pt idx="2120">
                  <c:v>64</c:v>
                </c:pt>
                <c:pt idx="2121">
                  <c:v>64</c:v>
                </c:pt>
                <c:pt idx="2122">
                  <c:v>65</c:v>
                </c:pt>
                <c:pt idx="2123">
                  <c:v>66</c:v>
                </c:pt>
                <c:pt idx="2124">
                  <c:v>66</c:v>
                </c:pt>
                <c:pt idx="2125">
                  <c:v>67</c:v>
                </c:pt>
                <c:pt idx="2126">
                  <c:v>68</c:v>
                </c:pt>
                <c:pt idx="2127">
                  <c:v>68</c:v>
                </c:pt>
                <c:pt idx="2128">
                  <c:v>69</c:v>
                </c:pt>
                <c:pt idx="2129">
                  <c:v>69</c:v>
                </c:pt>
                <c:pt idx="2130">
                  <c:v>70</c:v>
                </c:pt>
                <c:pt idx="2131">
                  <c:v>70</c:v>
                </c:pt>
                <c:pt idx="2132">
                  <c:v>71</c:v>
                </c:pt>
                <c:pt idx="2133">
                  <c:v>71</c:v>
                </c:pt>
                <c:pt idx="2134">
                  <c:v>72</c:v>
                </c:pt>
                <c:pt idx="2135">
                  <c:v>72</c:v>
                </c:pt>
                <c:pt idx="2136">
                  <c:v>73</c:v>
                </c:pt>
                <c:pt idx="2137">
                  <c:v>73</c:v>
                </c:pt>
                <c:pt idx="2138">
                  <c:v>73</c:v>
                </c:pt>
                <c:pt idx="2139">
                  <c:v>73</c:v>
                </c:pt>
                <c:pt idx="2140">
                  <c:v>74</c:v>
                </c:pt>
                <c:pt idx="2141">
                  <c:v>74</c:v>
                </c:pt>
                <c:pt idx="2142">
                  <c:v>75</c:v>
                </c:pt>
                <c:pt idx="2143">
                  <c:v>75</c:v>
                </c:pt>
                <c:pt idx="2144">
                  <c:v>75</c:v>
                </c:pt>
                <c:pt idx="2145">
                  <c:v>76</c:v>
                </c:pt>
                <c:pt idx="2146">
                  <c:v>76</c:v>
                </c:pt>
                <c:pt idx="2147">
                  <c:v>76</c:v>
                </c:pt>
                <c:pt idx="2148">
                  <c:v>76</c:v>
                </c:pt>
                <c:pt idx="2149">
                  <c:v>77</c:v>
                </c:pt>
                <c:pt idx="2150">
                  <c:v>77</c:v>
                </c:pt>
                <c:pt idx="2151">
                  <c:v>78</c:v>
                </c:pt>
                <c:pt idx="2152">
                  <c:v>78</c:v>
                </c:pt>
                <c:pt idx="2153">
                  <c:v>78</c:v>
                </c:pt>
                <c:pt idx="2154">
                  <c:v>78</c:v>
                </c:pt>
                <c:pt idx="2155">
                  <c:v>79</c:v>
                </c:pt>
                <c:pt idx="2156">
                  <c:v>79</c:v>
                </c:pt>
                <c:pt idx="2157">
                  <c:v>79</c:v>
                </c:pt>
                <c:pt idx="2158">
                  <c:v>79</c:v>
                </c:pt>
                <c:pt idx="2159">
                  <c:v>79</c:v>
                </c:pt>
                <c:pt idx="2160">
                  <c:v>80</c:v>
                </c:pt>
                <c:pt idx="2161">
                  <c:v>80</c:v>
                </c:pt>
                <c:pt idx="2162">
                  <c:v>80</c:v>
                </c:pt>
                <c:pt idx="2163">
                  <c:v>80</c:v>
                </c:pt>
                <c:pt idx="2164">
                  <c:v>80</c:v>
                </c:pt>
                <c:pt idx="2165">
                  <c:v>80</c:v>
                </c:pt>
                <c:pt idx="2166">
                  <c:v>81</c:v>
                </c:pt>
                <c:pt idx="2167">
                  <c:v>81</c:v>
                </c:pt>
                <c:pt idx="2168">
                  <c:v>81</c:v>
                </c:pt>
                <c:pt idx="2169">
                  <c:v>81</c:v>
                </c:pt>
                <c:pt idx="2170">
                  <c:v>81</c:v>
                </c:pt>
                <c:pt idx="2171">
                  <c:v>81</c:v>
                </c:pt>
                <c:pt idx="2172">
                  <c:v>81</c:v>
                </c:pt>
                <c:pt idx="2173">
                  <c:v>81</c:v>
                </c:pt>
                <c:pt idx="2174">
                  <c:v>81</c:v>
                </c:pt>
                <c:pt idx="2175">
                  <c:v>81</c:v>
                </c:pt>
                <c:pt idx="2176">
                  <c:v>81</c:v>
                </c:pt>
                <c:pt idx="2177">
                  <c:v>81</c:v>
                </c:pt>
                <c:pt idx="2178">
                  <c:v>81</c:v>
                </c:pt>
                <c:pt idx="2179">
                  <c:v>81</c:v>
                </c:pt>
                <c:pt idx="2180">
                  <c:v>80</c:v>
                </c:pt>
                <c:pt idx="2181">
                  <c:v>80</c:v>
                </c:pt>
                <c:pt idx="2182">
                  <c:v>79</c:v>
                </c:pt>
                <c:pt idx="2183">
                  <c:v>78</c:v>
                </c:pt>
                <c:pt idx="2184">
                  <c:v>77</c:v>
                </c:pt>
                <c:pt idx="2185">
                  <c:v>76</c:v>
                </c:pt>
                <c:pt idx="2186">
                  <c:v>75</c:v>
                </c:pt>
                <c:pt idx="2187">
                  <c:v>73</c:v>
                </c:pt>
                <c:pt idx="2188">
                  <c:v>72</c:v>
                </c:pt>
                <c:pt idx="2189">
                  <c:v>70</c:v>
                </c:pt>
                <c:pt idx="2190">
                  <c:v>69</c:v>
                </c:pt>
                <c:pt idx="2191">
                  <c:v>68</c:v>
                </c:pt>
                <c:pt idx="2192">
                  <c:v>67</c:v>
                </c:pt>
                <c:pt idx="2193">
                  <c:v>66</c:v>
                </c:pt>
                <c:pt idx="2194">
                  <c:v>65</c:v>
                </c:pt>
                <c:pt idx="2195">
                  <c:v>64</c:v>
                </c:pt>
                <c:pt idx="2196">
                  <c:v>64</c:v>
                </c:pt>
                <c:pt idx="2197">
                  <c:v>63</c:v>
                </c:pt>
                <c:pt idx="2198">
                  <c:v>63</c:v>
                </c:pt>
                <c:pt idx="2199">
                  <c:v>63</c:v>
                </c:pt>
                <c:pt idx="2200">
                  <c:v>63</c:v>
                </c:pt>
                <c:pt idx="2201">
                  <c:v>63</c:v>
                </c:pt>
                <c:pt idx="2202">
                  <c:v>63</c:v>
                </c:pt>
                <c:pt idx="2203">
                  <c:v>62</c:v>
                </c:pt>
                <c:pt idx="2204">
                  <c:v>63</c:v>
                </c:pt>
                <c:pt idx="2205">
                  <c:v>62</c:v>
                </c:pt>
                <c:pt idx="2206">
                  <c:v>62</c:v>
                </c:pt>
                <c:pt idx="2207">
                  <c:v>62</c:v>
                </c:pt>
                <c:pt idx="2208">
                  <c:v>62</c:v>
                </c:pt>
                <c:pt idx="2209">
                  <c:v>62</c:v>
                </c:pt>
                <c:pt idx="2210">
                  <c:v>62</c:v>
                </c:pt>
                <c:pt idx="2211">
                  <c:v>62</c:v>
                </c:pt>
                <c:pt idx="2212">
                  <c:v>61</c:v>
                </c:pt>
                <c:pt idx="2213">
                  <c:v>61</c:v>
                </c:pt>
                <c:pt idx="2214">
                  <c:v>61</c:v>
                </c:pt>
                <c:pt idx="2215">
                  <c:v>61</c:v>
                </c:pt>
                <c:pt idx="2216">
                  <c:v>61</c:v>
                </c:pt>
                <c:pt idx="2217">
                  <c:v>61</c:v>
                </c:pt>
                <c:pt idx="2218">
                  <c:v>61</c:v>
                </c:pt>
                <c:pt idx="2219">
                  <c:v>61</c:v>
                </c:pt>
                <c:pt idx="2220">
                  <c:v>61</c:v>
                </c:pt>
                <c:pt idx="2221">
                  <c:v>61</c:v>
                </c:pt>
                <c:pt idx="2222">
                  <c:v>61</c:v>
                </c:pt>
                <c:pt idx="2223">
                  <c:v>61</c:v>
                </c:pt>
                <c:pt idx="2224">
                  <c:v>61</c:v>
                </c:pt>
                <c:pt idx="2225">
                  <c:v>61</c:v>
                </c:pt>
                <c:pt idx="2226">
                  <c:v>61</c:v>
                </c:pt>
                <c:pt idx="2227">
                  <c:v>60</c:v>
                </c:pt>
                <c:pt idx="2228">
                  <c:v>58</c:v>
                </c:pt>
                <c:pt idx="2229">
                  <c:v>57</c:v>
                </c:pt>
                <c:pt idx="2230">
                  <c:v>56</c:v>
                </c:pt>
                <c:pt idx="2231">
                  <c:v>55</c:v>
                </c:pt>
                <c:pt idx="2232">
                  <c:v>54</c:v>
                </c:pt>
                <c:pt idx="2233">
                  <c:v>53</c:v>
                </c:pt>
                <c:pt idx="2234">
                  <c:v>52</c:v>
                </c:pt>
                <c:pt idx="2235">
                  <c:v>51</c:v>
                </c:pt>
                <c:pt idx="2236">
                  <c:v>50</c:v>
                </c:pt>
                <c:pt idx="2237">
                  <c:v>49</c:v>
                </c:pt>
                <c:pt idx="2238">
                  <c:v>48</c:v>
                </c:pt>
                <c:pt idx="2239">
                  <c:v>47</c:v>
                </c:pt>
                <c:pt idx="2240">
                  <c:v>47</c:v>
                </c:pt>
                <c:pt idx="2241">
                  <c:v>47</c:v>
                </c:pt>
                <c:pt idx="2242">
                  <c:v>47</c:v>
                </c:pt>
                <c:pt idx="2243">
                  <c:v>47</c:v>
                </c:pt>
                <c:pt idx="2244">
                  <c:v>47</c:v>
                </c:pt>
                <c:pt idx="2245">
                  <c:v>46</c:v>
                </c:pt>
                <c:pt idx="2246">
                  <c:v>46</c:v>
                </c:pt>
                <c:pt idx="2247">
                  <c:v>46</c:v>
                </c:pt>
                <c:pt idx="2248">
                  <c:v>46</c:v>
                </c:pt>
                <c:pt idx="2249">
                  <c:v>46</c:v>
                </c:pt>
                <c:pt idx="2250">
                  <c:v>46</c:v>
                </c:pt>
                <c:pt idx="2251">
                  <c:v>46</c:v>
                </c:pt>
                <c:pt idx="2252">
                  <c:v>46</c:v>
                </c:pt>
                <c:pt idx="2253">
                  <c:v>46</c:v>
                </c:pt>
                <c:pt idx="2254">
                  <c:v>46</c:v>
                </c:pt>
                <c:pt idx="2255">
                  <c:v>46</c:v>
                </c:pt>
                <c:pt idx="2256">
                  <c:v>46</c:v>
                </c:pt>
                <c:pt idx="2257">
                  <c:v>46</c:v>
                </c:pt>
                <c:pt idx="2258">
                  <c:v>46</c:v>
                </c:pt>
                <c:pt idx="2259">
                  <c:v>46</c:v>
                </c:pt>
                <c:pt idx="2260">
                  <c:v>47</c:v>
                </c:pt>
                <c:pt idx="2261">
                  <c:v>47</c:v>
                </c:pt>
                <c:pt idx="2262">
                  <c:v>47</c:v>
                </c:pt>
                <c:pt idx="2263">
                  <c:v>47</c:v>
                </c:pt>
                <c:pt idx="2264">
                  <c:v>48</c:v>
                </c:pt>
                <c:pt idx="2265">
                  <c:v>48</c:v>
                </c:pt>
                <c:pt idx="2266">
                  <c:v>48</c:v>
                </c:pt>
                <c:pt idx="2267">
                  <c:v>49</c:v>
                </c:pt>
                <c:pt idx="2268">
                  <c:v>49</c:v>
                </c:pt>
                <c:pt idx="2269">
                  <c:v>49</c:v>
                </c:pt>
                <c:pt idx="2270">
                  <c:v>50</c:v>
                </c:pt>
                <c:pt idx="2271">
                  <c:v>50</c:v>
                </c:pt>
                <c:pt idx="2272">
                  <c:v>50</c:v>
                </c:pt>
                <c:pt idx="2273">
                  <c:v>51</c:v>
                </c:pt>
                <c:pt idx="2274">
                  <c:v>51</c:v>
                </c:pt>
                <c:pt idx="2275">
                  <c:v>51</c:v>
                </c:pt>
                <c:pt idx="2276">
                  <c:v>52</c:v>
                </c:pt>
                <c:pt idx="2277">
                  <c:v>52</c:v>
                </c:pt>
                <c:pt idx="2278">
                  <c:v>52</c:v>
                </c:pt>
                <c:pt idx="2279">
                  <c:v>53</c:v>
                </c:pt>
                <c:pt idx="2280">
                  <c:v>53</c:v>
                </c:pt>
                <c:pt idx="2281">
                  <c:v>53</c:v>
                </c:pt>
                <c:pt idx="2282">
                  <c:v>54</c:v>
                </c:pt>
                <c:pt idx="2283">
                  <c:v>54</c:v>
                </c:pt>
                <c:pt idx="2284">
                  <c:v>54</c:v>
                </c:pt>
                <c:pt idx="2285">
                  <c:v>55</c:v>
                </c:pt>
                <c:pt idx="2286">
                  <c:v>55</c:v>
                </c:pt>
                <c:pt idx="2287">
                  <c:v>55</c:v>
                </c:pt>
                <c:pt idx="2288">
                  <c:v>56</c:v>
                </c:pt>
                <c:pt idx="2289">
                  <c:v>56</c:v>
                </c:pt>
                <c:pt idx="2290">
                  <c:v>57</c:v>
                </c:pt>
                <c:pt idx="2291">
                  <c:v>57</c:v>
                </c:pt>
                <c:pt idx="2292">
                  <c:v>57</c:v>
                </c:pt>
                <c:pt idx="2293">
                  <c:v>58</c:v>
                </c:pt>
                <c:pt idx="2294">
                  <c:v>58</c:v>
                </c:pt>
                <c:pt idx="2295">
                  <c:v>58</c:v>
                </c:pt>
                <c:pt idx="2296">
                  <c:v>59</c:v>
                </c:pt>
                <c:pt idx="2297">
                  <c:v>59</c:v>
                </c:pt>
                <c:pt idx="2298">
                  <c:v>59</c:v>
                </c:pt>
                <c:pt idx="2299">
                  <c:v>60</c:v>
                </c:pt>
                <c:pt idx="2300">
                  <c:v>60</c:v>
                </c:pt>
                <c:pt idx="2301">
                  <c:v>61</c:v>
                </c:pt>
                <c:pt idx="2302">
                  <c:v>61</c:v>
                </c:pt>
                <c:pt idx="2303">
                  <c:v>61</c:v>
                </c:pt>
                <c:pt idx="2304">
                  <c:v>61</c:v>
                </c:pt>
                <c:pt idx="2305">
                  <c:v>62</c:v>
                </c:pt>
                <c:pt idx="2306">
                  <c:v>62</c:v>
                </c:pt>
                <c:pt idx="2307">
                  <c:v>62</c:v>
                </c:pt>
                <c:pt idx="2308">
                  <c:v>63</c:v>
                </c:pt>
                <c:pt idx="2309">
                  <c:v>63</c:v>
                </c:pt>
                <c:pt idx="2310">
                  <c:v>63</c:v>
                </c:pt>
                <c:pt idx="2311">
                  <c:v>63</c:v>
                </c:pt>
                <c:pt idx="2312">
                  <c:v>64</c:v>
                </c:pt>
                <c:pt idx="2313">
                  <c:v>64</c:v>
                </c:pt>
                <c:pt idx="2314">
                  <c:v>64</c:v>
                </c:pt>
                <c:pt idx="2315">
                  <c:v>65</c:v>
                </c:pt>
                <c:pt idx="2316">
                  <c:v>65</c:v>
                </c:pt>
                <c:pt idx="2317">
                  <c:v>65</c:v>
                </c:pt>
                <c:pt idx="2318">
                  <c:v>65</c:v>
                </c:pt>
                <c:pt idx="2319">
                  <c:v>66</c:v>
                </c:pt>
                <c:pt idx="2320">
                  <c:v>66</c:v>
                </c:pt>
                <c:pt idx="2321">
                  <c:v>66</c:v>
                </c:pt>
                <c:pt idx="2322">
                  <c:v>67</c:v>
                </c:pt>
                <c:pt idx="2323">
                  <c:v>67</c:v>
                </c:pt>
                <c:pt idx="2324">
                  <c:v>68</c:v>
                </c:pt>
                <c:pt idx="2325">
                  <c:v>68</c:v>
                </c:pt>
                <c:pt idx="2326">
                  <c:v>68</c:v>
                </c:pt>
                <c:pt idx="2327">
                  <c:v>69</c:v>
                </c:pt>
                <c:pt idx="2328">
                  <c:v>69</c:v>
                </c:pt>
                <c:pt idx="2329">
                  <c:v>70</c:v>
                </c:pt>
                <c:pt idx="2330">
                  <c:v>70</c:v>
                </c:pt>
                <c:pt idx="2331">
                  <c:v>71</c:v>
                </c:pt>
                <c:pt idx="2332">
                  <c:v>71</c:v>
                </c:pt>
                <c:pt idx="2333">
                  <c:v>71</c:v>
                </c:pt>
                <c:pt idx="2334">
                  <c:v>72</c:v>
                </c:pt>
                <c:pt idx="2335">
                  <c:v>72</c:v>
                </c:pt>
                <c:pt idx="2336">
                  <c:v>73</c:v>
                </c:pt>
                <c:pt idx="2337">
                  <c:v>74</c:v>
                </c:pt>
                <c:pt idx="2338">
                  <c:v>74</c:v>
                </c:pt>
                <c:pt idx="2339">
                  <c:v>74</c:v>
                </c:pt>
                <c:pt idx="2340">
                  <c:v>75</c:v>
                </c:pt>
                <c:pt idx="2341">
                  <c:v>76</c:v>
                </c:pt>
                <c:pt idx="2342">
                  <c:v>76</c:v>
                </c:pt>
                <c:pt idx="2343">
                  <c:v>77</c:v>
                </c:pt>
                <c:pt idx="2344">
                  <c:v>77</c:v>
                </c:pt>
                <c:pt idx="2345">
                  <c:v>78</c:v>
                </c:pt>
                <c:pt idx="2346">
                  <c:v>78</c:v>
                </c:pt>
                <c:pt idx="2347">
                  <c:v>79</c:v>
                </c:pt>
                <c:pt idx="2348">
                  <c:v>79</c:v>
                </c:pt>
                <c:pt idx="2349">
                  <c:v>79</c:v>
                </c:pt>
                <c:pt idx="2350">
                  <c:v>80</c:v>
                </c:pt>
                <c:pt idx="2351">
                  <c:v>80</c:v>
                </c:pt>
                <c:pt idx="2352">
                  <c:v>81</c:v>
                </c:pt>
                <c:pt idx="2353">
                  <c:v>81</c:v>
                </c:pt>
                <c:pt idx="2354">
                  <c:v>81</c:v>
                </c:pt>
                <c:pt idx="2355">
                  <c:v>82</c:v>
                </c:pt>
                <c:pt idx="2356">
                  <c:v>82</c:v>
                </c:pt>
                <c:pt idx="2357">
                  <c:v>83</c:v>
                </c:pt>
                <c:pt idx="2358">
                  <c:v>83</c:v>
                </c:pt>
                <c:pt idx="2359">
                  <c:v>84</c:v>
                </c:pt>
                <c:pt idx="2360">
                  <c:v>84</c:v>
                </c:pt>
                <c:pt idx="2361">
                  <c:v>84</c:v>
                </c:pt>
                <c:pt idx="2362">
                  <c:v>85</c:v>
                </c:pt>
                <c:pt idx="2363">
                  <c:v>85</c:v>
                </c:pt>
                <c:pt idx="2364">
                  <c:v>86</c:v>
                </c:pt>
                <c:pt idx="2365">
                  <c:v>86</c:v>
                </c:pt>
                <c:pt idx="2366">
                  <c:v>86</c:v>
                </c:pt>
                <c:pt idx="2367">
                  <c:v>87</c:v>
                </c:pt>
                <c:pt idx="2368">
                  <c:v>87</c:v>
                </c:pt>
                <c:pt idx="2369">
                  <c:v>88</c:v>
                </c:pt>
                <c:pt idx="2370">
                  <c:v>88</c:v>
                </c:pt>
                <c:pt idx="2371">
                  <c:v>88</c:v>
                </c:pt>
                <c:pt idx="2372">
                  <c:v>89</c:v>
                </c:pt>
                <c:pt idx="2373">
                  <c:v>89</c:v>
                </c:pt>
                <c:pt idx="2374">
                  <c:v>90</c:v>
                </c:pt>
                <c:pt idx="2375">
                  <c:v>90</c:v>
                </c:pt>
                <c:pt idx="2376">
                  <c:v>91</c:v>
                </c:pt>
                <c:pt idx="2377">
                  <c:v>91</c:v>
                </c:pt>
                <c:pt idx="2378">
                  <c:v>91</c:v>
                </c:pt>
                <c:pt idx="2379">
                  <c:v>92</c:v>
                </c:pt>
                <c:pt idx="2380">
                  <c:v>92</c:v>
                </c:pt>
                <c:pt idx="2381">
                  <c:v>93</c:v>
                </c:pt>
                <c:pt idx="2382">
                  <c:v>93</c:v>
                </c:pt>
                <c:pt idx="2383">
                  <c:v>94</c:v>
                </c:pt>
                <c:pt idx="2384">
                  <c:v>94</c:v>
                </c:pt>
                <c:pt idx="2385">
                  <c:v>95</c:v>
                </c:pt>
                <c:pt idx="2386">
                  <c:v>95</c:v>
                </c:pt>
                <c:pt idx="2387">
                  <c:v>95</c:v>
                </c:pt>
                <c:pt idx="2388">
                  <c:v>96</c:v>
                </c:pt>
                <c:pt idx="2389">
                  <c:v>96</c:v>
                </c:pt>
                <c:pt idx="2390">
                  <c:v>97</c:v>
                </c:pt>
                <c:pt idx="2391">
                  <c:v>97</c:v>
                </c:pt>
                <c:pt idx="2392">
                  <c:v>97</c:v>
                </c:pt>
                <c:pt idx="2393">
                  <c:v>98</c:v>
                </c:pt>
                <c:pt idx="2394">
                  <c:v>98</c:v>
                </c:pt>
                <c:pt idx="2395">
                  <c:v>98</c:v>
                </c:pt>
                <c:pt idx="2396">
                  <c:v>99</c:v>
                </c:pt>
                <c:pt idx="2397">
                  <c:v>99</c:v>
                </c:pt>
                <c:pt idx="2398">
                  <c:v>99</c:v>
                </c:pt>
                <c:pt idx="2399">
                  <c:v>100</c:v>
                </c:pt>
                <c:pt idx="2400">
                  <c:v>100</c:v>
                </c:pt>
                <c:pt idx="2401">
                  <c:v>100</c:v>
                </c:pt>
                <c:pt idx="2402">
                  <c:v>101</c:v>
                </c:pt>
                <c:pt idx="2403">
                  <c:v>101</c:v>
                </c:pt>
                <c:pt idx="2404">
                  <c:v>101</c:v>
                </c:pt>
                <c:pt idx="2405">
                  <c:v>101</c:v>
                </c:pt>
                <c:pt idx="2406">
                  <c:v>101</c:v>
                </c:pt>
                <c:pt idx="2407">
                  <c:v>102</c:v>
                </c:pt>
                <c:pt idx="2408">
                  <c:v>102</c:v>
                </c:pt>
                <c:pt idx="2409">
                  <c:v>102</c:v>
                </c:pt>
                <c:pt idx="2410">
                  <c:v>102</c:v>
                </c:pt>
                <c:pt idx="2411">
                  <c:v>103</c:v>
                </c:pt>
                <c:pt idx="2412">
                  <c:v>103</c:v>
                </c:pt>
                <c:pt idx="2413">
                  <c:v>103</c:v>
                </c:pt>
                <c:pt idx="2414">
                  <c:v>103</c:v>
                </c:pt>
                <c:pt idx="2415">
                  <c:v>104</c:v>
                </c:pt>
                <c:pt idx="2416">
                  <c:v>104</c:v>
                </c:pt>
                <c:pt idx="2417">
                  <c:v>104</c:v>
                </c:pt>
                <c:pt idx="2418">
                  <c:v>104</c:v>
                </c:pt>
                <c:pt idx="2419">
                  <c:v>104</c:v>
                </c:pt>
                <c:pt idx="2420">
                  <c:v>104</c:v>
                </c:pt>
                <c:pt idx="2421">
                  <c:v>105</c:v>
                </c:pt>
                <c:pt idx="2422">
                  <c:v>105</c:v>
                </c:pt>
                <c:pt idx="2423">
                  <c:v>105</c:v>
                </c:pt>
                <c:pt idx="2424">
                  <c:v>105</c:v>
                </c:pt>
                <c:pt idx="2425">
                  <c:v>105</c:v>
                </c:pt>
                <c:pt idx="2426">
                  <c:v>106</c:v>
                </c:pt>
                <c:pt idx="2427">
                  <c:v>106</c:v>
                </c:pt>
                <c:pt idx="2428">
                  <c:v>106</c:v>
                </c:pt>
                <c:pt idx="2429">
                  <c:v>106</c:v>
                </c:pt>
                <c:pt idx="2430">
                  <c:v>106</c:v>
                </c:pt>
                <c:pt idx="2431">
                  <c:v>107</c:v>
                </c:pt>
                <c:pt idx="2432">
                  <c:v>107</c:v>
                </c:pt>
                <c:pt idx="2433">
                  <c:v>107</c:v>
                </c:pt>
                <c:pt idx="2434">
                  <c:v>107</c:v>
                </c:pt>
                <c:pt idx="2435">
                  <c:v>108</c:v>
                </c:pt>
                <c:pt idx="2436">
                  <c:v>108</c:v>
                </c:pt>
                <c:pt idx="2437">
                  <c:v>108</c:v>
                </c:pt>
                <c:pt idx="2438">
                  <c:v>108</c:v>
                </c:pt>
                <c:pt idx="2439">
                  <c:v>109</c:v>
                </c:pt>
                <c:pt idx="2440">
                  <c:v>109</c:v>
                </c:pt>
                <c:pt idx="2441">
                  <c:v>109</c:v>
                </c:pt>
                <c:pt idx="2442">
                  <c:v>109</c:v>
                </c:pt>
                <c:pt idx="2443">
                  <c:v>110</c:v>
                </c:pt>
                <c:pt idx="2444">
                  <c:v>110</c:v>
                </c:pt>
                <c:pt idx="2445">
                  <c:v>110</c:v>
                </c:pt>
                <c:pt idx="2446">
                  <c:v>110</c:v>
                </c:pt>
                <c:pt idx="2447">
                  <c:v>110</c:v>
                </c:pt>
                <c:pt idx="2448">
                  <c:v>111</c:v>
                </c:pt>
                <c:pt idx="2449">
                  <c:v>111</c:v>
                </c:pt>
                <c:pt idx="2450">
                  <c:v>111</c:v>
                </c:pt>
                <c:pt idx="2451">
                  <c:v>111</c:v>
                </c:pt>
                <c:pt idx="2452">
                  <c:v>111</c:v>
                </c:pt>
                <c:pt idx="2453">
                  <c:v>111</c:v>
                </c:pt>
                <c:pt idx="2454">
                  <c:v>111</c:v>
                </c:pt>
                <c:pt idx="2455">
                  <c:v>111</c:v>
                </c:pt>
                <c:pt idx="2456">
                  <c:v>111</c:v>
                </c:pt>
                <c:pt idx="2457">
                  <c:v>111</c:v>
                </c:pt>
                <c:pt idx="2458">
                  <c:v>111</c:v>
                </c:pt>
                <c:pt idx="2459">
                  <c:v>111</c:v>
                </c:pt>
                <c:pt idx="2460">
                  <c:v>111</c:v>
                </c:pt>
                <c:pt idx="2461">
                  <c:v>112</c:v>
                </c:pt>
                <c:pt idx="2462">
                  <c:v>112</c:v>
                </c:pt>
                <c:pt idx="2463">
                  <c:v>112</c:v>
                </c:pt>
                <c:pt idx="2464">
                  <c:v>112</c:v>
                </c:pt>
                <c:pt idx="2465">
                  <c:v>112</c:v>
                </c:pt>
                <c:pt idx="2466">
                  <c:v>112</c:v>
                </c:pt>
                <c:pt idx="2467">
                  <c:v>112</c:v>
                </c:pt>
                <c:pt idx="2468">
                  <c:v>112</c:v>
                </c:pt>
                <c:pt idx="2469">
                  <c:v>112</c:v>
                </c:pt>
                <c:pt idx="2470">
                  <c:v>112</c:v>
                </c:pt>
                <c:pt idx="2471">
                  <c:v>112</c:v>
                </c:pt>
                <c:pt idx="2472">
                  <c:v>112</c:v>
                </c:pt>
                <c:pt idx="2473">
                  <c:v>112</c:v>
                </c:pt>
                <c:pt idx="2474">
                  <c:v>112</c:v>
                </c:pt>
                <c:pt idx="2475">
                  <c:v>112</c:v>
                </c:pt>
                <c:pt idx="2476">
                  <c:v>112</c:v>
                </c:pt>
                <c:pt idx="2477">
                  <c:v>112</c:v>
                </c:pt>
                <c:pt idx="2478">
                  <c:v>112</c:v>
                </c:pt>
                <c:pt idx="2479">
                  <c:v>112</c:v>
                </c:pt>
                <c:pt idx="2480">
                  <c:v>112</c:v>
                </c:pt>
                <c:pt idx="2481">
                  <c:v>112</c:v>
                </c:pt>
                <c:pt idx="2482">
                  <c:v>112</c:v>
                </c:pt>
                <c:pt idx="2483">
                  <c:v>112</c:v>
                </c:pt>
                <c:pt idx="2484">
                  <c:v>112</c:v>
                </c:pt>
                <c:pt idx="2485">
                  <c:v>112</c:v>
                </c:pt>
                <c:pt idx="2486">
                  <c:v>112</c:v>
                </c:pt>
                <c:pt idx="2487">
                  <c:v>112</c:v>
                </c:pt>
                <c:pt idx="2488">
                  <c:v>112</c:v>
                </c:pt>
                <c:pt idx="2489">
                  <c:v>112</c:v>
                </c:pt>
                <c:pt idx="2490">
                  <c:v>112</c:v>
                </c:pt>
                <c:pt idx="2491">
                  <c:v>112</c:v>
                </c:pt>
                <c:pt idx="2492">
                  <c:v>112</c:v>
                </c:pt>
                <c:pt idx="2493">
                  <c:v>112</c:v>
                </c:pt>
                <c:pt idx="2494">
                  <c:v>112</c:v>
                </c:pt>
                <c:pt idx="2495">
                  <c:v>112</c:v>
                </c:pt>
                <c:pt idx="2496">
                  <c:v>112</c:v>
                </c:pt>
                <c:pt idx="2497">
                  <c:v>112</c:v>
                </c:pt>
                <c:pt idx="2498">
                  <c:v>112</c:v>
                </c:pt>
                <c:pt idx="2499">
                  <c:v>112</c:v>
                </c:pt>
                <c:pt idx="2500">
                  <c:v>112</c:v>
                </c:pt>
                <c:pt idx="2501">
                  <c:v>112</c:v>
                </c:pt>
                <c:pt idx="2502">
                  <c:v>112</c:v>
                </c:pt>
                <c:pt idx="2503">
                  <c:v>112</c:v>
                </c:pt>
                <c:pt idx="2504">
                  <c:v>112</c:v>
                </c:pt>
                <c:pt idx="2505">
                  <c:v>112</c:v>
                </c:pt>
                <c:pt idx="2506">
                  <c:v>112</c:v>
                </c:pt>
                <c:pt idx="2507">
                  <c:v>112</c:v>
                </c:pt>
                <c:pt idx="2508">
                  <c:v>112</c:v>
                </c:pt>
                <c:pt idx="2509">
                  <c:v>112</c:v>
                </c:pt>
                <c:pt idx="2510">
                  <c:v>112</c:v>
                </c:pt>
                <c:pt idx="2511">
                  <c:v>112</c:v>
                </c:pt>
                <c:pt idx="2512">
                  <c:v>112</c:v>
                </c:pt>
                <c:pt idx="2513">
                  <c:v>112</c:v>
                </c:pt>
                <c:pt idx="2514">
                  <c:v>112</c:v>
                </c:pt>
                <c:pt idx="2515">
                  <c:v>112</c:v>
                </c:pt>
                <c:pt idx="2516">
                  <c:v>112</c:v>
                </c:pt>
                <c:pt idx="2517">
                  <c:v>112</c:v>
                </c:pt>
                <c:pt idx="2518">
                  <c:v>112</c:v>
                </c:pt>
                <c:pt idx="2519">
                  <c:v>112</c:v>
                </c:pt>
                <c:pt idx="2520">
                  <c:v>112</c:v>
                </c:pt>
                <c:pt idx="2521">
                  <c:v>112</c:v>
                </c:pt>
                <c:pt idx="2522">
                  <c:v>112</c:v>
                </c:pt>
                <c:pt idx="2523">
                  <c:v>112</c:v>
                </c:pt>
                <c:pt idx="2524">
                  <c:v>112</c:v>
                </c:pt>
                <c:pt idx="2525">
                  <c:v>112</c:v>
                </c:pt>
                <c:pt idx="2526">
                  <c:v>112</c:v>
                </c:pt>
                <c:pt idx="2527">
                  <c:v>112</c:v>
                </c:pt>
                <c:pt idx="2528">
                  <c:v>112</c:v>
                </c:pt>
                <c:pt idx="2529">
                  <c:v>111</c:v>
                </c:pt>
                <c:pt idx="2530">
                  <c:v>111</c:v>
                </c:pt>
                <c:pt idx="2531">
                  <c:v>111</c:v>
                </c:pt>
                <c:pt idx="2532">
                  <c:v>111</c:v>
                </c:pt>
                <c:pt idx="2533">
                  <c:v>111</c:v>
                </c:pt>
                <c:pt idx="2534">
                  <c:v>111</c:v>
                </c:pt>
                <c:pt idx="2535">
                  <c:v>111</c:v>
                </c:pt>
                <c:pt idx="2536">
                  <c:v>111</c:v>
                </c:pt>
                <c:pt idx="2537">
                  <c:v>111</c:v>
                </c:pt>
                <c:pt idx="2538">
                  <c:v>111</c:v>
                </c:pt>
                <c:pt idx="2539">
                  <c:v>111</c:v>
                </c:pt>
                <c:pt idx="2540">
                  <c:v>111</c:v>
                </c:pt>
                <c:pt idx="2541">
                  <c:v>111</c:v>
                </c:pt>
                <c:pt idx="2542">
                  <c:v>111</c:v>
                </c:pt>
                <c:pt idx="2543">
                  <c:v>111</c:v>
                </c:pt>
                <c:pt idx="2544">
                  <c:v>111</c:v>
                </c:pt>
                <c:pt idx="2545">
                  <c:v>112</c:v>
                </c:pt>
                <c:pt idx="2546">
                  <c:v>112</c:v>
                </c:pt>
                <c:pt idx="2547">
                  <c:v>112</c:v>
                </c:pt>
                <c:pt idx="2548">
                  <c:v>112</c:v>
                </c:pt>
                <c:pt idx="2549">
                  <c:v>112</c:v>
                </c:pt>
                <c:pt idx="2550">
                  <c:v>112</c:v>
                </c:pt>
                <c:pt idx="2551">
                  <c:v>112</c:v>
                </c:pt>
                <c:pt idx="2552">
                  <c:v>112</c:v>
                </c:pt>
                <c:pt idx="2553">
                  <c:v>112</c:v>
                </c:pt>
                <c:pt idx="2554">
                  <c:v>112</c:v>
                </c:pt>
                <c:pt idx="2555">
                  <c:v>112</c:v>
                </c:pt>
                <c:pt idx="2556">
                  <c:v>113</c:v>
                </c:pt>
                <c:pt idx="2557">
                  <c:v>113</c:v>
                </c:pt>
                <c:pt idx="2558">
                  <c:v>113</c:v>
                </c:pt>
                <c:pt idx="2559">
                  <c:v>113</c:v>
                </c:pt>
                <c:pt idx="2560">
                  <c:v>113</c:v>
                </c:pt>
                <c:pt idx="2561">
                  <c:v>113</c:v>
                </c:pt>
                <c:pt idx="2562">
                  <c:v>113</c:v>
                </c:pt>
                <c:pt idx="2563">
                  <c:v>113</c:v>
                </c:pt>
                <c:pt idx="2564">
                  <c:v>113</c:v>
                </c:pt>
                <c:pt idx="2565">
                  <c:v>113</c:v>
                </c:pt>
                <c:pt idx="2566">
                  <c:v>113</c:v>
                </c:pt>
                <c:pt idx="2567">
                  <c:v>113</c:v>
                </c:pt>
                <c:pt idx="2568">
                  <c:v>113</c:v>
                </c:pt>
                <c:pt idx="2569">
                  <c:v>113</c:v>
                </c:pt>
                <c:pt idx="2570">
                  <c:v>113</c:v>
                </c:pt>
                <c:pt idx="2571">
                  <c:v>113</c:v>
                </c:pt>
                <c:pt idx="2572">
                  <c:v>113</c:v>
                </c:pt>
                <c:pt idx="2573">
                  <c:v>113</c:v>
                </c:pt>
                <c:pt idx="2574">
                  <c:v>114</c:v>
                </c:pt>
                <c:pt idx="2575">
                  <c:v>114</c:v>
                </c:pt>
                <c:pt idx="2576">
                  <c:v>114</c:v>
                </c:pt>
                <c:pt idx="2577">
                  <c:v>114</c:v>
                </c:pt>
                <c:pt idx="2578">
                  <c:v>114</c:v>
                </c:pt>
                <c:pt idx="2579">
                  <c:v>114</c:v>
                </c:pt>
                <c:pt idx="2580">
                  <c:v>114</c:v>
                </c:pt>
                <c:pt idx="2581">
                  <c:v>114</c:v>
                </c:pt>
                <c:pt idx="2582">
                  <c:v>114</c:v>
                </c:pt>
                <c:pt idx="2583">
                  <c:v>114</c:v>
                </c:pt>
                <c:pt idx="2584">
                  <c:v>114</c:v>
                </c:pt>
                <c:pt idx="2585">
                  <c:v>114</c:v>
                </c:pt>
                <c:pt idx="2586">
                  <c:v>114</c:v>
                </c:pt>
                <c:pt idx="2587">
                  <c:v>114</c:v>
                </c:pt>
                <c:pt idx="2588">
                  <c:v>114</c:v>
                </c:pt>
                <c:pt idx="2589">
                  <c:v>114</c:v>
                </c:pt>
                <c:pt idx="2590">
                  <c:v>114</c:v>
                </c:pt>
                <c:pt idx="2591">
                  <c:v>115</c:v>
                </c:pt>
                <c:pt idx="2592">
                  <c:v>115</c:v>
                </c:pt>
                <c:pt idx="2593">
                  <c:v>115</c:v>
                </c:pt>
                <c:pt idx="2594">
                  <c:v>115</c:v>
                </c:pt>
                <c:pt idx="2595">
                  <c:v>115</c:v>
                </c:pt>
                <c:pt idx="2596">
                  <c:v>115</c:v>
                </c:pt>
                <c:pt idx="2597">
                  <c:v>115</c:v>
                </c:pt>
                <c:pt idx="2598">
                  <c:v>115</c:v>
                </c:pt>
                <c:pt idx="2599">
                  <c:v>115</c:v>
                </c:pt>
                <c:pt idx="2600">
                  <c:v>115</c:v>
                </c:pt>
                <c:pt idx="2601">
                  <c:v>115</c:v>
                </c:pt>
                <c:pt idx="2602">
                  <c:v>116</c:v>
                </c:pt>
                <c:pt idx="2603">
                  <c:v>116</c:v>
                </c:pt>
                <c:pt idx="2604">
                  <c:v>116</c:v>
                </c:pt>
                <c:pt idx="2605">
                  <c:v>116</c:v>
                </c:pt>
                <c:pt idx="2606">
                  <c:v>116</c:v>
                </c:pt>
                <c:pt idx="2607">
                  <c:v>116</c:v>
                </c:pt>
                <c:pt idx="2608">
                  <c:v>116</c:v>
                </c:pt>
                <c:pt idx="2609">
                  <c:v>116</c:v>
                </c:pt>
                <c:pt idx="2610">
                  <c:v>116</c:v>
                </c:pt>
                <c:pt idx="2611">
                  <c:v>116</c:v>
                </c:pt>
                <c:pt idx="2612">
                  <c:v>116</c:v>
                </c:pt>
                <c:pt idx="2613">
                  <c:v>116</c:v>
                </c:pt>
                <c:pt idx="2614">
                  <c:v>115</c:v>
                </c:pt>
                <c:pt idx="2615">
                  <c:v>115</c:v>
                </c:pt>
                <c:pt idx="2616">
                  <c:v>115</c:v>
                </c:pt>
                <c:pt idx="2617">
                  <c:v>115</c:v>
                </c:pt>
                <c:pt idx="2618">
                  <c:v>115</c:v>
                </c:pt>
                <c:pt idx="2619">
                  <c:v>115</c:v>
                </c:pt>
                <c:pt idx="2620">
                  <c:v>115</c:v>
                </c:pt>
                <c:pt idx="2621">
                  <c:v>114</c:v>
                </c:pt>
                <c:pt idx="2622">
                  <c:v>114</c:v>
                </c:pt>
                <c:pt idx="2623">
                  <c:v>114</c:v>
                </c:pt>
                <c:pt idx="2624">
                  <c:v>114</c:v>
                </c:pt>
                <c:pt idx="2625">
                  <c:v>114</c:v>
                </c:pt>
                <c:pt idx="2626">
                  <c:v>114</c:v>
                </c:pt>
                <c:pt idx="2627">
                  <c:v>114</c:v>
                </c:pt>
                <c:pt idx="2628">
                  <c:v>113</c:v>
                </c:pt>
                <c:pt idx="2629">
                  <c:v>113</c:v>
                </c:pt>
                <c:pt idx="2630">
                  <c:v>113</c:v>
                </c:pt>
                <c:pt idx="2631">
                  <c:v>113</c:v>
                </c:pt>
                <c:pt idx="2632">
                  <c:v>112</c:v>
                </c:pt>
                <c:pt idx="2633">
                  <c:v>112</c:v>
                </c:pt>
                <c:pt idx="2634">
                  <c:v>112</c:v>
                </c:pt>
                <c:pt idx="2635">
                  <c:v>112</c:v>
                </c:pt>
                <c:pt idx="2636">
                  <c:v>111</c:v>
                </c:pt>
                <c:pt idx="2637">
                  <c:v>111</c:v>
                </c:pt>
                <c:pt idx="2638">
                  <c:v>111</c:v>
                </c:pt>
                <c:pt idx="2639">
                  <c:v>110</c:v>
                </c:pt>
                <c:pt idx="2640">
                  <c:v>110</c:v>
                </c:pt>
                <c:pt idx="2641">
                  <c:v>110</c:v>
                </c:pt>
                <c:pt idx="2642">
                  <c:v>110</c:v>
                </c:pt>
                <c:pt idx="2643">
                  <c:v>110</c:v>
                </c:pt>
                <c:pt idx="2644">
                  <c:v>109</c:v>
                </c:pt>
                <c:pt idx="2645">
                  <c:v>109</c:v>
                </c:pt>
                <c:pt idx="2646">
                  <c:v>109</c:v>
                </c:pt>
                <c:pt idx="2647">
                  <c:v>109</c:v>
                </c:pt>
                <c:pt idx="2648">
                  <c:v>109</c:v>
                </c:pt>
                <c:pt idx="2649">
                  <c:v>109</c:v>
                </c:pt>
                <c:pt idx="2650">
                  <c:v>109</c:v>
                </c:pt>
                <c:pt idx="2651">
                  <c:v>109</c:v>
                </c:pt>
                <c:pt idx="2652">
                  <c:v>109</c:v>
                </c:pt>
                <c:pt idx="2653">
                  <c:v>109</c:v>
                </c:pt>
                <c:pt idx="2654">
                  <c:v>109</c:v>
                </c:pt>
                <c:pt idx="2655">
                  <c:v>109</c:v>
                </c:pt>
                <c:pt idx="2656">
                  <c:v>109</c:v>
                </c:pt>
                <c:pt idx="2657">
                  <c:v>109</c:v>
                </c:pt>
                <c:pt idx="2658">
                  <c:v>109</c:v>
                </c:pt>
                <c:pt idx="2659">
                  <c:v>109</c:v>
                </c:pt>
                <c:pt idx="2660">
                  <c:v>109</c:v>
                </c:pt>
                <c:pt idx="2661">
                  <c:v>109</c:v>
                </c:pt>
                <c:pt idx="2662">
                  <c:v>109</c:v>
                </c:pt>
                <c:pt idx="2663">
                  <c:v>109</c:v>
                </c:pt>
                <c:pt idx="2664">
                  <c:v>109</c:v>
                </c:pt>
                <c:pt idx="2665">
                  <c:v>108</c:v>
                </c:pt>
                <c:pt idx="2666">
                  <c:v>109</c:v>
                </c:pt>
                <c:pt idx="2667">
                  <c:v>108</c:v>
                </c:pt>
                <c:pt idx="2668">
                  <c:v>108</c:v>
                </c:pt>
                <c:pt idx="2669">
                  <c:v>108</c:v>
                </c:pt>
                <c:pt idx="2670">
                  <c:v>108</c:v>
                </c:pt>
                <c:pt idx="2671">
                  <c:v>108</c:v>
                </c:pt>
                <c:pt idx="2672">
                  <c:v>108</c:v>
                </c:pt>
                <c:pt idx="2673">
                  <c:v>108</c:v>
                </c:pt>
                <c:pt idx="2674">
                  <c:v>108</c:v>
                </c:pt>
                <c:pt idx="2675">
                  <c:v>108</c:v>
                </c:pt>
                <c:pt idx="2676">
                  <c:v>108</c:v>
                </c:pt>
                <c:pt idx="2677">
                  <c:v>108</c:v>
                </c:pt>
                <c:pt idx="2678">
                  <c:v>108</c:v>
                </c:pt>
                <c:pt idx="2679">
                  <c:v>108</c:v>
                </c:pt>
                <c:pt idx="2680">
                  <c:v>108</c:v>
                </c:pt>
                <c:pt idx="2681">
                  <c:v>108</c:v>
                </c:pt>
                <c:pt idx="2682">
                  <c:v>108</c:v>
                </c:pt>
                <c:pt idx="2683">
                  <c:v>108</c:v>
                </c:pt>
                <c:pt idx="2684">
                  <c:v>108</c:v>
                </c:pt>
                <c:pt idx="2685">
                  <c:v>108</c:v>
                </c:pt>
                <c:pt idx="2686">
                  <c:v>108</c:v>
                </c:pt>
                <c:pt idx="2687">
                  <c:v>108</c:v>
                </c:pt>
                <c:pt idx="2688">
                  <c:v>108</c:v>
                </c:pt>
                <c:pt idx="2689">
                  <c:v>108</c:v>
                </c:pt>
                <c:pt idx="2690">
                  <c:v>108</c:v>
                </c:pt>
                <c:pt idx="2691">
                  <c:v>108</c:v>
                </c:pt>
                <c:pt idx="2692">
                  <c:v>108</c:v>
                </c:pt>
                <c:pt idx="2693">
                  <c:v>108</c:v>
                </c:pt>
                <c:pt idx="2694">
                  <c:v>108</c:v>
                </c:pt>
                <c:pt idx="2695">
                  <c:v>108</c:v>
                </c:pt>
                <c:pt idx="2696">
                  <c:v>108</c:v>
                </c:pt>
                <c:pt idx="2697">
                  <c:v>108</c:v>
                </c:pt>
                <c:pt idx="2698">
                  <c:v>109</c:v>
                </c:pt>
                <c:pt idx="2699">
                  <c:v>109</c:v>
                </c:pt>
                <c:pt idx="2700">
                  <c:v>109</c:v>
                </c:pt>
                <c:pt idx="2701">
                  <c:v>109</c:v>
                </c:pt>
                <c:pt idx="2702">
                  <c:v>109</c:v>
                </c:pt>
                <c:pt idx="2703">
                  <c:v>109</c:v>
                </c:pt>
                <c:pt idx="2704">
                  <c:v>109</c:v>
                </c:pt>
                <c:pt idx="2705">
                  <c:v>110</c:v>
                </c:pt>
                <c:pt idx="2706">
                  <c:v>110</c:v>
                </c:pt>
                <c:pt idx="2707">
                  <c:v>110</c:v>
                </c:pt>
                <c:pt idx="2708">
                  <c:v>110</c:v>
                </c:pt>
                <c:pt idx="2709">
                  <c:v>110</c:v>
                </c:pt>
                <c:pt idx="2710">
                  <c:v>110</c:v>
                </c:pt>
                <c:pt idx="2711">
                  <c:v>110</c:v>
                </c:pt>
                <c:pt idx="2712">
                  <c:v>110</c:v>
                </c:pt>
                <c:pt idx="2713">
                  <c:v>111</c:v>
                </c:pt>
                <c:pt idx="2714">
                  <c:v>111</c:v>
                </c:pt>
                <c:pt idx="2715">
                  <c:v>111</c:v>
                </c:pt>
                <c:pt idx="2716">
                  <c:v>111</c:v>
                </c:pt>
                <c:pt idx="2717">
                  <c:v>111</c:v>
                </c:pt>
                <c:pt idx="2718">
                  <c:v>111</c:v>
                </c:pt>
                <c:pt idx="2719">
                  <c:v>111</c:v>
                </c:pt>
                <c:pt idx="2720">
                  <c:v>111</c:v>
                </c:pt>
                <c:pt idx="2721">
                  <c:v>111</c:v>
                </c:pt>
                <c:pt idx="2722">
                  <c:v>111</c:v>
                </c:pt>
                <c:pt idx="2723">
                  <c:v>111</c:v>
                </c:pt>
                <c:pt idx="2724">
                  <c:v>111</c:v>
                </c:pt>
                <c:pt idx="2725">
                  <c:v>111</c:v>
                </c:pt>
                <c:pt idx="2726">
                  <c:v>111</c:v>
                </c:pt>
                <c:pt idx="2727">
                  <c:v>111</c:v>
                </c:pt>
                <c:pt idx="2728">
                  <c:v>111</c:v>
                </c:pt>
                <c:pt idx="2729">
                  <c:v>111</c:v>
                </c:pt>
                <c:pt idx="2730">
                  <c:v>111</c:v>
                </c:pt>
                <c:pt idx="2731">
                  <c:v>111</c:v>
                </c:pt>
                <c:pt idx="2732">
                  <c:v>111</c:v>
                </c:pt>
                <c:pt idx="2733">
                  <c:v>111</c:v>
                </c:pt>
                <c:pt idx="2734">
                  <c:v>111</c:v>
                </c:pt>
                <c:pt idx="2735">
                  <c:v>111</c:v>
                </c:pt>
                <c:pt idx="2736">
                  <c:v>111</c:v>
                </c:pt>
                <c:pt idx="2737">
                  <c:v>111</c:v>
                </c:pt>
                <c:pt idx="2738">
                  <c:v>111</c:v>
                </c:pt>
                <c:pt idx="2739">
                  <c:v>111</c:v>
                </c:pt>
                <c:pt idx="2740">
                  <c:v>111</c:v>
                </c:pt>
                <c:pt idx="2741">
                  <c:v>111</c:v>
                </c:pt>
                <c:pt idx="2742">
                  <c:v>111</c:v>
                </c:pt>
                <c:pt idx="2743">
                  <c:v>111</c:v>
                </c:pt>
                <c:pt idx="2744">
                  <c:v>111</c:v>
                </c:pt>
                <c:pt idx="2745">
                  <c:v>111</c:v>
                </c:pt>
                <c:pt idx="2746">
                  <c:v>111</c:v>
                </c:pt>
                <c:pt idx="2747">
                  <c:v>111</c:v>
                </c:pt>
                <c:pt idx="2748">
                  <c:v>111</c:v>
                </c:pt>
                <c:pt idx="2749">
                  <c:v>111</c:v>
                </c:pt>
                <c:pt idx="2750">
                  <c:v>111</c:v>
                </c:pt>
                <c:pt idx="2751">
                  <c:v>110</c:v>
                </c:pt>
                <c:pt idx="2752">
                  <c:v>110</c:v>
                </c:pt>
                <c:pt idx="2753">
                  <c:v>110</c:v>
                </c:pt>
                <c:pt idx="2754">
                  <c:v>110</c:v>
                </c:pt>
                <c:pt idx="2755">
                  <c:v>110</c:v>
                </c:pt>
                <c:pt idx="2756">
                  <c:v>110</c:v>
                </c:pt>
                <c:pt idx="2757">
                  <c:v>110</c:v>
                </c:pt>
                <c:pt idx="2758">
                  <c:v>110</c:v>
                </c:pt>
                <c:pt idx="2759">
                  <c:v>110</c:v>
                </c:pt>
                <c:pt idx="2760">
                  <c:v>110</c:v>
                </c:pt>
                <c:pt idx="2761">
                  <c:v>110</c:v>
                </c:pt>
                <c:pt idx="2762">
                  <c:v>109</c:v>
                </c:pt>
                <c:pt idx="2763">
                  <c:v>109</c:v>
                </c:pt>
                <c:pt idx="2764">
                  <c:v>109</c:v>
                </c:pt>
                <c:pt idx="2765">
                  <c:v>109</c:v>
                </c:pt>
                <c:pt idx="2766">
                  <c:v>109</c:v>
                </c:pt>
                <c:pt idx="2767">
                  <c:v>109</c:v>
                </c:pt>
                <c:pt idx="2768">
                  <c:v>109</c:v>
                </c:pt>
                <c:pt idx="2769">
                  <c:v>109</c:v>
                </c:pt>
                <c:pt idx="2770">
                  <c:v>109</c:v>
                </c:pt>
                <c:pt idx="2771">
                  <c:v>109</c:v>
                </c:pt>
                <c:pt idx="2772">
                  <c:v>109</c:v>
                </c:pt>
                <c:pt idx="2773">
                  <c:v>109</c:v>
                </c:pt>
                <c:pt idx="2774">
                  <c:v>109</c:v>
                </c:pt>
                <c:pt idx="2775">
                  <c:v>109</c:v>
                </c:pt>
                <c:pt idx="2776">
                  <c:v>109</c:v>
                </c:pt>
                <c:pt idx="2777">
                  <c:v>109</c:v>
                </c:pt>
                <c:pt idx="2778">
                  <c:v>109</c:v>
                </c:pt>
                <c:pt idx="2779">
                  <c:v>109</c:v>
                </c:pt>
                <c:pt idx="2780">
                  <c:v>109</c:v>
                </c:pt>
                <c:pt idx="2781">
                  <c:v>109</c:v>
                </c:pt>
                <c:pt idx="2782">
                  <c:v>109</c:v>
                </c:pt>
                <c:pt idx="2783">
                  <c:v>109</c:v>
                </c:pt>
                <c:pt idx="2784">
                  <c:v>109</c:v>
                </c:pt>
                <c:pt idx="2785">
                  <c:v>109</c:v>
                </c:pt>
                <c:pt idx="2786">
                  <c:v>109</c:v>
                </c:pt>
                <c:pt idx="2787">
                  <c:v>109</c:v>
                </c:pt>
                <c:pt idx="2788">
                  <c:v>109</c:v>
                </c:pt>
                <c:pt idx="2789">
                  <c:v>109</c:v>
                </c:pt>
                <c:pt idx="2790">
                  <c:v>109</c:v>
                </c:pt>
                <c:pt idx="2791">
                  <c:v>109</c:v>
                </c:pt>
                <c:pt idx="2792">
                  <c:v>109</c:v>
                </c:pt>
                <c:pt idx="2793">
                  <c:v>109</c:v>
                </c:pt>
                <c:pt idx="2794">
                  <c:v>109</c:v>
                </c:pt>
                <c:pt idx="2795">
                  <c:v>109</c:v>
                </c:pt>
                <c:pt idx="2796">
                  <c:v>109</c:v>
                </c:pt>
                <c:pt idx="2797">
                  <c:v>109</c:v>
                </c:pt>
                <c:pt idx="2798">
                  <c:v>109</c:v>
                </c:pt>
                <c:pt idx="2799">
                  <c:v>109</c:v>
                </c:pt>
                <c:pt idx="2800">
                  <c:v>109</c:v>
                </c:pt>
                <c:pt idx="2801">
                  <c:v>109</c:v>
                </c:pt>
                <c:pt idx="2802">
                  <c:v>109</c:v>
                </c:pt>
                <c:pt idx="2803">
                  <c:v>109</c:v>
                </c:pt>
                <c:pt idx="2804">
                  <c:v>109</c:v>
                </c:pt>
                <c:pt idx="2805">
                  <c:v>109</c:v>
                </c:pt>
                <c:pt idx="2806">
                  <c:v>109</c:v>
                </c:pt>
                <c:pt idx="2807">
                  <c:v>109</c:v>
                </c:pt>
                <c:pt idx="2808">
                  <c:v>109</c:v>
                </c:pt>
                <c:pt idx="2809">
                  <c:v>109</c:v>
                </c:pt>
                <c:pt idx="2810">
                  <c:v>109</c:v>
                </c:pt>
                <c:pt idx="2811">
                  <c:v>109</c:v>
                </c:pt>
                <c:pt idx="2812">
                  <c:v>108</c:v>
                </c:pt>
                <c:pt idx="2813">
                  <c:v>108</c:v>
                </c:pt>
                <c:pt idx="2814">
                  <c:v>109</c:v>
                </c:pt>
                <c:pt idx="2815">
                  <c:v>108</c:v>
                </c:pt>
                <c:pt idx="2816">
                  <c:v>108</c:v>
                </c:pt>
                <c:pt idx="2817">
                  <c:v>108</c:v>
                </c:pt>
                <c:pt idx="2818">
                  <c:v>108</c:v>
                </c:pt>
                <c:pt idx="2819">
                  <c:v>108</c:v>
                </c:pt>
                <c:pt idx="2820">
                  <c:v>108</c:v>
                </c:pt>
                <c:pt idx="2821">
                  <c:v>108</c:v>
                </c:pt>
                <c:pt idx="2822">
                  <c:v>108</c:v>
                </c:pt>
                <c:pt idx="2823">
                  <c:v>108</c:v>
                </c:pt>
                <c:pt idx="2824">
                  <c:v>108</c:v>
                </c:pt>
                <c:pt idx="2825">
                  <c:v>108</c:v>
                </c:pt>
                <c:pt idx="2826">
                  <c:v>108</c:v>
                </c:pt>
                <c:pt idx="2827">
                  <c:v>108</c:v>
                </c:pt>
                <c:pt idx="2828">
                  <c:v>108</c:v>
                </c:pt>
                <c:pt idx="2829">
                  <c:v>108</c:v>
                </c:pt>
                <c:pt idx="2830">
                  <c:v>108</c:v>
                </c:pt>
                <c:pt idx="2831">
                  <c:v>108</c:v>
                </c:pt>
                <c:pt idx="2832">
                  <c:v>108</c:v>
                </c:pt>
                <c:pt idx="2833">
                  <c:v>108</c:v>
                </c:pt>
                <c:pt idx="2834">
                  <c:v>108</c:v>
                </c:pt>
                <c:pt idx="2835">
                  <c:v>108</c:v>
                </c:pt>
                <c:pt idx="2836">
                  <c:v>108</c:v>
                </c:pt>
                <c:pt idx="2837">
                  <c:v>108</c:v>
                </c:pt>
                <c:pt idx="2838">
                  <c:v>108</c:v>
                </c:pt>
                <c:pt idx="2839">
                  <c:v>108</c:v>
                </c:pt>
                <c:pt idx="2840">
                  <c:v>108</c:v>
                </c:pt>
                <c:pt idx="2841">
                  <c:v>108</c:v>
                </c:pt>
                <c:pt idx="2842">
                  <c:v>108</c:v>
                </c:pt>
                <c:pt idx="2843">
                  <c:v>108</c:v>
                </c:pt>
                <c:pt idx="2844">
                  <c:v>109</c:v>
                </c:pt>
                <c:pt idx="2845">
                  <c:v>109</c:v>
                </c:pt>
                <c:pt idx="2846">
                  <c:v>109</c:v>
                </c:pt>
                <c:pt idx="2847">
                  <c:v>109</c:v>
                </c:pt>
                <c:pt idx="2848">
                  <c:v>109</c:v>
                </c:pt>
                <c:pt idx="2849">
                  <c:v>109</c:v>
                </c:pt>
                <c:pt idx="2850">
                  <c:v>109</c:v>
                </c:pt>
                <c:pt idx="2851">
                  <c:v>109</c:v>
                </c:pt>
                <c:pt idx="2852">
                  <c:v>109</c:v>
                </c:pt>
                <c:pt idx="2853">
                  <c:v>109</c:v>
                </c:pt>
                <c:pt idx="2854">
                  <c:v>109</c:v>
                </c:pt>
                <c:pt idx="2855">
                  <c:v>109</c:v>
                </c:pt>
                <c:pt idx="2856">
                  <c:v>109</c:v>
                </c:pt>
                <c:pt idx="2857">
                  <c:v>109</c:v>
                </c:pt>
                <c:pt idx="2858">
                  <c:v>109</c:v>
                </c:pt>
                <c:pt idx="2859">
                  <c:v>109</c:v>
                </c:pt>
                <c:pt idx="2860">
                  <c:v>110</c:v>
                </c:pt>
                <c:pt idx="2861">
                  <c:v>110</c:v>
                </c:pt>
                <c:pt idx="2862">
                  <c:v>110</c:v>
                </c:pt>
                <c:pt idx="2863">
                  <c:v>110</c:v>
                </c:pt>
                <c:pt idx="2864">
                  <c:v>110</c:v>
                </c:pt>
                <c:pt idx="2865">
                  <c:v>110</c:v>
                </c:pt>
                <c:pt idx="2866">
                  <c:v>110</c:v>
                </c:pt>
                <c:pt idx="2867">
                  <c:v>110</c:v>
                </c:pt>
                <c:pt idx="2868">
                  <c:v>109</c:v>
                </c:pt>
                <c:pt idx="2869">
                  <c:v>109</c:v>
                </c:pt>
                <c:pt idx="2870">
                  <c:v>109</c:v>
                </c:pt>
                <c:pt idx="2871">
                  <c:v>109</c:v>
                </c:pt>
                <c:pt idx="2872">
                  <c:v>109</c:v>
                </c:pt>
                <c:pt idx="2873">
                  <c:v>109</c:v>
                </c:pt>
                <c:pt idx="2874">
                  <c:v>109</c:v>
                </c:pt>
                <c:pt idx="2875">
                  <c:v>109</c:v>
                </c:pt>
                <c:pt idx="2876">
                  <c:v>109</c:v>
                </c:pt>
                <c:pt idx="2877">
                  <c:v>109</c:v>
                </c:pt>
                <c:pt idx="2878">
                  <c:v>109</c:v>
                </c:pt>
                <c:pt idx="2879">
                  <c:v>109</c:v>
                </c:pt>
                <c:pt idx="2880">
                  <c:v>109</c:v>
                </c:pt>
                <c:pt idx="2881">
                  <c:v>109</c:v>
                </c:pt>
                <c:pt idx="2882">
                  <c:v>109</c:v>
                </c:pt>
                <c:pt idx="2883">
                  <c:v>109</c:v>
                </c:pt>
                <c:pt idx="2884">
                  <c:v>109</c:v>
                </c:pt>
                <c:pt idx="2885">
                  <c:v>110</c:v>
                </c:pt>
                <c:pt idx="2886">
                  <c:v>110</c:v>
                </c:pt>
                <c:pt idx="2887">
                  <c:v>110</c:v>
                </c:pt>
                <c:pt idx="2888">
                  <c:v>110</c:v>
                </c:pt>
                <c:pt idx="2889">
                  <c:v>110</c:v>
                </c:pt>
                <c:pt idx="2890">
                  <c:v>110</c:v>
                </c:pt>
                <c:pt idx="2891">
                  <c:v>110</c:v>
                </c:pt>
                <c:pt idx="2892">
                  <c:v>110</c:v>
                </c:pt>
                <c:pt idx="2893">
                  <c:v>110</c:v>
                </c:pt>
                <c:pt idx="2894">
                  <c:v>110</c:v>
                </c:pt>
                <c:pt idx="2895">
                  <c:v>110</c:v>
                </c:pt>
                <c:pt idx="2896">
                  <c:v>110</c:v>
                </c:pt>
                <c:pt idx="2897">
                  <c:v>110</c:v>
                </c:pt>
                <c:pt idx="2898">
                  <c:v>110</c:v>
                </c:pt>
                <c:pt idx="2899">
                  <c:v>110</c:v>
                </c:pt>
                <c:pt idx="2900">
                  <c:v>110</c:v>
                </c:pt>
                <c:pt idx="2901">
                  <c:v>110</c:v>
                </c:pt>
                <c:pt idx="2902">
                  <c:v>110</c:v>
                </c:pt>
                <c:pt idx="2903">
                  <c:v>110</c:v>
                </c:pt>
                <c:pt idx="2904">
                  <c:v>110</c:v>
                </c:pt>
                <c:pt idx="2905">
                  <c:v>110</c:v>
                </c:pt>
                <c:pt idx="2906">
                  <c:v>110</c:v>
                </c:pt>
                <c:pt idx="2907">
                  <c:v>110</c:v>
                </c:pt>
                <c:pt idx="2908">
                  <c:v>110</c:v>
                </c:pt>
                <c:pt idx="2909">
                  <c:v>109</c:v>
                </c:pt>
                <c:pt idx="2910">
                  <c:v>109</c:v>
                </c:pt>
                <c:pt idx="2911">
                  <c:v>109</c:v>
                </c:pt>
                <c:pt idx="2912">
                  <c:v>109</c:v>
                </c:pt>
                <c:pt idx="2913">
                  <c:v>109</c:v>
                </c:pt>
                <c:pt idx="2914">
                  <c:v>109</c:v>
                </c:pt>
                <c:pt idx="2915">
                  <c:v>109</c:v>
                </c:pt>
                <c:pt idx="2916">
                  <c:v>109</c:v>
                </c:pt>
                <c:pt idx="2917">
                  <c:v>109</c:v>
                </c:pt>
                <c:pt idx="2918">
                  <c:v>109</c:v>
                </c:pt>
                <c:pt idx="2919">
                  <c:v>109</c:v>
                </c:pt>
                <c:pt idx="2920">
                  <c:v>109</c:v>
                </c:pt>
                <c:pt idx="2921">
                  <c:v>109</c:v>
                </c:pt>
                <c:pt idx="2922">
                  <c:v>109</c:v>
                </c:pt>
                <c:pt idx="2923">
                  <c:v>109</c:v>
                </c:pt>
                <c:pt idx="2924">
                  <c:v>109</c:v>
                </c:pt>
                <c:pt idx="2925">
                  <c:v>109</c:v>
                </c:pt>
                <c:pt idx="2926">
                  <c:v>109</c:v>
                </c:pt>
                <c:pt idx="2927">
                  <c:v>109</c:v>
                </c:pt>
                <c:pt idx="2928">
                  <c:v>109</c:v>
                </c:pt>
                <c:pt idx="2929">
                  <c:v>109</c:v>
                </c:pt>
                <c:pt idx="2930">
                  <c:v>110</c:v>
                </c:pt>
                <c:pt idx="2931">
                  <c:v>110</c:v>
                </c:pt>
                <c:pt idx="2932">
                  <c:v>110</c:v>
                </c:pt>
                <c:pt idx="2933">
                  <c:v>110</c:v>
                </c:pt>
                <c:pt idx="2934">
                  <c:v>110</c:v>
                </c:pt>
                <c:pt idx="2935">
                  <c:v>110</c:v>
                </c:pt>
                <c:pt idx="2936">
                  <c:v>110</c:v>
                </c:pt>
                <c:pt idx="2937">
                  <c:v>110</c:v>
                </c:pt>
                <c:pt idx="2938">
                  <c:v>110</c:v>
                </c:pt>
                <c:pt idx="2939">
                  <c:v>110</c:v>
                </c:pt>
                <c:pt idx="2940">
                  <c:v>110</c:v>
                </c:pt>
                <c:pt idx="2941">
                  <c:v>110</c:v>
                </c:pt>
                <c:pt idx="2942">
                  <c:v>110</c:v>
                </c:pt>
                <c:pt idx="2943">
                  <c:v>110</c:v>
                </c:pt>
                <c:pt idx="2944">
                  <c:v>109</c:v>
                </c:pt>
                <c:pt idx="2945">
                  <c:v>109</c:v>
                </c:pt>
                <c:pt idx="2946">
                  <c:v>109</c:v>
                </c:pt>
                <c:pt idx="2947">
                  <c:v>109</c:v>
                </c:pt>
                <c:pt idx="2948">
                  <c:v>109</c:v>
                </c:pt>
                <c:pt idx="2949">
                  <c:v>109</c:v>
                </c:pt>
                <c:pt idx="2950">
                  <c:v>109</c:v>
                </c:pt>
                <c:pt idx="2951">
                  <c:v>109</c:v>
                </c:pt>
                <c:pt idx="2952">
                  <c:v>109</c:v>
                </c:pt>
                <c:pt idx="2953">
                  <c:v>109</c:v>
                </c:pt>
                <c:pt idx="2954">
                  <c:v>109</c:v>
                </c:pt>
                <c:pt idx="2955">
                  <c:v>109</c:v>
                </c:pt>
                <c:pt idx="2956">
                  <c:v>109</c:v>
                </c:pt>
                <c:pt idx="2957">
                  <c:v>109</c:v>
                </c:pt>
                <c:pt idx="2958">
                  <c:v>109</c:v>
                </c:pt>
                <c:pt idx="2959">
                  <c:v>109</c:v>
                </c:pt>
                <c:pt idx="2960">
                  <c:v>109</c:v>
                </c:pt>
                <c:pt idx="2961">
                  <c:v>109</c:v>
                </c:pt>
                <c:pt idx="2962">
                  <c:v>109</c:v>
                </c:pt>
                <c:pt idx="2963">
                  <c:v>109</c:v>
                </c:pt>
                <c:pt idx="2964">
                  <c:v>109</c:v>
                </c:pt>
                <c:pt idx="2965">
                  <c:v>109</c:v>
                </c:pt>
                <c:pt idx="2966">
                  <c:v>109</c:v>
                </c:pt>
                <c:pt idx="2967">
                  <c:v>109</c:v>
                </c:pt>
                <c:pt idx="2968">
                  <c:v>109</c:v>
                </c:pt>
                <c:pt idx="2969">
                  <c:v>108</c:v>
                </c:pt>
                <c:pt idx="2970">
                  <c:v>108</c:v>
                </c:pt>
                <c:pt idx="2971">
                  <c:v>108</c:v>
                </c:pt>
                <c:pt idx="2972">
                  <c:v>108</c:v>
                </c:pt>
                <c:pt idx="2973">
                  <c:v>108</c:v>
                </c:pt>
                <c:pt idx="2974">
                  <c:v>108</c:v>
                </c:pt>
                <c:pt idx="2975">
                  <c:v>108</c:v>
                </c:pt>
                <c:pt idx="2976">
                  <c:v>108</c:v>
                </c:pt>
                <c:pt idx="2977">
                  <c:v>108</c:v>
                </c:pt>
                <c:pt idx="2978">
                  <c:v>108</c:v>
                </c:pt>
                <c:pt idx="2979">
                  <c:v>108</c:v>
                </c:pt>
                <c:pt idx="2980">
                  <c:v>108</c:v>
                </c:pt>
                <c:pt idx="2981">
                  <c:v>108</c:v>
                </c:pt>
                <c:pt idx="2982">
                  <c:v>108</c:v>
                </c:pt>
                <c:pt idx="2983">
                  <c:v>108</c:v>
                </c:pt>
                <c:pt idx="2984">
                  <c:v>108</c:v>
                </c:pt>
                <c:pt idx="2985">
                  <c:v>108</c:v>
                </c:pt>
                <c:pt idx="2986">
                  <c:v>108</c:v>
                </c:pt>
                <c:pt idx="2987">
                  <c:v>108</c:v>
                </c:pt>
                <c:pt idx="2988">
                  <c:v>108</c:v>
                </c:pt>
                <c:pt idx="2989">
                  <c:v>108</c:v>
                </c:pt>
                <c:pt idx="2990">
                  <c:v>108</c:v>
                </c:pt>
                <c:pt idx="2991">
                  <c:v>108</c:v>
                </c:pt>
                <c:pt idx="2992">
                  <c:v>108</c:v>
                </c:pt>
                <c:pt idx="2993">
                  <c:v>108</c:v>
                </c:pt>
                <c:pt idx="2994">
                  <c:v>108</c:v>
                </c:pt>
                <c:pt idx="2995">
                  <c:v>108</c:v>
                </c:pt>
                <c:pt idx="2996">
                  <c:v>108</c:v>
                </c:pt>
                <c:pt idx="2997">
                  <c:v>108</c:v>
                </c:pt>
                <c:pt idx="2998">
                  <c:v>108</c:v>
                </c:pt>
                <c:pt idx="2999">
                  <c:v>108</c:v>
                </c:pt>
                <c:pt idx="3000">
                  <c:v>108</c:v>
                </c:pt>
                <c:pt idx="3001">
                  <c:v>108</c:v>
                </c:pt>
                <c:pt idx="3002">
                  <c:v>108</c:v>
                </c:pt>
                <c:pt idx="3003">
                  <c:v>108</c:v>
                </c:pt>
                <c:pt idx="3004">
                  <c:v>108</c:v>
                </c:pt>
                <c:pt idx="3005">
                  <c:v>108</c:v>
                </c:pt>
                <c:pt idx="3006">
                  <c:v>109</c:v>
                </c:pt>
                <c:pt idx="3007">
                  <c:v>109</c:v>
                </c:pt>
                <c:pt idx="3008">
                  <c:v>109</c:v>
                </c:pt>
                <c:pt idx="3009">
                  <c:v>109</c:v>
                </c:pt>
                <c:pt idx="3010">
                  <c:v>109</c:v>
                </c:pt>
                <c:pt idx="3011">
                  <c:v>109</c:v>
                </c:pt>
                <c:pt idx="3012">
                  <c:v>109</c:v>
                </c:pt>
                <c:pt idx="3013">
                  <c:v>109</c:v>
                </c:pt>
                <c:pt idx="3014">
                  <c:v>110</c:v>
                </c:pt>
                <c:pt idx="3015">
                  <c:v>110</c:v>
                </c:pt>
                <c:pt idx="3016">
                  <c:v>110</c:v>
                </c:pt>
                <c:pt idx="3017">
                  <c:v>110</c:v>
                </c:pt>
                <c:pt idx="3018">
                  <c:v>110</c:v>
                </c:pt>
                <c:pt idx="3019">
                  <c:v>110</c:v>
                </c:pt>
                <c:pt idx="3020">
                  <c:v>110</c:v>
                </c:pt>
                <c:pt idx="3021">
                  <c:v>110</c:v>
                </c:pt>
                <c:pt idx="3022">
                  <c:v>110</c:v>
                </c:pt>
                <c:pt idx="3023">
                  <c:v>110</c:v>
                </c:pt>
                <c:pt idx="3024">
                  <c:v>110</c:v>
                </c:pt>
                <c:pt idx="3025">
                  <c:v>110</c:v>
                </c:pt>
                <c:pt idx="3026">
                  <c:v>110</c:v>
                </c:pt>
                <c:pt idx="3027">
                  <c:v>110</c:v>
                </c:pt>
                <c:pt idx="3028">
                  <c:v>110</c:v>
                </c:pt>
                <c:pt idx="3029">
                  <c:v>110</c:v>
                </c:pt>
                <c:pt idx="3030">
                  <c:v>110</c:v>
                </c:pt>
                <c:pt idx="3031">
                  <c:v>110</c:v>
                </c:pt>
                <c:pt idx="3032">
                  <c:v>110</c:v>
                </c:pt>
                <c:pt idx="3033">
                  <c:v>110</c:v>
                </c:pt>
                <c:pt idx="3034">
                  <c:v>110</c:v>
                </c:pt>
                <c:pt idx="3035">
                  <c:v>110</c:v>
                </c:pt>
                <c:pt idx="3036">
                  <c:v>110</c:v>
                </c:pt>
                <c:pt idx="3037">
                  <c:v>110</c:v>
                </c:pt>
                <c:pt idx="3038">
                  <c:v>110</c:v>
                </c:pt>
                <c:pt idx="3039">
                  <c:v>110</c:v>
                </c:pt>
                <c:pt idx="3040">
                  <c:v>110</c:v>
                </c:pt>
                <c:pt idx="3041">
                  <c:v>110</c:v>
                </c:pt>
                <c:pt idx="3042">
                  <c:v>110</c:v>
                </c:pt>
                <c:pt idx="3043">
                  <c:v>110</c:v>
                </c:pt>
                <c:pt idx="3044">
                  <c:v>110</c:v>
                </c:pt>
                <c:pt idx="3045">
                  <c:v>110</c:v>
                </c:pt>
                <c:pt idx="3046">
                  <c:v>110</c:v>
                </c:pt>
                <c:pt idx="3047">
                  <c:v>110</c:v>
                </c:pt>
                <c:pt idx="3048">
                  <c:v>110</c:v>
                </c:pt>
                <c:pt idx="3049">
                  <c:v>110</c:v>
                </c:pt>
                <c:pt idx="3050">
                  <c:v>110</c:v>
                </c:pt>
                <c:pt idx="3051">
                  <c:v>110</c:v>
                </c:pt>
                <c:pt idx="3052">
                  <c:v>110</c:v>
                </c:pt>
                <c:pt idx="3053">
                  <c:v>110</c:v>
                </c:pt>
                <c:pt idx="3054">
                  <c:v>110</c:v>
                </c:pt>
                <c:pt idx="3055">
                  <c:v>110</c:v>
                </c:pt>
                <c:pt idx="3056">
                  <c:v>110</c:v>
                </c:pt>
                <c:pt idx="3057">
                  <c:v>110</c:v>
                </c:pt>
                <c:pt idx="3058">
                  <c:v>110</c:v>
                </c:pt>
                <c:pt idx="3059">
                  <c:v>110</c:v>
                </c:pt>
                <c:pt idx="3060">
                  <c:v>110</c:v>
                </c:pt>
                <c:pt idx="3061">
                  <c:v>110</c:v>
                </c:pt>
                <c:pt idx="3062">
                  <c:v>110</c:v>
                </c:pt>
                <c:pt idx="3063">
                  <c:v>110</c:v>
                </c:pt>
                <c:pt idx="3064">
                  <c:v>110</c:v>
                </c:pt>
                <c:pt idx="3065">
                  <c:v>110</c:v>
                </c:pt>
                <c:pt idx="3066">
                  <c:v>110</c:v>
                </c:pt>
                <c:pt idx="3067">
                  <c:v>110</c:v>
                </c:pt>
                <c:pt idx="3068">
                  <c:v>109</c:v>
                </c:pt>
                <c:pt idx="3069">
                  <c:v>109</c:v>
                </c:pt>
                <c:pt idx="3070">
                  <c:v>109</c:v>
                </c:pt>
                <c:pt idx="3071">
                  <c:v>109</c:v>
                </c:pt>
                <c:pt idx="3072">
                  <c:v>109</c:v>
                </c:pt>
                <c:pt idx="3073">
                  <c:v>109</c:v>
                </c:pt>
                <c:pt idx="3074">
                  <c:v>109</c:v>
                </c:pt>
                <c:pt idx="3075">
                  <c:v>108</c:v>
                </c:pt>
                <c:pt idx="3076">
                  <c:v>108</c:v>
                </c:pt>
                <c:pt idx="3077">
                  <c:v>108</c:v>
                </c:pt>
                <c:pt idx="3078">
                  <c:v>108</c:v>
                </c:pt>
                <c:pt idx="3079">
                  <c:v>108</c:v>
                </c:pt>
                <c:pt idx="3080">
                  <c:v>107</c:v>
                </c:pt>
                <c:pt idx="3081">
                  <c:v>107</c:v>
                </c:pt>
                <c:pt idx="3082">
                  <c:v>107</c:v>
                </c:pt>
                <c:pt idx="3083">
                  <c:v>107</c:v>
                </c:pt>
                <c:pt idx="3084">
                  <c:v>107</c:v>
                </c:pt>
                <c:pt idx="3085">
                  <c:v>106</c:v>
                </c:pt>
                <c:pt idx="3086">
                  <c:v>106</c:v>
                </c:pt>
                <c:pt idx="3087">
                  <c:v>106</c:v>
                </c:pt>
                <c:pt idx="3088">
                  <c:v>106</c:v>
                </c:pt>
                <c:pt idx="3089">
                  <c:v>105</c:v>
                </c:pt>
                <c:pt idx="3090">
                  <c:v>105</c:v>
                </c:pt>
                <c:pt idx="3091">
                  <c:v>105</c:v>
                </c:pt>
                <c:pt idx="3092">
                  <c:v>105</c:v>
                </c:pt>
                <c:pt idx="3093">
                  <c:v>104</c:v>
                </c:pt>
                <c:pt idx="3094">
                  <c:v>104</c:v>
                </c:pt>
                <c:pt idx="3095">
                  <c:v>104</c:v>
                </c:pt>
                <c:pt idx="3096">
                  <c:v>103</c:v>
                </c:pt>
                <c:pt idx="3097">
                  <c:v>103</c:v>
                </c:pt>
                <c:pt idx="3098">
                  <c:v>103</c:v>
                </c:pt>
                <c:pt idx="3099">
                  <c:v>102</c:v>
                </c:pt>
                <c:pt idx="3100">
                  <c:v>102</c:v>
                </c:pt>
                <c:pt idx="3101">
                  <c:v>102</c:v>
                </c:pt>
                <c:pt idx="3102">
                  <c:v>102</c:v>
                </c:pt>
                <c:pt idx="3103">
                  <c:v>101</c:v>
                </c:pt>
                <c:pt idx="3104">
                  <c:v>101</c:v>
                </c:pt>
                <c:pt idx="3105">
                  <c:v>101</c:v>
                </c:pt>
                <c:pt idx="3106">
                  <c:v>100</c:v>
                </c:pt>
                <c:pt idx="3107">
                  <c:v>100</c:v>
                </c:pt>
                <c:pt idx="3108">
                  <c:v>100</c:v>
                </c:pt>
                <c:pt idx="3109">
                  <c:v>100</c:v>
                </c:pt>
                <c:pt idx="3110">
                  <c:v>99</c:v>
                </c:pt>
                <c:pt idx="3111">
                  <c:v>99</c:v>
                </c:pt>
                <c:pt idx="3112">
                  <c:v>99</c:v>
                </c:pt>
                <c:pt idx="3113">
                  <c:v>98</c:v>
                </c:pt>
                <c:pt idx="3114">
                  <c:v>98</c:v>
                </c:pt>
                <c:pt idx="3115">
                  <c:v>98</c:v>
                </c:pt>
                <c:pt idx="3116">
                  <c:v>98</c:v>
                </c:pt>
                <c:pt idx="3117">
                  <c:v>97</c:v>
                </c:pt>
                <c:pt idx="3118">
                  <c:v>97</c:v>
                </c:pt>
                <c:pt idx="3119">
                  <c:v>97</c:v>
                </c:pt>
                <c:pt idx="3120">
                  <c:v>97</c:v>
                </c:pt>
                <c:pt idx="3121">
                  <c:v>96</c:v>
                </c:pt>
                <c:pt idx="3122">
                  <c:v>96</c:v>
                </c:pt>
                <c:pt idx="3123">
                  <c:v>96</c:v>
                </c:pt>
                <c:pt idx="3124">
                  <c:v>96</c:v>
                </c:pt>
                <c:pt idx="3125">
                  <c:v>96</c:v>
                </c:pt>
                <c:pt idx="3126">
                  <c:v>96</c:v>
                </c:pt>
                <c:pt idx="3127">
                  <c:v>96</c:v>
                </c:pt>
                <c:pt idx="3128">
                  <c:v>96</c:v>
                </c:pt>
                <c:pt idx="3129">
                  <c:v>96</c:v>
                </c:pt>
                <c:pt idx="3130">
                  <c:v>96</c:v>
                </c:pt>
                <c:pt idx="3131">
                  <c:v>96</c:v>
                </c:pt>
                <c:pt idx="3132">
                  <c:v>96</c:v>
                </c:pt>
                <c:pt idx="3133">
                  <c:v>95</c:v>
                </c:pt>
                <c:pt idx="3134">
                  <c:v>95</c:v>
                </c:pt>
                <c:pt idx="3135">
                  <c:v>95</c:v>
                </c:pt>
                <c:pt idx="3136">
                  <c:v>95</c:v>
                </c:pt>
                <c:pt idx="3137">
                  <c:v>95</c:v>
                </c:pt>
                <c:pt idx="3138">
                  <c:v>95</c:v>
                </c:pt>
                <c:pt idx="3139">
                  <c:v>95</c:v>
                </c:pt>
                <c:pt idx="3140">
                  <c:v>96</c:v>
                </c:pt>
                <c:pt idx="3141">
                  <c:v>96</c:v>
                </c:pt>
                <c:pt idx="3142">
                  <c:v>96</c:v>
                </c:pt>
                <c:pt idx="3143">
                  <c:v>96</c:v>
                </c:pt>
                <c:pt idx="3144">
                  <c:v>96</c:v>
                </c:pt>
                <c:pt idx="3145">
                  <c:v>96</c:v>
                </c:pt>
                <c:pt idx="3146">
                  <c:v>96</c:v>
                </c:pt>
                <c:pt idx="3147">
                  <c:v>96</c:v>
                </c:pt>
                <c:pt idx="3148">
                  <c:v>96</c:v>
                </c:pt>
                <c:pt idx="3149">
                  <c:v>96</c:v>
                </c:pt>
                <c:pt idx="3150">
                  <c:v>96</c:v>
                </c:pt>
                <c:pt idx="3151">
                  <c:v>96</c:v>
                </c:pt>
                <c:pt idx="3152">
                  <c:v>96</c:v>
                </c:pt>
                <c:pt idx="3153">
                  <c:v>97</c:v>
                </c:pt>
                <c:pt idx="3154">
                  <c:v>97</c:v>
                </c:pt>
                <c:pt idx="3155">
                  <c:v>97</c:v>
                </c:pt>
                <c:pt idx="3156">
                  <c:v>97</c:v>
                </c:pt>
                <c:pt idx="3157">
                  <c:v>97</c:v>
                </c:pt>
                <c:pt idx="3158">
                  <c:v>97</c:v>
                </c:pt>
                <c:pt idx="3159">
                  <c:v>97</c:v>
                </c:pt>
                <c:pt idx="3160">
                  <c:v>97</c:v>
                </c:pt>
                <c:pt idx="3161">
                  <c:v>97</c:v>
                </c:pt>
                <c:pt idx="3162">
                  <c:v>97</c:v>
                </c:pt>
                <c:pt idx="3163">
                  <c:v>97</c:v>
                </c:pt>
                <c:pt idx="3164">
                  <c:v>97</c:v>
                </c:pt>
                <c:pt idx="3165">
                  <c:v>97</c:v>
                </c:pt>
                <c:pt idx="3166">
                  <c:v>97</c:v>
                </c:pt>
                <c:pt idx="3167">
                  <c:v>97</c:v>
                </c:pt>
                <c:pt idx="3168">
                  <c:v>96</c:v>
                </c:pt>
                <c:pt idx="3169">
                  <c:v>96</c:v>
                </c:pt>
                <c:pt idx="3170">
                  <c:v>96</c:v>
                </c:pt>
                <c:pt idx="3171">
                  <c:v>96</c:v>
                </c:pt>
                <c:pt idx="3172">
                  <c:v>96</c:v>
                </c:pt>
                <c:pt idx="3173">
                  <c:v>96</c:v>
                </c:pt>
                <c:pt idx="3174">
                  <c:v>96</c:v>
                </c:pt>
                <c:pt idx="3175">
                  <c:v>96</c:v>
                </c:pt>
                <c:pt idx="3176">
                  <c:v>95</c:v>
                </c:pt>
                <c:pt idx="3177">
                  <c:v>95</c:v>
                </c:pt>
                <c:pt idx="3178">
                  <c:v>95</c:v>
                </c:pt>
                <c:pt idx="3179">
                  <c:v>95</c:v>
                </c:pt>
                <c:pt idx="3180">
                  <c:v>95</c:v>
                </c:pt>
                <c:pt idx="3181">
                  <c:v>95</c:v>
                </c:pt>
                <c:pt idx="3182">
                  <c:v>95</c:v>
                </c:pt>
                <c:pt idx="3183">
                  <c:v>95</c:v>
                </c:pt>
                <c:pt idx="3184">
                  <c:v>94</c:v>
                </c:pt>
                <c:pt idx="3185">
                  <c:v>94</c:v>
                </c:pt>
                <c:pt idx="3186">
                  <c:v>94</c:v>
                </c:pt>
                <c:pt idx="3187">
                  <c:v>94</c:v>
                </c:pt>
                <c:pt idx="3188">
                  <c:v>94</c:v>
                </c:pt>
                <c:pt idx="3189">
                  <c:v>94</c:v>
                </c:pt>
                <c:pt idx="3190">
                  <c:v>94</c:v>
                </c:pt>
                <c:pt idx="3191">
                  <c:v>94</c:v>
                </c:pt>
                <c:pt idx="3192">
                  <c:v>94</c:v>
                </c:pt>
                <c:pt idx="3193">
                  <c:v>94</c:v>
                </c:pt>
                <c:pt idx="3194">
                  <c:v>94</c:v>
                </c:pt>
                <c:pt idx="3195">
                  <c:v>94</c:v>
                </c:pt>
                <c:pt idx="3196">
                  <c:v>94</c:v>
                </c:pt>
                <c:pt idx="3197">
                  <c:v>94</c:v>
                </c:pt>
                <c:pt idx="3198">
                  <c:v>94</c:v>
                </c:pt>
                <c:pt idx="3199">
                  <c:v>94</c:v>
                </c:pt>
                <c:pt idx="3200">
                  <c:v>94</c:v>
                </c:pt>
                <c:pt idx="3201">
                  <c:v>94</c:v>
                </c:pt>
                <c:pt idx="3202">
                  <c:v>94</c:v>
                </c:pt>
                <c:pt idx="3203">
                  <c:v>94</c:v>
                </c:pt>
                <c:pt idx="3204">
                  <c:v>94</c:v>
                </c:pt>
                <c:pt idx="3205">
                  <c:v>94</c:v>
                </c:pt>
                <c:pt idx="3206">
                  <c:v>95</c:v>
                </c:pt>
                <c:pt idx="3207">
                  <c:v>95</c:v>
                </c:pt>
                <c:pt idx="3208">
                  <c:v>95</c:v>
                </c:pt>
                <c:pt idx="3209">
                  <c:v>95</c:v>
                </c:pt>
                <c:pt idx="3210">
                  <c:v>95</c:v>
                </c:pt>
                <c:pt idx="3211">
                  <c:v>95</c:v>
                </c:pt>
                <c:pt idx="3212">
                  <c:v>95</c:v>
                </c:pt>
                <c:pt idx="3213">
                  <c:v>95</c:v>
                </c:pt>
                <c:pt idx="3214">
                  <c:v>95</c:v>
                </c:pt>
                <c:pt idx="3215">
                  <c:v>96</c:v>
                </c:pt>
                <c:pt idx="3216">
                  <c:v>96</c:v>
                </c:pt>
                <c:pt idx="3217">
                  <c:v>96</c:v>
                </c:pt>
                <c:pt idx="3218">
                  <c:v>96</c:v>
                </c:pt>
                <c:pt idx="3219">
                  <c:v>96</c:v>
                </c:pt>
                <c:pt idx="3220">
                  <c:v>96</c:v>
                </c:pt>
                <c:pt idx="3221">
                  <c:v>96</c:v>
                </c:pt>
                <c:pt idx="3222">
                  <c:v>96</c:v>
                </c:pt>
                <c:pt idx="3223">
                  <c:v>96</c:v>
                </c:pt>
                <c:pt idx="3224">
                  <c:v>96</c:v>
                </c:pt>
                <c:pt idx="3225">
                  <c:v>96</c:v>
                </c:pt>
                <c:pt idx="3226">
                  <c:v>96</c:v>
                </c:pt>
                <c:pt idx="3227">
                  <c:v>97</c:v>
                </c:pt>
                <c:pt idx="3228">
                  <c:v>97</c:v>
                </c:pt>
                <c:pt idx="3229">
                  <c:v>97</c:v>
                </c:pt>
                <c:pt idx="3230">
                  <c:v>97</c:v>
                </c:pt>
                <c:pt idx="3231">
                  <c:v>97</c:v>
                </c:pt>
                <c:pt idx="3232">
                  <c:v>97</c:v>
                </c:pt>
                <c:pt idx="3233">
                  <c:v>97</c:v>
                </c:pt>
                <c:pt idx="3234">
                  <c:v>97</c:v>
                </c:pt>
                <c:pt idx="3235">
                  <c:v>97</c:v>
                </c:pt>
                <c:pt idx="3236">
                  <c:v>97</c:v>
                </c:pt>
                <c:pt idx="3237">
                  <c:v>97</c:v>
                </c:pt>
                <c:pt idx="3238">
                  <c:v>97</c:v>
                </c:pt>
                <c:pt idx="3239">
                  <c:v>98</c:v>
                </c:pt>
                <c:pt idx="3240">
                  <c:v>98</c:v>
                </c:pt>
                <c:pt idx="3241">
                  <c:v>98</c:v>
                </c:pt>
                <c:pt idx="3242">
                  <c:v>98</c:v>
                </c:pt>
                <c:pt idx="3243">
                  <c:v>98</c:v>
                </c:pt>
                <c:pt idx="3244">
                  <c:v>98</c:v>
                </c:pt>
                <c:pt idx="3245">
                  <c:v>98</c:v>
                </c:pt>
                <c:pt idx="3246">
                  <c:v>98</c:v>
                </c:pt>
                <c:pt idx="3247">
                  <c:v>98</c:v>
                </c:pt>
                <c:pt idx="3248">
                  <c:v>99</c:v>
                </c:pt>
                <c:pt idx="3249">
                  <c:v>98</c:v>
                </c:pt>
                <c:pt idx="3250">
                  <c:v>99</c:v>
                </c:pt>
                <c:pt idx="3251">
                  <c:v>99</c:v>
                </c:pt>
                <c:pt idx="3252">
                  <c:v>99</c:v>
                </c:pt>
                <c:pt idx="3253">
                  <c:v>99</c:v>
                </c:pt>
                <c:pt idx="3254">
                  <c:v>99</c:v>
                </c:pt>
                <c:pt idx="3255">
                  <c:v>99</c:v>
                </c:pt>
                <c:pt idx="3256">
                  <c:v>99</c:v>
                </c:pt>
                <c:pt idx="3257">
                  <c:v>99</c:v>
                </c:pt>
                <c:pt idx="3258">
                  <c:v>99</c:v>
                </c:pt>
                <c:pt idx="3259">
                  <c:v>99</c:v>
                </c:pt>
                <c:pt idx="3260">
                  <c:v>99</c:v>
                </c:pt>
                <c:pt idx="3261">
                  <c:v>99</c:v>
                </c:pt>
                <c:pt idx="3262">
                  <c:v>98</c:v>
                </c:pt>
                <c:pt idx="3263">
                  <c:v>98</c:v>
                </c:pt>
                <c:pt idx="3264">
                  <c:v>98</c:v>
                </c:pt>
                <c:pt idx="3265">
                  <c:v>98</c:v>
                </c:pt>
                <c:pt idx="3266">
                  <c:v>98</c:v>
                </c:pt>
                <c:pt idx="3267">
                  <c:v>98</c:v>
                </c:pt>
                <c:pt idx="3268">
                  <c:v>98</c:v>
                </c:pt>
                <c:pt idx="3269">
                  <c:v>98</c:v>
                </c:pt>
                <c:pt idx="3270">
                  <c:v>98</c:v>
                </c:pt>
                <c:pt idx="3271">
                  <c:v>98</c:v>
                </c:pt>
                <c:pt idx="3272">
                  <c:v>98</c:v>
                </c:pt>
                <c:pt idx="3273">
                  <c:v>98</c:v>
                </c:pt>
                <c:pt idx="3274">
                  <c:v>98</c:v>
                </c:pt>
                <c:pt idx="3275">
                  <c:v>98</c:v>
                </c:pt>
                <c:pt idx="3276">
                  <c:v>98</c:v>
                </c:pt>
                <c:pt idx="3277">
                  <c:v>98</c:v>
                </c:pt>
                <c:pt idx="3278">
                  <c:v>97</c:v>
                </c:pt>
                <c:pt idx="3279">
                  <c:v>97</c:v>
                </c:pt>
                <c:pt idx="3280">
                  <c:v>97</c:v>
                </c:pt>
                <c:pt idx="3281">
                  <c:v>97</c:v>
                </c:pt>
                <c:pt idx="3282">
                  <c:v>97</c:v>
                </c:pt>
                <c:pt idx="3283">
                  <c:v>97</c:v>
                </c:pt>
                <c:pt idx="3284">
                  <c:v>97</c:v>
                </c:pt>
                <c:pt idx="3285">
                  <c:v>97</c:v>
                </c:pt>
                <c:pt idx="3286">
                  <c:v>97</c:v>
                </c:pt>
                <c:pt idx="3287">
                  <c:v>97</c:v>
                </c:pt>
                <c:pt idx="3288">
                  <c:v>97</c:v>
                </c:pt>
                <c:pt idx="3289">
                  <c:v>96</c:v>
                </c:pt>
                <c:pt idx="3290">
                  <c:v>96</c:v>
                </c:pt>
                <c:pt idx="3291">
                  <c:v>96</c:v>
                </c:pt>
                <c:pt idx="3292">
                  <c:v>96</c:v>
                </c:pt>
                <c:pt idx="3293">
                  <c:v>96</c:v>
                </c:pt>
                <c:pt idx="3294">
                  <c:v>96</c:v>
                </c:pt>
                <c:pt idx="3295">
                  <c:v>96</c:v>
                </c:pt>
                <c:pt idx="3296">
                  <c:v>96</c:v>
                </c:pt>
                <c:pt idx="3297">
                  <c:v>96</c:v>
                </c:pt>
                <c:pt idx="3298">
                  <c:v>96</c:v>
                </c:pt>
                <c:pt idx="3299">
                  <c:v>96</c:v>
                </c:pt>
                <c:pt idx="3300">
                  <c:v>96</c:v>
                </c:pt>
                <c:pt idx="3301">
                  <c:v>95</c:v>
                </c:pt>
                <c:pt idx="3302">
                  <c:v>95</c:v>
                </c:pt>
                <c:pt idx="3303">
                  <c:v>95</c:v>
                </c:pt>
                <c:pt idx="3304">
                  <c:v>95</c:v>
                </c:pt>
                <c:pt idx="3305">
                  <c:v>95</c:v>
                </c:pt>
                <c:pt idx="3306">
                  <c:v>95</c:v>
                </c:pt>
                <c:pt idx="3307">
                  <c:v>95</c:v>
                </c:pt>
                <c:pt idx="3308">
                  <c:v>95</c:v>
                </c:pt>
                <c:pt idx="3309">
                  <c:v>95</c:v>
                </c:pt>
                <c:pt idx="3310">
                  <c:v>95</c:v>
                </c:pt>
                <c:pt idx="3311">
                  <c:v>95</c:v>
                </c:pt>
                <c:pt idx="3312">
                  <c:v>95</c:v>
                </c:pt>
                <c:pt idx="3313">
                  <c:v>95</c:v>
                </c:pt>
                <c:pt idx="3314">
                  <c:v>95</c:v>
                </c:pt>
                <c:pt idx="3315">
                  <c:v>95</c:v>
                </c:pt>
                <c:pt idx="3316">
                  <c:v>95</c:v>
                </c:pt>
                <c:pt idx="3317">
                  <c:v>96</c:v>
                </c:pt>
                <c:pt idx="3318">
                  <c:v>96</c:v>
                </c:pt>
                <c:pt idx="3319">
                  <c:v>96</c:v>
                </c:pt>
                <c:pt idx="3320">
                  <c:v>96</c:v>
                </c:pt>
                <c:pt idx="3321">
                  <c:v>96</c:v>
                </c:pt>
                <c:pt idx="3322">
                  <c:v>96</c:v>
                </c:pt>
                <c:pt idx="3323">
                  <c:v>96</c:v>
                </c:pt>
                <c:pt idx="3324">
                  <c:v>96</c:v>
                </c:pt>
                <c:pt idx="3325">
                  <c:v>96</c:v>
                </c:pt>
                <c:pt idx="3326">
                  <c:v>96</c:v>
                </c:pt>
                <c:pt idx="3327">
                  <c:v>97</c:v>
                </c:pt>
                <c:pt idx="3328">
                  <c:v>97</c:v>
                </c:pt>
                <c:pt idx="3329">
                  <c:v>97</c:v>
                </c:pt>
                <c:pt idx="3330">
                  <c:v>97</c:v>
                </c:pt>
                <c:pt idx="3331">
                  <c:v>97</c:v>
                </c:pt>
                <c:pt idx="3332">
                  <c:v>97</c:v>
                </c:pt>
                <c:pt idx="3333">
                  <c:v>97</c:v>
                </c:pt>
                <c:pt idx="3334">
                  <c:v>97</c:v>
                </c:pt>
                <c:pt idx="3335">
                  <c:v>97</c:v>
                </c:pt>
                <c:pt idx="3336">
                  <c:v>97</c:v>
                </c:pt>
                <c:pt idx="3337">
                  <c:v>97</c:v>
                </c:pt>
                <c:pt idx="3338">
                  <c:v>97</c:v>
                </c:pt>
                <c:pt idx="3339">
                  <c:v>98</c:v>
                </c:pt>
                <c:pt idx="3340">
                  <c:v>98</c:v>
                </c:pt>
                <c:pt idx="3341">
                  <c:v>98</c:v>
                </c:pt>
                <c:pt idx="3342">
                  <c:v>98</c:v>
                </c:pt>
                <c:pt idx="3343">
                  <c:v>98</c:v>
                </c:pt>
                <c:pt idx="3344">
                  <c:v>98</c:v>
                </c:pt>
                <c:pt idx="3345">
                  <c:v>98</c:v>
                </c:pt>
                <c:pt idx="3346">
                  <c:v>98</c:v>
                </c:pt>
                <c:pt idx="3347">
                  <c:v>98</c:v>
                </c:pt>
                <c:pt idx="3348">
                  <c:v>98</c:v>
                </c:pt>
                <c:pt idx="3349">
                  <c:v>98</c:v>
                </c:pt>
                <c:pt idx="3350">
                  <c:v>99</c:v>
                </c:pt>
                <c:pt idx="3351">
                  <c:v>99</c:v>
                </c:pt>
                <c:pt idx="3352">
                  <c:v>99</c:v>
                </c:pt>
                <c:pt idx="3353">
                  <c:v>99</c:v>
                </c:pt>
                <c:pt idx="3354">
                  <c:v>99</c:v>
                </c:pt>
                <c:pt idx="3355">
                  <c:v>99</c:v>
                </c:pt>
                <c:pt idx="3356">
                  <c:v>99</c:v>
                </c:pt>
                <c:pt idx="3357">
                  <c:v>99</c:v>
                </c:pt>
                <c:pt idx="3358">
                  <c:v>100</c:v>
                </c:pt>
                <c:pt idx="3359">
                  <c:v>100</c:v>
                </c:pt>
                <c:pt idx="3360">
                  <c:v>100</c:v>
                </c:pt>
                <c:pt idx="3361">
                  <c:v>100</c:v>
                </c:pt>
                <c:pt idx="3362">
                  <c:v>100</c:v>
                </c:pt>
                <c:pt idx="3363">
                  <c:v>100</c:v>
                </c:pt>
                <c:pt idx="3364">
                  <c:v>100</c:v>
                </c:pt>
                <c:pt idx="3365">
                  <c:v>101</c:v>
                </c:pt>
                <c:pt idx="3366">
                  <c:v>101</c:v>
                </c:pt>
                <c:pt idx="3367">
                  <c:v>101</c:v>
                </c:pt>
                <c:pt idx="3368">
                  <c:v>101</c:v>
                </c:pt>
                <c:pt idx="3369">
                  <c:v>101</c:v>
                </c:pt>
                <c:pt idx="3370">
                  <c:v>101</c:v>
                </c:pt>
                <c:pt idx="3371">
                  <c:v>101</c:v>
                </c:pt>
                <c:pt idx="3372">
                  <c:v>101</c:v>
                </c:pt>
                <c:pt idx="3373">
                  <c:v>101</c:v>
                </c:pt>
                <c:pt idx="3374">
                  <c:v>101</c:v>
                </c:pt>
                <c:pt idx="3375">
                  <c:v>101</c:v>
                </c:pt>
                <c:pt idx="3376">
                  <c:v>102</c:v>
                </c:pt>
                <c:pt idx="3377">
                  <c:v>102</c:v>
                </c:pt>
                <c:pt idx="3378">
                  <c:v>101</c:v>
                </c:pt>
                <c:pt idx="3379">
                  <c:v>102</c:v>
                </c:pt>
                <c:pt idx="3380">
                  <c:v>102</c:v>
                </c:pt>
                <c:pt idx="3381">
                  <c:v>102</c:v>
                </c:pt>
                <c:pt idx="3382">
                  <c:v>102</c:v>
                </c:pt>
                <c:pt idx="3383">
                  <c:v>102</c:v>
                </c:pt>
                <c:pt idx="3384">
                  <c:v>102</c:v>
                </c:pt>
                <c:pt idx="3385">
                  <c:v>102</c:v>
                </c:pt>
                <c:pt idx="3386">
                  <c:v>102</c:v>
                </c:pt>
                <c:pt idx="3387">
                  <c:v>102</c:v>
                </c:pt>
                <c:pt idx="3388">
                  <c:v>103</c:v>
                </c:pt>
                <c:pt idx="3389">
                  <c:v>103</c:v>
                </c:pt>
                <c:pt idx="3390">
                  <c:v>103</c:v>
                </c:pt>
                <c:pt idx="3391">
                  <c:v>103</c:v>
                </c:pt>
                <c:pt idx="3392">
                  <c:v>103</c:v>
                </c:pt>
                <c:pt idx="3393">
                  <c:v>103</c:v>
                </c:pt>
                <c:pt idx="3394">
                  <c:v>103</c:v>
                </c:pt>
                <c:pt idx="3395">
                  <c:v>103</c:v>
                </c:pt>
                <c:pt idx="3396">
                  <c:v>103</c:v>
                </c:pt>
                <c:pt idx="3397">
                  <c:v>103</c:v>
                </c:pt>
                <c:pt idx="3398">
                  <c:v>103</c:v>
                </c:pt>
                <c:pt idx="3399">
                  <c:v>103</c:v>
                </c:pt>
                <c:pt idx="3400">
                  <c:v>103</c:v>
                </c:pt>
                <c:pt idx="3401">
                  <c:v>103</c:v>
                </c:pt>
                <c:pt idx="3402">
                  <c:v>103</c:v>
                </c:pt>
                <c:pt idx="3403">
                  <c:v>103</c:v>
                </c:pt>
                <c:pt idx="3404">
                  <c:v>103</c:v>
                </c:pt>
                <c:pt idx="3405">
                  <c:v>103</c:v>
                </c:pt>
                <c:pt idx="3406">
                  <c:v>103</c:v>
                </c:pt>
                <c:pt idx="3407">
                  <c:v>103</c:v>
                </c:pt>
                <c:pt idx="3408">
                  <c:v>103</c:v>
                </c:pt>
                <c:pt idx="3409">
                  <c:v>103</c:v>
                </c:pt>
                <c:pt idx="3410">
                  <c:v>103</c:v>
                </c:pt>
                <c:pt idx="3411">
                  <c:v>103</c:v>
                </c:pt>
                <c:pt idx="3412">
                  <c:v>103</c:v>
                </c:pt>
                <c:pt idx="3413">
                  <c:v>103</c:v>
                </c:pt>
                <c:pt idx="3414">
                  <c:v>103</c:v>
                </c:pt>
                <c:pt idx="3415">
                  <c:v>103</c:v>
                </c:pt>
                <c:pt idx="3416">
                  <c:v>103</c:v>
                </c:pt>
                <c:pt idx="3417">
                  <c:v>103</c:v>
                </c:pt>
                <c:pt idx="3418">
                  <c:v>103</c:v>
                </c:pt>
                <c:pt idx="3419">
                  <c:v>103</c:v>
                </c:pt>
                <c:pt idx="3420">
                  <c:v>103</c:v>
                </c:pt>
                <c:pt idx="3421">
                  <c:v>103</c:v>
                </c:pt>
                <c:pt idx="3422">
                  <c:v>103</c:v>
                </c:pt>
                <c:pt idx="3423">
                  <c:v>103</c:v>
                </c:pt>
                <c:pt idx="3424">
                  <c:v>103</c:v>
                </c:pt>
                <c:pt idx="3425">
                  <c:v>103</c:v>
                </c:pt>
                <c:pt idx="3426">
                  <c:v>103</c:v>
                </c:pt>
                <c:pt idx="3427">
                  <c:v>103</c:v>
                </c:pt>
                <c:pt idx="3428">
                  <c:v>103</c:v>
                </c:pt>
                <c:pt idx="3429">
                  <c:v>102</c:v>
                </c:pt>
                <c:pt idx="3430">
                  <c:v>103</c:v>
                </c:pt>
                <c:pt idx="3431">
                  <c:v>102</c:v>
                </c:pt>
                <c:pt idx="3432">
                  <c:v>102</c:v>
                </c:pt>
                <c:pt idx="3433">
                  <c:v>102</c:v>
                </c:pt>
                <c:pt idx="3434">
                  <c:v>102</c:v>
                </c:pt>
                <c:pt idx="3435">
                  <c:v>102</c:v>
                </c:pt>
                <c:pt idx="3436">
                  <c:v>102</c:v>
                </c:pt>
                <c:pt idx="3437">
                  <c:v>102</c:v>
                </c:pt>
                <c:pt idx="3438">
                  <c:v>102</c:v>
                </c:pt>
                <c:pt idx="3439">
                  <c:v>102</c:v>
                </c:pt>
                <c:pt idx="3440">
                  <c:v>101</c:v>
                </c:pt>
                <c:pt idx="3441">
                  <c:v>101</c:v>
                </c:pt>
                <c:pt idx="3442">
                  <c:v>101</c:v>
                </c:pt>
                <c:pt idx="3443">
                  <c:v>101</c:v>
                </c:pt>
                <c:pt idx="3444">
                  <c:v>101</c:v>
                </c:pt>
                <c:pt idx="3445">
                  <c:v>101</c:v>
                </c:pt>
                <c:pt idx="3446">
                  <c:v>101</c:v>
                </c:pt>
                <c:pt idx="3447">
                  <c:v>101</c:v>
                </c:pt>
                <c:pt idx="3448">
                  <c:v>101</c:v>
                </c:pt>
                <c:pt idx="3449">
                  <c:v>101</c:v>
                </c:pt>
                <c:pt idx="3450">
                  <c:v>100</c:v>
                </c:pt>
                <c:pt idx="3451">
                  <c:v>100</c:v>
                </c:pt>
                <c:pt idx="3452">
                  <c:v>100</c:v>
                </c:pt>
                <c:pt idx="3453">
                  <c:v>100</c:v>
                </c:pt>
                <c:pt idx="3454">
                  <c:v>100</c:v>
                </c:pt>
                <c:pt idx="3455">
                  <c:v>100</c:v>
                </c:pt>
                <c:pt idx="3456">
                  <c:v>99</c:v>
                </c:pt>
                <c:pt idx="3457">
                  <c:v>99</c:v>
                </c:pt>
                <c:pt idx="3458">
                  <c:v>99</c:v>
                </c:pt>
                <c:pt idx="3459">
                  <c:v>99</c:v>
                </c:pt>
                <c:pt idx="3460">
                  <c:v>99</c:v>
                </c:pt>
                <c:pt idx="3461">
                  <c:v>99</c:v>
                </c:pt>
                <c:pt idx="3462">
                  <c:v>98</c:v>
                </c:pt>
                <c:pt idx="3463">
                  <c:v>98</c:v>
                </c:pt>
                <c:pt idx="3464">
                  <c:v>98</c:v>
                </c:pt>
                <c:pt idx="3465">
                  <c:v>98</c:v>
                </c:pt>
                <c:pt idx="3466">
                  <c:v>98</c:v>
                </c:pt>
                <c:pt idx="3467">
                  <c:v>98</c:v>
                </c:pt>
                <c:pt idx="3468">
                  <c:v>98</c:v>
                </c:pt>
                <c:pt idx="3469">
                  <c:v>98</c:v>
                </c:pt>
                <c:pt idx="3470">
                  <c:v>98</c:v>
                </c:pt>
                <c:pt idx="3471">
                  <c:v>98</c:v>
                </c:pt>
                <c:pt idx="3472">
                  <c:v>97</c:v>
                </c:pt>
                <c:pt idx="3473">
                  <c:v>97</c:v>
                </c:pt>
                <c:pt idx="3474">
                  <c:v>97</c:v>
                </c:pt>
                <c:pt idx="3475">
                  <c:v>97</c:v>
                </c:pt>
                <c:pt idx="3476">
                  <c:v>97</c:v>
                </c:pt>
                <c:pt idx="3477">
                  <c:v>97</c:v>
                </c:pt>
                <c:pt idx="3478">
                  <c:v>97</c:v>
                </c:pt>
                <c:pt idx="3479">
                  <c:v>97</c:v>
                </c:pt>
                <c:pt idx="3480">
                  <c:v>97</c:v>
                </c:pt>
                <c:pt idx="3481">
                  <c:v>97</c:v>
                </c:pt>
                <c:pt idx="3482">
                  <c:v>97</c:v>
                </c:pt>
                <c:pt idx="3483">
                  <c:v>97</c:v>
                </c:pt>
                <c:pt idx="3484">
                  <c:v>97</c:v>
                </c:pt>
                <c:pt idx="3485">
                  <c:v>97</c:v>
                </c:pt>
                <c:pt idx="3486">
                  <c:v>97</c:v>
                </c:pt>
                <c:pt idx="3487">
                  <c:v>97</c:v>
                </c:pt>
                <c:pt idx="3488">
                  <c:v>98</c:v>
                </c:pt>
                <c:pt idx="3489">
                  <c:v>98</c:v>
                </c:pt>
                <c:pt idx="3490">
                  <c:v>98</c:v>
                </c:pt>
                <c:pt idx="3491">
                  <c:v>98</c:v>
                </c:pt>
                <c:pt idx="3492">
                  <c:v>98</c:v>
                </c:pt>
                <c:pt idx="3493">
                  <c:v>98</c:v>
                </c:pt>
                <c:pt idx="3494">
                  <c:v>98</c:v>
                </c:pt>
                <c:pt idx="3495">
                  <c:v>98</c:v>
                </c:pt>
                <c:pt idx="3496">
                  <c:v>98</c:v>
                </c:pt>
                <c:pt idx="3497">
                  <c:v>98</c:v>
                </c:pt>
                <c:pt idx="3498">
                  <c:v>98</c:v>
                </c:pt>
                <c:pt idx="3499">
                  <c:v>99</c:v>
                </c:pt>
                <c:pt idx="3500">
                  <c:v>98</c:v>
                </c:pt>
                <c:pt idx="3501">
                  <c:v>98</c:v>
                </c:pt>
                <c:pt idx="3502">
                  <c:v>99</c:v>
                </c:pt>
                <c:pt idx="3503">
                  <c:v>98</c:v>
                </c:pt>
                <c:pt idx="3504">
                  <c:v>98</c:v>
                </c:pt>
                <c:pt idx="3505">
                  <c:v>98</c:v>
                </c:pt>
                <c:pt idx="3506">
                  <c:v>98</c:v>
                </c:pt>
                <c:pt idx="3507">
                  <c:v>98</c:v>
                </c:pt>
                <c:pt idx="3508">
                  <c:v>98</c:v>
                </c:pt>
                <c:pt idx="3509">
                  <c:v>98</c:v>
                </c:pt>
                <c:pt idx="3510">
                  <c:v>98</c:v>
                </c:pt>
                <c:pt idx="3511">
                  <c:v>98</c:v>
                </c:pt>
                <c:pt idx="3512">
                  <c:v>98</c:v>
                </c:pt>
                <c:pt idx="3513">
                  <c:v>98</c:v>
                </c:pt>
                <c:pt idx="3514">
                  <c:v>98</c:v>
                </c:pt>
                <c:pt idx="3515">
                  <c:v>98</c:v>
                </c:pt>
                <c:pt idx="3516">
                  <c:v>98</c:v>
                </c:pt>
                <c:pt idx="3517">
                  <c:v>98</c:v>
                </c:pt>
                <c:pt idx="3518">
                  <c:v>98</c:v>
                </c:pt>
                <c:pt idx="3519">
                  <c:v>98</c:v>
                </c:pt>
                <c:pt idx="3520">
                  <c:v>98</c:v>
                </c:pt>
                <c:pt idx="3521">
                  <c:v>98</c:v>
                </c:pt>
                <c:pt idx="3522">
                  <c:v>98</c:v>
                </c:pt>
                <c:pt idx="3523">
                  <c:v>98</c:v>
                </c:pt>
                <c:pt idx="3524">
                  <c:v>98</c:v>
                </c:pt>
                <c:pt idx="3525">
                  <c:v>98</c:v>
                </c:pt>
                <c:pt idx="3526">
                  <c:v>98</c:v>
                </c:pt>
                <c:pt idx="3527">
                  <c:v>98</c:v>
                </c:pt>
                <c:pt idx="3528">
                  <c:v>98</c:v>
                </c:pt>
                <c:pt idx="3529">
                  <c:v>97</c:v>
                </c:pt>
                <c:pt idx="3530">
                  <c:v>97</c:v>
                </c:pt>
                <c:pt idx="3531">
                  <c:v>97</c:v>
                </c:pt>
                <c:pt idx="3532">
                  <c:v>97</c:v>
                </c:pt>
                <c:pt idx="3533">
                  <c:v>97</c:v>
                </c:pt>
                <c:pt idx="3534">
                  <c:v>97</c:v>
                </c:pt>
                <c:pt idx="3535">
                  <c:v>97</c:v>
                </c:pt>
                <c:pt idx="3536">
                  <c:v>97</c:v>
                </c:pt>
                <c:pt idx="3537">
                  <c:v>97</c:v>
                </c:pt>
                <c:pt idx="3538">
                  <c:v>97</c:v>
                </c:pt>
                <c:pt idx="3539">
                  <c:v>97</c:v>
                </c:pt>
                <c:pt idx="3540">
                  <c:v>97</c:v>
                </c:pt>
                <c:pt idx="3541">
                  <c:v>97</c:v>
                </c:pt>
                <c:pt idx="3542">
                  <c:v>97</c:v>
                </c:pt>
                <c:pt idx="3543">
                  <c:v>97</c:v>
                </c:pt>
                <c:pt idx="3544">
                  <c:v>97</c:v>
                </c:pt>
                <c:pt idx="3545">
                  <c:v>97</c:v>
                </c:pt>
                <c:pt idx="3546">
                  <c:v>97</c:v>
                </c:pt>
                <c:pt idx="3547">
                  <c:v>97</c:v>
                </c:pt>
                <c:pt idx="3548">
                  <c:v>97</c:v>
                </c:pt>
                <c:pt idx="3549">
                  <c:v>96</c:v>
                </c:pt>
                <c:pt idx="3550">
                  <c:v>96</c:v>
                </c:pt>
                <c:pt idx="3551">
                  <c:v>96</c:v>
                </c:pt>
                <c:pt idx="3552">
                  <c:v>96</c:v>
                </c:pt>
                <c:pt idx="3553">
                  <c:v>97</c:v>
                </c:pt>
                <c:pt idx="3554">
                  <c:v>97</c:v>
                </c:pt>
                <c:pt idx="3555">
                  <c:v>96</c:v>
                </c:pt>
                <c:pt idx="3556">
                  <c:v>96</c:v>
                </c:pt>
                <c:pt idx="3557">
                  <c:v>96</c:v>
                </c:pt>
                <c:pt idx="3558">
                  <c:v>96</c:v>
                </c:pt>
                <c:pt idx="3559">
                  <c:v>96</c:v>
                </c:pt>
                <c:pt idx="3560">
                  <c:v>96</c:v>
                </c:pt>
                <c:pt idx="3561">
                  <c:v>96</c:v>
                </c:pt>
                <c:pt idx="3562">
                  <c:v>96</c:v>
                </c:pt>
                <c:pt idx="3563">
                  <c:v>96</c:v>
                </c:pt>
                <c:pt idx="3564">
                  <c:v>96</c:v>
                </c:pt>
                <c:pt idx="3565">
                  <c:v>96</c:v>
                </c:pt>
                <c:pt idx="3566">
                  <c:v>96</c:v>
                </c:pt>
                <c:pt idx="3567">
                  <c:v>97</c:v>
                </c:pt>
                <c:pt idx="3568">
                  <c:v>97</c:v>
                </c:pt>
                <c:pt idx="3569">
                  <c:v>97</c:v>
                </c:pt>
                <c:pt idx="3570">
                  <c:v>97</c:v>
                </c:pt>
                <c:pt idx="3571">
                  <c:v>97</c:v>
                </c:pt>
                <c:pt idx="3572">
                  <c:v>97</c:v>
                </c:pt>
                <c:pt idx="3573">
                  <c:v>97</c:v>
                </c:pt>
                <c:pt idx="3574">
                  <c:v>97</c:v>
                </c:pt>
                <c:pt idx="3575">
                  <c:v>97</c:v>
                </c:pt>
                <c:pt idx="3576">
                  <c:v>97</c:v>
                </c:pt>
                <c:pt idx="3577">
                  <c:v>97</c:v>
                </c:pt>
                <c:pt idx="3578">
                  <c:v>97</c:v>
                </c:pt>
                <c:pt idx="3579">
                  <c:v>97</c:v>
                </c:pt>
                <c:pt idx="3580">
                  <c:v>97</c:v>
                </c:pt>
                <c:pt idx="3581">
                  <c:v>97</c:v>
                </c:pt>
                <c:pt idx="3582">
                  <c:v>97</c:v>
                </c:pt>
                <c:pt idx="3583">
                  <c:v>97</c:v>
                </c:pt>
                <c:pt idx="3584">
                  <c:v>97</c:v>
                </c:pt>
                <c:pt idx="3585">
                  <c:v>97</c:v>
                </c:pt>
                <c:pt idx="3586">
                  <c:v>97</c:v>
                </c:pt>
                <c:pt idx="3587">
                  <c:v>97</c:v>
                </c:pt>
                <c:pt idx="3588">
                  <c:v>97</c:v>
                </c:pt>
                <c:pt idx="3589">
                  <c:v>97</c:v>
                </c:pt>
                <c:pt idx="3590">
                  <c:v>97</c:v>
                </c:pt>
                <c:pt idx="3591">
                  <c:v>97</c:v>
                </c:pt>
                <c:pt idx="3592">
                  <c:v>97</c:v>
                </c:pt>
                <c:pt idx="3593">
                  <c:v>97</c:v>
                </c:pt>
                <c:pt idx="3594">
                  <c:v>97</c:v>
                </c:pt>
                <c:pt idx="3595">
                  <c:v>97</c:v>
                </c:pt>
                <c:pt idx="3596">
                  <c:v>97</c:v>
                </c:pt>
                <c:pt idx="3597">
                  <c:v>97</c:v>
                </c:pt>
                <c:pt idx="3598">
                  <c:v>97</c:v>
                </c:pt>
                <c:pt idx="3599">
                  <c:v>97</c:v>
                </c:pt>
                <c:pt idx="3600">
                  <c:v>97</c:v>
                </c:pt>
                <c:pt idx="3601">
                  <c:v>97</c:v>
                </c:pt>
                <c:pt idx="3602">
                  <c:v>97</c:v>
                </c:pt>
                <c:pt idx="3603">
                  <c:v>97</c:v>
                </c:pt>
                <c:pt idx="3604">
                  <c:v>97</c:v>
                </c:pt>
                <c:pt idx="3605">
                  <c:v>97</c:v>
                </c:pt>
                <c:pt idx="3606">
                  <c:v>97</c:v>
                </c:pt>
                <c:pt idx="3607">
                  <c:v>97</c:v>
                </c:pt>
                <c:pt idx="3608">
                  <c:v>97</c:v>
                </c:pt>
                <c:pt idx="3609">
                  <c:v>97</c:v>
                </c:pt>
                <c:pt idx="3610">
                  <c:v>97</c:v>
                </c:pt>
                <c:pt idx="3611">
                  <c:v>97</c:v>
                </c:pt>
                <c:pt idx="3612">
                  <c:v>97</c:v>
                </c:pt>
                <c:pt idx="3613">
                  <c:v>97</c:v>
                </c:pt>
                <c:pt idx="3614">
                  <c:v>97</c:v>
                </c:pt>
                <c:pt idx="3615">
                  <c:v>97</c:v>
                </c:pt>
                <c:pt idx="3616">
                  <c:v>97</c:v>
                </c:pt>
                <c:pt idx="3617">
                  <c:v>96</c:v>
                </c:pt>
                <c:pt idx="3618">
                  <c:v>96</c:v>
                </c:pt>
                <c:pt idx="3619">
                  <c:v>96</c:v>
                </c:pt>
                <c:pt idx="3620">
                  <c:v>96</c:v>
                </c:pt>
                <c:pt idx="3621">
                  <c:v>96</c:v>
                </c:pt>
                <c:pt idx="3622">
                  <c:v>97</c:v>
                </c:pt>
                <c:pt idx="3623">
                  <c:v>97</c:v>
                </c:pt>
                <c:pt idx="3624">
                  <c:v>96</c:v>
                </c:pt>
                <c:pt idx="3625">
                  <c:v>96</c:v>
                </c:pt>
                <c:pt idx="3626">
                  <c:v>96</c:v>
                </c:pt>
                <c:pt idx="3627">
                  <c:v>97</c:v>
                </c:pt>
                <c:pt idx="3628">
                  <c:v>97</c:v>
                </c:pt>
                <c:pt idx="3629">
                  <c:v>97</c:v>
                </c:pt>
                <c:pt idx="3630">
                  <c:v>97</c:v>
                </c:pt>
                <c:pt idx="3631">
                  <c:v>97</c:v>
                </c:pt>
                <c:pt idx="3632">
                  <c:v>97</c:v>
                </c:pt>
                <c:pt idx="3633">
                  <c:v>97</c:v>
                </c:pt>
                <c:pt idx="3634">
                  <c:v>97</c:v>
                </c:pt>
                <c:pt idx="3635">
                  <c:v>97</c:v>
                </c:pt>
                <c:pt idx="3636">
                  <c:v>97</c:v>
                </c:pt>
                <c:pt idx="3637">
                  <c:v>97</c:v>
                </c:pt>
                <c:pt idx="3638">
                  <c:v>97</c:v>
                </c:pt>
                <c:pt idx="3639">
                  <c:v>97</c:v>
                </c:pt>
                <c:pt idx="3640">
                  <c:v>97</c:v>
                </c:pt>
                <c:pt idx="3641">
                  <c:v>97</c:v>
                </c:pt>
                <c:pt idx="3642">
                  <c:v>97</c:v>
                </c:pt>
                <c:pt idx="3643">
                  <c:v>97</c:v>
                </c:pt>
                <c:pt idx="3644">
                  <c:v>97</c:v>
                </c:pt>
                <c:pt idx="3645">
                  <c:v>97</c:v>
                </c:pt>
                <c:pt idx="3646">
                  <c:v>97</c:v>
                </c:pt>
                <c:pt idx="3647">
                  <c:v>97</c:v>
                </c:pt>
                <c:pt idx="3648">
                  <c:v>97</c:v>
                </c:pt>
                <c:pt idx="3649">
                  <c:v>98</c:v>
                </c:pt>
                <c:pt idx="3650">
                  <c:v>98</c:v>
                </c:pt>
                <c:pt idx="3651">
                  <c:v>98</c:v>
                </c:pt>
                <c:pt idx="3652">
                  <c:v>97</c:v>
                </c:pt>
                <c:pt idx="3653">
                  <c:v>97</c:v>
                </c:pt>
                <c:pt idx="3654">
                  <c:v>97</c:v>
                </c:pt>
                <c:pt idx="3655">
                  <c:v>97</c:v>
                </c:pt>
                <c:pt idx="3656">
                  <c:v>97</c:v>
                </c:pt>
                <c:pt idx="3657">
                  <c:v>97</c:v>
                </c:pt>
                <c:pt idx="3658">
                  <c:v>97</c:v>
                </c:pt>
                <c:pt idx="3659">
                  <c:v>97</c:v>
                </c:pt>
                <c:pt idx="3660">
                  <c:v>97</c:v>
                </c:pt>
                <c:pt idx="3661">
                  <c:v>97</c:v>
                </c:pt>
                <c:pt idx="3662">
                  <c:v>97</c:v>
                </c:pt>
                <c:pt idx="3663">
                  <c:v>97</c:v>
                </c:pt>
                <c:pt idx="3664">
                  <c:v>97</c:v>
                </c:pt>
                <c:pt idx="3665">
                  <c:v>97</c:v>
                </c:pt>
                <c:pt idx="3666">
                  <c:v>97</c:v>
                </c:pt>
                <c:pt idx="3667">
                  <c:v>97</c:v>
                </c:pt>
                <c:pt idx="3668">
                  <c:v>97</c:v>
                </c:pt>
                <c:pt idx="3669">
                  <c:v>97</c:v>
                </c:pt>
                <c:pt idx="3670">
                  <c:v>97</c:v>
                </c:pt>
                <c:pt idx="3671">
                  <c:v>97</c:v>
                </c:pt>
                <c:pt idx="3672">
                  <c:v>97</c:v>
                </c:pt>
                <c:pt idx="3673">
                  <c:v>97</c:v>
                </c:pt>
                <c:pt idx="3674">
                  <c:v>97</c:v>
                </c:pt>
                <c:pt idx="3675">
                  <c:v>97</c:v>
                </c:pt>
                <c:pt idx="3676">
                  <c:v>97</c:v>
                </c:pt>
                <c:pt idx="3677">
                  <c:v>96</c:v>
                </c:pt>
                <c:pt idx="3678">
                  <c:v>96</c:v>
                </c:pt>
                <c:pt idx="3679">
                  <c:v>96</c:v>
                </c:pt>
                <c:pt idx="3680">
                  <c:v>97</c:v>
                </c:pt>
                <c:pt idx="3681">
                  <c:v>96</c:v>
                </c:pt>
                <c:pt idx="3682">
                  <c:v>96</c:v>
                </c:pt>
                <c:pt idx="3683">
                  <c:v>96</c:v>
                </c:pt>
                <c:pt idx="3684">
                  <c:v>96</c:v>
                </c:pt>
                <c:pt idx="3685">
                  <c:v>96</c:v>
                </c:pt>
                <c:pt idx="3686">
                  <c:v>96</c:v>
                </c:pt>
                <c:pt idx="3687">
                  <c:v>96</c:v>
                </c:pt>
                <c:pt idx="3688">
                  <c:v>96</c:v>
                </c:pt>
                <c:pt idx="3689">
                  <c:v>96</c:v>
                </c:pt>
                <c:pt idx="3690">
                  <c:v>96</c:v>
                </c:pt>
                <c:pt idx="3691">
                  <c:v>96</c:v>
                </c:pt>
                <c:pt idx="3692">
                  <c:v>96</c:v>
                </c:pt>
                <c:pt idx="3693">
                  <c:v>96</c:v>
                </c:pt>
                <c:pt idx="3694">
                  <c:v>96</c:v>
                </c:pt>
                <c:pt idx="3695">
                  <c:v>96</c:v>
                </c:pt>
                <c:pt idx="3696">
                  <c:v>96</c:v>
                </c:pt>
                <c:pt idx="3697">
                  <c:v>96</c:v>
                </c:pt>
                <c:pt idx="3698">
                  <c:v>96</c:v>
                </c:pt>
                <c:pt idx="3699">
                  <c:v>96</c:v>
                </c:pt>
                <c:pt idx="3700">
                  <c:v>96</c:v>
                </c:pt>
                <c:pt idx="3701">
                  <c:v>96</c:v>
                </c:pt>
                <c:pt idx="3702">
                  <c:v>96</c:v>
                </c:pt>
                <c:pt idx="3703">
                  <c:v>96</c:v>
                </c:pt>
                <c:pt idx="3704">
                  <c:v>96</c:v>
                </c:pt>
                <c:pt idx="3705">
                  <c:v>96</c:v>
                </c:pt>
                <c:pt idx="3706">
                  <c:v>96</c:v>
                </c:pt>
                <c:pt idx="3707">
                  <c:v>97</c:v>
                </c:pt>
                <c:pt idx="3708">
                  <c:v>97</c:v>
                </c:pt>
                <c:pt idx="3709">
                  <c:v>97</c:v>
                </c:pt>
                <c:pt idx="3710">
                  <c:v>97</c:v>
                </c:pt>
                <c:pt idx="3711">
                  <c:v>97</c:v>
                </c:pt>
                <c:pt idx="3712">
                  <c:v>97</c:v>
                </c:pt>
                <c:pt idx="3713">
                  <c:v>97</c:v>
                </c:pt>
                <c:pt idx="3714">
                  <c:v>97</c:v>
                </c:pt>
                <c:pt idx="3715">
                  <c:v>97</c:v>
                </c:pt>
                <c:pt idx="3716">
                  <c:v>97</c:v>
                </c:pt>
                <c:pt idx="3717">
                  <c:v>97</c:v>
                </c:pt>
                <c:pt idx="3718">
                  <c:v>97</c:v>
                </c:pt>
                <c:pt idx="3719">
                  <c:v>97</c:v>
                </c:pt>
                <c:pt idx="3720">
                  <c:v>97</c:v>
                </c:pt>
                <c:pt idx="3721">
                  <c:v>97</c:v>
                </c:pt>
                <c:pt idx="3722">
                  <c:v>97</c:v>
                </c:pt>
                <c:pt idx="3723">
                  <c:v>97</c:v>
                </c:pt>
                <c:pt idx="3724">
                  <c:v>97</c:v>
                </c:pt>
                <c:pt idx="3725">
                  <c:v>97</c:v>
                </c:pt>
                <c:pt idx="3726">
                  <c:v>97</c:v>
                </c:pt>
                <c:pt idx="3727">
                  <c:v>97</c:v>
                </c:pt>
                <c:pt idx="3728">
                  <c:v>97</c:v>
                </c:pt>
                <c:pt idx="3729">
                  <c:v>97</c:v>
                </c:pt>
                <c:pt idx="3730">
                  <c:v>97</c:v>
                </c:pt>
                <c:pt idx="3731">
                  <c:v>97</c:v>
                </c:pt>
                <c:pt idx="3732">
                  <c:v>97</c:v>
                </c:pt>
                <c:pt idx="3733">
                  <c:v>97</c:v>
                </c:pt>
                <c:pt idx="3734">
                  <c:v>97</c:v>
                </c:pt>
                <c:pt idx="3735">
                  <c:v>97</c:v>
                </c:pt>
                <c:pt idx="3736">
                  <c:v>97</c:v>
                </c:pt>
                <c:pt idx="3737">
                  <c:v>97</c:v>
                </c:pt>
                <c:pt idx="3738">
                  <c:v>97</c:v>
                </c:pt>
                <c:pt idx="3739">
                  <c:v>97</c:v>
                </c:pt>
                <c:pt idx="3740">
                  <c:v>97</c:v>
                </c:pt>
                <c:pt idx="3741">
                  <c:v>97</c:v>
                </c:pt>
                <c:pt idx="3742">
                  <c:v>97</c:v>
                </c:pt>
                <c:pt idx="3743">
                  <c:v>97</c:v>
                </c:pt>
                <c:pt idx="3744">
                  <c:v>97</c:v>
                </c:pt>
                <c:pt idx="3745">
                  <c:v>97</c:v>
                </c:pt>
                <c:pt idx="3746">
                  <c:v>97</c:v>
                </c:pt>
                <c:pt idx="3747">
                  <c:v>97</c:v>
                </c:pt>
                <c:pt idx="3748">
                  <c:v>97</c:v>
                </c:pt>
                <c:pt idx="3749">
                  <c:v>97</c:v>
                </c:pt>
                <c:pt idx="3750">
                  <c:v>97</c:v>
                </c:pt>
                <c:pt idx="3751">
                  <c:v>97</c:v>
                </c:pt>
                <c:pt idx="3752">
                  <c:v>97</c:v>
                </c:pt>
                <c:pt idx="3753">
                  <c:v>97</c:v>
                </c:pt>
                <c:pt idx="3754">
                  <c:v>97</c:v>
                </c:pt>
                <c:pt idx="3755">
                  <c:v>97</c:v>
                </c:pt>
                <c:pt idx="3756">
                  <c:v>97</c:v>
                </c:pt>
                <c:pt idx="3757">
                  <c:v>97</c:v>
                </c:pt>
                <c:pt idx="3758">
                  <c:v>97</c:v>
                </c:pt>
                <c:pt idx="3759">
                  <c:v>97</c:v>
                </c:pt>
                <c:pt idx="3760">
                  <c:v>97</c:v>
                </c:pt>
                <c:pt idx="3761">
                  <c:v>97</c:v>
                </c:pt>
                <c:pt idx="3762">
                  <c:v>97</c:v>
                </c:pt>
                <c:pt idx="3763">
                  <c:v>97</c:v>
                </c:pt>
                <c:pt idx="3764">
                  <c:v>97</c:v>
                </c:pt>
                <c:pt idx="3765">
                  <c:v>97</c:v>
                </c:pt>
                <c:pt idx="3766">
                  <c:v>97</c:v>
                </c:pt>
                <c:pt idx="3767">
                  <c:v>97</c:v>
                </c:pt>
                <c:pt idx="3768">
                  <c:v>97</c:v>
                </c:pt>
                <c:pt idx="3769">
                  <c:v>97</c:v>
                </c:pt>
                <c:pt idx="3770">
                  <c:v>97</c:v>
                </c:pt>
                <c:pt idx="3771">
                  <c:v>97</c:v>
                </c:pt>
                <c:pt idx="3772">
                  <c:v>97</c:v>
                </c:pt>
                <c:pt idx="3773">
                  <c:v>97</c:v>
                </c:pt>
                <c:pt idx="3774">
                  <c:v>97</c:v>
                </c:pt>
                <c:pt idx="3775">
                  <c:v>97</c:v>
                </c:pt>
                <c:pt idx="3776">
                  <c:v>97</c:v>
                </c:pt>
                <c:pt idx="3777">
                  <c:v>97</c:v>
                </c:pt>
                <c:pt idx="3778">
                  <c:v>97</c:v>
                </c:pt>
                <c:pt idx="3779">
                  <c:v>97</c:v>
                </c:pt>
                <c:pt idx="3780">
                  <c:v>97</c:v>
                </c:pt>
                <c:pt idx="3781">
                  <c:v>97</c:v>
                </c:pt>
                <c:pt idx="3782">
                  <c:v>97</c:v>
                </c:pt>
                <c:pt idx="3783">
                  <c:v>97</c:v>
                </c:pt>
                <c:pt idx="3784">
                  <c:v>98</c:v>
                </c:pt>
                <c:pt idx="3785">
                  <c:v>98</c:v>
                </c:pt>
                <c:pt idx="3786">
                  <c:v>98</c:v>
                </c:pt>
                <c:pt idx="3787">
                  <c:v>98</c:v>
                </c:pt>
                <c:pt idx="3788">
                  <c:v>98</c:v>
                </c:pt>
                <c:pt idx="3789">
                  <c:v>98</c:v>
                </c:pt>
                <c:pt idx="3790">
                  <c:v>98</c:v>
                </c:pt>
                <c:pt idx="3791">
                  <c:v>98</c:v>
                </c:pt>
                <c:pt idx="3792">
                  <c:v>98</c:v>
                </c:pt>
                <c:pt idx="3793">
                  <c:v>98</c:v>
                </c:pt>
                <c:pt idx="3794">
                  <c:v>98</c:v>
                </c:pt>
                <c:pt idx="3795">
                  <c:v>98</c:v>
                </c:pt>
                <c:pt idx="3796">
                  <c:v>98</c:v>
                </c:pt>
                <c:pt idx="3797">
                  <c:v>98</c:v>
                </c:pt>
                <c:pt idx="3798">
                  <c:v>98</c:v>
                </c:pt>
                <c:pt idx="3799">
                  <c:v>98</c:v>
                </c:pt>
                <c:pt idx="3800">
                  <c:v>98</c:v>
                </c:pt>
                <c:pt idx="3801">
                  <c:v>98</c:v>
                </c:pt>
                <c:pt idx="3802">
                  <c:v>98</c:v>
                </c:pt>
                <c:pt idx="3803">
                  <c:v>98</c:v>
                </c:pt>
                <c:pt idx="3804">
                  <c:v>98</c:v>
                </c:pt>
                <c:pt idx="3805">
                  <c:v>98</c:v>
                </c:pt>
                <c:pt idx="3806">
                  <c:v>98</c:v>
                </c:pt>
                <c:pt idx="3807">
                  <c:v>98</c:v>
                </c:pt>
                <c:pt idx="3808">
                  <c:v>97</c:v>
                </c:pt>
                <c:pt idx="3809">
                  <c:v>97</c:v>
                </c:pt>
                <c:pt idx="3810">
                  <c:v>97</c:v>
                </c:pt>
                <c:pt idx="3811">
                  <c:v>97</c:v>
                </c:pt>
                <c:pt idx="3812">
                  <c:v>97</c:v>
                </c:pt>
                <c:pt idx="3813">
                  <c:v>97</c:v>
                </c:pt>
                <c:pt idx="3814">
                  <c:v>97</c:v>
                </c:pt>
                <c:pt idx="3815">
                  <c:v>97</c:v>
                </c:pt>
                <c:pt idx="3816">
                  <c:v>96</c:v>
                </c:pt>
                <c:pt idx="3817">
                  <c:v>96</c:v>
                </c:pt>
                <c:pt idx="3818">
                  <c:v>96</c:v>
                </c:pt>
                <c:pt idx="3819">
                  <c:v>96</c:v>
                </c:pt>
                <c:pt idx="3820">
                  <c:v>96</c:v>
                </c:pt>
                <c:pt idx="3821">
                  <c:v>96</c:v>
                </c:pt>
                <c:pt idx="3822">
                  <c:v>96</c:v>
                </c:pt>
                <c:pt idx="3823">
                  <c:v>96</c:v>
                </c:pt>
                <c:pt idx="3824">
                  <c:v>96</c:v>
                </c:pt>
                <c:pt idx="3825">
                  <c:v>96</c:v>
                </c:pt>
                <c:pt idx="3826">
                  <c:v>96</c:v>
                </c:pt>
                <c:pt idx="3827">
                  <c:v>96</c:v>
                </c:pt>
                <c:pt idx="3828">
                  <c:v>96</c:v>
                </c:pt>
                <c:pt idx="3829">
                  <c:v>96</c:v>
                </c:pt>
                <c:pt idx="3830">
                  <c:v>96</c:v>
                </c:pt>
                <c:pt idx="3831">
                  <c:v>96</c:v>
                </c:pt>
                <c:pt idx="3832">
                  <c:v>97</c:v>
                </c:pt>
                <c:pt idx="3833">
                  <c:v>97</c:v>
                </c:pt>
                <c:pt idx="3834">
                  <c:v>97</c:v>
                </c:pt>
                <c:pt idx="3835">
                  <c:v>97</c:v>
                </c:pt>
                <c:pt idx="3836">
                  <c:v>97</c:v>
                </c:pt>
                <c:pt idx="3837">
                  <c:v>97</c:v>
                </c:pt>
                <c:pt idx="3838">
                  <c:v>98</c:v>
                </c:pt>
                <c:pt idx="3839">
                  <c:v>98</c:v>
                </c:pt>
                <c:pt idx="3840">
                  <c:v>98</c:v>
                </c:pt>
                <c:pt idx="3841">
                  <c:v>98</c:v>
                </c:pt>
                <c:pt idx="3842">
                  <c:v>98</c:v>
                </c:pt>
                <c:pt idx="3843">
                  <c:v>98</c:v>
                </c:pt>
                <c:pt idx="3844">
                  <c:v>98</c:v>
                </c:pt>
                <c:pt idx="3845">
                  <c:v>98</c:v>
                </c:pt>
                <c:pt idx="3846">
                  <c:v>99</c:v>
                </c:pt>
                <c:pt idx="3847">
                  <c:v>99</c:v>
                </c:pt>
                <c:pt idx="3848">
                  <c:v>99</c:v>
                </c:pt>
                <c:pt idx="3849">
                  <c:v>99</c:v>
                </c:pt>
                <c:pt idx="3850">
                  <c:v>99</c:v>
                </c:pt>
                <c:pt idx="3851">
                  <c:v>99</c:v>
                </c:pt>
                <c:pt idx="3852">
                  <c:v>100</c:v>
                </c:pt>
                <c:pt idx="3853">
                  <c:v>100</c:v>
                </c:pt>
                <c:pt idx="3854">
                  <c:v>100</c:v>
                </c:pt>
                <c:pt idx="3855">
                  <c:v>100</c:v>
                </c:pt>
                <c:pt idx="3856">
                  <c:v>100</c:v>
                </c:pt>
                <c:pt idx="3857">
                  <c:v>100</c:v>
                </c:pt>
                <c:pt idx="3858">
                  <c:v>100</c:v>
                </c:pt>
                <c:pt idx="3859">
                  <c:v>100</c:v>
                </c:pt>
                <c:pt idx="3860">
                  <c:v>100</c:v>
                </c:pt>
                <c:pt idx="3861">
                  <c:v>100</c:v>
                </c:pt>
                <c:pt idx="3862">
                  <c:v>100</c:v>
                </c:pt>
                <c:pt idx="3863">
                  <c:v>100</c:v>
                </c:pt>
                <c:pt idx="3864">
                  <c:v>100</c:v>
                </c:pt>
                <c:pt idx="3865">
                  <c:v>100</c:v>
                </c:pt>
                <c:pt idx="3866">
                  <c:v>100</c:v>
                </c:pt>
                <c:pt idx="3867">
                  <c:v>100</c:v>
                </c:pt>
                <c:pt idx="3868">
                  <c:v>100</c:v>
                </c:pt>
                <c:pt idx="3869">
                  <c:v>100</c:v>
                </c:pt>
                <c:pt idx="3870">
                  <c:v>100</c:v>
                </c:pt>
                <c:pt idx="3871">
                  <c:v>100</c:v>
                </c:pt>
                <c:pt idx="3872">
                  <c:v>99</c:v>
                </c:pt>
                <c:pt idx="3873">
                  <c:v>99</c:v>
                </c:pt>
                <c:pt idx="3874">
                  <c:v>99</c:v>
                </c:pt>
                <c:pt idx="3875">
                  <c:v>99</c:v>
                </c:pt>
                <c:pt idx="3876">
                  <c:v>99</c:v>
                </c:pt>
                <c:pt idx="3877">
                  <c:v>99</c:v>
                </c:pt>
                <c:pt idx="3878">
                  <c:v>99</c:v>
                </c:pt>
                <c:pt idx="3879">
                  <c:v>99</c:v>
                </c:pt>
                <c:pt idx="3880">
                  <c:v>99</c:v>
                </c:pt>
                <c:pt idx="3881">
                  <c:v>99</c:v>
                </c:pt>
                <c:pt idx="3882">
                  <c:v>99</c:v>
                </c:pt>
                <c:pt idx="3883">
                  <c:v>99</c:v>
                </c:pt>
                <c:pt idx="3884">
                  <c:v>99</c:v>
                </c:pt>
                <c:pt idx="3885">
                  <c:v>98</c:v>
                </c:pt>
                <c:pt idx="3886">
                  <c:v>98</c:v>
                </c:pt>
                <c:pt idx="3887">
                  <c:v>98</c:v>
                </c:pt>
                <c:pt idx="3888">
                  <c:v>98</c:v>
                </c:pt>
                <c:pt idx="3889">
                  <c:v>98</c:v>
                </c:pt>
                <c:pt idx="3890">
                  <c:v>98</c:v>
                </c:pt>
                <c:pt idx="3891">
                  <c:v>98</c:v>
                </c:pt>
                <c:pt idx="3892">
                  <c:v>98</c:v>
                </c:pt>
                <c:pt idx="3893">
                  <c:v>98</c:v>
                </c:pt>
                <c:pt idx="3894">
                  <c:v>98</c:v>
                </c:pt>
                <c:pt idx="3895">
                  <c:v>98</c:v>
                </c:pt>
                <c:pt idx="3896">
                  <c:v>99</c:v>
                </c:pt>
                <c:pt idx="3897">
                  <c:v>99</c:v>
                </c:pt>
                <c:pt idx="3898">
                  <c:v>99</c:v>
                </c:pt>
                <c:pt idx="3899">
                  <c:v>99</c:v>
                </c:pt>
                <c:pt idx="3900">
                  <c:v>99</c:v>
                </c:pt>
                <c:pt idx="3901">
                  <c:v>99</c:v>
                </c:pt>
                <c:pt idx="3902">
                  <c:v>99</c:v>
                </c:pt>
                <c:pt idx="3903">
                  <c:v>99</c:v>
                </c:pt>
                <c:pt idx="3904">
                  <c:v>99</c:v>
                </c:pt>
                <c:pt idx="3905">
                  <c:v>99</c:v>
                </c:pt>
                <c:pt idx="3906">
                  <c:v>99</c:v>
                </c:pt>
                <c:pt idx="3907">
                  <c:v>99</c:v>
                </c:pt>
                <c:pt idx="3908">
                  <c:v>99</c:v>
                </c:pt>
                <c:pt idx="3909">
                  <c:v>99</c:v>
                </c:pt>
                <c:pt idx="3910">
                  <c:v>99</c:v>
                </c:pt>
                <c:pt idx="3911">
                  <c:v>99</c:v>
                </c:pt>
                <c:pt idx="3912">
                  <c:v>99</c:v>
                </c:pt>
                <c:pt idx="3913">
                  <c:v>99</c:v>
                </c:pt>
                <c:pt idx="3914">
                  <c:v>99</c:v>
                </c:pt>
                <c:pt idx="3915">
                  <c:v>100</c:v>
                </c:pt>
                <c:pt idx="3916">
                  <c:v>100</c:v>
                </c:pt>
                <c:pt idx="3917">
                  <c:v>100</c:v>
                </c:pt>
                <c:pt idx="3918">
                  <c:v>100</c:v>
                </c:pt>
                <c:pt idx="3919">
                  <c:v>100</c:v>
                </c:pt>
                <c:pt idx="3920">
                  <c:v>100</c:v>
                </c:pt>
                <c:pt idx="3921">
                  <c:v>100</c:v>
                </c:pt>
                <c:pt idx="3922">
                  <c:v>100</c:v>
                </c:pt>
                <c:pt idx="3923">
                  <c:v>100</c:v>
                </c:pt>
                <c:pt idx="3924">
                  <c:v>100</c:v>
                </c:pt>
                <c:pt idx="3925">
                  <c:v>100</c:v>
                </c:pt>
                <c:pt idx="3926">
                  <c:v>100</c:v>
                </c:pt>
                <c:pt idx="3927">
                  <c:v>100</c:v>
                </c:pt>
                <c:pt idx="3928">
                  <c:v>100</c:v>
                </c:pt>
                <c:pt idx="3929">
                  <c:v>101</c:v>
                </c:pt>
                <c:pt idx="3930">
                  <c:v>100</c:v>
                </c:pt>
                <c:pt idx="3931">
                  <c:v>100</c:v>
                </c:pt>
                <c:pt idx="3932">
                  <c:v>100</c:v>
                </c:pt>
                <c:pt idx="3933">
                  <c:v>100</c:v>
                </c:pt>
                <c:pt idx="3934">
                  <c:v>101</c:v>
                </c:pt>
                <c:pt idx="3935">
                  <c:v>101</c:v>
                </c:pt>
                <c:pt idx="3936">
                  <c:v>101</c:v>
                </c:pt>
                <c:pt idx="3937">
                  <c:v>101</c:v>
                </c:pt>
                <c:pt idx="3938">
                  <c:v>100</c:v>
                </c:pt>
                <c:pt idx="3939">
                  <c:v>101</c:v>
                </c:pt>
                <c:pt idx="3940">
                  <c:v>101</c:v>
                </c:pt>
                <c:pt idx="3941">
                  <c:v>101</c:v>
                </c:pt>
                <c:pt idx="3942">
                  <c:v>101</c:v>
                </c:pt>
                <c:pt idx="3943">
                  <c:v>101</c:v>
                </c:pt>
                <c:pt idx="3944">
                  <c:v>101</c:v>
                </c:pt>
                <c:pt idx="3945">
                  <c:v>101</c:v>
                </c:pt>
                <c:pt idx="3946">
                  <c:v>101</c:v>
                </c:pt>
                <c:pt idx="3947">
                  <c:v>101</c:v>
                </c:pt>
                <c:pt idx="3948">
                  <c:v>101</c:v>
                </c:pt>
                <c:pt idx="3949">
                  <c:v>101</c:v>
                </c:pt>
                <c:pt idx="3950">
                  <c:v>101</c:v>
                </c:pt>
                <c:pt idx="3951">
                  <c:v>101</c:v>
                </c:pt>
                <c:pt idx="3952">
                  <c:v>101</c:v>
                </c:pt>
                <c:pt idx="3953">
                  <c:v>101</c:v>
                </c:pt>
                <c:pt idx="3954">
                  <c:v>101</c:v>
                </c:pt>
                <c:pt idx="3955">
                  <c:v>101</c:v>
                </c:pt>
                <c:pt idx="3956">
                  <c:v>101</c:v>
                </c:pt>
                <c:pt idx="3957">
                  <c:v>101</c:v>
                </c:pt>
                <c:pt idx="3958">
                  <c:v>101</c:v>
                </c:pt>
                <c:pt idx="3959">
                  <c:v>101</c:v>
                </c:pt>
                <c:pt idx="3960">
                  <c:v>101</c:v>
                </c:pt>
                <c:pt idx="3961">
                  <c:v>101</c:v>
                </c:pt>
                <c:pt idx="3962">
                  <c:v>101</c:v>
                </c:pt>
                <c:pt idx="3963">
                  <c:v>101</c:v>
                </c:pt>
                <c:pt idx="3964">
                  <c:v>101</c:v>
                </c:pt>
                <c:pt idx="3965">
                  <c:v>101</c:v>
                </c:pt>
                <c:pt idx="3966">
                  <c:v>101</c:v>
                </c:pt>
                <c:pt idx="3967">
                  <c:v>101</c:v>
                </c:pt>
                <c:pt idx="3968">
                  <c:v>101</c:v>
                </c:pt>
                <c:pt idx="3969">
                  <c:v>101</c:v>
                </c:pt>
                <c:pt idx="3970">
                  <c:v>101</c:v>
                </c:pt>
                <c:pt idx="3971">
                  <c:v>101</c:v>
                </c:pt>
                <c:pt idx="3972">
                  <c:v>101</c:v>
                </c:pt>
                <c:pt idx="3973">
                  <c:v>101</c:v>
                </c:pt>
                <c:pt idx="3974">
                  <c:v>101</c:v>
                </c:pt>
                <c:pt idx="3975">
                  <c:v>101</c:v>
                </c:pt>
                <c:pt idx="3976">
                  <c:v>101</c:v>
                </c:pt>
                <c:pt idx="3977">
                  <c:v>101</c:v>
                </c:pt>
                <c:pt idx="3978">
                  <c:v>101</c:v>
                </c:pt>
                <c:pt idx="3979">
                  <c:v>101</c:v>
                </c:pt>
                <c:pt idx="3980">
                  <c:v>101</c:v>
                </c:pt>
                <c:pt idx="3981">
                  <c:v>101</c:v>
                </c:pt>
                <c:pt idx="3982">
                  <c:v>101</c:v>
                </c:pt>
                <c:pt idx="3983">
                  <c:v>101</c:v>
                </c:pt>
                <c:pt idx="3984">
                  <c:v>101</c:v>
                </c:pt>
                <c:pt idx="3985">
                  <c:v>101</c:v>
                </c:pt>
                <c:pt idx="3986">
                  <c:v>101</c:v>
                </c:pt>
                <c:pt idx="3987">
                  <c:v>101</c:v>
                </c:pt>
                <c:pt idx="3988">
                  <c:v>101</c:v>
                </c:pt>
                <c:pt idx="3989">
                  <c:v>101</c:v>
                </c:pt>
                <c:pt idx="3990">
                  <c:v>102</c:v>
                </c:pt>
                <c:pt idx="3991">
                  <c:v>101</c:v>
                </c:pt>
                <c:pt idx="3992">
                  <c:v>101</c:v>
                </c:pt>
                <c:pt idx="3993">
                  <c:v>101</c:v>
                </c:pt>
                <c:pt idx="3994">
                  <c:v>102</c:v>
                </c:pt>
                <c:pt idx="3995">
                  <c:v>101</c:v>
                </c:pt>
                <c:pt idx="3996">
                  <c:v>101</c:v>
                </c:pt>
                <c:pt idx="3997">
                  <c:v>101</c:v>
                </c:pt>
                <c:pt idx="3998">
                  <c:v>102</c:v>
                </c:pt>
                <c:pt idx="3999">
                  <c:v>102</c:v>
                </c:pt>
                <c:pt idx="4000">
                  <c:v>102</c:v>
                </c:pt>
                <c:pt idx="4001">
                  <c:v>101</c:v>
                </c:pt>
                <c:pt idx="4002">
                  <c:v>101</c:v>
                </c:pt>
                <c:pt idx="4003">
                  <c:v>102</c:v>
                </c:pt>
                <c:pt idx="4004">
                  <c:v>102</c:v>
                </c:pt>
                <c:pt idx="4005">
                  <c:v>102</c:v>
                </c:pt>
                <c:pt idx="4006">
                  <c:v>102</c:v>
                </c:pt>
                <c:pt idx="4007">
                  <c:v>102</c:v>
                </c:pt>
                <c:pt idx="4008">
                  <c:v>102</c:v>
                </c:pt>
                <c:pt idx="4009">
                  <c:v>102</c:v>
                </c:pt>
                <c:pt idx="4010">
                  <c:v>102</c:v>
                </c:pt>
                <c:pt idx="4011">
                  <c:v>102</c:v>
                </c:pt>
                <c:pt idx="4012">
                  <c:v>102</c:v>
                </c:pt>
                <c:pt idx="4013">
                  <c:v>102</c:v>
                </c:pt>
                <c:pt idx="4014">
                  <c:v>102</c:v>
                </c:pt>
                <c:pt idx="4015">
                  <c:v>102</c:v>
                </c:pt>
                <c:pt idx="4016">
                  <c:v>102</c:v>
                </c:pt>
                <c:pt idx="4017">
                  <c:v>102</c:v>
                </c:pt>
                <c:pt idx="4018">
                  <c:v>102</c:v>
                </c:pt>
                <c:pt idx="4019">
                  <c:v>102</c:v>
                </c:pt>
                <c:pt idx="4020">
                  <c:v>102</c:v>
                </c:pt>
                <c:pt idx="4021">
                  <c:v>102</c:v>
                </c:pt>
                <c:pt idx="4022">
                  <c:v>102</c:v>
                </c:pt>
                <c:pt idx="4023">
                  <c:v>102</c:v>
                </c:pt>
                <c:pt idx="4024">
                  <c:v>102</c:v>
                </c:pt>
                <c:pt idx="4025">
                  <c:v>102</c:v>
                </c:pt>
                <c:pt idx="4026">
                  <c:v>102</c:v>
                </c:pt>
                <c:pt idx="4027">
                  <c:v>102</c:v>
                </c:pt>
                <c:pt idx="4028">
                  <c:v>102</c:v>
                </c:pt>
                <c:pt idx="4029">
                  <c:v>102</c:v>
                </c:pt>
                <c:pt idx="4030">
                  <c:v>102</c:v>
                </c:pt>
                <c:pt idx="4031">
                  <c:v>102</c:v>
                </c:pt>
                <c:pt idx="4032">
                  <c:v>102</c:v>
                </c:pt>
                <c:pt idx="4033">
                  <c:v>102</c:v>
                </c:pt>
                <c:pt idx="4034">
                  <c:v>101</c:v>
                </c:pt>
                <c:pt idx="4035">
                  <c:v>101</c:v>
                </c:pt>
                <c:pt idx="4036">
                  <c:v>101</c:v>
                </c:pt>
                <c:pt idx="4037">
                  <c:v>101</c:v>
                </c:pt>
                <c:pt idx="4038">
                  <c:v>101</c:v>
                </c:pt>
                <c:pt idx="4039">
                  <c:v>101</c:v>
                </c:pt>
                <c:pt idx="4040">
                  <c:v>101</c:v>
                </c:pt>
                <c:pt idx="4041">
                  <c:v>101</c:v>
                </c:pt>
                <c:pt idx="4042">
                  <c:v>101</c:v>
                </c:pt>
                <c:pt idx="4043">
                  <c:v>101</c:v>
                </c:pt>
                <c:pt idx="4044">
                  <c:v>101</c:v>
                </c:pt>
                <c:pt idx="4045">
                  <c:v>101</c:v>
                </c:pt>
                <c:pt idx="4046">
                  <c:v>101</c:v>
                </c:pt>
                <c:pt idx="4047">
                  <c:v>101</c:v>
                </c:pt>
                <c:pt idx="4048">
                  <c:v>101</c:v>
                </c:pt>
                <c:pt idx="4049">
                  <c:v>101</c:v>
                </c:pt>
                <c:pt idx="4050">
                  <c:v>101</c:v>
                </c:pt>
                <c:pt idx="4051">
                  <c:v>101</c:v>
                </c:pt>
                <c:pt idx="4052">
                  <c:v>100</c:v>
                </c:pt>
                <c:pt idx="4053">
                  <c:v>100</c:v>
                </c:pt>
                <c:pt idx="4054">
                  <c:v>100</c:v>
                </c:pt>
                <c:pt idx="4055">
                  <c:v>100</c:v>
                </c:pt>
                <c:pt idx="4056">
                  <c:v>100</c:v>
                </c:pt>
                <c:pt idx="4057">
                  <c:v>100</c:v>
                </c:pt>
                <c:pt idx="4058">
                  <c:v>100</c:v>
                </c:pt>
                <c:pt idx="4059">
                  <c:v>100</c:v>
                </c:pt>
                <c:pt idx="4060">
                  <c:v>100</c:v>
                </c:pt>
                <c:pt idx="4061">
                  <c:v>100</c:v>
                </c:pt>
                <c:pt idx="4062">
                  <c:v>100</c:v>
                </c:pt>
                <c:pt idx="4063">
                  <c:v>100</c:v>
                </c:pt>
                <c:pt idx="4064">
                  <c:v>100</c:v>
                </c:pt>
                <c:pt idx="4065">
                  <c:v>100</c:v>
                </c:pt>
                <c:pt idx="4066">
                  <c:v>100</c:v>
                </c:pt>
                <c:pt idx="4067">
                  <c:v>100</c:v>
                </c:pt>
                <c:pt idx="4068">
                  <c:v>100</c:v>
                </c:pt>
                <c:pt idx="4069">
                  <c:v>99</c:v>
                </c:pt>
                <c:pt idx="4070">
                  <c:v>99</c:v>
                </c:pt>
                <c:pt idx="4071">
                  <c:v>99</c:v>
                </c:pt>
                <c:pt idx="4072">
                  <c:v>100</c:v>
                </c:pt>
                <c:pt idx="4073">
                  <c:v>99</c:v>
                </c:pt>
                <c:pt idx="4074">
                  <c:v>100</c:v>
                </c:pt>
                <c:pt idx="4075">
                  <c:v>99</c:v>
                </c:pt>
                <c:pt idx="4076">
                  <c:v>99</c:v>
                </c:pt>
                <c:pt idx="4077">
                  <c:v>99</c:v>
                </c:pt>
                <c:pt idx="4078">
                  <c:v>99</c:v>
                </c:pt>
                <c:pt idx="4079">
                  <c:v>99</c:v>
                </c:pt>
                <c:pt idx="4080">
                  <c:v>99</c:v>
                </c:pt>
                <c:pt idx="4081">
                  <c:v>99</c:v>
                </c:pt>
                <c:pt idx="4082">
                  <c:v>99</c:v>
                </c:pt>
                <c:pt idx="4083">
                  <c:v>99</c:v>
                </c:pt>
                <c:pt idx="4084">
                  <c:v>99</c:v>
                </c:pt>
                <c:pt idx="4085">
                  <c:v>99</c:v>
                </c:pt>
                <c:pt idx="4086">
                  <c:v>99</c:v>
                </c:pt>
                <c:pt idx="4087">
                  <c:v>99</c:v>
                </c:pt>
                <c:pt idx="4088">
                  <c:v>98</c:v>
                </c:pt>
                <c:pt idx="4089">
                  <c:v>98</c:v>
                </c:pt>
                <c:pt idx="4090">
                  <c:v>99</c:v>
                </c:pt>
                <c:pt idx="4091">
                  <c:v>98</c:v>
                </c:pt>
                <c:pt idx="4092">
                  <c:v>98</c:v>
                </c:pt>
                <c:pt idx="4093">
                  <c:v>98</c:v>
                </c:pt>
                <c:pt idx="4094">
                  <c:v>98</c:v>
                </c:pt>
                <c:pt idx="4095">
                  <c:v>98</c:v>
                </c:pt>
                <c:pt idx="4096">
                  <c:v>98</c:v>
                </c:pt>
                <c:pt idx="4097">
                  <c:v>98</c:v>
                </c:pt>
                <c:pt idx="4098">
                  <c:v>98</c:v>
                </c:pt>
                <c:pt idx="4099">
                  <c:v>98</c:v>
                </c:pt>
                <c:pt idx="4100">
                  <c:v>98</c:v>
                </c:pt>
                <c:pt idx="4101">
                  <c:v>98</c:v>
                </c:pt>
                <c:pt idx="4102">
                  <c:v>98</c:v>
                </c:pt>
                <c:pt idx="4103">
                  <c:v>98</c:v>
                </c:pt>
                <c:pt idx="4104">
                  <c:v>98</c:v>
                </c:pt>
                <c:pt idx="4105">
                  <c:v>98</c:v>
                </c:pt>
                <c:pt idx="4106">
                  <c:v>98</c:v>
                </c:pt>
                <c:pt idx="4107">
                  <c:v>98</c:v>
                </c:pt>
                <c:pt idx="4108">
                  <c:v>98</c:v>
                </c:pt>
                <c:pt idx="4109">
                  <c:v>98</c:v>
                </c:pt>
                <c:pt idx="4110">
                  <c:v>98</c:v>
                </c:pt>
                <c:pt idx="4111">
                  <c:v>98</c:v>
                </c:pt>
                <c:pt idx="4112">
                  <c:v>98</c:v>
                </c:pt>
                <c:pt idx="4113">
                  <c:v>98</c:v>
                </c:pt>
                <c:pt idx="4114">
                  <c:v>98</c:v>
                </c:pt>
                <c:pt idx="4115">
                  <c:v>98</c:v>
                </c:pt>
                <c:pt idx="4116">
                  <c:v>98</c:v>
                </c:pt>
                <c:pt idx="4117">
                  <c:v>98</c:v>
                </c:pt>
                <c:pt idx="4118">
                  <c:v>98</c:v>
                </c:pt>
                <c:pt idx="4119">
                  <c:v>98</c:v>
                </c:pt>
                <c:pt idx="4120">
                  <c:v>98</c:v>
                </c:pt>
                <c:pt idx="4121">
                  <c:v>98</c:v>
                </c:pt>
                <c:pt idx="4122">
                  <c:v>98</c:v>
                </c:pt>
                <c:pt idx="4123">
                  <c:v>98</c:v>
                </c:pt>
                <c:pt idx="4124">
                  <c:v>98</c:v>
                </c:pt>
                <c:pt idx="4125">
                  <c:v>98</c:v>
                </c:pt>
                <c:pt idx="4126">
                  <c:v>97</c:v>
                </c:pt>
                <c:pt idx="4127">
                  <c:v>98</c:v>
                </c:pt>
                <c:pt idx="4128">
                  <c:v>97</c:v>
                </c:pt>
                <c:pt idx="4129">
                  <c:v>98</c:v>
                </c:pt>
                <c:pt idx="4130">
                  <c:v>97</c:v>
                </c:pt>
                <c:pt idx="4131">
                  <c:v>98</c:v>
                </c:pt>
                <c:pt idx="4132">
                  <c:v>98</c:v>
                </c:pt>
                <c:pt idx="4133">
                  <c:v>98</c:v>
                </c:pt>
                <c:pt idx="4134">
                  <c:v>98</c:v>
                </c:pt>
                <c:pt idx="4135">
                  <c:v>98</c:v>
                </c:pt>
                <c:pt idx="4136">
                  <c:v>97</c:v>
                </c:pt>
                <c:pt idx="4137">
                  <c:v>98</c:v>
                </c:pt>
                <c:pt idx="4138">
                  <c:v>97</c:v>
                </c:pt>
                <c:pt idx="4139">
                  <c:v>97</c:v>
                </c:pt>
                <c:pt idx="4140">
                  <c:v>97</c:v>
                </c:pt>
                <c:pt idx="4141">
                  <c:v>97</c:v>
                </c:pt>
                <c:pt idx="4142">
                  <c:v>97</c:v>
                </c:pt>
                <c:pt idx="4143">
                  <c:v>97</c:v>
                </c:pt>
                <c:pt idx="4144">
                  <c:v>97</c:v>
                </c:pt>
                <c:pt idx="4145">
                  <c:v>97</c:v>
                </c:pt>
                <c:pt idx="4146">
                  <c:v>97</c:v>
                </c:pt>
                <c:pt idx="4147">
                  <c:v>97</c:v>
                </c:pt>
                <c:pt idx="4148">
                  <c:v>97</c:v>
                </c:pt>
                <c:pt idx="4149">
                  <c:v>97</c:v>
                </c:pt>
                <c:pt idx="4150">
                  <c:v>96</c:v>
                </c:pt>
                <c:pt idx="4151">
                  <c:v>97</c:v>
                </c:pt>
                <c:pt idx="4152">
                  <c:v>96</c:v>
                </c:pt>
                <c:pt idx="4153">
                  <c:v>96</c:v>
                </c:pt>
                <c:pt idx="4154">
                  <c:v>97</c:v>
                </c:pt>
                <c:pt idx="4155">
                  <c:v>97</c:v>
                </c:pt>
                <c:pt idx="4156">
                  <c:v>97</c:v>
                </c:pt>
                <c:pt idx="4157">
                  <c:v>97</c:v>
                </c:pt>
                <c:pt idx="4158">
                  <c:v>97</c:v>
                </c:pt>
                <c:pt idx="4159">
                  <c:v>97</c:v>
                </c:pt>
                <c:pt idx="4160">
                  <c:v>97</c:v>
                </c:pt>
                <c:pt idx="4161">
                  <c:v>97</c:v>
                </c:pt>
                <c:pt idx="4162">
                  <c:v>97</c:v>
                </c:pt>
                <c:pt idx="4163">
                  <c:v>98</c:v>
                </c:pt>
                <c:pt idx="4164">
                  <c:v>98</c:v>
                </c:pt>
                <c:pt idx="4165">
                  <c:v>98</c:v>
                </c:pt>
                <c:pt idx="4166">
                  <c:v>98</c:v>
                </c:pt>
                <c:pt idx="4167">
                  <c:v>98</c:v>
                </c:pt>
                <c:pt idx="4168">
                  <c:v>98</c:v>
                </c:pt>
                <c:pt idx="4169">
                  <c:v>98</c:v>
                </c:pt>
                <c:pt idx="4170">
                  <c:v>98</c:v>
                </c:pt>
                <c:pt idx="4171">
                  <c:v>98</c:v>
                </c:pt>
                <c:pt idx="4172">
                  <c:v>98</c:v>
                </c:pt>
                <c:pt idx="4173">
                  <c:v>98</c:v>
                </c:pt>
                <c:pt idx="4174">
                  <c:v>98</c:v>
                </c:pt>
                <c:pt idx="4175">
                  <c:v>98</c:v>
                </c:pt>
                <c:pt idx="4176">
                  <c:v>98</c:v>
                </c:pt>
                <c:pt idx="4177">
                  <c:v>98</c:v>
                </c:pt>
                <c:pt idx="4178">
                  <c:v>98</c:v>
                </c:pt>
                <c:pt idx="4179">
                  <c:v>98</c:v>
                </c:pt>
                <c:pt idx="4180">
                  <c:v>98</c:v>
                </c:pt>
                <c:pt idx="4181">
                  <c:v>98</c:v>
                </c:pt>
                <c:pt idx="4182">
                  <c:v>98</c:v>
                </c:pt>
                <c:pt idx="4183">
                  <c:v>98</c:v>
                </c:pt>
                <c:pt idx="4184">
                  <c:v>98</c:v>
                </c:pt>
                <c:pt idx="4185">
                  <c:v>98</c:v>
                </c:pt>
                <c:pt idx="4186">
                  <c:v>98</c:v>
                </c:pt>
                <c:pt idx="4187">
                  <c:v>98</c:v>
                </c:pt>
                <c:pt idx="4188">
                  <c:v>98</c:v>
                </c:pt>
                <c:pt idx="4189">
                  <c:v>98</c:v>
                </c:pt>
                <c:pt idx="4190">
                  <c:v>98</c:v>
                </c:pt>
                <c:pt idx="4191">
                  <c:v>98</c:v>
                </c:pt>
                <c:pt idx="4192">
                  <c:v>98</c:v>
                </c:pt>
                <c:pt idx="4193">
                  <c:v>98</c:v>
                </c:pt>
                <c:pt idx="4194">
                  <c:v>98</c:v>
                </c:pt>
                <c:pt idx="4195">
                  <c:v>98</c:v>
                </c:pt>
                <c:pt idx="4196">
                  <c:v>98</c:v>
                </c:pt>
                <c:pt idx="4197">
                  <c:v>98</c:v>
                </c:pt>
                <c:pt idx="4198">
                  <c:v>98</c:v>
                </c:pt>
                <c:pt idx="4199">
                  <c:v>98</c:v>
                </c:pt>
                <c:pt idx="4200">
                  <c:v>98</c:v>
                </c:pt>
                <c:pt idx="4201">
                  <c:v>98</c:v>
                </c:pt>
                <c:pt idx="4202">
                  <c:v>98</c:v>
                </c:pt>
                <c:pt idx="4203">
                  <c:v>98</c:v>
                </c:pt>
                <c:pt idx="4204">
                  <c:v>98</c:v>
                </c:pt>
                <c:pt idx="4205">
                  <c:v>98</c:v>
                </c:pt>
                <c:pt idx="4206">
                  <c:v>98</c:v>
                </c:pt>
                <c:pt idx="4207">
                  <c:v>97</c:v>
                </c:pt>
                <c:pt idx="4208">
                  <c:v>97</c:v>
                </c:pt>
                <c:pt idx="4209">
                  <c:v>97</c:v>
                </c:pt>
                <c:pt idx="4210">
                  <c:v>97</c:v>
                </c:pt>
                <c:pt idx="4211">
                  <c:v>97</c:v>
                </c:pt>
                <c:pt idx="4212">
                  <c:v>97</c:v>
                </c:pt>
                <c:pt idx="4213">
                  <c:v>97</c:v>
                </c:pt>
                <c:pt idx="4214">
                  <c:v>97</c:v>
                </c:pt>
                <c:pt idx="4215">
                  <c:v>97</c:v>
                </c:pt>
                <c:pt idx="4216">
                  <c:v>97</c:v>
                </c:pt>
                <c:pt idx="4217">
                  <c:v>97</c:v>
                </c:pt>
                <c:pt idx="4218">
                  <c:v>98</c:v>
                </c:pt>
                <c:pt idx="4219">
                  <c:v>98</c:v>
                </c:pt>
                <c:pt idx="4220">
                  <c:v>98</c:v>
                </c:pt>
                <c:pt idx="4221">
                  <c:v>98</c:v>
                </c:pt>
                <c:pt idx="4222">
                  <c:v>98</c:v>
                </c:pt>
                <c:pt idx="4223">
                  <c:v>98</c:v>
                </c:pt>
                <c:pt idx="4224">
                  <c:v>99</c:v>
                </c:pt>
                <c:pt idx="4225">
                  <c:v>99</c:v>
                </c:pt>
                <c:pt idx="4226">
                  <c:v>99</c:v>
                </c:pt>
                <c:pt idx="4227">
                  <c:v>99</c:v>
                </c:pt>
                <c:pt idx="4228">
                  <c:v>100</c:v>
                </c:pt>
                <c:pt idx="4229">
                  <c:v>100</c:v>
                </c:pt>
                <c:pt idx="4230">
                  <c:v>100</c:v>
                </c:pt>
                <c:pt idx="4231">
                  <c:v>100</c:v>
                </c:pt>
                <c:pt idx="4232">
                  <c:v>101</c:v>
                </c:pt>
                <c:pt idx="4233">
                  <c:v>101</c:v>
                </c:pt>
                <c:pt idx="4234">
                  <c:v>101</c:v>
                </c:pt>
                <c:pt idx="4235">
                  <c:v>102</c:v>
                </c:pt>
                <c:pt idx="4236">
                  <c:v>102</c:v>
                </c:pt>
                <c:pt idx="4237">
                  <c:v>102</c:v>
                </c:pt>
                <c:pt idx="4238">
                  <c:v>103</c:v>
                </c:pt>
                <c:pt idx="4239">
                  <c:v>103</c:v>
                </c:pt>
                <c:pt idx="4240">
                  <c:v>103</c:v>
                </c:pt>
                <c:pt idx="4241">
                  <c:v>104</c:v>
                </c:pt>
                <c:pt idx="4242">
                  <c:v>104</c:v>
                </c:pt>
                <c:pt idx="4243">
                  <c:v>104</c:v>
                </c:pt>
                <c:pt idx="4244">
                  <c:v>105</c:v>
                </c:pt>
                <c:pt idx="4245">
                  <c:v>105</c:v>
                </c:pt>
                <c:pt idx="4246">
                  <c:v>106</c:v>
                </c:pt>
                <c:pt idx="4247">
                  <c:v>106</c:v>
                </c:pt>
                <c:pt idx="4248">
                  <c:v>106</c:v>
                </c:pt>
                <c:pt idx="4249">
                  <c:v>107</c:v>
                </c:pt>
                <c:pt idx="4250">
                  <c:v>107</c:v>
                </c:pt>
                <c:pt idx="4251">
                  <c:v>108</c:v>
                </c:pt>
                <c:pt idx="4252">
                  <c:v>108</c:v>
                </c:pt>
                <c:pt idx="4253">
                  <c:v>108</c:v>
                </c:pt>
                <c:pt idx="4254">
                  <c:v>109</c:v>
                </c:pt>
                <c:pt idx="4255">
                  <c:v>109</c:v>
                </c:pt>
                <c:pt idx="4256">
                  <c:v>109</c:v>
                </c:pt>
                <c:pt idx="4257">
                  <c:v>109</c:v>
                </c:pt>
                <c:pt idx="4258">
                  <c:v>109</c:v>
                </c:pt>
                <c:pt idx="4259">
                  <c:v>110</c:v>
                </c:pt>
                <c:pt idx="4260">
                  <c:v>110</c:v>
                </c:pt>
                <c:pt idx="4261">
                  <c:v>110</c:v>
                </c:pt>
                <c:pt idx="4262">
                  <c:v>110</c:v>
                </c:pt>
                <c:pt idx="4263">
                  <c:v>110</c:v>
                </c:pt>
                <c:pt idx="4264">
                  <c:v>110</c:v>
                </c:pt>
                <c:pt idx="4265">
                  <c:v>110</c:v>
                </c:pt>
                <c:pt idx="4266">
                  <c:v>110</c:v>
                </c:pt>
                <c:pt idx="4267">
                  <c:v>110</c:v>
                </c:pt>
                <c:pt idx="4268">
                  <c:v>110</c:v>
                </c:pt>
                <c:pt idx="4269">
                  <c:v>110</c:v>
                </c:pt>
                <c:pt idx="4270">
                  <c:v>110</c:v>
                </c:pt>
                <c:pt idx="4271">
                  <c:v>110</c:v>
                </c:pt>
                <c:pt idx="4272">
                  <c:v>110</c:v>
                </c:pt>
                <c:pt idx="4273">
                  <c:v>110</c:v>
                </c:pt>
                <c:pt idx="4274">
                  <c:v>110</c:v>
                </c:pt>
                <c:pt idx="4275">
                  <c:v>110</c:v>
                </c:pt>
                <c:pt idx="4276">
                  <c:v>110</c:v>
                </c:pt>
                <c:pt idx="4277">
                  <c:v>110</c:v>
                </c:pt>
                <c:pt idx="4278">
                  <c:v>110</c:v>
                </c:pt>
                <c:pt idx="4279">
                  <c:v>110</c:v>
                </c:pt>
                <c:pt idx="4280">
                  <c:v>110</c:v>
                </c:pt>
                <c:pt idx="4281">
                  <c:v>110</c:v>
                </c:pt>
                <c:pt idx="4282">
                  <c:v>110</c:v>
                </c:pt>
                <c:pt idx="4283">
                  <c:v>110</c:v>
                </c:pt>
                <c:pt idx="4284">
                  <c:v>110</c:v>
                </c:pt>
                <c:pt idx="4285">
                  <c:v>110</c:v>
                </c:pt>
                <c:pt idx="4286">
                  <c:v>110</c:v>
                </c:pt>
                <c:pt idx="4287">
                  <c:v>110</c:v>
                </c:pt>
                <c:pt idx="4288">
                  <c:v>110</c:v>
                </c:pt>
                <c:pt idx="4289">
                  <c:v>110</c:v>
                </c:pt>
                <c:pt idx="4290">
                  <c:v>110</c:v>
                </c:pt>
                <c:pt idx="4291">
                  <c:v>110</c:v>
                </c:pt>
                <c:pt idx="4292">
                  <c:v>110</c:v>
                </c:pt>
                <c:pt idx="4293">
                  <c:v>110</c:v>
                </c:pt>
                <c:pt idx="4294">
                  <c:v>111</c:v>
                </c:pt>
                <c:pt idx="4295">
                  <c:v>111</c:v>
                </c:pt>
                <c:pt idx="4296">
                  <c:v>111</c:v>
                </c:pt>
                <c:pt idx="4297">
                  <c:v>111</c:v>
                </c:pt>
                <c:pt idx="4298">
                  <c:v>111</c:v>
                </c:pt>
                <c:pt idx="4299">
                  <c:v>111</c:v>
                </c:pt>
                <c:pt idx="4300">
                  <c:v>111</c:v>
                </c:pt>
                <c:pt idx="4301">
                  <c:v>111</c:v>
                </c:pt>
                <c:pt idx="4302">
                  <c:v>111</c:v>
                </c:pt>
                <c:pt idx="4303">
                  <c:v>111</c:v>
                </c:pt>
                <c:pt idx="4304">
                  <c:v>111</c:v>
                </c:pt>
                <c:pt idx="4305">
                  <c:v>111</c:v>
                </c:pt>
                <c:pt idx="4306">
                  <c:v>111</c:v>
                </c:pt>
                <c:pt idx="4307">
                  <c:v>111</c:v>
                </c:pt>
                <c:pt idx="4308">
                  <c:v>111</c:v>
                </c:pt>
                <c:pt idx="4309">
                  <c:v>112</c:v>
                </c:pt>
                <c:pt idx="4310">
                  <c:v>112</c:v>
                </c:pt>
                <c:pt idx="4311">
                  <c:v>112</c:v>
                </c:pt>
                <c:pt idx="4312">
                  <c:v>112</c:v>
                </c:pt>
                <c:pt idx="4313">
                  <c:v>112</c:v>
                </c:pt>
                <c:pt idx="4314">
                  <c:v>113</c:v>
                </c:pt>
                <c:pt idx="4315">
                  <c:v>113</c:v>
                </c:pt>
                <c:pt idx="4316">
                  <c:v>113</c:v>
                </c:pt>
                <c:pt idx="4317">
                  <c:v>113</c:v>
                </c:pt>
                <c:pt idx="4318">
                  <c:v>113</c:v>
                </c:pt>
                <c:pt idx="4319">
                  <c:v>113</c:v>
                </c:pt>
                <c:pt idx="4320">
                  <c:v>113</c:v>
                </c:pt>
                <c:pt idx="4321">
                  <c:v>113</c:v>
                </c:pt>
                <c:pt idx="4322">
                  <c:v>114</c:v>
                </c:pt>
                <c:pt idx="4323">
                  <c:v>114</c:v>
                </c:pt>
                <c:pt idx="4324">
                  <c:v>114</c:v>
                </c:pt>
                <c:pt idx="4325">
                  <c:v>114</c:v>
                </c:pt>
                <c:pt idx="4326">
                  <c:v>114</c:v>
                </c:pt>
                <c:pt idx="4327">
                  <c:v>114</c:v>
                </c:pt>
                <c:pt idx="4328">
                  <c:v>114</c:v>
                </c:pt>
                <c:pt idx="4329">
                  <c:v>114</c:v>
                </c:pt>
                <c:pt idx="4330">
                  <c:v>114</c:v>
                </c:pt>
                <c:pt idx="4331">
                  <c:v>114</c:v>
                </c:pt>
                <c:pt idx="4332">
                  <c:v>114</c:v>
                </c:pt>
                <c:pt idx="4333">
                  <c:v>114</c:v>
                </c:pt>
                <c:pt idx="4334">
                  <c:v>114</c:v>
                </c:pt>
                <c:pt idx="4335">
                  <c:v>114</c:v>
                </c:pt>
                <c:pt idx="4336">
                  <c:v>114</c:v>
                </c:pt>
                <c:pt idx="4337">
                  <c:v>114</c:v>
                </c:pt>
                <c:pt idx="4338">
                  <c:v>114</c:v>
                </c:pt>
                <c:pt idx="4339">
                  <c:v>114</c:v>
                </c:pt>
                <c:pt idx="4340">
                  <c:v>113</c:v>
                </c:pt>
                <c:pt idx="4341">
                  <c:v>113</c:v>
                </c:pt>
                <c:pt idx="4342">
                  <c:v>113</c:v>
                </c:pt>
                <c:pt idx="4343">
                  <c:v>113</c:v>
                </c:pt>
                <c:pt idx="4344">
                  <c:v>113</c:v>
                </c:pt>
                <c:pt idx="4345">
                  <c:v>113</c:v>
                </c:pt>
                <c:pt idx="4346">
                  <c:v>114</c:v>
                </c:pt>
                <c:pt idx="4347">
                  <c:v>114</c:v>
                </c:pt>
                <c:pt idx="4348">
                  <c:v>114</c:v>
                </c:pt>
                <c:pt idx="4349">
                  <c:v>114</c:v>
                </c:pt>
                <c:pt idx="4350">
                  <c:v>114</c:v>
                </c:pt>
                <c:pt idx="4351">
                  <c:v>114</c:v>
                </c:pt>
                <c:pt idx="4352">
                  <c:v>114</c:v>
                </c:pt>
                <c:pt idx="4353">
                  <c:v>114</c:v>
                </c:pt>
                <c:pt idx="4354">
                  <c:v>114</c:v>
                </c:pt>
                <c:pt idx="4355">
                  <c:v>114</c:v>
                </c:pt>
                <c:pt idx="4356">
                  <c:v>114</c:v>
                </c:pt>
                <c:pt idx="4357">
                  <c:v>114</c:v>
                </c:pt>
                <c:pt idx="4358">
                  <c:v>114</c:v>
                </c:pt>
                <c:pt idx="4359">
                  <c:v>114</c:v>
                </c:pt>
                <c:pt idx="4360">
                  <c:v>114</c:v>
                </c:pt>
                <c:pt idx="4361">
                  <c:v>114</c:v>
                </c:pt>
                <c:pt idx="4362">
                  <c:v>114</c:v>
                </c:pt>
                <c:pt idx="4363">
                  <c:v>114</c:v>
                </c:pt>
                <c:pt idx="4364">
                  <c:v>114</c:v>
                </c:pt>
                <c:pt idx="4365">
                  <c:v>114</c:v>
                </c:pt>
                <c:pt idx="4366">
                  <c:v>114</c:v>
                </c:pt>
                <c:pt idx="4367">
                  <c:v>114</c:v>
                </c:pt>
                <c:pt idx="4368">
                  <c:v>114</c:v>
                </c:pt>
                <c:pt idx="4369">
                  <c:v>114</c:v>
                </c:pt>
                <c:pt idx="4370">
                  <c:v>114</c:v>
                </c:pt>
                <c:pt idx="4371">
                  <c:v>114</c:v>
                </c:pt>
                <c:pt idx="4372">
                  <c:v>114</c:v>
                </c:pt>
                <c:pt idx="4373">
                  <c:v>114</c:v>
                </c:pt>
                <c:pt idx="4374">
                  <c:v>114</c:v>
                </c:pt>
                <c:pt idx="4375">
                  <c:v>114</c:v>
                </c:pt>
                <c:pt idx="4376">
                  <c:v>114</c:v>
                </c:pt>
                <c:pt idx="4377">
                  <c:v>114</c:v>
                </c:pt>
                <c:pt idx="4378">
                  <c:v>114</c:v>
                </c:pt>
                <c:pt idx="4379">
                  <c:v>114</c:v>
                </c:pt>
                <c:pt idx="4380">
                  <c:v>114</c:v>
                </c:pt>
                <c:pt idx="4381">
                  <c:v>114</c:v>
                </c:pt>
                <c:pt idx="4382">
                  <c:v>114</c:v>
                </c:pt>
                <c:pt idx="4383">
                  <c:v>114</c:v>
                </c:pt>
                <c:pt idx="4384">
                  <c:v>114</c:v>
                </c:pt>
                <c:pt idx="4385">
                  <c:v>114</c:v>
                </c:pt>
                <c:pt idx="4386">
                  <c:v>114</c:v>
                </c:pt>
                <c:pt idx="4387">
                  <c:v>115</c:v>
                </c:pt>
                <c:pt idx="4388">
                  <c:v>115</c:v>
                </c:pt>
                <c:pt idx="4389">
                  <c:v>115</c:v>
                </c:pt>
                <c:pt idx="4390">
                  <c:v>115</c:v>
                </c:pt>
                <c:pt idx="4391">
                  <c:v>115</c:v>
                </c:pt>
                <c:pt idx="4392">
                  <c:v>115</c:v>
                </c:pt>
                <c:pt idx="4393">
                  <c:v>115</c:v>
                </c:pt>
                <c:pt idx="4394">
                  <c:v>115</c:v>
                </c:pt>
                <c:pt idx="4395">
                  <c:v>115</c:v>
                </c:pt>
                <c:pt idx="4396">
                  <c:v>115</c:v>
                </c:pt>
                <c:pt idx="4397">
                  <c:v>115</c:v>
                </c:pt>
                <c:pt idx="4398">
                  <c:v>115</c:v>
                </c:pt>
                <c:pt idx="4399">
                  <c:v>115</c:v>
                </c:pt>
                <c:pt idx="4400">
                  <c:v>115</c:v>
                </c:pt>
                <c:pt idx="4401">
                  <c:v>115</c:v>
                </c:pt>
                <c:pt idx="4402">
                  <c:v>115</c:v>
                </c:pt>
                <c:pt idx="4403">
                  <c:v>115</c:v>
                </c:pt>
                <c:pt idx="4404">
                  <c:v>115</c:v>
                </c:pt>
                <c:pt idx="4405">
                  <c:v>115</c:v>
                </c:pt>
                <c:pt idx="4406">
                  <c:v>115</c:v>
                </c:pt>
                <c:pt idx="4407">
                  <c:v>115</c:v>
                </c:pt>
                <c:pt idx="4408">
                  <c:v>115</c:v>
                </c:pt>
                <c:pt idx="4409">
                  <c:v>115</c:v>
                </c:pt>
                <c:pt idx="4410">
                  <c:v>115</c:v>
                </c:pt>
                <c:pt idx="4411">
                  <c:v>115</c:v>
                </c:pt>
                <c:pt idx="4412">
                  <c:v>115</c:v>
                </c:pt>
                <c:pt idx="4413">
                  <c:v>114</c:v>
                </c:pt>
                <c:pt idx="4414">
                  <c:v>114</c:v>
                </c:pt>
                <c:pt idx="4415">
                  <c:v>114</c:v>
                </c:pt>
                <c:pt idx="4416">
                  <c:v>114</c:v>
                </c:pt>
                <c:pt idx="4417">
                  <c:v>114</c:v>
                </c:pt>
                <c:pt idx="4418">
                  <c:v>114</c:v>
                </c:pt>
                <c:pt idx="4419">
                  <c:v>114</c:v>
                </c:pt>
                <c:pt idx="4420">
                  <c:v>114</c:v>
                </c:pt>
                <c:pt idx="4421">
                  <c:v>114</c:v>
                </c:pt>
                <c:pt idx="4422">
                  <c:v>114</c:v>
                </c:pt>
                <c:pt idx="4423">
                  <c:v>114</c:v>
                </c:pt>
                <c:pt idx="4424">
                  <c:v>114</c:v>
                </c:pt>
                <c:pt idx="4425">
                  <c:v>114</c:v>
                </c:pt>
                <c:pt idx="4426">
                  <c:v>114</c:v>
                </c:pt>
                <c:pt idx="4427">
                  <c:v>114</c:v>
                </c:pt>
                <c:pt idx="4428">
                  <c:v>114</c:v>
                </c:pt>
                <c:pt idx="4429">
                  <c:v>114</c:v>
                </c:pt>
                <c:pt idx="4430">
                  <c:v>114</c:v>
                </c:pt>
                <c:pt idx="4431">
                  <c:v>114</c:v>
                </c:pt>
                <c:pt idx="4432">
                  <c:v>114</c:v>
                </c:pt>
                <c:pt idx="4433">
                  <c:v>114</c:v>
                </c:pt>
                <c:pt idx="4434">
                  <c:v>114</c:v>
                </c:pt>
                <c:pt idx="4435">
                  <c:v>114</c:v>
                </c:pt>
                <c:pt idx="4436">
                  <c:v>114</c:v>
                </c:pt>
                <c:pt idx="4437">
                  <c:v>114</c:v>
                </c:pt>
                <c:pt idx="4438">
                  <c:v>114</c:v>
                </c:pt>
                <c:pt idx="4439">
                  <c:v>114</c:v>
                </c:pt>
                <c:pt idx="4440">
                  <c:v>114</c:v>
                </c:pt>
                <c:pt idx="4441">
                  <c:v>114</c:v>
                </c:pt>
                <c:pt idx="4442">
                  <c:v>114</c:v>
                </c:pt>
                <c:pt idx="4443">
                  <c:v>114</c:v>
                </c:pt>
                <c:pt idx="4444">
                  <c:v>114</c:v>
                </c:pt>
                <c:pt idx="4445">
                  <c:v>114</c:v>
                </c:pt>
                <c:pt idx="4446">
                  <c:v>114</c:v>
                </c:pt>
                <c:pt idx="4447">
                  <c:v>114</c:v>
                </c:pt>
                <c:pt idx="4448">
                  <c:v>114</c:v>
                </c:pt>
                <c:pt idx="4449">
                  <c:v>114</c:v>
                </c:pt>
                <c:pt idx="4450">
                  <c:v>114</c:v>
                </c:pt>
                <c:pt idx="4451">
                  <c:v>114</c:v>
                </c:pt>
                <c:pt idx="4452">
                  <c:v>114</c:v>
                </c:pt>
                <c:pt idx="4453">
                  <c:v>114</c:v>
                </c:pt>
                <c:pt idx="4454">
                  <c:v>115</c:v>
                </c:pt>
                <c:pt idx="4455">
                  <c:v>115</c:v>
                </c:pt>
                <c:pt idx="4456">
                  <c:v>115</c:v>
                </c:pt>
                <c:pt idx="4457">
                  <c:v>115</c:v>
                </c:pt>
                <c:pt idx="4458">
                  <c:v>115</c:v>
                </c:pt>
                <c:pt idx="4459">
                  <c:v>115</c:v>
                </c:pt>
                <c:pt idx="4460">
                  <c:v>115</c:v>
                </c:pt>
                <c:pt idx="4461">
                  <c:v>115</c:v>
                </c:pt>
                <c:pt idx="4462">
                  <c:v>115</c:v>
                </c:pt>
                <c:pt idx="4463">
                  <c:v>115</c:v>
                </c:pt>
                <c:pt idx="4464">
                  <c:v>115</c:v>
                </c:pt>
                <c:pt idx="4465">
                  <c:v>115</c:v>
                </c:pt>
                <c:pt idx="4466">
                  <c:v>115</c:v>
                </c:pt>
                <c:pt idx="4467">
                  <c:v>115</c:v>
                </c:pt>
                <c:pt idx="4468">
                  <c:v>115</c:v>
                </c:pt>
                <c:pt idx="4469">
                  <c:v>115</c:v>
                </c:pt>
                <c:pt idx="4470">
                  <c:v>116</c:v>
                </c:pt>
                <c:pt idx="4471">
                  <c:v>116</c:v>
                </c:pt>
                <c:pt idx="4472">
                  <c:v>116</c:v>
                </c:pt>
                <c:pt idx="4473">
                  <c:v>116</c:v>
                </c:pt>
                <c:pt idx="4474">
                  <c:v>116</c:v>
                </c:pt>
                <c:pt idx="4475">
                  <c:v>116</c:v>
                </c:pt>
                <c:pt idx="4476">
                  <c:v>115</c:v>
                </c:pt>
                <c:pt idx="4477">
                  <c:v>115</c:v>
                </c:pt>
                <c:pt idx="4478">
                  <c:v>115</c:v>
                </c:pt>
                <c:pt idx="4479">
                  <c:v>115</c:v>
                </c:pt>
                <c:pt idx="4480">
                  <c:v>115</c:v>
                </c:pt>
                <c:pt idx="4481">
                  <c:v>115</c:v>
                </c:pt>
                <c:pt idx="4482">
                  <c:v>115</c:v>
                </c:pt>
                <c:pt idx="4483">
                  <c:v>115</c:v>
                </c:pt>
                <c:pt idx="4484">
                  <c:v>114</c:v>
                </c:pt>
                <c:pt idx="4485">
                  <c:v>115</c:v>
                </c:pt>
                <c:pt idx="4486">
                  <c:v>115</c:v>
                </c:pt>
                <c:pt idx="4487">
                  <c:v>114</c:v>
                </c:pt>
                <c:pt idx="4488">
                  <c:v>114</c:v>
                </c:pt>
                <c:pt idx="4489">
                  <c:v>115</c:v>
                </c:pt>
                <c:pt idx="4490">
                  <c:v>115</c:v>
                </c:pt>
                <c:pt idx="4491">
                  <c:v>115</c:v>
                </c:pt>
                <c:pt idx="4492">
                  <c:v>115</c:v>
                </c:pt>
                <c:pt idx="4493">
                  <c:v>115</c:v>
                </c:pt>
                <c:pt idx="4494">
                  <c:v>115</c:v>
                </c:pt>
                <c:pt idx="4495">
                  <c:v>115</c:v>
                </c:pt>
                <c:pt idx="4496">
                  <c:v>115</c:v>
                </c:pt>
                <c:pt idx="4497">
                  <c:v>115</c:v>
                </c:pt>
                <c:pt idx="4498">
                  <c:v>115</c:v>
                </c:pt>
                <c:pt idx="4499">
                  <c:v>115</c:v>
                </c:pt>
                <c:pt idx="4500">
                  <c:v>115</c:v>
                </c:pt>
                <c:pt idx="4501">
                  <c:v>115</c:v>
                </c:pt>
                <c:pt idx="4502">
                  <c:v>115</c:v>
                </c:pt>
                <c:pt idx="4503">
                  <c:v>115</c:v>
                </c:pt>
                <c:pt idx="4504">
                  <c:v>115</c:v>
                </c:pt>
                <c:pt idx="4505">
                  <c:v>115</c:v>
                </c:pt>
                <c:pt idx="4506">
                  <c:v>116</c:v>
                </c:pt>
                <c:pt idx="4507">
                  <c:v>116</c:v>
                </c:pt>
                <c:pt idx="4508">
                  <c:v>116</c:v>
                </c:pt>
                <c:pt idx="4509">
                  <c:v>116</c:v>
                </c:pt>
                <c:pt idx="4510">
                  <c:v>116</c:v>
                </c:pt>
                <c:pt idx="4511">
                  <c:v>116</c:v>
                </c:pt>
                <c:pt idx="4512">
                  <c:v>116</c:v>
                </c:pt>
                <c:pt idx="4513">
                  <c:v>116</c:v>
                </c:pt>
                <c:pt idx="4514">
                  <c:v>116</c:v>
                </c:pt>
                <c:pt idx="4515">
                  <c:v>116</c:v>
                </c:pt>
                <c:pt idx="4516">
                  <c:v>116</c:v>
                </c:pt>
                <c:pt idx="4517">
                  <c:v>116</c:v>
                </c:pt>
                <c:pt idx="4518">
                  <c:v>116</c:v>
                </c:pt>
                <c:pt idx="4519">
                  <c:v>116</c:v>
                </c:pt>
                <c:pt idx="4520">
                  <c:v>116</c:v>
                </c:pt>
                <c:pt idx="4521">
                  <c:v>116</c:v>
                </c:pt>
                <c:pt idx="4522">
                  <c:v>116</c:v>
                </c:pt>
                <c:pt idx="4523">
                  <c:v>116</c:v>
                </c:pt>
                <c:pt idx="4524">
                  <c:v>116</c:v>
                </c:pt>
                <c:pt idx="4525">
                  <c:v>116</c:v>
                </c:pt>
                <c:pt idx="4526">
                  <c:v>115</c:v>
                </c:pt>
                <c:pt idx="4527">
                  <c:v>115</c:v>
                </c:pt>
                <c:pt idx="4528">
                  <c:v>115</c:v>
                </c:pt>
                <c:pt idx="4529">
                  <c:v>115</c:v>
                </c:pt>
                <c:pt idx="4530">
                  <c:v>115</c:v>
                </c:pt>
                <c:pt idx="4531">
                  <c:v>115</c:v>
                </c:pt>
                <c:pt idx="4532">
                  <c:v>115</c:v>
                </c:pt>
                <c:pt idx="4533">
                  <c:v>115</c:v>
                </c:pt>
                <c:pt idx="4534">
                  <c:v>115</c:v>
                </c:pt>
                <c:pt idx="4535">
                  <c:v>115</c:v>
                </c:pt>
                <c:pt idx="4536">
                  <c:v>114</c:v>
                </c:pt>
                <c:pt idx="4537">
                  <c:v>114</c:v>
                </c:pt>
                <c:pt idx="4538">
                  <c:v>114</c:v>
                </c:pt>
                <c:pt idx="4539">
                  <c:v>114</c:v>
                </c:pt>
                <c:pt idx="4540">
                  <c:v>114</c:v>
                </c:pt>
                <c:pt idx="4541">
                  <c:v>114</c:v>
                </c:pt>
                <c:pt idx="4542">
                  <c:v>114</c:v>
                </c:pt>
                <c:pt idx="4543">
                  <c:v>114</c:v>
                </c:pt>
                <c:pt idx="4544">
                  <c:v>113</c:v>
                </c:pt>
                <c:pt idx="4545">
                  <c:v>113</c:v>
                </c:pt>
                <c:pt idx="4546">
                  <c:v>113</c:v>
                </c:pt>
                <c:pt idx="4547">
                  <c:v>113</c:v>
                </c:pt>
                <c:pt idx="4548">
                  <c:v>113</c:v>
                </c:pt>
                <c:pt idx="4549">
                  <c:v>113</c:v>
                </c:pt>
                <c:pt idx="4550">
                  <c:v>112</c:v>
                </c:pt>
                <c:pt idx="4551">
                  <c:v>112</c:v>
                </c:pt>
                <c:pt idx="4552">
                  <c:v>112</c:v>
                </c:pt>
                <c:pt idx="4553">
                  <c:v>112</c:v>
                </c:pt>
                <c:pt idx="4554">
                  <c:v>112</c:v>
                </c:pt>
                <c:pt idx="4555">
                  <c:v>112</c:v>
                </c:pt>
                <c:pt idx="4556">
                  <c:v>112</c:v>
                </c:pt>
                <c:pt idx="4557">
                  <c:v>111</c:v>
                </c:pt>
                <c:pt idx="4558">
                  <c:v>111</c:v>
                </c:pt>
                <c:pt idx="4559">
                  <c:v>111</c:v>
                </c:pt>
                <c:pt idx="4560">
                  <c:v>111</c:v>
                </c:pt>
                <c:pt idx="4561">
                  <c:v>111</c:v>
                </c:pt>
                <c:pt idx="4562">
                  <c:v>111</c:v>
                </c:pt>
                <c:pt idx="4563">
                  <c:v>111</c:v>
                </c:pt>
                <c:pt idx="4564">
                  <c:v>110</c:v>
                </c:pt>
                <c:pt idx="4565">
                  <c:v>110</c:v>
                </c:pt>
                <c:pt idx="4566">
                  <c:v>110</c:v>
                </c:pt>
                <c:pt idx="4567">
                  <c:v>110</c:v>
                </c:pt>
                <c:pt idx="4568">
                  <c:v>110</c:v>
                </c:pt>
                <c:pt idx="4569">
                  <c:v>110</c:v>
                </c:pt>
                <c:pt idx="4570">
                  <c:v>110</c:v>
                </c:pt>
                <c:pt idx="4571">
                  <c:v>110</c:v>
                </c:pt>
                <c:pt idx="4572">
                  <c:v>110</c:v>
                </c:pt>
                <c:pt idx="4573">
                  <c:v>110</c:v>
                </c:pt>
                <c:pt idx="4574">
                  <c:v>110</c:v>
                </c:pt>
                <c:pt idx="4575">
                  <c:v>109</c:v>
                </c:pt>
                <c:pt idx="4576">
                  <c:v>109</c:v>
                </c:pt>
                <c:pt idx="4577">
                  <c:v>109</c:v>
                </c:pt>
                <c:pt idx="4578">
                  <c:v>109</c:v>
                </c:pt>
                <c:pt idx="4579">
                  <c:v>109</c:v>
                </c:pt>
                <c:pt idx="4580">
                  <c:v>109</c:v>
                </c:pt>
                <c:pt idx="4581">
                  <c:v>109</c:v>
                </c:pt>
                <c:pt idx="4582">
                  <c:v>109</c:v>
                </c:pt>
                <c:pt idx="4583">
                  <c:v>109</c:v>
                </c:pt>
                <c:pt idx="4584">
                  <c:v>109</c:v>
                </c:pt>
                <c:pt idx="4585">
                  <c:v>109</c:v>
                </c:pt>
                <c:pt idx="4586">
                  <c:v>109</c:v>
                </c:pt>
                <c:pt idx="4587">
                  <c:v>108</c:v>
                </c:pt>
                <c:pt idx="4588">
                  <c:v>108</c:v>
                </c:pt>
                <c:pt idx="4589">
                  <c:v>108</c:v>
                </c:pt>
                <c:pt idx="4590">
                  <c:v>108</c:v>
                </c:pt>
                <c:pt idx="4591">
                  <c:v>108</c:v>
                </c:pt>
                <c:pt idx="4592">
                  <c:v>108</c:v>
                </c:pt>
                <c:pt idx="4593">
                  <c:v>108</c:v>
                </c:pt>
                <c:pt idx="4594">
                  <c:v>108</c:v>
                </c:pt>
                <c:pt idx="4595">
                  <c:v>108</c:v>
                </c:pt>
                <c:pt idx="4596">
                  <c:v>107</c:v>
                </c:pt>
                <c:pt idx="4597">
                  <c:v>107</c:v>
                </c:pt>
                <c:pt idx="4598">
                  <c:v>107</c:v>
                </c:pt>
                <c:pt idx="4599">
                  <c:v>107</c:v>
                </c:pt>
                <c:pt idx="4600">
                  <c:v>107</c:v>
                </c:pt>
                <c:pt idx="4601">
                  <c:v>107</c:v>
                </c:pt>
                <c:pt idx="4602">
                  <c:v>107</c:v>
                </c:pt>
                <c:pt idx="4603">
                  <c:v>107</c:v>
                </c:pt>
                <c:pt idx="4604">
                  <c:v>107</c:v>
                </c:pt>
                <c:pt idx="4605">
                  <c:v>107</c:v>
                </c:pt>
                <c:pt idx="4606">
                  <c:v>108</c:v>
                </c:pt>
                <c:pt idx="4607">
                  <c:v>108</c:v>
                </c:pt>
                <c:pt idx="4608">
                  <c:v>108</c:v>
                </c:pt>
                <c:pt idx="4609">
                  <c:v>108</c:v>
                </c:pt>
                <c:pt idx="4610">
                  <c:v>108</c:v>
                </c:pt>
                <c:pt idx="4611">
                  <c:v>108</c:v>
                </c:pt>
                <c:pt idx="4612">
                  <c:v>108</c:v>
                </c:pt>
                <c:pt idx="4613">
                  <c:v>108</c:v>
                </c:pt>
                <c:pt idx="4614">
                  <c:v>108</c:v>
                </c:pt>
                <c:pt idx="4615">
                  <c:v>108</c:v>
                </c:pt>
                <c:pt idx="4616">
                  <c:v>108</c:v>
                </c:pt>
                <c:pt idx="4617">
                  <c:v>108</c:v>
                </c:pt>
                <c:pt idx="4618">
                  <c:v>107</c:v>
                </c:pt>
                <c:pt idx="4619">
                  <c:v>107</c:v>
                </c:pt>
                <c:pt idx="4620">
                  <c:v>106</c:v>
                </c:pt>
                <c:pt idx="4621">
                  <c:v>106</c:v>
                </c:pt>
                <c:pt idx="4622">
                  <c:v>105</c:v>
                </c:pt>
                <c:pt idx="4623">
                  <c:v>105</c:v>
                </c:pt>
                <c:pt idx="4624">
                  <c:v>105</c:v>
                </c:pt>
                <c:pt idx="4625">
                  <c:v>104</c:v>
                </c:pt>
                <c:pt idx="4626">
                  <c:v>104</c:v>
                </c:pt>
                <c:pt idx="4627">
                  <c:v>102</c:v>
                </c:pt>
                <c:pt idx="4628">
                  <c:v>101</c:v>
                </c:pt>
                <c:pt idx="4629">
                  <c:v>100</c:v>
                </c:pt>
                <c:pt idx="4630">
                  <c:v>99</c:v>
                </c:pt>
                <c:pt idx="4631">
                  <c:v>98</c:v>
                </c:pt>
                <c:pt idx="4632">
                  <c:v>97</c:v>
                </c:pt>
                <c:pt idx="4633">
                  <c:v>96</c:v>
                </c:pt>
                <c:pt idx="4634">
                  <c:v>95</c:v>
                </c:pt>
                <c:pt idx="4635">
                  <c:v>94</c:v>
                </c:pt>
                <c:pt idx="4636">
                  <c:v>94</c:v>
                </c:pt>
                <c:pt idx="4637">
                  <c:v>93</c:v>
                </c:pt>
                <c:pt idx="4638">
                  <c:v>92</c:v>
                </c:pt>
                <c:pt idx="4639">
                  <c:v>91</c:v>
                </c:pt>
                <c:pt idx="4640">
                  <c:v>90</c:v>
                </c:pt>
                <c:pt idx="4641">
                  <c:v>89</c:v>
                </c:pt>
                <c:pt idx="4642">
                  <c:v>88</c:v>
                </c:pt>
                <c:pt idx="4643">
                  <c:v>88</c:v>
                </c:pt>
                <c:pt idx="4644">
                  <c:v>87</c:v>
                </c:pt>
                <c:pt idx="4645">
                  <c:v>86</c:v>
                </c:pt>
                <c:pt idx="4646">
                  <c:v>85</c:v>
                </c:pt>
                <c:pt idx="4647">
                  <c:v>84</c:v>
                </c:pt>
                <c:pt idx="4648">
                  <c:v>83</c:v>
                </c:pt>
                <c:pt idx="4649">
                  <c:v>82</c:v>
                </c:pt>
                <c:pt idx="4650">
                  <c:v>81</c:v>
                </c:pt>
                <c:pt idx="4651">
                  <c:v>81</c:v>
                </c:pt>
                <c:pt idx="4652">
                  <c:v>80</c:v>
                </c:pt>
                <c:pt idx="4653">
                  <c:v>79</c:v>
                </c:pt>
                <c:pt idx="4654">
                  <c:v>78</c:v>
                </c:pt>
                <c:pt idx="4655">
                  <c:v>77</c:v>
                </c:pt>
                <c:pt idx="4656">
                  <c:v>76</c:v>
                </c:pt>
                <c:pt idx="4657">
                  <c:v>76</c:v>
                </c:pt>
                <c:pt idx="4658">
                  <c:v>75</c:v>
                </c:pt>
                <c:pt idx="4659">
                  <c:v>74</c:v>
                </c:pt>
                <c:pt idx="4660">
                  <c:v>73</c:v>
                </c:pt>
                <c:pt idx="4661">
                  <c:v>72</c:v>
                </c:pt>
                <c:pt idx="4662">
                  <c:v>72</c:v>
                </c:pt>
                <c:pt idx="4663">
                  <c:v>71</c:v>
                </c:pt>
                <c:pt idx="4664">
                  <c:v>70</c:v>
                </c:pt>
                <c:pt idx="4665">
                  <c:v>69</c:v>
                </c:pt>
                <c:pt idx="4666">
                  <c:v>68</c:v>
                </c:pt>
                <c:pt idx="4667">
                  <c:v>68</c:v>
                </c:pt>
                <c:pt idx="4668">
                  <c:v>67</c:v>
                </c:pt>
                <c:pt idx="4669">
                  <c:v>66</c:v>
                </c:pt>
                <c:pt idx="4670">
                  <c:v>65</c:v>
                </c:pt>
                <c:pt idx="4671">
                  <c:v>64</c:v>
                </c:pt>
                <c:pt idx="4672">
                  <c:v>63</c:v>
                </c:pt>
                <c:pt idx="4673">
                  <c:v>62</c:v>
                </c:pt>
                <c:pt idx="4674">
                  <c:v>60</c:v>
                </c:pt>
                <c:pt idx="4675">
                  <c:v>59</c:v>
                </c:pt>
                <c:pt idx="4676">
                  <c:v>58</c:v>
                </c:pt>
                <c:pt idx="4677">
                  <c:v>57</c:v>
                </c:pt>
                <c:pt idx="4678">
                  <c:v>56</c:v>
                </c:pt>
                <c:pt idx="4679">
                  <c:v>55</c:v>
                </c:pt>
                <c:pt idx="4680">
                  <c:v>55</c:v>
                </c:pt>
                <c:pt idx="4681">
                  <c:v>54</c:v>
                </c:pt>
                <c:pt idx="4682">
                  <c:v>54</c:v>
                </c:pt>
                <c:pt idx="4683">
                  <c:v>53</c:v>
                </c:pt>
                <c:pt idx="4684">
                  <c:v>53</c:v>
                </c:pt>
                <c:pt idx="4685">
                  <c:v>52</c:v>
                </c:pt>
                <c:pt idx="4686">
                  <c:v>52</c:v>
                </c:pt>
                <c:pt idx="4687">
                  <c:v>52</c:v>
                </c:pt>
                <c:pt idx="4688">
                  <c:v>51</c:v>
                </c:pt>
                <c:pt idx="4689">
                  <c:v>51</c:v>
                </c:pt>
                <c:pt idx="4690">
                  <c:v>51</c:v>
                </c:pt>
                <c:pt idx="4691">
                  <c:v>50</c:v>
                </c:pt>
                <c:pt idx="4692">
                  <c:v>50</c:v>
                </c:pt>
                <c:pt idx="4693">
                  <c:v>49</c:v>
                </c:pt>
                <c:pt idx="4694">
                  <c:v>49</c:v>
                </c:pt>
                <c:pt idx="4695">
                  <c:v>48</c:v>
                </c:pt>
                <c:pt idx="4696">
                  <c:v>48</c:v>
                </c:pt>
                <c:pt idx="4697">
                  <c:v>47</c:v>
                </c:pt>
                <c:pt idx="4698">
                  <c:v>47</c:v>
                </c:pt>
                <c:pt idx="4699">
                  <c:v>46</c:v>
                </c:pt>
                <c:pt idx="4700">
                  <c:v>46</c:v>
                </c:pt>
                <c:pt idx="4701">
                  <c:v>45</c:v>
                </c:pt>
                <c:pt idx="4702">
                  <c:v>45</c:v>
                </c:pt>
                <c:pt idx="4703">
                  <c:v>44</c:v>
                </c:pt>
                <c:pt idx="4704">
                  <c:v>44</c:v>
                </c:pt>
                <c:pt idx="4705">
                  <c:v>43</c:v>
                </c:pt>
                <c:pt idx="4706">
                  <c:v>42</c:v>
                </c:pt>
                <c:pt idx="4707">
                  <c:v>42</c:v>
                </c:pt>
                <c:pt idx="4708">
                  <c:v>41</c:v>
                </c:pt>
                <c:pt idx="4709">
                  <c:v>40</c:v>
                </c:pt>
                <c:pt idx="4710">
                  <c:v>40</c:v>
                </c:pt>
                <c:pt idx="4711">
                  <c:v>39</c:v>
                </c:pt>
                <c:pt idx="4712">
                  <c:v>38</c:v>
                </c:pt>
                <c:pt idx="4713">
                  <c:v>38</c:v>
                </c:pt>
                <c:pt idx="4714">
                  <c:v>37</c:v>
                </c:pt>
                <c:pt idx="4715">
                  <c:v>36</c:v>
                </c:pt>
                <c:pt idx="4716">
                  <c:v>35</c:v>
                </c:pt>
                <c:pt idx="4717">
                  <c:v>34</c:v>
                </c:pt>
                <c:pt idx="4718">
                  <c:v>34</c:v>
                </c:pt>
                <c:pt idx="4719">
                  <c:v>33</c:v>
                </c:pt>
                <c:pt idx="4720">
                  <c:v>32</c:v>
                </c:pt>
                <c:pt idx="4721">
                  <c:v>32</c:v>
                </c:pt>
                <c:pt idx="4722">
                  <c:v>31</c:v>
                </c:pt>
                <c:pt idx="4723">
                  <c:v>30</c:v>
                </c:pt>
                <c:pt idx="4724">
                  <c:v>30</c:v>
                </c:pt>
                <c:pt idx="4725">
                  <c:v>29</c:v>
                </c:pt>
                <c:pt idx="4726">
                  <c:v>28</c:v>
                </c:pt>
                <c:pt idx="4727">
                  <c:v>28</c:v>
                </c:pt>
                <c:pt idx="4728">
                  <c:v>28</c:v>
                </c:pt>
                <c:pt idx="4729">
                  <c:v>27</c:v>
                </c:pt>
                <c:pt idx="4730">
                  <c:v>27</c:v>
                </c:pt>
                <c:pt idx="4731">
                  <c:v>27</c:v>
                </c:pt>
                <c:pt idx="4732">
                  <c:v>26</c:v>
                </c:pt>
                <c:pt idx="4733">
                  <c:v>26</c:v>
                </c:pt>
                <c:pt idx="4734">
                  <c:v>26</c:v>
                </c:pt>
                <c:pt idx="4735">
                  <c:v>25</c:v>
                </c:pt>
                <c:pt idx="4736">
                  <c:v>25</c:v>
                </c:pt>
                <c:pt idx="4737">
                  <c:v>25</c:v>
                </c:pt>
                <c:pt idx="4738">
                  <c:v>24</c:v>
                </c:pt>
                <c:pt idx="4739">
                  <c:v>24</c:v>
                </c:pt>
                <c:pt idx="4740">
                  <c:v>24</c:v>
                </c:pt>
                <c:pt idx="4741">
                  <c:v>23</c:v>
                </c:pt>
                <c:pt idx="4742">
                  <c:v>23</c:v>
                </c:pt>
                <c:pt idx="4743">
                  <c:v>23</c:v>
                </c:pt>
                <c:pt idx="4744">
                  <c:v>23</c:v>
                </c:pt>
                <c:pt idx="4745">
                  <c:v>22</c:v>
                </c:pt>
                <c:pt idx="4746">
                  <c:v>22</c:v>
                </c:pt>
                <c:pt idx="4747">
                  <c:v>22</c:v>
                </c:pt>
                <c:pt idx="4748">
                  <c:v>21</c:v>
                </c:pt>
                <c:pt idx="4749">
                  <c:v>21</c:v>
                </c:pt>
                <c:pt idx="4750">
                  <c:v>21</c:v>
                </c:pt>
                <c:pt idx="4751">
                  <c:v>21</c:v>
                </c:pt>
                <c:pt idx="4752">
                  <c:v>20</c:v>
                </c:pt>
                <c:pt idx="4753">
                  <c:v>20</c:v>
                </c:pt>
                <c:pt idx="4754">
                  <c:v>20</c:v>
                </c:pt>
                <c:pt idx="4755">
                  <c:v>20</c:v>
                </c:pt>
                <c:pt idx="4756">
                  <c:v>19</c:v>
                </c:pt>
                <c:pt idx="4757">
                  <c:v>19</c:v>
                </c:pt>
                <c:pt idx="4758">
                  <c:v>19</c:v>
                </c:pt>
                <c:pt idx="4759">
                  <c:v>19</c:v>
                </c:pt>
                <c:pt idx="4760">
                  <c:v>18</c:v>
                </c:pt>
                <c:pt idx="4761">
                  <c:v>18</c:v>
                </c:pt>
                <c:pt idx="4762">
                  <c:v>18</c:v>
                </c:pt>
                <c:pt idx="4763">
                  <c:v>17</c:v>
                </c:pt>
                <c:pt idx="4764">
                  <c:v>17</c:v>
                </c:pt>
                <c:pt idx="4765">
                  <c:v>17</c:v>
                </c:pt>
                <c:pt idx="4766">
                  <c:v>17</c:v>
                </c:pt>
                <c:pt idx="4767">
                  <c:v>17</c:v>
                </c:pt>
                <c:pt idx="4768">
                  <c:v>16</c:v>
                </c:pt>
                <c:pt idx="4769">
                  <c:v>16</c:v>
                </c:pt>
                <c:pt idx="4770">
                  <c:v>16</c:v>
                </c:pt>
                <c:pt idx="4771">
                  <c:v>15</c:v>
                </c:pt>
                <c:pt idx="4772">
                  <c:v>15</c:v>
                </c:pt>
                <c:pt idx="4773">
                  <c:v>15</c:v>
                </c:pt>
                <c:pt idx="4774">
                  <c:v>15</c:v>
                </c:pt>
                <c:pt idx="4775">
                  <c:v>14</c:v>
                </c:pt>
                <c:pt idx="4776">
                  <c:v>14</c:v>
                </c:pt>
                <c:pt idx="4777">
                  <c:v>14</c:v>
                </c:pt>
                <c:pt idx="4778">
                  <c:v>14</c:v>
                </c:pt>
                <c:pt idx="4779">
                  <c:v>13</c:v>
                </c:pt>
                <c:pt idx="4780">
                  <c:v>13</c:v>
                </c:pt>
                <c:pt idx="4781">
                  <c:v>13</c:v>
                </c:pt>
                <c:pt idx="4782">
                  <c:v>13</c:v>
                </c:pt>
                <c:pt idx="4783">
                  <c:v>12</c:v>
                </c:pt>
                <c:pt idx="4784">
                  <c:v>12</c:v>
                </c:pt>
                <c:pt idx="4785">
                  <c:v>12</c:v>
                </c:pt>
                <c:pt idx="4786">
                  <c:v>12</c:v>
                </c:pt>
                <c:pt idx="4787">
                  <c:v>11</c:v>
                </c:pt>
                <c:pt idx="4788">
                  <c:v>11</c:v>
                </c:pt>
                <c:pt idx="4789">
                  <c:v>11</c:v>
                </c:pt>
                <c:pt idx="4790">
                  <c:v>11</c:v>
                </c:pt>
                <c:pt idx="4791">
                  <c:v>10</c:v>
                </c:pt>
                <c:pt idx="4792">
                  <c:v>10</c:v>
                </c:pt>
                <c:pt idx="4793">
                  <c:v>10</c:v>
                </c:pt>
                <c:pt idx="4794">
                  <c:v>10</c:v>
                </c:pt>
                <c:pt idx="4795">
                  <c:v>9</c:v>
                </c:pt>
                <c:pt idx="4796">
                  <c:v>9</c:v>
                </c:pt>
                <c:pt idx="4797">
                  <c:v>9</c:v>
                </c:pt>
                <c:pt idx="4798">
                  <c:v>8</c:v>
                </c:pt>
                <c:pt idx="4799">
                  <c:v>8</c:v>
                </c:pt>
                <c:pt idx="4800">
                  <c:v>8</c:v>
                </c:pt>
                <c:pt idx="4801">
                  <c:v>8</c:v>
                </c:pt>
                <c:pt idx="4802">
                  <c:v>8</c:v>
                </c:pt>
                <c:pt idx="4803">
                  <c:v>7</c:v>
                </c:pt>
                <c:pt idx="4804">
                  <c:v>7</c:v>
                </c:pt>
                <c:pt idx="4805">
                  <c:v>7</c:v>
                </c:pt>
                <c:pt idx="4806">
                  <c:v>7</c:v>
                </c:pt>
                <c:pt idx="4807">
                  <c:v>6</c:v>
                </c:pt>
                <c:pt idx="4808">
                  <c:v>6</c:v>
                </c:pt>
                <c:pt idx="4809">
                  <c:v>6</c:v>
                </c:pt>
                <c:pt idx="4810">
                  <c:v>6</c:v>
                </c:pt>
                <c:pt idx="4811">
                  <c:v>6</c:v>
                </c:pt>
                <c:pt idx="4812">
                  <c:v>6</c:v>
                </c:pt>
                <c:pt idx="4813">
                  <c:v>6</c:v>
                </c:pt>
                <c:pt idx="4814">
                  <c:v>6</c:v>
                </c:pt>
                <c:pt idx="4815">
                  <c:v>6</c:v>
                </c:pt>
                <c:pt idx="4816">
                  <c:v>6</c:v>
                </c:pt>
                <c:pt idx="4817">
                  <c:v>6</c:v>
                </c:pt>
                <c:pt idx="4818">
                  <c:v>6</c:v>
                </c:pt>
                <c:pt idx="4819">
                  <c:v>6</c:v>
                </c:pt>
                <c:pt idx="4820">
                  <c:v>6</c:v>
                </c:pt>
                <c:pt idx="4821">
                  <c:v>6</c:v>
                </c:pt>
                <c:pt idx="4822">
                  <c:v>6</c:v>
                </c:pt>
                <c:pt idx="4823">
                  <c:v>7</c:v>
                </c:pt>
                <c:pt idx="4824">
                  <c:v>7</c:v>
                </c:pt>
                <c:pt idx="4825">
                  <c:v>7</c:v>
                </c:pt>
                <c:pt idx="4826">
                  <c:v>7</c:v>
                </c:pt>
                <c:pt idx="4827">
                  <c:v>7</c:v>
                </c:pt>
                <c:pt idx="4828">
                  <c:v>8</c:v>
                </c:pt>
                <c:pt idx="4829">
                  <c:v>8</c:v>
                </c:pt>
                <c:pt idx="4830">
                  <c:v>8</c:v>
                </c:pt>
                <c:pt idx="4831">
                  <c:v>8</c:v>
                </c:pt>
                <c:pt idx="4832">
                  <c:v>9</c:v>
                </c:pt>
                <c:pt idx="4833">
                  <c:v>9</c:v>
                </c:pt>
                <c:pt idx="4834">
                  <c:v>9</c:v>
                </c:pt>
                <c:pt idx="4835">
                  <c:v>9</c:v>
                </c:pt>
                <c:pt idx="4836">
                  <c:v>9</c:v>
                </c:pt>
                <c:pt idx="4837">
                  <c:v>10</c:v>
                </c:pt>
                <c:pt idx="4838">
                  <c:v>10</c:v>
                </c:pt>
                <c:pt idx="4839">
                  <c:v>10</c:v>
                </c:pt>
                <c:pt idx="4840">
                  <c:v>11</c:v>
                </c:pt>
                <c:pt idx="4841">
                  <c:v>11</c:v>
                </c:pt>
                <c:pt idx="4842">
                  <c:v>11</c:v>
                </c:pt>
                <c:pt idx="4843">
                  <c:v>11</c:v>
                </c:pt>
                <c:pt idx="4844">
                  <c:v>12</c:v>
                </c:pt>
                <c:pt idx="4845">
                  <c:v>12</c:v>
                </c:pt>
                <c:pt idx="4846">
                  <c:v>12</c:v>
                </c:pt>
                <c:pt idx="4847">
                  <c:v>13</c:v>
                </c:pt>
                <c:pt idx="4848">
                  <c:v>13</c:v>
                </c:pt>
                <c:pt idx="4849">
                  <c:v>13</c:v>
                </c:pt>
                <c:pt idx="4850">
                  <c:v>14</c:v>
                </c:pt>
                <c:pt idx="4851">
                  <c:v>14</c:v>
                </c:pt>
                <c:pt idx="4852">
                  <c:v>14</c:v>
                </c:pt>
                <c:pt idx="4853">
                  <c:v>14</c:v>
                </c:pt>
                <c:pt idx="4854">
                  <c:v>15</c:v>
                </c:pt>
                <c:pt idx="4855">
                  <c:v>15</c:v>
                </c:pt>
                <c:pt idx="4856">
                  <c:v>15</c:v>
                </c:pt>
                <c:pt idx="4857">
                  <c:v>16</c:v>
                </c:pt>
                <c:pt idx="4858">
                  <c:v>16</c:v>
                </c:pt>
                <c:pt idx="4859">
                  <c:v>16</c:v>
                </c:pt>
                <c:pt idx="4860">
                  <c:v>16</c:v>
                </c:pt>
                <c:pt idx="4861">
                  <c:v>16</c:v>
                </c:pt>
                <c:pt idx="4862">
                  <c:v>17</c:v>
                </c:pt>
                <c:pt idx="4863">
                  <c:v>17</c:v>
                </c:pt>
                <c:pt idx="4864">
                  <c:v>17</c:v>
                </c:pt>
                <c:pt idx="4865">
                  <c:v>17</c:v>
                </c:pt>
                <c:pt idx="4866">
                  <c:v>18</c:v>
                </c:pt>
                <c:pt idx="4867">
                  <c:v>18</c:v>
                </c:pt>
                <c:pt idx="4868">
                  <c:v>18</c:v>
                </c:pt>
                <c:pt idx="4869">
                  <c:v>19</c:v>
                </c:pt>
                <c:pt idx="4870">
                  <c:v>19</c:v>
                </c:pt>
                <c:pt idx="4871">
                  <c:v>19</c:v>
                </c:pt>
                <c:pt idx="4872">
                  <c:v>19</c:v>
                </c:pt>
                <c:pt idx="4873">
                  <c:v>20</c:v>
                </c:pt>
                <c:pt idx="4874">
                  <c:v>20</c:v>
                </c:pt>
                <c:pt idx="4875">
                  <c:v>20</c:v>
                </c:pt>
                <c:pt idx="4876">
                  <c:v>21</c:v>
                </c:pt>
                <c:pt idx="4877">
                  <c:v>21</c:v>
                </c:pt>
                <c:pt idx="4878">
                  <c:v>21</c:v>
                </c:pt>
                <c:pt idx="4879">
                  <c:v>22</c:v>
                </c:pt>
                <c:pt idx="4880">
                  <c:v>22</c:v>
                </c:pt>
                <c:pt idx="4881">
                  <c:v>22</c:v>
                </c:pt>
                <c:pt idx="4882">
                  <c:v>22</c:v>
                </c:pt>
                <c:pt idx="4883">
                  <c:v>23</c:v>
                </c:pt>
                <c:pt idx="4884">
                  <c:v>23</c:v>
                </c:pt>
                <c:pt idx="4885">
                  <c:v>23</c:v>
                </c:pt>
                <c:pt idx="4886">
                  <c:v>24</c:v>
                </c:pt>
                <c:pt idx="4887">
                  <c:v>24</c:v>
                </c:pt>
                <c:pt idx="4888">
                  <c:v>24</c:v>
                </c:pt>
                <c:pt idx="4889">
                  <c:v>25</c:v>
                </c:pt>
                <c:pt idx="4890">
                  <c:v>25</c:v>
                </c:pt>
                <c:pt idx="4891">
                  <c:v>25</c:v>
                </c:pt>
                <c:pt idx="4892">
                  <c:v>26</c:v>
                </c:pt>
                <c:pt idx="4893">
                  <c:v>26</c:v>
                </c:pt>
                <c:pt idx="4894">
                  <c:v>26</c:v>
                </c:pt>
                <c:pt idx="4895">
                  <c:v>27</c:v>
                </c:pt>
                <c:pt idx="4896">
                  <c:v>27</c:v>
                </c:pt>
                <c:pt idx="4897">
                  <c:v>27</c:v>
                </c:pt>
                <c:pt idx="4898">
                  <c:v>27</c:v>
                </c:pt>
                <c:pt idx="4899">
                  <c:v>28</c:v>
                </c:pt>
                <c:pt idx="4900">
                  <c:v>28</c:v>
                </c:pt>
                <c:pt idx="4901">
                  <c:v>28</c:v>
                </c:pt>
                <c:pt idx="4902">
                  <c:v>29</c:v>
                </c:pt>
                <c:pt idx="4903">
                  <c:v>29</c:v>
                </c:pt>
                <c:pt idx="4904">
                  <c:v>29</c:v>
                </c:pt>
                <c:pt idx="4905">
                  <c:v>30</c:v>
                </c:pt>
                <c:pt idx="4906">
                  <c:v>30</c:v>
                </c:pt>
                <c:pt idx="4907">
                  <c:v>30</c:v>
                </c:pt>
                <c:pt idx="4908">
                  <c:v>31</c:v>
                </c:pt>
                <c:pt idx="4909">
                  <c:v>31</c:v>
                </c:pt>
                <c:pt idx="4910">
                  <c:v>31</c:v>
                </c:pt>
                <c:pt idx="4911">
                  <c:v>31</c:v>
                </c:pt>
                <c:pt idx="4912">
                  <c:v>32</c:v>
                </c:pt>
                <c:pt idx="4913">
                  <c:v>32</c:v>
                </c:pt>
                <c:pt idx="4914">
                  <c:v>32</c:v>
                </c:pt>
                <c:pt idx="4915">
                  <c:v>33</c:v>
                </c:pt>
                <c:pt idx="4916">
                  <c:v>33</c:v>
                </c:pt>
                <c:pt idx="4917">
                  <c:v>33</c:v>
                </c:pt>
                <c:pt idx="4918">
                  <c:v>34</c:v>
                </c:pt>
                <c:pt idx="4919">
                  <c:v>34</c:v>
                </c:pt>
                <c:pt idx="4920">
                  <c:v>34</c:v>
                </c:pt>
                <c:pt idx="4921">
                  <c:v>35</c:v>
                </c:pt>
                <c:pt idx="4922">
                  <c:v>35</c:v>
                </c:pt>
                <c:pt idx="4923">
                  <c:v>35</c:v>
                </c:pt>
                <c:pt idx="4924">
                  <c:v>36</c:v>
                </c:pt>
                <c:pt idx="4925">
                  <c:v>36</c:v>
                </c:pt>
                <c:pt idx="4926">
                  <c:v>36</c:v>
                </c:pt>
                <c:pt idx="4927">
                  <c:v>37</c:v>
                </c:pt>
                <c:pt idx="4928">
                  <c:v>37</c:v>
                </c:pt>
                <c:pt idx="4929">
                  <c:v>37</c:v>
                </c:pt>
                <c:pt idx="4930">
                  <c:v>38</c:v>
                </c:pt>
                <c:pt idx="4931">
                  <c:v>38</c:v>
                </c:pt>
                <c:pt idx="4932">
                  <c:v>39</c:v>
                </c:pt>
                <c:pt idx="4933">
                  <c:v>39</c:v>
                </c:pt>
                <c:pt idx="4934">
                  <c:v>39</c:v>
                </c:pt>
                <c:pt idx="4935">
                  <c:v>40</c:v>
                </c:pt>
                <c:pt idx="4936">
                  <c:v>40</c:v>
                </c:pt>
                <c:pt idx="4937">
                  <c:v>40</c:v>
                </c:pt>
                <c:pt idx="4938">
                  <c:v>41</c:v>
                </c:pt>
                <c:pt idx="4939">
                  <c:v>41</c:v>
                </c:pt>
                <c:pt idx="4940">
                  <c:v>41</c:v>
                </c:pt>
                <c:pt idx="4941">
                  <c:v>42</c:v>
                </c:pt>
                <c:pt idx="4942">
                  <c:v>42</c:v>
                </c:pt>
                <c:pt idx="4943">
                  <c:v>43</c:v>
                </c:pt>
                <c:pt idx="4944">
                  <c:v>43</c:v>
                </c:pt>
                <c:pt idx="4945">
                  <c:v>43</c:v>
                </c:pt>
                <c:pt idx="4946">
                  <c:v>44</c:v>
                </c:pt>
                <c:pt idx="4947">
                  <c:v>44</c:v>
                </c:pt>
                <c:pt idx="4948">
                  <c:v>45</c:v>
                </c:pt>
                <c:pt idx="4949">
                  <c:v>45</c:v>
                </c:pt>
                <c:pt idx="4950">
                  <c:v>45</c:v>
                </c:pt>
                <c:pt idx="4951">
                  <c:v>46</c:v>
                </c:pt>
                <c:pt idx="4952">
                  <c:v>46</c:v>
                </c:pt>
                <c:pt idx="4953">
                  <c:v>47</c:v>
                </c:pt>
                <c:pt idx="4954">
                  <c:v>47</c:v>
                </c:pt>
                <c:pt idx="4955">
                  <c:v>48</c:v>
                </c:pt>
                <c:pt idx="4956">
                  <c:v>48</c:v>
                </c:pt>
                <c:pt idx="4957">
                  <c:v>49</c:v>
                </c:pt>
                <c:pt idx="4958">
                  <c:v>49</c:v>
                </c:pt>
                <c:pt idx="4959">
                  <c:v>50</c:v>
                </c:pt>
                <c:pt idx="4960">
                  <c:v>50</c:v>
                </c:pt>
                <c:pt idx="4961">
                  <c:v>51</c:v>
                </c:pt>
                <c:pt idx="4962">
                  <c:v>51</c:v>
                </c:pt>
                <c:pt idx="4963">
                  <c:v>52</c:v>
                </c:pt>
                <c:pt idx="4964">
                  <c:v>52</c:v>
                </c:pt>
                <c:pt idx="4965">
                  <c:v>53</c:v>
                </c:pt>
                <c:pt idx="4966">
                  <c:v>53</c:v>
                </c:pt>
                <c:pt idx="4967">
                  <c:v>54</c:v>
                </c:pt>
                <c:pt idx="4968">
                  <c:v>54</c:v>
                </c:pt>
                <c:pt idx="4969">
                  <c:v>55</c:v>
                </c:pt>
                <c:pt idx="4970">
                  <c:v>55</c:v>
                </c:pt>
                <c:pt idx="4971">
                  <c:v>55</c:v>
                </c:pt>
                <c:pt idx="4972">
                  <c:v>56</c:v>
                </c:pt>
                <c:pt idx="4973">
                  <c:v>56</c:v>
                </c:pt>
                <c:pt idx="4974">
                  <c:v>57</c:v>
                </c:pt>
                <c:pt idx="4975">
                  <c:v>57</c:v>
                </c:pt>
                <c:pt idx="4976">
                  <c:v>58</c:v>
                </c:pt>
                <c:pt idx="4977">
                  <c:v>59</c:v>
                </c:pt>
                <c:pt idx="4978">
                  <c:v>59</c:v>
                </c:pt>
                <c:pt idx="4979">
                  <c:v>60</c:v>
                </c:pt>
                <c:pt idx="4980">
                  <c:v>60</c:v>
                </c:pt>
                <c:pt idx="4981">
                  <c:v>60</c:v>
                </c:pt>
                <c:pt idx="4982">
                  <c:v>61</c:v>
                </c:pt>
                <c:pt idx="4983">
                  <c:v>62</c:v>
                </c:pt>
                <c:pt idx="4984">
                  <c:v>62</c:v>
                </c:pt>
                <c:pt idx="4985">
                  <c:v>63</c:v>
                </c:pt>
                <c:pt idx="4986">
                  <c:v>63</c:v>
                </c:pt>
                <c:pt idx="4987">
                  <c:v>64</c:v>
                </c:pt>
                <c:pt idx="4988">
                  <c:v>64</c:v>
                </c:pt>
                <c:pt idx="4989">
                  <c:v>65</c:v>
                </c:pt>
                <c:pt idx="4990">
                  <c:v>65</c:v>
                </c:pt>
                <c:pt idx="4991">
                  <c:v>66</c:v>
                </c:pt>
                <c:pt idx="4992">
                  <c:v>66</c:v>
                </c:pt>
                <c:pt idx="4993">
                  <c:v>67</c:v>
                </c:pt>
                <c:pt idx="4994">
                  <c:v>67</c:v>
                </c:pt>
                <c:pt idx="4995">
                  <c:v>68</c:v>
                </c:pt>
                <c:pt idx="4996">
                  <c:v>68</c:v>
                </c:pt>
                <c:pt idx="4997">
                  <c:v>69</c:v>
                </c:pt>
                <c:pt idx="4998">
                  <c:v>69</c:v>
                </c:pt>
                <c:pt idx="4999">
                  <c:v>70</c:v>
                </c:pt>
                <c:pt idx="5000">
                  <c:v>70</c:v>
                </c:pt>
                <c:pt idx="5001">
                  <c:v>71</c:v>
                </c:pt>
                <c:pt idx="5002">
                  <c:v>71</c:v>
                </c:pt>
                <c:pt idx="5003">
                  <c:v>72</c:v>
                </c:pt>
                <c:pt idx="5004">
                  <c:v>72</c:v>
                </c:pt>
                <c:pt idx="5005">
                  <c:v>72</c:v>
                </c:pt>
                <c:pt idx="5006">
                  <c:v>72</c:v>
                </c:pt>
                <c:pt idx="5007">
                  <c:v>73</c:v>
                </c:pt>
                <c:pt idx="5008">
                  <c:v>73</c:v>
                </c:pt>
                <c:pt idx="5009">
                  <c:v>73</c:v>
                </c:pt>
                <c:pt idx="5010">
                  <c:v>73</c:v>
                </c:pt>
                <c:pt idx="5011">
                  <c:v>73</c:v>
                </c:pt>
                <c:pt idx="5012">
                  <c:v>74</c:v>
                </c:pt>
                <c:pt idx="5013">
                  <c:v>74</c:v>
                </c:pt>
                <c:pt idx="5014">
                  <c:v>74</c:v>
                </c:pt>
                <c:pt idx="5015">
                  <c:v>74</c:v>
                </c:pt>
                <c:pt idx="5016">
                  <c:v>74</c:v>
                </c:pt>
                <c:pt idx="5017">
                  <c:v>74</c:v>
                </c:pt>
                <c:pt idx="5018">
                  <c:v>74</c:v>
                </c:pt>
                <c:pt idx="5019">
                  <c:v>74</c:v>
                </c:pt>
                <c:pt idx="5020">
                  <c:v>74</c:v>
                </c:pt>
                <c:pt idx="5021">
                  <c:v>74</c:v>
                </c:pt>
                <c:pt idx="5022">
                  <c:v>74</c:v>
                </c:pt>
                <c:pt idx="5023">
                  <c:v>74</c:v>
                </c:pt>
                <c:pt idx="5024">
                  <c:v>74</c:v>
                </c:pt>
                <c:pt idx="5025">
                  <c:v>74</c:v>
                </c:pt>
                <c:pt idx="5026">
                  <c:v>73</c:v>
                </c:pt>
                <c:pt idx="5027">
                  <c:v>74</c:v>
                </c:pt>
                <c:pt idx="5028">
                  <c:v>74</c:v>
                </c:pt>
                <c:pt idx="5029">
                  <c:v>74</c:v>
                </c:pt>
                <c:pt idx="5030">
                  <c:v>73</c:v>
                </c:pt>
                <c:pt idx="5031">
                  <c:v>73</c:v>
                </c:pt>
                <c:pt idx="5032">
                  <c:v>74</c:v>
                </c:pt>
                <c:pt idx="5033">
                  <c:v>74</c:v>
                </c:pt>
                <c:pt idx="5034">
                  <c:v>73</c:v>
                </c:pt>
                <c:pt idx="5035">
                  <c:v>73</c:v>
                </c:pt>
                <c:pt idx="5036">
                  <c:v>74</c:v>
                </c:pt>
                <c:pt idx="5037">
                  <c:v>74</c:v>
                </c:pt>
                <c:pt idx="5038">
                  <c:v>73</c:v>
                </c:pt>
                <c:pt idx="5039">
                  <c:v>73</c:v>
                </c:pt>
                <c:pt idx="5040">
                  <c:v>74</c:v>
                </c:pt>
                <c:pt idx="5041">
                  <c:v>74</c:v>
                </c:pt>
                <c:pt idx="5042">
                  <c:v>73</c:v>
                </c:pt>
                <c:pt idx="5043">
                  <c:v>73</c:v>
                </c:pt>
                <c:pt idx="5044">
                  <c:v>74</c:v>
                </c:pt>
                <c:pt idx="5045">
                  <c:v>74</c:v>
                </c:pt>
                <c:pt idx="5046">
                  <c:v>74</c:v>
                </c:pt>
                <c:pt idx="5047">
                  <c:v>74</c:v>
                </c:pt>
                <c:pt idx="5048">
                  <c:v>74</c:v>
                </c:pt>
                <c:pt idx="5049">
                  <c:v>74</c:v>
                </c:pt>
                <c:pt idx="5050">
                  <c:v>74</c:v>
                </c:pt>
                <c:pt idx="5051">
                  <c:v>74</c:v>
                </c:pt>
                <c:pt idx="5052">
                  <c:v>74</c:v>
                </c:pt>
                <c:pt idx="5053">
                  <c:v>74</c:v>
                </c:pt>
                <c:pt idx="5054">
                  <c:v>74</c:v>
                </c:pt>
                <c:pt idx="5055">
                  <c:v>73</c:v>
                </c:pt>
                <c:pt idx="5056">
                  <c:v>73</c:v>
                </c:pt>
                <c:pt idx="5057">
                  <c:v>73</c:v>
                </c:pt>
                <c:pt idx="5058">
                  <c:v>73</c:v>
                </c:pt>
                <c:pt idx="5059">
                  <c:v>73</c:v>
                </c:pt>
                <c:pt idx="5060">
                  <c:v>72</c:v>
                </c:pt>
                <c:pt idx="5061">
                  <c:v>72</c:v>
                </c:pt>
                <c:pt idx="5062">
                  <c:v>72</c:v>
                </c:pt>
                <c:pt idx="5063">
                  <c:v>71</c:v>
                </c:pt>
                <c:pt idx="5064">
                  <c:v>71</c:v>
                </c:pt>
                <c:pt idx="5065">
                  <c:v>71</c:v>
                </c:pt>
                <c:pt idx="5066">
                  <c:v>71</c:v>
                </c:pt>
                <c:pt idx="5067">
                  <c:v>70</c:v>
                </c:pt>
                <c:pt idx="5068">
                  <c:v>70</c:v>
                </c:pt>
                <c:pt idx="5069">
                  <c:v>70</c:v>
                </c:pt>
                <c:pt idx="5070">
                  <c:v>69</c:v>
                </c:pt>
                <c:pt idx="5071">
                  <c:v>69</c:v>
                </c:pt>
                <c:pt idx="5072">
                  <c:v>69</c:v>
                </c:pt>
                <c:pt idx="5073">
                  <c:v>68</c:v>
                </c:pt>
                <c:pt idx="5074">
                  <c:v>68</c:v>
                </c:pt>
                <c:pt idx="5075">
                  <c:v>68</c:v>
                </c:pt>
                <c:pt idx="5076">
                  <c:v>68</c:v>
                </c:pt>
                <c:pt idx="5077">
                  <c:v>67</c:v>
                </c:pt>
                <c:pt idx="5078">
                  <c:v>67</c:v>
                </c:pt>
                <c:pt idx="5079">
                  <c:v>67</c:v>
                </c:pt>
                <c:pt idx="5080">
                  <c:v>67</c:v>
                </c:pt>
                <c:pt idx="5081">
                  <c:v>66</c:v>
                </c:pt>
                <c:pt idx="5082">
                  <c:v>66</c:v>
                </c:pt>
                <c:pt idx="5083">
                  <c:v>66</c:v>
                </c:pt>
                <c:pt idx="5084">
                  <c:v>66</c:v>
                </c:pt>
                <c:pt idx="5085">
                  <c:v>65</c:v>
                </c:pt>
                <c:pt idx="5086">
                  <c:v>65</c:v>
                </c:pt>
                <c:pt idx="5087">
                  <c:v>65</c:v>
                </c:pt>
                <c:pt idx="5088">
                  <c:v>65</c:v>
                </c:pt>
                <c:pt idx="5089">
                  <c:v>65</c:v>
                </c:pt>
                <c:pt idx="5090">
                  <c:v>65</c:v>
                </c:pt>
                <c:pt idx="5091">
                  <c:v>65</c:v>
                </c:pt>
                <c:pt idx="5092">
                  <c:v>64</c:v>
                </c:pt>
                <c:pt idx="5093">
                  <c:v>64</c:v>
                </c:pt>
                <c:pt idx="5094">
                  <c:v>64</c:v>
                </c:pt>
                <c:pt idx="5095">
                  <c:v>64</c:v>
                </c:pt>
                <c:pt idx="5096">
                  <c:v>64</c:v>
                </c:pt>
                <c:pt idx="5097">
                  <c:v>64</c:v>
                </c:pt>
                <c:pt idx="5098">
                  <c:v>64</c:v>
                </c:pt>
                <c:pt idx="5099">
                  <c:v>63</c:v>
                </c:pt>
                <c:pt idx="5100">
                  <c:v>63</c:v>
                </c:pt>
                <c:pt idx="5101">
                  <c:v>63</c:v>
                </c:pt>
                <c:pt idx="5102">
                  <c:v>63</c:v>
                </c:pt>
                <c:pt idx="5103">
                  <c:v>63</c:v>
                </c:pt>
                <c:pt idx="5104">
                  <c:v>63</c:v>
                </c:pt>
                <c:pt idx="5105">
                  <c:v>63</c:v>
                </c:pt>
                <c:pt idx="5106">
                  <c:v>63</c:v>
                </c:pt>
                <c:pt idx="5107">
                  <c:v>62</c:v>
                </c:pt>
                <c:pt idx="5108">
                  <c:v>62</c:v>
                </c:pt>
                <c:pt idx="5109">
                  <c:v>62</c:v>
                </c:pt>
                <c:pt idx="5110">
                  <c:v>62</c:v>
                </c:pt>
                <c:pt idx="5111">
                  <c:v>62</c:v>
                </c:pt>
                <c:pt idx="5112">
                  <c:v>62</c:v>
                </c:pt>
                <c:pt idx="5113">
                  <c:v>62</c:v>
                </c:pt>
                <c:pt idx="5114">
                  <c:v>61</c:v>
                </c:pt>
                <c:pt idx="5115">
                  <c:v>61</c:v>
                </c:pt>
                <c:pt idx="5116">
                  <c:v>61</c:v>
                </c:pt>
                <c:pt idx="5117">
                  <c:v>61</c:v>
                </c:pt>
                <c:pt idx="5118">
                  <c:v>61</c:v>
                </c:pt>
                <c:pt idx="5119">
                  <c:v>61</c:v>
                </c:pt>
                <c:pt idx="5120">
                  <c:v>60</c:v>
                </c:pt>
                <c:pt idx="5121">
                  <c:v>60</c:v>
                </c:pt>
                <c:pt idx="5122">
                  <c:v>60</c:v>
                </c:pt>
                <c:pt idx="5123">
                  <c:v>59</c:v>
                </c:pt>
                <c:pt idx="5124">
                  <c:v>59</c:v>
                </c:pt>
                <c:pt idx="5125">
                  <c:v>58</c:v>
                </c:pt>
                <c:pt idx="5126">
                  <c:v>57</c:v>
                </c:pt>
                <c:pt idx="5127">
                  <c:v>56</c:v>
                </c:pt>
                <c:pt idx="5128">
                  <c:v>55</c:v>
                </c:pt>
                <c:pt idx="5129">
                  <c:v>54</c:v>
                </c:pt>
                <c:pt idx="5130">
                  <c:v>53</c:v>
                </c:pt>
                <c:pt idx="5131">
                  <c:v>52</c:v>
                </c:pt>
                <c:pt idx="5132">
                  <c:v>51</c:v>
                </c:pt>
                <c:pt idx="5133">
                  <c:v>50</c:v>
                </c:pt>
                <c:pt idx="5134">
                  <c:v>49</c:v>
                </c:pt>
                <c:pt idx="5135">
                  <c:v>48</c:v>
                </c:pt>
                <c:pt idx="5136">
                  <c:v>47</c:v>
                </c:pt>
                <c:pt idx="5137">
                  <c:v>46</c:v>
                </c:pt>
                <c:pt idx="5138">
                  <c:v>45</c:v>
                </c:pt>
                <c:pt idx="5139">
                  <c:v>44</c:v>
                </c:pt>
                <c:pt idx="5140">
                  <c:v>43</c:v>
                </c:pt>
                <c:pt idx="5141">
                  <c:v>43</c:v>
                </c:pt>
                <c:pt idx="5142">
                  <c:v>42</c:v>
                </c:pt>
                <c:pt idx="5143">
                  <c:v>41</c:v>
                </c:pt>
                <c:pt idx="5144">
                  <c:v>39</c:v>
                </c:pt>
                <c:pt idx="5145">
                  <c:v>38</c:v>
                </c:pt>
                <c:pt idx="5146">
                  <c:v>38</c:v>
                </c:pt>
                <c:pt idx="5147">
                  <c:v>37</c:v>
                </c:pt>
                <c:pt idx="5148">
                  <c:v>36</c:v>
                </c:pt>
                <c:pt idx="5149">
                  <c:v>35</c:v>
                </c:pt>
                <c:pt idx="5150">
                  <c:v>34</c:v>
                </c:pt>
                <c:pt idx="5151">
                  <c:v>33</c:v>
                </c:pt>
                <c:pt idx="5152">
                  <c:v>32</c:v>
                </c:pt>
                <c:pt idx="5153">
                  <c:v>31</c:v>
                </c:pt>
                <c:pt idx="5154">
                  <c:v>30</c:v>
                </c:pt>
                <c:pt idx="5155">
                  <c:v>29</c:v>
                </c:pt>
                <c:pt idx="5156">
                  <c:v>28</c:v>
                </c:pt>
                <c:pt idx="5157">
                  <c:v>27</c:v>
                </c:pt>
                <c:pt idx="5158">
                  <c:v>25</c:v>
                </c:pt>
                <c:pt idx="5159">
                  <c:v>24</c:v>
                </c:pt>
                <c:pt idx="5160">
                  <c:v>23</c:v>
                </c:pt>
                <c:pt idx="5161">
                  <c:v>22</c:v>
                </c:pt>
                <c:pt idx="5162">
                  <c:v>21</c:v>
                </c:pt>
                <c:pt idx="5163">
                  <c:v>20</c:v>
                </c:pt>
                <c:pt idx="5164">
                  <c:v>19</c:v>
                </c:pt>
                <c:pt idx="5165">
                  <c:v>18</c:v>
                </c:pt>
                <c:pt idx="5166">
                  <c:v>17</c:v>
                </c:pt>
                <c:pt idx="5167">
                  <c:v>16</c:v>
                </c:pt>
                <c:pt idx="5168">
                  <c:v>15</c:v>
                </c:pt>
                <c:pt idx="5169">
                  <c:v>15</c:v>
                </c:pt>
                <c:pt idx="5170">
                  <c:v>15</c:v>
                </c:pt>
                <c:pt idx="5171">
                  <c:v>14</c:v>
                </c:pt>
                <c:pt idx="5172">
                  <c:v>14</c:v>
                </c:pt>
                <c:pt idx="5173">
                  <c:v>14</c:v>
                </c:pt>
                <c:pt idx="5174">
                  <c:v>13</c:v>
                </c:pt>
                <c:pt idx="5175">
                  <c:v>13</c:v>
                </c:pt>
                <c:pt idx="5176">
                  <c:v>12</c:v>
                </c:pt>
                <c:pt idx="5177">
                  <c:v>12</c:v>
                </c:pt>
                <c:pt idx="5178">
                  <c:v>11</c:v>
                </c:pt>
                <c:pt idx="5179">
                  <c:v>11</c:v>
                </c:pt>
                <c:pt idx="5180">
                  <c:v>11</c:v>
                </c:pt>
                <c:pt idx="5181">
                  <c:v>10</c:v>
                </c:pt>
                <c:pt idx="5182">
                  <c:v>10</c:v>
                </c:pt>
                <c:pt idx="5183">
                  <c:v>9</c:v>
                </c:pt>
                <c:pt idx="5184">
                  <c:v>9</c:v>
                </c:pt>
                <c:pt idx="5185">
                  <c:v>8</c:v>
                </c:pt>
                <c:pt idx="5186">
                  <c:v>8</c:v>
                </c:pt>
                <c:pt idx="5187">
                  <c:v>7</c:v>
                </c:pt>
                <c:pt idx="5188">
                  <c:v>7</c:v>
                </c:pt>
                <c:pt idx="5189">
                  <c:v>7</c:v>
                </c:pt>
                <c:pt idx="5190">
                  <c:v>6</c:v>
                </c:pt>
                <c:pt idx="5191">
                  <c:v>6</c:v>
                </c:pt>
                <c:pt idx="5192">
                  <c:v>5</c:v>
                </c:pt>
                <c:pt idx="5193">
                  <c:v>5</c:v>
                </c:pt>
                <c:pt idx="5194">
                  <c:v>4</c:v>
                </c:pt>
                <c:pt idx="5195">
                  <c:v>4</c:v>
                </c:pt>
                <c:pt idx="5196">
                  <c:v>3</c:v>
                </c:pt>
                <c:pt idx="5197">
                  <c:v>3</c:v>
                </c:pt>
                <c:pt idx="5198">
                  <c:v>2</c:v>
                </c:pt>
                <c:pt idx="5199">
                  <c:v>2</c:v>
                </c:pt>
                <c:pt idx="5200">
                  <c:v>1</c:v>
                </c:pt>
                <c:pt idx="5201">
                  <c:v>1</c:v>
                </c:pt>
                <c:pt idx="5202">
                  <c:v>0</c:v>
                </c:pt>
                <c:pt idx="5203">
                  <c:v>0</c:v>
                </c:pt>
                <c:pt idx="5204">
                  <c:v>0</c:v>
                </c:pt>
                <c:pt idx="5205">
                  <c:v>0</c:v>
                </c:pt>
                <c:pt idx="5206">
                  <c:v>0</c:v>
                </c:pt>
                <c:pt idx="5207">
                  <c:v>0</c:v>
                </c:pt>
                <c:pt idx="5208">
                  <c:v>0</c:v>
                </c:pt>
                <c:pt idx="5209">
                  <c:v>0</c:v>
                </c:pt>
                <c:pt idx="5210">
                  <c:v>0</c:v>
                </c:pt>
                <c:pt idx="5211">
                  <c:v>0</c:v>
                </c:pt>
                <c:pt idx="5212">
                  <c:v>0</c:v>
                </c:pt>
                <c:pt idx="5213">
                  <c:v>0</c:v>
                </c:pt>
                <c:pt idx="5214">
                  <c:v>0</c:v>
                </c:pt>
                <c:pt idx="5215">
                  <c:v>0</c:v>
                </c:pt>
                <c:pt idx="5216">
                  <c:v>0</c:v>
                </c:pt>
                <c:pt idx="5217">
                  <c:v>0</c:v>
                </c:pt>
                <c:pt idx="5218">
                  <c:v>0</c:v>
                </c:pt>
                <c:pt idx="5219">
                  <c:v>0</c:v>
                </c:pt>
                <c:pt idx="5220">
                  <c:v>0</c:v>
                </c:pt>
                <c:pt idx="5221">
                  <c:v>0</c:v>
                </c:pt>
                <c:pt idx="5222">
                  <c:v>0</c:v>
                </c:pt>
                <c:pt idx="5223">
                  <c:v>0</c:v>
                </c:pt>
                <c:pt idx="5224">
                  <c:v>0</c:v>
                </c:pt>
                <c:pt idx="5225">
                  <c:v>0</c:v>
                </c:pt>
                <c:pt idx="5226">
                  <c:v>0</c:v>
                </c:pt>
                <c:pt idx="5227">
                  <c:v>0</c:v>
                </c:pt>
                <c:pt idx="5228">
                  <c:v>0</c:v>
                </c:pt>
                <c:pt idx="5229">
                  <c:v>0</c:v>
                </c:pt>
                <c:pt idx="5230">
                  <c:v>0</c:v>
                </c:pt>
                <c:pt idx="5231">
                  <c:v>0</c:v>
                </c:pt>
                <c:pt idx="5232">
                  <c:v>0</c:v>
                </c:pt>
                <c:pt idx="5233">
                  <c:v>0</c:v>
                </c:pt>
                <c:pt idx="5234">
                  <c:v>0</c:v>
                </c:pt>
                <c:pt idx="5235">
                  <c:v>0</c:v>
                </c:pt>
                <c:pt idx="5236">
                  <c:v>0</c:v>
                </c:pt>
                <c:pt idx="5237">
                  <c:v>0</c:v>
                </c:pt>
                <c:pt idx="5238">
                  <c:v>0</c:v>
                </c:pt>
                <c:pt idx="5239">
                  <c:v>0</c:v>
                </c:pt>
                <c:pt idx="5240">
                  <c:v>0</c:v>
                </c:pt>
                <c:pt idx="5241">
                  <c:v>0</c:v>
                </c:pt>
                <c:pt idx="5242">
                  <c:v>0</c:v>
                </c:pt>
                <c:pt idx="5243">
                  <c:v>0</c:v>
                </c:pt>
                <c:pt idx="5244">
                  <c:v>0</c:v>
                </c:pt>
                <c:pt idx="5245">
                  <c:v>0</c:v>
                </c:pt>
                <c:pt idx="5246">
                  <c:v>0</c:v>
                </c:pt>
                <c:pt idx="5247">
                  <c:v>0</c:v>
                </c:pt>
                <c:pt idx="5248">
                  <c:v>0</c:v>
                </c:pt>
                <c:pt idx="5249">
                  <c:v>0</c:v>
                </c:pt>
                <c:pt idx="5250">
                  <c:v>0</c:v>
                </c:pt>
                <c:pt idx="5251">
                  <c:v>0</c:v>
                </c:pt>
                <c:pt idx="5252">
                  <c:v>0</c:v>
                </c:pt>
                <c:pt idx="5253">
                  <c:v>0</c:v>
                </c:pt>
                <c:pt idx="5254">
                  <c:v>0</c:v>
                </c:pt>
                <c:pt idx="5255">
                  <c:v>0</c:v>
                </c:pt>
                <c:pt idx="5256">
                  <c:v>0</c:v>
                </c:pt>
                <c:pt idx="5257">
                  <c:v>0</c:v>
                </c:pt>
                <c:pt idx="5258">
                  <c:v>0</c:v>
                </c:pt>
                <c:pt idx="5259">
                  <c:v>0</c:v>
                </c:pt>
                <c:pt idx="5260">
                  <c:v>0</c:v>
                </c:pt>
                <c:pt idx="5261">
                  <c:v>0</c:v>
                </c:pt>
                <c:pt idx="5262">
                  <c:v>0</c:v>
                </c:pt>
                <c:pt idx="5263">
                  <c:v>0</c:v>
                </c:pt>
                <c:pt idx="5264">
                  <c:v>0</c:v>
                </c:pt>
                <c:pt idx="5265">
                  <c:v>0</c:v>
                </c:pt>
                <c:pt idx="5266">
                  <c:v>0</c:v>
                </c:pt>
                <c:pt idx="5267">
                  <c:v>0</c:v>
                </c:pt>
                <c:pt idx="5268">
                  <c:v>0</c:v>
                </c:pt>
                <c:pt idx="5269">
                  <c:v>0</c:v>
                </c:pt>
                <c:pt idx="5270">
                  <c:v>0</c:v>
                </c:pt>
                <c:pt idx="5271">
                  <c:v>0</c:v>
                </c:pt>
                <c:pt idx="5272">
                  <c:v>0</c:v>
                </c:pt>
                <c:pt idx="5273">
                  <c:v>0</c:v>
                </c:pt>
                <c:pt idx="5274">
                  <c:v>0</c:v>
                </c:pt>
                <c:pt idx="5275">
                  <c:v>0</c:v>
                </c:pt>
                <c:pt idx="5276">
                  <c:v>0</c:v>
                </c:pt>
                <c:pt idx="5277">
                  <c:v>0</c:v>
                </c:pt>
                <c:pt idx="5278">
                  <c:v>0</c:v>
                </c:pt>
                <c:pt idx="5279">
                  <c:v>0</c:v>
                </c:pt>
                <c:pt idx="5280">
                  <c:v>0</c:v>
                </c:pt>
                <c:pt idx="5281">
                  <c:v>0</c:v>
                </c:pt>
                <c:pt idx="5282">
                  <c:v>0</c:v>
                </c:pt>
                <c:pt idx="5283">
                  <c:v>0</c:v>
                </c:pt>
                <c:pt idx="5284">
                  <c:v>0</c:v>
                </c:pt>
                <c:pt idx="5285">
                  <c:v>0</c:v>
                </c:pt>
                <c:pt idx="5286">
                  <c:v>0</c:v>
                </c:pt>
                <c:pt idx="5287">
                  <c:v>0</c:v>
                </c:pt>
                <c:pt idx="5288">
                  <c:v>0</c:v>
                </c:pt>
                <c:pt idx="5289">
                  <c:v>0</c:v>
                </c:pt>
                <c:pt idx="5290">
                  <c:v>0</c:v>
                </c:pt>
                <c:pt idx="5291">
                  <c:v>0</c:v>
                </c:pt>
                <c:pt idx="5292">
                  <c:v>0</c:v>
                </c:pt>
                <c:pt idx="5293">
                  <c:v>0</c:v>
                </c:pt>
                <c:pt idx="5294">
                  <c:v>0</c:v>
                </c:pt>
                <c:pt idx="5295">
                  <c:v>0</c:v>
                </c:pt>
                <c:pt idx="5296">
                  <c:v>0</c:v>
                </c:pt>
                <c:pt idx="5297">
                  <c:v>0</c:v>
                </c:pt>
                <c:pt idx="5298">
                  <c:v>0</c:v>
                </c:pt>
                <c:pt idx="5299">
                  <c:v>0</c:v>
                </c:pt>
                <c:pt idx="5300">
                  <c:v>0</c:v>
                </c:pt>
                <c:pt idx="5301">
                  <c:v>0</c:v>
                </c:pt>
                <c:pt idx="5302">
                  <c:v>0</c:v>
                </c:pt>
                <c:pt idx="5303">
                  <c:v>0</c:v>
                </c:pt>
                <c:pt idx="5304">
                  <c:v>0</c:v>
                </c:pt>
                <c:pt idx="5305">
                  <c:v>0</c:v>
                </c:pt>
                <c:pt idx="5306">
                  <c:v>0</c:v>
                </c:pt>
                <c:pt idx="5307">
                  <c:v>0</c:v>
                </c:pt>
                <c:pt idx="5308">
                  <c:v>0</c:v>
                </c:pt>
                <c:pt idx="5309">
                  <c:v>0</c:v>
                </c:pt>
                <c:pt idx="5310">
                  <c:v>0</c:v>
                </c:pt>
                <c:pt idx="5311">
                  <c:v>0</c:v>
                </c:pt>
                <c:pt idx="5312">
                  <c:v>0</c:v>
                </c:pt>
                <c:pt idx="5313">
                  <c:v>0</c:v>
                </c:pt>
                <c:pt idx="5314">
                  <c:v>0</c:v>
                </c:pt>
                <c:pt idx="5315">
                  <c:v>0</c:v>
                </c:pt>
                <c:pt idx="5316">
                  <c:v>0</c:v>
                </c:pt>
                <c:pt idx="5317">
                  <c:v>0</c:v>
                </c:pt>
                <c:pt idx="5318">
                  <c:v>0</c:v>
                </c:pt>
                <c:pt idx="5319">
                  <c:v>0</c:v>
                </c:pt>
                <c:pt idx="5320">
                  <c:v>0</c:v>
                </c:pt>
                <c:pt idx="5321">
                  <c:v>0</c:v>
                </c:pt>
                <c:pt idx="5322">
                  <c:v>0</c:v>
                </c:pt>
                <c:pt idx="5323">
                  <c:v>0</c:v>
                </c:pt>
                <c:pt idx="5324">
                  <c:v>0</c:v>
                </c:pt>
                <c:pt idx="5325">
                  <c:v>0</c:v>
                </c:pt>
                <c:pt idx="5326">
                  <c:v>0</c:v>
                </c:pt>
                <c:pt idx="5327">
                  <c:v>0</c:v>
                </c:pt>
                <c:pt idx="5328">
                  <c:v>0</c:v>
                </c:pt>
                <c:pt idx="5329">
                  <c:v>0</c:v>
                </c:pt>
                <c:pt idx="5330">
                  <c:v>0</c:v>
                </c:pt>
                <c:pt idx="5331">
                  <c:v>0</c:v>
                </c:pt>
                <c:pt idx="5332">
                  <c:v>0</c:v>
                </c:pt>
                <c:pt idx="5333">
                  <c:v>0</c:v>
                </c:pt>
                <c:pt idx="5334">
                  <c:v>0</c:v>
                </c:pt>
                <c:pt idx="5335">
                  <c:v>0</c:v>
                </c:pt>
                <c:pt idx="5336">
                  <c:v>0</c:v>
                </c:pt>
                <c:pt idx="5337">
                  <c:v>0</c:v>
                </c:pt>
                <c:pt idx="5338">
                  <c:v>0</c:v>
                </c:pt>
                <c:pt idx="5339">
                  <c:v>0</c:v>
                </c:pt>
                <c:pt idx="5340">
                  <c:v>0</c:v>
                </c:pt>
                <c:pt idx="5341">
                  <c:v>0</c:v>
                </c:pt>
                <c:pt idx="5342">
                  <c:v>0</c:v>
                </c:pt>
                <c:pt idx="5343">
                  <c:v>0</c:v>
                </c:pt>
                <c:pt idx="5344">
                  <c:v>0</c:v>
                </c:pt>
                <c:pt idx="5345">
                  <c:v>0</c:v>
                </c:pt>
                <c:pt idx="5346">
                  <c:v>0</c:v>
                </c:pt>
                <c:pt idx="5347">
                  <c:v>0</c:v>
                </c:pt>
                <c:pt idx="5348">
                  <c:v>0</c:v>
                </c:pt>
                <c:pt idx="5349">
                  <c:v>0</c:v>
                </c:pt>
                <c:pt idx="5350">
                  <c:v>0</c:v>
                </c:pt>
                <c:pt idx="5351">
                  <c:v>0</c:v>
                </c:pt>
                <c:pt idx="5352">
                  <c:v>0</c:v>
                </c:pt>
                <c:pt idx="5353">
                  <c:v>0</c:v>
                </c:pt>
                <c:pt idx="5354">
                  <c:v>0</c:v>
                </c:pt>
                <c:pt idx="5355">
                  <c:v>0</c:v>
                </c:pt>
                <c:pt idx="5356">
                  <c:v>0</c:v>
                </c:pt>
                <c:pt idx="5357">
                  <c:v>0</c:v>
                </c:pt>
                <c:pt idx="5358">
                  <c:v>0</c:v>
                </c:pt>
                <c:pt idx="5359">
                  <c:v>0</c:v>
                </c:pt>
                <c:pt idx="5360">
                  <c:v>0</c:v>
                </c:pt>
                <c:pt idx="5361">
                  <c:v>0</c:v>
                </c:pt>
                <c:pt idx="5362">
                  <c:v>0</c:v>
                </c:pt>
                <c:pt idx="5363">
                  <c:v>0</c:v>
                </c:pt>
                <c:pt idx="5364">
                  <c:v>0</c:v>
                </c:pt>
                <c:pt idx="5365">
                  <c:v>0</c:v>
                </c:pt>
                <c:pt idx="5366">
                  <c:v>0</c:v>
                </c:pt>
                <c:pt idx="5367">
                  <c:v>0</c:v>
                </c:pt>
                <c:pt idx="5368">
                  <c:v>0</c:v>
                </c:pt>
                <c:pt idx="5369">
                  <c:v>0</c:v>
                </c:pt>
                <c:pt idx="5370">
                  <c:v>0</c:v>
                </c:pt>
                <c:pt idx="5371">
                  <c:v>0</c:v>
                </c:pt>
                <c:pt idx="5372">
                  <c:v>0</c:v>
                </c:pt>
                <c:pt idx="5373">
                  <c:v>0</c:v>
                </c:pt>
                <c:pt idx="5374">
                  <c:v>0</c:v>
                </c:pt>
                <c:pt idx="5375">
                  <c:v>0</c:v>
                </c:pt>
                <c:pt idx="5376">
                  <c:v>0</c:v>
                </c:pt>
                <c:pt idx="5377">
                  <c:v>0</c:v>
                </c:pt>
                <c:pt idx="5378">
                  <c:v>1</c:v>
                </c:pt>
                <c:pt idx="5379">
                  <c:v>1</c:v>
                </c:pt>
                <c:pt idx="5380">
                  <c:v>1</c:v>
                </c:pt>
                <c:pt idx="5381">
                  <c:v>1</c:v>
                </c:pt>
                <c:pt idx="5382">
                  <c:v>1</c:v>
                </c:pt>
                <c:pt idx="5383">
                  <c:v>1</c:v>
                </c:pt>
                <c:pt idx="5384">
                  <c:v>1</c:v>
                </c:pt>
                <c:pt idx="5385">
                  <c:v>1</c:v>
                </c:pt>
                <c:pt idx="5386">
                  <c:v>2</c:v>
                </c:pt>
                <c:pt idx="5387">
                  <c:v>2</c:v>
                </c:pt>
                <c:pt idx="5388">
                  <c:v>2</c:v>
                </c:pt>
                <c:pt idx="5389">
                  <c:v>3</c:v>
                </c:pt>
                <c:pt idx="5390">
                  <c:v>3</c:v>
                </c:pt>
                <c:pt idx="5391">
                  <c:v>3</c:v>
                </c:pt>
                <c:pt idx="5392">
                  <c:v>4</c:v>
                </c:pt>
                <c:pt idx="5393">
                  <c:v>4</c:v>
                </c:pt>
                <c:pt idx="5394">
                  <c:v>4</c:v>
                </c:pt>
                <c:pt idx="5395">
                  <c:v>5</c:v>
                </c:pt>
                <c:pt idx="5396">
                  <c:v>5</c:v>
                </c:pt>
                <c:pt idx="5397">
                  <c:v>6</c:v>
                </c:pt>
                <c:pt idx="5398">
                  <c:v>6</c:v>
                </c:pt>
                <c:pt idx="5399">
                  <c:v>6</c:v>
                </c:pt>
                <c:pt idx="5400">
                  <c:v>7</c:v>
                </c:pt>
                <c:pt idx="5401">
                  <c:v>7</c:v>
                </c:pt>
                <c:pt idx="5402">
                  <c:v>7</c:v>
                </c:pt>
                <c:pt idx="5403">
                  <c:v>8</c:v>
                </c:pt>
                <c:pt idx="5404">
                  <c:v>8</c:v>
                </c:pt>
                <c:pt idx="5405">
                  <c:v>8</c:v>
                </c:pt>
                <c:pt idx="5406">
                  <c:v>9</c:v>
                </c:pt>
                <c:pt idx="5407">
                  <c:v>9</c:v>
                </c:pt>
                <c:pt idx="5408">
                  <c:v>9</c:v>
                </c:pt>
                <c:pt idx="5409">
                  <c:v>10</c:v>
                </c:pt>
                <c:pt idx="5410">
                  <c:v>10</c:v>
                </c:pt>
                <c:pt idx="5411">
                  <c:v>10</c:v>
                </c:pt>
                <c:pt idx="5412">
                  <c:v>11</c:v>
                </c:pt>
                <c:pt idx="5413">
                  <c:v>11</c:v>
                </c:pt>
                <c:pt idx="5414">
                  <c:v>12</c:v>
                </c:pt>
                <c:pt idx="5415">
                  <c:v>12</c:v>
                </c:pt>
                <c:pt idx="5416">
                  <c:v>12</c:v>
                </c:pt>
                <c:pt idx="5417">
                  <c:v>13</c:v>
                </c:pt>
                <c:pt idx="5418">
                  <c:v>13</c:v>
                </c:pt>
                <c:pt idx="5419">
                  <c:v>13</c:v>
                </c:pt>
                <c:pt idx="5420">
                  <c:v>14</c:v>
                </c:pt>
                <c:pt idx="5421">
                  <c:v>14</c:v>
                </c:pt>
                <c:pt idx="5422">
                  <c:v>15</c:v>
                </c:pt>
                <c:pt idx="5423">
                  <c:v>15</c:v>
                </c:pt>
                <c:pt idx="5424">
                  <c:v>15</c:v>
                </c:pt>
                <c:pt idx="5425">
                  <c:v>16</c:v>
                </c:pt>
                <c:pt idx="5426">
                  <c:v>16</c:v>
                </c:pt>
                <c:pt idx="5427">
                  <c:v>17</c:v>
                </c:pt>
                <c:pt idx="5428">
                  <c:v>17</c:v>
                </c:pt>
                <c:pt idx="5429">
                  <c:v>17</c:v>
                </c:pt>
                <c:pt idx="5430">
                  <c:v>17</c:v>
                </c:pt>
                <c:pt idx="5431">
                  <c:v>18</c:v>
                </c:pt>
                <c:pt idx="5432">
                  <c:v>18</c:v>
                </c:pt>
                <c:pt idx="5433">
                  <c:v>19</c:v>
                </c:pt>
                <c:pt idx="5434">
                  <c:v>19</c:v>
                </c:pt>
                <c:pt idx="5435">
                  <c:v>20</c:v>
                </c:pt>
                <c:pt idx="5436">
                  <c:v>20</c:v>
                </c:pt>
                <c:pt idx="5437">
                  <c:v>20</c:v>
                </c:pt>
                <c:pt idx="5438">
                  <c:v>21</c:v>
                </c:pt>
                <c:pt idx="5439">
                  <c:v>21</c:v>
                </c:pt>
                <c:pt idx="5440">
                  <c:v>21</c:v>
                </c:pt>
                <c:pt idx="5441">
                  <c:v>22</c:v>
                </c:pt>
                <c:pt idx="5442">
                  <c:v>22</c:v>
                </c:pt>
                <c:pt idx="5443">
                  <c:v>22</c:v>
                </c:pt>
                <c:pt idx="5444">
                  <c:v>23</c:v>
                </c:pt>
                <c:pt idx="5445">
                  <c:v>23</c:v>
                </c:pt>
                <c:pt idx="5446">
                  <c:v>24</c:v>
                </c:pt>
                <c:pt idx="5447">
                  <c:v>24</c:v>
                </c:pt>
                <c:pt idx="5448">
                  <c:v>24</c:v>
                </c:pt>
                <c:pt idx="5449">
                  <c:v>25</c:v>
                </c:pt>
                <c:pt idx="5450">
                  <c:v>25</c:v>
                </c:pt>
                <c:pt idx="5451">
                  <c:v>25</c:v>
                </c:pt>
                <c:pt idx="5452">
                  <c:v>26</c:v>
                </c:pt>
                <c:pt idx="5453">
                  <c:v>26</c:v>
                </c:pt>
                <c:pt idx="5454">
                  <c:v>26</c:v>
                </c:pt>
                <c:pt idx="5455">
                  <c:v>27</c:v>
                </c:pt>
                <c:pt idx="5456">
                  <c:v>27</c:v>
                </c:pt>
                <c:pt idx="5457">
                  <c:v>28</c:v>
                </c:pt>
                <c:pt idx="5458">
                  <c:v>28</c:v>
                </c:pt>
                <c:pt idx="5459">
                  <c:v>28</c:v>
                </c:pt>
                <c:pt idx="5460">
                  <c:v>29</c:v>
                </c:pt>
                <c:pt idx="5461">
                  <c:v>29</c:v>
                </c:pt>
                <c:pt idx="5462">
                  <c:v>30</c:v>
                </c:pt>
                <c:pt idx="5463">
                  <c:v>30</c:v>
                </c:pt>
                <c:pt idx="5464">
                  <c:v>31</c:v>
                </c:pt>
                <c:pt idx="5465">
                  <c:v>31</c:v>
                </c:pt>
                <c:pt idx="5466">
                  <c:v>32</c:v>
                </c:pt>
                <c:pt idx="5467">
                  <c:v>32</c:v>
                </c:pt>
                <c:pt idx="5468">
                  <c:v>33</c:v>
                </c:pt>
                <c:pt idx="5469">
                  <c:v>33</c:v>
                </c:pt>
                <c:pt idx="5470">
                  <c:v>34</c:v>
                </c:pt>
                <c:pt idx="5471">
                  <c:v>34</c:v>
                </c:pt>
                <c:pt idx="5472">
                  <c:v>35</c:v>
                </c:pt>
                <c:pt idx="5473">
                  <c:v>35</c:v>
                </c:pt>
                <c:pt idx="5474">
                  <c:v>36</c:v>
                </c:pt>
                <c:pt idx="5475">
                  <c:v>36</c:v>
                </c:pt>
                <c:pt idx="5476">
                  <c:v>37</c:v>
                </c:pt>
                <c:pt idx="5477">
                  <c:v>37</c:v>
                </c:pt>
                <c:pt idx="5478">
                  <c:v>37</c:v>
                </c:pt>
                <c:pt idx="5479">
                  <c:v>38</c:v>
                </c:pt>
                <c:pt idx="5480">
                  <c:v>39</c:v>
                </c:pt>
                <c:pt idx="5481">
                  <c:v>39</c:v>
                </c:pt>
                <c:pt idx="5482">
                  <c:v>39</c:v>
                </c:pt>
                <c:pt idx="5483">
                  <c:v>40</c:v>
                </c:pt>
                <c:pt idx="5484">
                  <c:v>40</c:v>
                </c:pt>
                <c:pt idx="5485">
                  <c:v>41</c:v>
                </c:pt>
                <c:pt idx="5486">
                  <c:v>41</c:v>
                </c:pt>
                <c:pt idx="5487">
                  <c:v>42</c:v>
                </c:pt>
                <c:pt idx="5488">
                  <c:v>42</c:v>
                </c:pt>
                <c:pt idx="5489">
                  <c:v>43</c:v>
                </c:pt>
                <c:pt idx="5490">
                  <c:v>43</c:v>
                </c:pt>
                <c:pt idx="5491">
                  <c:v>44</c:v>
                </c:pt>
                <c:pt idx="5492">
                  <c:v>44</c:v>
                </c:pt>
                <c:pt idx="5493">
                  <c:v>44</c:v>
                </c:pt>
                <c:pt idx="5494">
                  <c:v>45</c:v>
                </c:pt>
                <c:pt idx="5495">
                  <c:v>46</c:v>
                </c:pt>
                <c:pt idx="5496">
                  <c:v>46</c:v>
                </c:pt>
                <c:pt idx="5497">
                  <c:v>47</c:v>
                </c:pt>
                <c:pt idx="5498">
                  <c:v>47</c:v>
                </c:pt>
                <c:pt idx="5499">
                  <c:v>48</c:v>
                </c:pt>
                <c:pt idx="5500">
                  <c:v>48</c:v>
                </c:pt>
                <c:pt idx="5501">
                  <c:v>49</c:v>
                </c:pt>
                <c:pt idx="5502">
                  <c:v>49</c:v>
                </c:pt>
                <c:pt idx="5503">
                  <c:v>50</c:v>
                </c:pt>
                <c:pt idx="5504">
                  <c:v>50</c:v>
                </c:pt>
                <c:pt idx="5505">
                  <c:v>51</c:v>
                </c:pt>
                <c:pt idx="5506">
                  <c:v>52</c:v>
                </c:pt>
                <c:pt idx="5507">
                  <c:v>52</c:v>
                </c:pt>
                <c:pt idx="5508">
                  <c:v>53</c:v>
                </c:pt>
                <c:pt idx="5509">
                  <c:v>53</c:v>
                </c:pt>
                <c:pt idx="5510">
                  <c:v>54</c:v>
                </c:pt>
                <c:pt idx="5511">
                  <c:v>54</c:v>
                </c:pt>
                <c:pt idx="5512">
                  <c:v>55</c:v>
                </c:pt>
                <c:pt idx="5513">
                  <c:v>55</c:v>
                </c:pt>
                <c:pt idx="5514">
                  <c:v>56</c:v>
                </c:pt>
                <c:pt idx="5515">
                  <c:v>56</c:v>
                </c:pt>
                <c:pt idx="5516">
                  <c:v>56</c:v>
                </c:pt>
                <c:pt idx="5517">
                  <c:v>57</c:v>
                </c:pt>
                <c:pt idx="5518">
                  <c:v>57</c:v>
                </c:pt>
                <c:pt idx="5519">
                  <c:v>57</c:v>
                </c:pt>
                <c:pt idx="5520">
                  <c:v>58</c:v>
                </c:pt>
                <c:pt idx="5521">
                  <c:v>58</c:v>
                </c:pt>
                <c:pt idx="5522">
                  <c:v>58</c:v>
                </c:pt>
                <c:pt idx="5523">
                  <c:v>58</c:v>
                </c:pt>
                <c:pt idx="5524">
                  <c:v>59</c:v>
                </c:pt>
                <c:pt idx="5525">
                  <c:v>59</c:v>
                </c:pt>
                <c:pt idx="5526">
                  <c:v>59</c:v>
                </c:pt>
                <c:pt idx="5527">
                  <c:v>60</c:v>
                </c:pt>
                <c:pt idx="5528">
                  <c:v>61</c:v>
                </c:pt>
                <c:pt idx="5529">
                  <c:v>61</c:v>
                </c:pt>
                <c:pt idx="5530">
                  <c:v>62</c:v>
                </c:pt>
                <c:pt idx="5531">
                  <c:v>63</c:v>
                </c:pt>
                <c:pt idx="5532">
                  <c:v>63</c:v>
                </c:pt>
                <c:pt idx="5533">
                  <c:v>64</c:v>
                </c:pt>
                <c:pt idx="5534">
                  <c:v>64</c:v>
                </c:pt>
                <c:pt idx="5535">
                  <c:v>65</c:v>
                </c:pt>
                <c:pt idx="5536">
                  <c:v>66</c:v>
                </c:pt>
                <c:pt idx="5537">
                  <c:v>66</c:v>
                </c:pt>
                <c:pt idx="5538">
                  <c:v>67</c:v>
                </c:pt>
                <c:pt idx="5539">
                  <c:v>68</c:v>
                </c:pt>
                <c:pt idx="5540">
                  <c:v>68</c:v>
                </c:pt>
                <c:pt idx="5541">
                  <c:v>69</c:v>
                </c:pt>
                <c:pt idx="5542">
                  <c:v>70</c:v>
                </c:pt>
                <c:pt idx="5543">
                  <c:v>70</c:v>
                </c:pt>
                <c:pt idx="5544">
                  <c:v>71</c:v>
                </c:pt>
                <c:pt idx="5545">
                  <c:v>71</c:v>
                </c:pt>
                <c:pt idx="5546">
                  <c:v>71</c:v>
                </c:pt>
                <c:pt idx="5547">
                  <c:v>72</c:v>
                </c:pt>
                <c:pt idx="5548">
                  <c:v>72</c:v>
                </c:pt>
                <c:pt idx="5549">
                  <c:v>72</c:v>
                </c:pt>
                <c:pt idx="5550">
                  <c:v>72</c:v>
                </c:pt>
                <c:pt idx="5551">
                  <c:v>72</c:v>
                </c:pt>
                <c:pt idx="5552">
                  <c:v>73</c:v>
                </c:pt>
                <c:pt idx="5553">
                  <c:v>73</c:v>
                </c:pt>
                <c:pt idx="5554">
                  <c:v>73</c:v>
                </c:pt>
                <c:pt idx="5555">
                  <c:v>73</c:v>
                </c:pt>
                <c:pt idx="5556">
                  <c:v>73</c:v>
                </c:pt>
                <c:pt idx="5557">
                  <c:v>73</c:v>
                </c:pt>
                <c:pt idx="5558">
                  <c:v>73</c:v>
                </c:pt>
                <c:pt idx="5559">
                  <c:v>73</c:v>
                </c:pt>
                <c:pt idx="5560">
                  <c:v>73</c:v>
                </c:pt>
                <c:pt idx="5561">
                  <c:v>73</c:v>
                </c:pt>
                <c:pt idx="5562">
                  <c:v>73</c:v>
                </c:pt>
                <c:pt idx="5563">
                  <c:v>73</c:v>
                </c:pt>
                <c:pt idx="5564">
                  <c:v>73</c:v>
                </c:pt>
                <c:pt idx="5565">
                  <c:v>73</c:v>
                </c:pt>
                <c:pt idx="5566">
                  <c:v>74</c:v>
                </c:pt>
                <c:pt idx="5567">
                  <c:v>74</c:v>
                </c:pt>
                <c:pt idx="5568">
                  <c:v>74</c:v>
                </c:pt>
                <c:pt idx="5569">
                  <c:v>74</c:v>
                </c:pt>
                <c:pt idx="5570">
                  <c:v>74</c:v>
                </c:pt>
                <c:pt idx="5571">
                  <c:v>74</c:v>
                </c:pt>
                <c:pt idx="5572">
                  <c:v>74</c:v>
                </c:pt>
                <c:pt idx="5573">
                  <c:v>74</c:v>
                </c:pt>
                <c:pt idx="5574">
                  <c:v>74</c:v>
                </c:pt>
                <c:pt idx="5575">
                  <c:v>74</c:v>
                </c:pt>
                <c:pt idx="5576">
                  <c:v>74</c:v>
                </c:pt>
                <c:pt idx="5577">
                  <c:v>75</c:v>
                </c:pt>
                <c:pt idx="5578">
                  <c:v>75</c:v>
                </c:pt>
                <c:pt idx="5579">
                  <c:v>75</c:v>
                </c:pt>
                <c:pt idx="5580">
                  <c:v>75</c:v>
                </c:pt>
                <c:pt idx="5581">
                  <c:v>75</c:v>
                </c:pt>
                <c:pt idx="5582">
                  <c:v>75</c:v>
                </c:pt>
                <c:pt idx="5583">
                  <c:v>75</c:v>
                </c:pt>
                <c:pt idx="5584">
                  <c:v>75</c:v>
                </c:pt>
                <c:pt idx="5585">
                  <c:v>76</c:v>
                </c:pt>
                <c:pt idx="5586">
                  <c:v>76</c:v>
                </c:pt>
                <c:pt idx="5587">
                  <c:v>76</c:v>
                </c:pt>
                <c:pt idx="5588">
                  <c:v>76</c:v>
                </c:pt>
                <c:pt idx="5589">
                  <c:v>76</c:v>
                </c:pt>
                <c:pt idx="5590">
                  <c:v>76</c:v>
                </c:pt>
                <c:pt idx="5591">
                  <c:v>76</c:v>
                </c:pt>
                <c:pt idx="5592">
                  <c:v>76</c:v>
                </c:pt>
                <c:pt idx="5593">
                  <c:v>77</c:v>
                </c:pt>
                <c:pt idx="5594">
                  <c:v>77</c:v>
                </c:pt>
                <c:pt idx="5595">
                  <c:v>77</c:v>
                </c:pt>
                <c:pt idx="5596">
                  <c:v>77</c:v>
                </c:pt>
                <c:pt idx="5597">
                  <c:v>77</c:v>
                </c:pt>
                <c:pt idx="5598">
                  <c:v>77</c:v>
                </c:pt>
                <c:pt idx="5599">
                  <c:v>77</c:v>
                </c:pt>
                <c:pt idx="5600">
                  <c:v>77</c:v>
                </c:pt>
                <c:pt idx="5601">
                  <c:v>77</c:v>
                </c:pt>
                <c:pt idx="5602">
                  <c:v>77</c:v>
                </c:pt>
                <c:pt idx="5603">
                  <c:v>77</c:v>
                </c:pt>
                <c:pt idx="5604">
                  <c:v>77</c:v>
                </c:pt>
                <c:pt idx="5605">
                  <c:v>77</c:v>
                </c:pt>
                <c:pt idx="5606">
                  <c:v>77</c:v>
                </c:pt>
                <c:pt idx="5607">
                  <c:v>77</c:v>
                </c:pt>
                <c:pt idx="5608">
                  <c:v>77</c:v>
                </c:pt>
                <c:pt idx="5609">
                  <c:v>77</c:v>
                </c:pt>
                <c:pt idx="5610">
                  <c:v>76</c:v>
                </c:pt>
                <c:pt idx="5611">
                  <c:v>77</c:v>
                </c:pt>
                <c:pt idx="5612">
                  <c:v>76</c:v>
                </c:pt>
                <c:pt idx="5613">
                  <c:v>76</c:v>
                </c:pt>
                <c:pt idx="5614">
                  <c:v>76</c:v>
                </c:pt>
                <c:pt idx="5615">
                  <c:v>76</c:v>
                </c:pt>
                <c:pt idx="5616">
                  <c:v>76</c:v>
                </c:pt>
                <c:pt idx="5617">
                  <c:v>76</c:v>
                </c:pt>
                <c:pt idx="5618">
                  <c:v>76</c:v>
                </c:pt>
                <c:pt idx="5619">
                  <c:v>76</c:v>
                </c:pt>
                <c:pt idx="5620">
                  <c:v>76</c:v>
                </c:pt>
                <c:pt idx="5621">
                  <c:v>76</c:v>
                </c:pt>
                <c:pt idx="5622">
                  <c:v>76</c:v>
                </c:pt>
                <c:pt idx="5623">
                  <c:v>76</c:v>
                </c:pt>
                <c:pt idx="5624">
                  <c:v>76</c:v>
                </c:pt>
                <c:pt idx="5625">
                  <c:v>76</c:v>
                </c:pt>
                <c:pt idx="5626">
                  <c:v>76</c:v>
                </c:pt>
                <c:pt idx="5627">
                  <c:v>76</c:v>
                </c:pt>
                <c:pt idx="5628">
                  <c:v>76</c:v>
                </c:pt>
                <c:pt idx="5629">
                  <c:v>76</c:v>
                </c:pt>
                <c:pt idx="5630">
                  <c:v>76</c:v>
                </c:pt>
                <c:pt idx="5631">
                  <c:v>76</c:v>
                </c:pt>
                <c:pt idx="5632">
                  <c:v>76</c:v>
                </c:pt>
                <c:pt idx="5633">
                  <c:v>76</c:v>
                </c:pt>
                <c:pt idx="5634">
                  <c:v>76</c:v>
                </c:pt>
                <c:pt idx="5635">
                  <c:v>76</c:v>
                </c:pt>
                <c:pt idx="5636">
                  <c:v>76</c:v>
                </c:pt>
                <c:pt idx="5637">
                  <c:v>76</c:v>
                </c:pt>
                <c:pt idx="5638">
                  <c:v>76</c:v>
                </c:pt>
                <c:pt idx="5639">
                  <c:v>76</c:v>
                </c:pt>
                <c:pt idx="5640">
                  <c:v>76</c:v>
                </c:pt>
                <c:pt idx="5641">
                  <c:v>76</c:v>
                </c:pt>
                <c:pt idx="5642">
                  <c:v>76</c:v>
                </c:pt>
                <c:pt idx="5643">
                  <c:v>76</c:v>
                </c:pt>
                <c:pt idx="5644">
                  <c:v>76</c:v>
                </c:pt>
                <c:pt idx="5645">
                  <c:v>75</c:v>
                </c:pt>
                <c:pt idx="5646">
                  <c:v>75</c:v>
                </c:pt>
                <c:pt idx="5647">
                  <c:v>76</c:v>
                </c:pt>
                <c:pt idx="5648">
                  <c:v>75</c:v>
                </c:pt>
                <c:pt idx="5649">
                  <c:v>75</c:v>
                </c:pt>
                <c:pt idx="5650">
                  <c:v>75</c:v>
                </c:pt>
                <c:pt idx="5651">
                  <c:v>75</c:v>
                </c:pt>
                <c:pt idx="5652">
                  <c:v>75</c:v>
                </c:pt>
                <c:pt idx="5653">
                  <c:v>75</c:v>
                </c:pt>
                <c:pt idx="5654">
                  <c:v>75</c:v>
                </c:pt>
                <c:pt idx="5655">
                  <c:v>75</c:v>
                </c:pt>
                <c:pt idx="5656">
                  <c:v>75</c:v>
                </c:pt>
                <c:pt idx="5657">
                  <c:v>75</c:v>
                </c:pt>
                <c:pt idx="5658">
                  <c:v>75</c:v>
                </c:pt>
                <c:pt idx="5659">
                  <c:v>75</c:v>
                </c:pt>
                <c:pt idx="5660">
                  <c:v>75</c:v>
                </c:pt>
                <c:pt idx="5661">
                  <c:v>75</c:v>
                </c:pt>
                <c:pt idx="5662">
                  <c:v>74</c:v>
                </c:pt>
                <c:pt idx="5663">
                  <c:v>74</c:v>
                </c:pt>
                <c:pt idx="5664">
                  <c:v>74</c:v>
                </c:pt>
                <c:pt idx="5665">
                  <c:v>74</c:v>
                </c:pt>
                <c:pt idx="5666">
                  <c:v>74</c:v>
                </c:pt>
                <c:pt idx="5667">
                  <c:v>74</c:v>
                </c:pt>
                <c:pt idx="5668">
                  <c:v>74</c:v>
                </c:pt>
                <c:pt idx="5669">
                  <c:v>74</c:v>
                </c:pt>
                <c:pt idx="5670">
                  <c:v>74</c:v>
                </c:pt>
                <c:pt idx="5671">
                  <c:v>74</c:v>
                </c:pt>
                <c:pt idx="5672">
                  <c:v>74</c:v>
                </c:pt>
                <c:pt idx="5673">
                  <c:v>73</c:v>
                </c:pt>
                <c:pt idx="5674">
                  <c:v>73</c:v>
                </c:pt>
                <c:pt idx="5675">
                  <c:v>73</c:v>
                </c:pt>
                <c:pt idx="5676">
                  <c:v>73</c:v>
                </c:pt>
                <c:pt idx="5677">
                  <c:v>73</c:v>
                </c:pt>
                <c:pt idx="5678">
                  <c:v>73</c:v>
                </c:pt>
                <c:pt idx="5679">
                  <c:v>73</c:v>
                </c:pt>
                <c:pt idx="5680">
                  <c:v>73</c:v>
                </c:pt>
                <c:pt idx="5681">
                  <c:v>73</c:v>
                </c:pt>
                <c:pt idx="5682">
                  <c:v>73</c:v>
                </c:pt>
                <c:pt idx="5683">
                  <c:v>73</c:v>
                </c:pt>
                <c:pt idx="5684">
                  <c:v>73</c:v>
                </c:pt>
                <c:pt idx="5685">
                  <c:v>73</c:v>
                </c:pt>
                <c:pt idx="5686">
                  <c:v>72</c:v>
                </c:pt>
                <c:pt idx="5687">
                  <c:v>72</c:v>
                </c:pt>
                <c:pt idx="5688">
                  <c:v>72</c:v>
                </c:pt>
                <c:pt idx="5689">
                  <c:v>72</c:v>
                </c:pt>
                <c:pt idx="5690">
                  <c:v>72</c:v>
                </c:pt>
                <c:pt idx="5691">
                  <c:v>72</c:v>
                </c:pt>
                <c:pt idx="5692">
                  <c:v>72</c:v>
                </c:pt>
                <c:pt idx="5693">
                  <c:v>72</c:v>
                </c:pt>
                <c:pt idx="5694">
                  <c:v>72</c:v>
                </c:pt>
                <c:pt idx="5695">
                  <c:v>72</c:v>
                </c:pt>
                <c:pt idx="5696">
                  <c:v>72</c:v>
                </c:pt>
                <c:pt idx="5697">
                  <c:v>72</c:v>
                </c:pt>
                <c:pt idx="5698">
                  <c:v>72</c:v>
                </c:pt>
                <c:pt idx="5699">
                  <c:v>72</c:v>
                </c:pt>
                <c:pt idx="5700">
                  <c:v>72</c:v>
                </c:pt>
                <c:pt idx="5701">
                  <c:v>72</c:v>
                </c:pt>
                <c:pt idx="5702">
                  <c:v>72</c:v>
                </c:pt>
                <c:pt idx="5703">
                  <c:v>72</c:v>
                </c:pt>
                <c:pt idx="5704">
                  <c:v>72</c:v>
                </c:pt>
                <c:pt idx="5705">
                  <c:v>72</c:v>
                </c:pt>
                <c:pt idx="5706">
                  <c:v>72</c:v>
                </c:pt>
                <c:pt idx="5707">
                  <c:v>72</c:v>
                </c:pt>
                <c:pt idx="5708">
                  <c:v>72</c:v>
                </c:pt>
                <c:pt idx="5709">
                  <c:v>72</c:v>
                </c:pt>
                <c:pt idx="5710">
                  <c:v>73</c:v>
                </c:pt>
                <c:pt idx="5711">
                  <c:v>73</c:v>
                </c:pt>
                <c:pt idx="5712">
                  <c:v>73</c:v>
                </c:pt>
                <c:pt idx="5713">
                  <c:v>73</c:v>
                </c:pt>
                <c:pt idx="5714">
                  <c:v>73</c:v>
                </c:pt>
                <c:pt idx="5715">
                  <c:v>73</c:v>
                </c:pt>
                <c:pt idx="5716">
                  <c:v>73</c:v>
                </c:pt>
                <c:pt idx="5717">
                  <c:v>73</c:v>
                </c:pt>
                <c:pt idx="5718">
                  <c:v>73</c:v>
                </c:pt>
                <c:pt idx="5719">
                  <c:v>73</c:v>
                </c:pt>
                <c:pt idx="5720">
                  <c:v>74</c:v>
                </c:pt>
                <c:pt idx="5721">
                  <c:v>74</c:v>
                </c:pt>
                <c:pt idx="5722">
                  <c:v>74</c:v>
                </c:pt>
                <c:pt idx="5723">
                  <c:v>74</c:v>
                </c:pt>
                <c:pt idx="5724">
                  <c:v>74</c:v>
                </c:pt>
                <c:pt idx="5725">
                  <c:v>74</c:v>
                </c:pt>
                <c:pt idx="5726">
                  <c:v>74</c:v>
                </c:pt>
                <c:pt idx="5727">
                  <c:v>74</c:v>
                </c:pt>
                <c:pt idx="5728">
                  <c:v>74</c:v>
                </c:pt>
                <c:pt idx="5729">
                  <c:v>75</c:v>
                </c:pt>
                <c:pt idx="5730">
                  <c:v>75</c:v>
                </c:pt>
                <c:pt idx="5731">
                  <c:v>75</c:v>
                </c:pt>
                <c:pt idx="5732">
                  <c:v>75</c:v>
                </c:pt>
                <c:pt idx="5733">
                  <c:v>75</c:v>
                </c:pt>
                <c:pt idx="5734">
                  <c:v>75</c:v>
                </c:pt>
                <c:pt idx="5735">
                  <c:v>75</c:v>
                </c:pt>
                <c:pt idx="5736">
                  <c:v>75</c:v>
                </c:pt>
                <c:pt idx="5737">
                  <c:v>75</c:v>
                </c:pt>
                <c:pt idx="5738">
                  <c:v>76</c:v>
                </c:pt>
                <c:pt idx="5739">
                  <c:v>76</c:v>
                </c:pt>
                <c:pt idx="5740">
                  <c:v>76</c:v>
                </c:pt>
                <c:pt idx="5741">
                  <c:v>76</c:v>
                </c:pt>
                <c:pt idx="5742">
                  <c:v>76</c:v>
                </c:pt>
                <c:pt idx="5743">
                  <c:v>76</c:v>
                </c:pt>
                <c:pt idx="5744">
                  <c:v>75</c:v>
                </c:pt>
                <c:pt idx="5745">
                  <c:v>76</c:v>
                </c:pt>
                <c:pt idx="5746">
                  <c:v>76</c:v>
                </c:pt>
                <c:pt idx="5747">
                  <c:v>76</c:v>
                </c:pt>
                <c:pt idx="5748">
                  <c:v>76</c:v>
                </c:pt>
                <c:pt idx="5749">
                  <c:v>76</c:v>
                </c:pt>
                <c:pt idx="5750">
                  <c:v>76</c:v>
                </c:pt>
                <c:pt idx="5751">
                  <c:v>76</c:v>
                </c:pt>
                <c:pt idx="5752">
                  <c:v>76</c:v>
                </c:pt>
                <c:pt idx="5753">
                  <c:v>76</c:v>
                </c:pt>
                <c:pt idx="5754">
                  <c:v>76</c:v>
                </c:pt>
                <c:pt idx="5755">
                  <c:v>76</c:v>
                </c:pt>
                <c:pt idx="5756">
                  <c:v>76</c:v>
                </c:pt>
                <c:pt idx="5757">
                  <c:v>75</c:v>
                </c:pt>
                <c:pt idx="5758">
                  <c:v>76</c:v>
                </c:pt>
                <c:pt idx="5759">
                  <c:v>76</c:v>
                </c:pt>
                <c:pt idx="5760">
                  <c:v>76</c:v>
                </c:pt>
                <c:pt idx="5761">
                  <c:v>76</c:v>
                </c:pt>
                <c:pt idx="5762">
                  <c:v>76</c:v>
                </c:pt>
                <c:pt idx="5763">
                  <c:v>76</c:v>
                </c:pt>
                <c:pt idx="5764">
                  <c:v>76</c:v>
                </c:pt>
                <c:pt idx="5765">
                  <c:v>76</c:v>
                </c:pt>
                <c:pt idx="5766">
                  <c:v>76</c:v>
                </c:pt>
                <c:pt idx="5767">
                  <c:v>76</c:v>
                </c:pt>
                <c:pt idx="5768">
                  <c:v>76</c:v>
                </c:pt>
                <c:pt idx="5769">
                  <c:v>76</c:v>
                </c:pt>
                <c:pt idx="5770">
                  <c:v>76</c:v>
                </c:pt>
                <c:pt idx="5771">
                  <c:v>76</c:v>
                </c:pt>
                <c:pt idx="5772">
                  <c:v>75</c:v>
                </c:pt>
                <c:pt idx="5773">
                  <c:v>76</c:v>
                </c:pt>
                <c:pt idx="5774">
                  <c:v>75</c:v>
                </c:pt>
                <c:pt idx="5775">
                  <c:v>76</c:v>
                </c:pt>
                <c:pt idx="5776">
                  <c:v>76</c:v>
                </c:pt>
                <c:pt idx="5777">
                  <c:v>76</c:v>
                </c:pt>
                <c:pt idx="5778">
                  <c:v>76</c:v>
                </c:pt>
                <c:pt idx="5779">
                  <c:v>75</c:v>
                </c:pt>
                <c:pt idx="5780">
                  <c:v>76</c:v>
                </c:pt>
                <c:pt idx="5781">
                  <c:v>76</c:v>
                </c:pt>
                <c:pt idx="5782">
                  <c:v>76</c:v>
                </c:pt>
                <c:pt idx="5783">
                  <c:v>76</c:v>
                </c:pt>
                <c:pt idx="5784">
                  <c:v>76</c:v>
                </c:pt>
                <c:pt idx="5785">
                  <c:v>76</c:v>
                </c:pt>
                <c:pt idx="5786">
                  <c:v>76</c:v>
                </c:pt>
                <c:pt idx="5787">
                  <c:v>77</c:v>
                </c:pt>
                <c:pt idx="5788">
                  <c:v>77</c:v>
                </c:pt>
                <c:pt idx="5789">
                  <c:v>77</c:v>
                </c:pt>
                <c:pt idx="5790">
                  <c:v>77</c:v>
                </c:pt>
                <c:pt idx="5791">
                  <c:v>77</c:v>
                </c:pt>
                <c:pt idx="5792">
                  <c:v>78</c:v>
                </c:pt>
                <c:pt idx="5793">
                  <c:v>78</c:v>
                </c:pt>
                <c:pt idx="5794">
                  <c:v>79</c:v>
                </c:pt>
                <c:pt idx="5795">
                  <c:v>79</c:v>
                </c:pt>
                <c:pt idx="5796">
                  <c:v>79</c:v>
                </c:pt>
                <c:pt idx="5797">
                  <c:v>80</c:v>
                </c:pt>
                <c:pt idx="5798">
                  <c:v>80</c:v>
                </c:pt>
                <c:pt idx="5799">
                  <c:v>81</c:v>
                </c:pt>
                <c:pt idx="5800">
                  <c:v>82</c:v>
                </c:pt>
                <c:pt idx="5801">
                  <c:v>82</c:v>
                </c:pt>
                <c:pt idx="5802">
                  <c:v>82</c:v>
                </c:pt>
                <c:pt idx="5803">
                  <c:v>83</c:v>
                </c:pt>
                <c:pt idx="5804">
                  <c:v>83</c:v>
                </c:pt>
                <c:pt idx="5805">
                  <c:v>84</c:v>
                </c:pt>
                <c:pt idx="5806">
                  <c:v>84</c:v>
                </c:pt>
                <c:pt idx="5807">
                  <c:v>85</c:v>
                </c:pt>
                <c:pt idx="5808">
                  <c:v>85</c:v>
                </c:pt>
                <c:pt idx="5809">
                  <c:v>86</c:v>
                </c:pt>
                <c:pt idx="5810">
                  <c:v>86</c:v>
                </c:pt>
                <c:pt idx="5811">
                  <c:v>87</c:v>
                </c:pt>
                <c:pt idx="5812">
                  <c:v>87</c:v>
                </c:pt>
                <c:pt idx="5813">
                  <c:v>88</c:v>
                </c:pt>
                <c:pt idx="5814">
                  <c:v>88</c:v>
                </c:pt>
                <c:pt idx="5815">
                  <c:v>88</c:v>
                </c:pt>
                <c:pt idx="5816">
                  <c:v>89</c:v>
                </c:pt>
                <c:pt idx="5817">
                  <c:v>89</c:v>
                </c:pt>
                <c:pt idx="5818">
                  <c:v>90</c:v>
                </c:pt>
                <c:pt idx="5819">
                  <c:v>90</c:v>
                </c:pt>
                <c:pt idx="5820">
                  <c:v>90</c:v>
                </c:pt>
                <c:pt idx="5821">
                  <c:v>91</c:v>
                </c:pt>
                <c:pt idx="5822">
                  <c:v>91</c:v>
                </c:pt>
                <c:pt idx="5823">
                  <c:v>91</c:v>
                </c:pt>
                <c:pt idx="5824">
                  <c:v>92</c:v>
                </c:pt>
                <c:pt idx="5825">
                  <c:v>92</c:v>
                </c:pt>
                <c:pt idx="5826">
                  <c:v>92</c:v>
                </c:pt>
                <c:pt idx="5827">
                  <c:v>93</c:v>
                </c:pt>
                <c:pt idx="5828">
                  <c:v>93</c:v>
                </c:pt>
                <c:pt idx="5829">
                  <c:v>94</c:v>
                </c:pt>
                <c:pt idx="5830">
                  <c:v>94</c:v>
                </c:pt>
                <c:pt idx="5831">
                  <c:v>94</c:v>
                </c:pt>
                <c:pt idx="5832">
                  <c:v>94</c:v>
                </c:pt>
                <c:pt idx="5833">
                  <c:v>95</c:v>
                </c:pt>
                <c:pt idx="5834">
                  <c:v>95</c:v>
                </c:pt>
                <c:pt idx="5835">
                  <c:v>95</c:v>
                </c:pt>
                <c:pt idx="5836">
                  <c:v>95</c:v>
                </c:pt>
                <c:pt idx="5837">
                  <c:v>95</c:v>
                </c:pt>
                <c:pt idx="5838">
                  <c:v>95</c:v>
                </c:pt>
                <c:pt idx="5839">
                  <c:v>95</c:v>
                </c:pt>
                <c:pt idx="5840">
                  <c:v>95</c:v>
                </c:pt>
                <c:pt idx="5841">
                  <c:v>95</c:v>
                </c:pt>
                <c:pt idx="5842">
                  <c:v>96</c:v>
                </c:pt>
                <c:pt idx="5843">
                  <c:v>96</c:v>
                </c:pt>
                <c:pt idx="5844">
                  <c:v>96</c:v>
                </c:pt>
                <c:pt idx="5845">
                  <c:v>96</c:v>
                </c:pt>
                <c:pt idx="5846">
                  <c:v>96</c:v>
                </c:pt>
                <c:pt idx="5847">
                  <c:v>96</c:v>
                </c:pt>
                <c:pt idx="5848">
                  <c:v>96</c:v>
                </c:pt>
                <c:pt idx="5849">
                  <c:v>96</c:v>
                </c:pt>
                <c:pt idx="5850">
                  <c:v>96</c:v>
                </c:pt>
                <c:pt idx="5851">
                  <c:v>96</c:v>
                </c:pt>
                <c:pt idx="5852">
                  <c:v>96</c:v>
                </c:pt>
                <c:pt idx="5853">
                  <c:v>96</c:v>
                </c:pt>
                <c:pt idx="5854">
                  <c:v>96</c:v>
                </c:pt>
                <c:pt idx="5855">
                  <c:v>96</c:v>
                </c:pt>
                <c:pt idx="5856">
                  <c:v>96</c:v>
                </c:pt>
                <c:pt idx="5857">
                  <c:v>96</c:v>
                </c:pt>
                <c:pt idx="5858">
                  <c:v>96</c:v>
                </c:pt>
                <c:pt idx="5859">
                  <c:v>96</c:v>
                </c:pt>
                <c:pt idx="5860">
                  <c:v>96</c:v>
                </c:pt>
                <c:pt idx="5861">
                  <c:v>96</c:v>
                </c:pt>
                <c:pt idx="5862">
                  <c:v>96</c:v>
                </c:pt>
                <c:pt idx="5863">
                  <c:v>96</c:v>
                </c:pt>
                <c:pt idx="5864">
                  <c:v>96</c:v>
                </c:pt>
                <c:pt idx="5865">
                  <c:v>96</c:v>
                </c:pt>
                <c:pt idx="5866">
                  <c:v>96</c:v>
                </c:pt>
                <c:pt idx="5867">
                  <c:v>96</c:v>
                </c:pt>
                <c:pt idx="5868">
                  <c:v>96</c:v>
                </c:pt>
                <c:pt idx="5869">
                  <c:v>96</c:v>
                </c:pt>
                <c:pt idx="5870">
                  <c:v>96</c:v>
                </c:pt>
                <c:pt idx="5871">
                  <c:v>96</c:v>
                </c:pt>
                <c:pt idx="5872">
                  <c:v>96</c:v>
                </c:pt>
                <c:pt idx="5873">
                  <c:v>96</c:v>
                </c:pt>
                <c:pt idx="5874">
                  <c:v>96</c:v>
                </c:pt>
                <c:pt idx="5875">
                  <c:v>96</c:v>
                </c:pt>
                <c:pt idx="5876">
                  <c:v>96</c:v>
                </c:pt>
                <c:pt idx="5877">
                  <c:v>96</c:v>
                </c:pt>
                <c:pt idx="5878">
                  <c:v>96</c:v>
                </c:pt>
                <c:pt idx="5879">
                  <c:v>96</c:v>
                </c:pt>
                <c:pt idx="5880">
                  <c:v>96</c:v>
                </c:pt>
                <c:pt idx="5881">
                  <c:v>96</c:v>
                </c:pt>
                <c:pt idx="5882">
                  <c:v>96</c:v>
                </c:pt>
                <c:pt idx="5883">
                  <c:v>96</c:v>
                </c:pt>
                <c:pt idx="5884">
                  <c:v>96</c:v>
                </c:pt>
                <c:pt idx="5885">
                  <c:v>96</c:v>
                </c:pt>
                <c:pt idx="5886">
                  <c:v>96</c:v>
                </c:pt>
                <c:pt idx="5887">
                  <c:v>96</c:v>
                </c:pt>
                <c:pt idx="5888">
                  <c:v>96</c:v>
                </c:pt>
                <c:pt idx="5889">
                  <c:v>96</c:v>
                </c:pt>
                <c:pt idx="5890">
                  <c:v>96</c:v>
                </c:pt>
                <c:pt idx="5891">
                  <c:v>96</c:v>
                </c:pt>
                <c:pt idx="5892">
                  <c:v>96</c:v>
                </c:pt>
                <c:pt idx="5893">
                  <c:v>96</c:v>
                </c:pt>
                <c:pt idx="5894">
                  <c:v>96</c:v>
                </c:pt>
                <c:pt idx="5895">
                  <c:v>96</c:v>
                </c:pt>
                <c:pt idx="5896">
                  <c:v>96</c:v>
                </c:pt>
                <c:pt idx="5897">
                  <c:v>96</c:v>
                </c:pt>
                <c:pt idx="5898">
                  <c:v>96</c:v>
                </c:pt>
                <c:pt idx="5899">
                  <c:v>96</c:v>
                </c:pt>
                <c:pt idx="5900">
                  <c:v>96</c:v>
                </c:pt>
                <c:pt idx="5901">
                  <c:v>96</c:v>
                </c:pt>
                <c:pt idx="5902">
                  <c:v>96</c:v>
                </c:pt>
                <c:pt idx="5903">
                  <c:v>96</c:v>
                </c:pt>
                <c:pt idx="5904">
                  <c:v>96</c:v>
                </c:pt>
                <c:pt idx="5905">
                  <c:v>96</c:v>
                </c:pt>
                <c:pt idx="5906">
                  <c:v>96</c:v>
                </c:pt>
                <c:pt idx="5907">
                  <c:v>96</c:v>
                </c:pt>
                <c:pt idx="5908">
                  <c:v>96</c:v>
                </c:pt>
                <c:pt idx="5909">
                  <c:v>96</c:v>
                </c:pt>
                <c:pt idx="5910">
                  <c:v>96</c:v>
                </c:pt>
                <c:pt idx="5911">
                  <c:v>96</c:v>
                </c:pt>
                <c:pt idx="5912">
                  <c:v>96</c:v>
                </c:pt>
                <c:pt idx="5913">
                  <c:v>96</c:v>
                </c:pt>
                <c:pt idx="5914">
                  <c:v>96</c:v>
                </c:pt>
                <c:pt idx="5915">
                  <c:v>96</c:v>
                </c:pt>
                <c:pt idx="5916">
                  <c:v>96</c:v>
                </c:pt>
                <c:pt idx="5917">
                  <c:v>96</c:v>
                </c:pt>
                <c:pt idx="5918">
                  <c:v>96</c:v>
                </c:pt>
                <c:pt idx="5919">
                  <c:v>96</c:v>
                </c:pt>
                <c:pt idx="5920">
                  <c:v>96</c:v>
                </c:pt>
                <c:pt idx="5921">
                  <c:v>96</c:v>
                </c:pt>
                <c:pt idx="5922">
                  <c:v>96</c:v>
                </c:pt>
                <c:pt idx="5923">
                  <c:v>96</c:v>
                </c:pt>
                <c:pt idx="5924">
                  <c:v>96</c:v>
                </c:pt>
                <c:pt idx="5925">
                  <c:v>96</c:v>
                </c:pt>
                <c:pt idx="5926">
                  <c:v>96</c:v>
                </c:pt>
                <c:pt idx="5927">
                  <c:v>96</c:v>
                </c:pt>
                <c:pt idx="5928">
                  <c:v>96</c:v>
                </c:pt>
                <c:pt idx="5929">
                  <c:v>96</c:v>
                </c:pt>
                <c:pt idx="5930">
                  <c:v>96</c:v>
                </c:pt>
                <c:pt idx="5931">
                  <c:v>96</c:v>
                </c:pt>
                <c:pt idx="5932">
                  <c:v>96</c:v>
                </c:pt>
                <c:pt idx="5933">
                  <c:v>96</c:v>
                </c:pt>
                <c:pt idx="5934">
                  <c:v>96</c:v>
                </c:pt>
                <c:pt idx="5935">
                  <c:v>96</c:v>
                </c:pt>
                <c:pt idx="5936">
                  <c:v>96</c:v>
                </c:pt>
                <c:pt idx="5937">
                  <c:v>96</c:v>
                </c:pt>
                <c:pt idx="5938">
                  <c:v>96</c:v>
                </c:pt>
                <c:pt idx="5939">
                  <c:v>96</c:v>
                </c:pt>
                <c:pt idx="5940">
                  <c:v>96</c:v>
                </c:pt>
                <c:pt idx="5941">
                  <c:v>96</c:v>
                </c:pt>
                <c:pt idx="5942">
                  <c:v>96</c:v>
                </c:pt>
                <c:pt idx="5943">
                  <c:v>96</c:v>
                </c:pt>
                <c:pt idx="5944">
                  <c:v>96</c:v>
                </c:pt>
                <c:pt idx="5945">
                  <c:v>96</c:v>
                </c:pt>
                <c:pt idx="5946">
                  <c:v>96</c:v>
                </c:pt>
                <c:pt idx="5947">
                  <c:v>96</c:v>
                </c:pt>
                <c:pt idx="5948">
                  <c:v>96</c:v>
                </c:pt>
                <c:pt idx="5949">
                  <c:v>96</c:v>
                </c:pt>
                <c:pt idx="5950">
                  <c:v>96</c:v>
                </c:pt>
                <c:pt idx="5951">
                  <c:v>96</c:v>
                </c:pt>
                <c:pt idx="5952">
                  <c:v>96</c:v>
                </c:pt>
                <c:pt idx="5953">
                  <c:v>96</c:v>
                </c:pt>
                <c:pt idx="5954">
                  <c:v>96</c:v>
                </c:pt>
                <c:pt idx="5955">
                  <c:v>96</c:v>
                </c:pt>
                <c:pt idx="5956">
                  <c:v>96</c:v>
                </c:pt>
                <c:pt idx="5957">
                  <c:v>96</c:v>
                </c:pt>
                <c:pt idx="5958">
                  <c:v>96</c:v>
                </c:pt>
                <c:pt idx="5959">
                  <c:v>96</c:v>
                </c:pt>
                <c:pt idx="5960">
                  <c:v>96</c:v>
                </c:pt>
                <c:pt idx="5961">
                  <c:v>96</c:v>
                </c:pt>
                <c:pt idx="5962">
                  <c:v>96</c:v>
                </c:pt>
                <c:pt idx="5963">
                  <c:v>96</c:v>
                </c:pt>
                <c:pt idx="5964">
                  <c:v>96</c:v>
                </c:pt>
                <c:pt idx="5965">
                  <c:v>96</c:v>
                </c:pt>
                <c:pt idx="5966">
                  <c:v>96</c:v>
                </c:pt>
                <c:pt idx="5967">
                  <c:v>96</c:v>
                </c:pt>
                <c:pt idx="5968">
                  <c:v>96</c:v>
                </c:pt>
                <c:pt idx="5969">
                  <c:v>96</c:v>
                </c:pt>
                <c:pt idx="5970">
                  <c:v>96</c:v>
                </c:pt>
                <c:pt idx="5971">
                  <c:v>96</c:v>
                </c:pt>
                <c:pt idx="5972">
                  <c:v>96</c:v>
                </c:pt>
                <c:pt idx="5973">
                  <c:v>96</c:v>
                </c:pt>
                <c:pt idx="5974">
                  <c:v>96</c:v>
                </c:pt>
                <c:pt idx="5975">
                  <c:v>96</c:v>
                </c:pt>
                <c:pt idx="5976">
                  <c:v>96</c:v>
                </c:pt>
                <c:pt idx="5977">
                  <c:v>96</c:v>
                </c:pt>
                <c:pt idx="5978">
                  <c:v>96</c:v>
                </c:pt>
                <c:pt idx="5979">
                  <c:v>96</c:v>
                </c:pt>
                <c:pt idx="5980">
                  <c:v>96</c:v>
                </c:pt>
                <c:pt idx="5981">
                  <c:v>96</c:v>
                </c:pt>
                <c:pt idx="5982">
                  <c:v>96</c:v>
                </c:pt>
                <c:pt idx="5983">
                  <c:v>96</c:v>
                </c:pt>
                <c:pt idx="5984">
                  <c:v>96</c:v>
                </c:pt>
                <c:pt idx="5985">
                  <c:v>96</c:v>
                </c:pt>
                <c:pt idx="5986">
                  <c:v>96</c:v>
                </c:pt>
                <c:pt idx="5987">
                  <c:v>96</c:v>
                </c:pt>
                <c:pt idx="5988">
                  <c:v>96</c:v>
                </c:pt>
                <c:pt idx="5989">
                  <c:v>96</c:v>
                </c:pt>
                <c:pt idx="5990">
                  <c:v>96</c:v>
                </c:pt>
                <c:pt idx="5991">
                  <c:v>96</c:v>
                </c:pt>
                <c:pt idx="5992">
                  <c:v>96</c:v>
                </c:pt>
                <c:pt idx="5993">
                  <c:v>96</c:v>
                </c:pt>
                <c:pt idx="5994">
                  <c:v>96</c:v>
                </c:pt>
                <c:pt idx="5995">
                  <c:v>96</c:v>
                </c:pt>
                <c:pt idx="5996">
                  <c:v>96</c:v>
                </c:pt>
                <c:pt idx="5997">
                  <c:v>96</c:v>
                </c:pt>
                <c:pt idx="5998">
                  <c:v>96</c:v>
                </c:pt>
                <c:pt idx="5999">
                  <c:v>96</c:v>
                </c:pt>
                <c:pt idx="6000">
                  <c:v>96</c:v>
                </c:pt>
                <c:pt idx="6001">
                  <c:v>96</c:v>
                </c:pt>
                <c:pt idx="6002">
                  <c:v>96</c:v>
                </c:pt>
                <c:pt idx="6003">
                  <c:v>96</c:v>
                </c:pt>
                <c:pt idx="6004">
                  <c:v>96</c:v>
                </c:pt>
                <c:pt idx="6005">
                  <c:v>96</c:v>
                </c:pt>
                <c:pt idx="6006">
                  <c:v>96</c:v>
                </c:pt>
                <c:pt idx="6007">
                  <c:v>96</c:v>
                </c:pt>
                <c:pt idx="6008">
                  <c:v>96</c:v>
                </c:pt>
                <c:pt idx="6009">
                  <c:v>96</c:v>
                </c:pt>
                <c:pt idx="6010">
                  <c:v>96</c:v>
                </c:pt>
                <c:pt idx="6011">
                  <c:v>96</c:v>
                </c:pt>
                <c:pt idx="6012">
                  <c:v>96</c:v>
                </c:pt>
                <c:pt idx="6013">
                  <c:v>96</c:v>
                </c:pt>
                <c:pt idx="6014">
                  <c:v>96</c:v>
                </c:pt>
                <c:pt idx="6015">
                  <c:v>96</c:v>
                </c:pt>
                <c:pt idx="6016">
                  <c:v>96</c:v>
                </c:pt>
                <c:pt idx="6017">
                  <c:v>96</c:v>
                </c:pt>
                <c:pt idx="6018">
                  <c:v>96</c:v>
                </c:pt>
                <c:pt idx="6019">
                  <c:v>96</c:v>
                </c:pt>
                <c:pt idx="6020">
                  <c:v>96</c:v>
                </c:pt>
                <c:pt idx="6021">
                  <c:v>96</c:v>
                </c:pt>
                <c:pt idx="6022">
                  <c:v>96</c:v>
                </c:pt>
                <c:pt idx="6023">
                  <c:v>96</c:v>
                </c:pt>
                <c:pt idx="6024">
                  <c:v>96</c:v>
                </c:pt>
                <c:pt idx="6025">
                  <c:v>96</c:v>
                </c:pt>
                <c:pt idx="6026">
                  <c:v>96</c:v>
                </c:pt>
                <c:pt idx="6027">
                  <c:v>96</c:v>
                </c:pt>
                <c:pt idx="6028">
                  <c:v>96</c:v>
                </c:pt>
                <c:pt idx="6029">
                  <c:v>96</c:v>
                </c:pt>
                <c:pt idx="6030">
                  <c:v>96</c:v>
                </c:pt>
                <c:pt idx="6031">
                  <c:v>96</c:v>
                </c:pt>
                <c:pt idx="6032">
                  <c:v>96</c:v>
                </c:pt>
                <c:pt idx="6033">
                  <c:v>96</c:v>
                </c:pt>
                <c:pt idx="6034">
                  <c:v>96</c:v>
                </c:pt>
                <c:pt idx="6035">
                  <c:v>96</c:v>
                </c:pt>
                <c:pt idx="6036">
                  <c:v>96</c:v>
                </c:pt>
                <c:pt idx="6037">
                  <c:v>96</c:v>
                </c:pt>
                <c:pt idx="6038">
                  <c:v>96</c:v>
                </c:pt>
                <c:pt idx="6039">
                  <c:v>96</c:v>
                </c:pt>
                <c:pt idx="6040">
                  <c:v>96</c:v>
                </c:pt>
                <c:pt idx="6041">
                  <c:v>96</c:v>
                </c:pt>
                <c:pt idx="6042">
                  <c:v>96</c:v>
                </c:pt>
                <c:pt idx="6043">
                  <c:v>96</c:v>
                </c:pt>
                <c:pt idx="6044">
                  <c:v>96</c:v>
                </c:pt>
                <c:pt idx="6045">
                  <c:v>96</c:v>
                </c:pt>
                <c:pt idx="6046">
                  <c:v>96</c:v>
                </c:pt>
                <c:pt idx="6047">
                  <c:v>96</c:v>
                </c:pt>
                <c:pt idx="6048">
                  <c:v>96</c:v>
                </c:pt>
                <c:pt idx="6049">
                  <c:v>96</c:v>
                </c:pt>
                <c:pt idx="6050">
                  <c:v>96</c:v>
                </c:pt>
                <c:pt idx="6051">
                  <c:v>96</c:v>
                </c:pt>
                <c:pt idx="6052">
                  <c:v>96</c:v>
                </c:pt>
                <c:pt idx="6053">
                  <c:v>96</c:v>
                </c:pt>
                <c:pt idx="6054">
                  <c:v>96</c:v>
                </c:pt>
                <c:pt idx="6055">
                  <c:v>96</c:v>
                </c:pt>
                <c:pt idx="6056">
                  <c:v>96</c:v>
                </c:pt>
                <c:pt idx="6057">
                  <c:v>96</c:v>
                </c:pt>
                <c:pt idx="6058">
                  <c:v>96</c:v>
                </c:pt>
                <c:pt idx="6059">
                  <c:v>96</c:v>
                </c:pt>
                <c:pt idx="6060">
                  <c:v>96</c:v>
                </c:pt>
                <c:pt idx="6061">
                  <c:v>96</c:v>
                </c:pt>
                <c:pt idx="6062">
                  <c:v>96</c:v>
                </c:pt>
                <c:pt idx="6063">
                  <c:v>96</c:v>
                </c:pt>
                <c:pt idx="6064">
                  <c:v>96</c:v>
                </c:pt>
                <c:pt idx="6065">
                  <c:v>96</c:v>
                </c:pt>
                <c:pt idx="6066">
                  <c:v>96</c:v>
                </c:pt>
                <c:pt idx="6067">
                  <c:v>96</c:v>
                </c:pt>
                <c:pt idx="6068">
                  <c:v>96</c:v>
                </c:pt>
                <c:pt idx="6069">
                  <c:v>96</c:v>
                </c:pt>
                <c:pt idx="6070">
                  <c:v>96</c:v>
                </c:pt>
                <c:pt idx="6071">
                  <c:v>96</c:v>
                </c:pt>
                <c:pt idx="6072">
                  <c:v>96</c:v>
                </c:pt>
                <c:pt idx="6073">
                  <c:v>96</c:v>
                </c:pt>
                <c:pt idx="6074">
                  <c:v>96</c:v>
                </c:pt>
                <c:pt idx="6075">
                  <c:v>96</c:v>
                </c:pt>
                <c:pt idx="6076">
                  <c:v>96</c:v>
                </c:pt>
                <c:pt idx="6077">
                  <c:v>96</c:v>
                </c:pt>
                <c:pt idx="6078">
                  <c:v>96</c:v>
                </c:pt>
                <c:pt idx="6079">
                  <c:v>96</c:v>
                </c:pt>
                <c:pt idx="6080">
                  <c:v>96</c:v>
                </c:pt>
                <c:pt idx="6081">
                  <c:v>96</c:v>
                </c:pt>
                <c:pt idx="6082">
                  <c:v>96</c:v>
                </c:pt>
                <c:pt idx="6083">
                  <c:v>96</c:v>
                </c:pt>
                <c:pt idx="6084">
                  <c:v>96</c:v>
                </c:pt>
                <c:pt idx="6085">
                  <c:v>96</c:v>
                </c:pt>
                <c:pt idx="6086">
                  <c:v>96</c:v>
                </c:pt>
                <c:pt idx="6087">
                  <c:v>96</c:v>
                </c:pt>
                <c:pt idx="6088">
                  <c:v>96</c:v>
                </c:pt>
                <c:pt idx="6089">
                  <c:v>96</c:v>
                </c:pt>
                <c:pt idx="6090">
                  <c:v>96</c:v>
                </c:pt>
                <c:pt idx="6091">
                  <c:v>96</c:v>
                </c:pt>
                <c:pt idx="6092">
                  <c:v>96</c:v>
                </c:pt>
                <c:pt idx="6093">
                  <c:v>96</c:v>
                </c:pt>
                <c:pt idx="6094">
                  <c:v>96</c:v>
                </c:pt>
                <c:pt idx="6095">
                  <c:v>96</c:v>
                </c:pt>
                <c:pt idx="6096">
                  <c:v>96</c:v>
                </c:pt>
                <c:pt idx="6097">
                  <c:v>96</c:v>
                </c:pt>
                <c:pt idx="6098">
                  <c:v>96</c:v>
                </c:pt>
                <c:pt idx="6099">
                  <c:v>96</c:v>
                </c:pt>
                <c:pt idx="6100">
                  <c:v>96</c:v>
                </c:pt>
                <c:pt idx="6101">
                  <c:v>96</c:v>
                </c:pt>
                <c:pt idx="6102">
                  <c:v>96</c:v>
                </c:pt>
                <c:pt idx="6103">
                  <c:v>96</c:v>
                </c:pt>
                <c:pt idx="6104">
                  <c:v>96</c:v>
                </c:pt>
                <c:pt idx="6105">
                  <c:v>96</c:v>
                </c:pt>
                <c:pt idx="6106">
                  <c:v>96</c:v>
                </c:pt>
                <c:pt idx="6107">
                  <c:v>96</c:v>
                </c:pt>
                <c:pt idx="6108">
                  <c:v>96</c:v>
                </c:pt>
                <c:pt idx="6109">
                  <c:v>96</c:v>
                </c:pt>
                <c:pt idx="6110">
                  <c:v>96</c:v>
                </c:pt>
                <c:pt idx="6111">
                  <c:v>96</c:v>
                </c:pt>
                <c:pt idx="6112">
                  <c:v>96</c:v>
                </c:pt>
                <c:pt idx="6113">
                  <c:v>96</c:v>
                </c:pt>
                <c:pt idx="6114">
                  <c:v>96</c:v>
                </c:pt>
                <c:pt idx="6115">
                  <c:v>96</c:v>
                </c:pt>
                <c:pt idx="6116">
                  <c:v>96</c:v>
                </c:pt>
                <c:pt idx="6117">
                  <c:v>96</c:v>
                </c:pt>
                <c:pt idx="6118">
                  <c:v>96</c:v>
                </c:pt>
                <c:pt idx="6119">
                  <c:v>96</c:v>
                </c:pt>
                <c:pt idx="6120">
                  <c:v>96</c:v>
                </c:pt>
                <c:pt idx="6121">
                  <c:v>96</c:v>
                </c:pt>
                <c:pt idx="6122">
                  <c:v>96</c:v>
                </c:pt>
                <c:pt idx="6123">
                  <c:v>96</c:v>
                </c:pt>
                <c:pt idx="6124">
                  <c:v>96</c:v>
                </c:pt>
                <c:pt idx="6125">
                  <c:v>96</c:v>
                </c:pt>
                <c:pt idx="6126">
                  <c:v>96</c:v>
                </c:pt>
                <c:pt idx="6127">
                  <c:v>96</c:v>
                </c:pt>
                <c:pt idx="6128">
                  <c:v>96</c:v>
                </c:pt>
                <c:pt idx="6129">
                  <c:v>96</c:v>
                </c:pt>
                <c:pt idx="6130">
                  <c:v>96</c:v>
                </c:pt>
                <c:pt idx="6131">
                  <c:v>96</c:v>
                </c:pt>
                <c:pt idx="6132">
                  <c:v>96</c:v>
                </c:pt>
                <c:pt idx="6133">
                  <c:v>96</c:v>
                </c:pt>
                <c:pt idx="6134">
                  <c:v>96</c:v>
                </c:pt>
                <c:pt idx="6135">
                  <c:v>96</c:v>
                </c:pt>
                <c:pt idx="6136">
                  <c:v>96</c:v>
                </c:pt>
                <c:pt idx="6137">
                  <c:v>96</c:v>
                </c:pt>
                <c:pt idx="6138">
                  <c:v>96</c:v>
                </c:pt>
                <c:pt idx="6139">
                  <c:v>96</c:v>
                </c:pt>
                <c:pt idx="6140">
                  <c:v>96</c:v>
                </c:pt>
                <c:pt idx="6141">
                  <c:v>96</c:v>
                </c:pt>
                <c:pt idx="6142">
                  <c:v>96</c:v>
                </c:pt>
                <c:pt idx="6143">
                  <c:v>96</c:v>
                </c:pt>
                <c:pt idx="6144">
                  <c:v>96</c:v>
                </c:pt>
                <c:pt idx="6145">
                  <c:v>96</c:v>
                </c:pt>
                <c:pt idx="6146">
                  <c:v>96</c:v>
                </c:pt>
                <c:pt idx="6147">
                  <c:v>96</c:v>
                </c:pt>
                <c:pt idx="6148">
                  <c:v>96</c:v>
                </c:pt>
                <c:pt idx="6149">
                  <c:v>96</c:v>
                </c:pt>
                <c:pt idx="6150">
                  <c:v>96</c:v>
                </c:pt>
                <c:pt idx="6151">
                  <c:v>96</c:v>
                </c:pt>
                <c:pt idx="6152">
                  <c:v>96</c:v>
                </c:pt>
                <c:pt idx="6153">
                  <c:v>96</c:v>
                </c:pt>
                <c:pt idx="6154">
                  <c:v>96</c:v>
                </c:pt>
                <c:pt idx="6155">
                  <c:v>96</c:v>
                </c:pt>
                <c:pt idx="6156">
                  <c:v>96</c:v>
                </c:pt>
                <c:pt idx="6157">
                  <c:v>96</c:v>
                </c:pt>
                <c:pt idx="6158">
                  <c:v>96</c:v>
                </c:pt>
                <c:pt idx="6159">
                  <c:v>96</c:v>
                </c:pt>
                <c:pt idx="6160">
                  <c:v>96</c:v>
                </c:pt>
                <c:pt idx="6161">
                  <c:v>96</c:v>
                </c:pt>
                <c:pt idx="6162">
                  <c:v>96</c:v>
                </c:pt>
                <c:pt idx="6163">
                  <c:v>96</c:v>
                </c:pt>
                <c:pt idx="6164">
                  <c:v>96</c:v>
                </c:pt>
                <c:pt idx="6165">
                  <c:v>96</c:v>
                </c:pt>
                <c:pt idx="6166">
                  <c:v>96</c:v>
                </c:pt>
                <c:pt idx="6167">
                  <c:v>96</c:v>
                </c:pt>
                <c:pt idx="6168">
                  <c:v>96</c:v>
                </c:pt>
                <c:pt idx="6169">
                  <c:v>96</c:v>
                </c:pt>
                <c:pt idx="6170">
                  <c:v>96</c:v>
                </c:pt>
                <c:pt idx="6171">
                  <c:v>96</c:v>
                </c:pt>
                <c:pt idx="6172">
                  <c:v>96</c:v>
                </c:pt>
                <c:pt idx="6173">
                  <c:v>96</c:v>
                </c:pt>
                <c:pt idx="6174">
                  <c:v>96</c:v>
                </c:pt>
                <c:pt idx="6175">
                  <c:v>96</c:v>
                </c:pt>
                <c:pt idx="6176">
                  <c:v>96</c:v>
                </c:pt>
                <c:pt idx="6177">
                  <c:v>96</c:v>
                </c:pt>
                <c:pt idx="6178">
                  <c:v>96</c:v>
                </c:pt>
                <c:pt idx="6179">
                  <c:v>96</c:v>
                </c:pt>
                <c:pt idx="6180">
                  <c:v>96</c:v>
                </c:pt>
                <c:pt idx="6181">
                  <c:v>96</c:v>
                </c:pt>
                <c:pt idx="6182">
                  <c:v>96</c:v>
                </c:pt>
                <c:pt idx="6183">
                  <c:v>95</c:v>
                </c:pt>
                <c:pt idx="6184">
                  <c:v>95</c:v>
                </c:pt>
                <c:pt idx="6185">
                  <c:v>95</c:v>
                </c:pt>
                <c:pt idx="6186">
                  <c:v>95</c:v>
                </c:pt>
                <c:pt idx="6187">
                  <c:v>95</c:v>
                </c:pt>
                <c:pt idx="6188">
                  <c:v>95</c:v>
                </c:pt>
                <c:pt idx="6189">
                  <c:v>95</c:v>
                </c:pt>
                <c:pt idx="6190">
                  <c:v>95</c:v>
                </c:pt>
                <c:pt idx="6191">
                  <c:v>95</c:v>
                </c:pt>
                <c:pt idx="6192">
                  <c:v>95</c:v>
                </c:pt>
                <c:pt idx="6193">
                  <c:v>95</c:v>
                </c:pt>
                <c:pt idx="6194">
                  <c:v>95</c:v>
                </c:pt>
                <c:pt idx="6195">
                  <c:v>95</c:v>
                </c:pt>
                <c:pt idx="6196">
                  <c:v>95</c:v>
                </c:pt>
                <c:pt idx="6197">
                  <c:v>95</c:v>
                </c:pt>
                <c:pt idx="6198">
                  <c:v>95</c:v>
                </c:pt>
                <c:pt idx="6199">
                  <c:v>95</c:v>
                </c:pt>
                <c:pt idx="6200">
                  <c:v>95</c:v>
                </c:pt>
                <c:pt idx="6201">
                  <c:v>95</c:v>
                </c:pt>
                <c:pt idx="6202">
                  <c:v>95</c:v>
                </c:pt>
                <c:pt idx="6203">
                  <c:v>95</c:v>
                </c:pt>
                <c:pt idx="6204">
                  <c:v>95</c:v>
                </c:pt>
                <c:pt idx="6205">
                  <c:v>95</c:v>
                </c:pt>
                <c:pt idx="6206">
                  <c:v>95</c:v>
                </c:pt>
                <c:pt idx="6207">
                  <c:v>95</c:v>
                </c:pt>
                <c:pt idx="6208">
                  <c:v>95</c:v>
                </c:pt>
                <c:pt idx="6209">
                  <c:v>95</c:v>
                </c:pt>
                <c:pt idx="6210">
                  <c:v>95</c:v>
                </c:pt>
                <c:pt idx="6211">
                  <c:v>95</c:v>
                </c:pt>
                <c:pt idx="6212">
                  <c:v>95</c:v>
                </c:pt>
                <c:pt idx="6213">
                  <c:v>95</c:v>
                </c:pt>
                <c:pt idx="6214">
                  <c:v>95</c:v>
                </c:pt>
                <c:pt idx="6215">
                  <c:v>95</c:v>
                </c:pt>
                <c:pt idx="6216">
                  <c:v>95</c:v>
                </c:pt>
                <c:pt idx="6217">
                  <c:v>95</c:v>
                </c:pt>
                <c:pt idx="6218">
                  <c:v>95</c:v>
                </c:pt>
                <c:pt idx="6219">
                  <c:v>95</c:v>
                </c:pt>
                <c:pt idx="6220">
                  <c:v>95</c:v>
                </c:pt>
                <c:pt idx="6221">
                  <c:v>95</c:v>
                </c:pt>
                <c:pt idx="6222">
                  <c:v>95</c:v>
                </c:pt>
                <c:pt idx="6223">
                  <c:v>95</c:v>
                </c:pt>
                <c:pt idx="6224">
                  <c:v>95</c:v>
                </c:pt>
                <c:pt idx="6225">
                  <c:v>95</c:v>
                </c:pt>
                <c:pt idx="6226">
                  <c:v>95</c:v>
                </c:pt>
                <c:pt idx="6227">
                  <c:v>95</c:v>
                </c:pt>
                <c:pt idx="6228">
                  <c:v>95</c:v>
                </c:pt>
                <c:pt idx="6229">
                  <c:v>95</c:v>
                </c:pt>
                <c:pt idx="6230">
                  <c:v>95</c:v>
                </c:pt>
                <c:pt idx="6231">
                  <c:v>95</c:v>
                </c:pt>
                <c:pt idx="6232">
                  <c:v>95</c:v>
                </c:pt>
                <c:pt idx="6233">
                  <c:v>95</c:v>
                </c:pt>
                <c:pt idx="6234">
                  <c:v>95</c:v>
                </c:pt>
                <c:pt idx="6235">
                  <c:v>96</c:v>
                </c:pt>
                <c:pt idx="6236">
                  <c:v>96</c:v>
                </c:pt>
                <c:pt idx="6237">
                  <c:v>96</c:v>
                </c:pt>
                <c:pt idx="6238">
                  <c:v>95</c:v>
                </c:pt>
                <c:pt idx="6239">
                  <c:v>96</c:v>
                </c:pt>
                <c:pt idx="6240">
                  <c:v>96</c:v>
                </c:pt>
                <c:pt idx="6241">
                  <c:v>96</c:v>
                </c:pt>
                <c:pt idx="6242">
                  <c:v>96</c:v>
                </c:pt>
                <c:pt idx="6243">
                  <c:v>96</c:v>
                </c:pt>
                <c:pt idx="6244">
                  <c:v>96</c:v>
                </c:pt>
                <c:pt idx="6245">
                  <c:v>96</c:v>
                </c:pt>
                <c:pt idx="6246">
                  <c:v>96</c:v>
                </c:pt>
                <c:pt idx="6247">
                  <c:v>96</c:v>
                </c:pt>
                <c:pt idx="6248">
                  <c:v>96</c:v>
                </c:pt>
                <c:pt idx="6249">
                  <c:v>96</c:v>
                </c:pt>
                <c:pt idx="6250">
                  <c:v>96</c:v>
                </c:pt>
                <c:pt idx="6251">
                  <c:v>96</c:v>
                </c:pt>
                <c:pt idx="6252">
                  <c:v>96</c:v>
                </c:pt>
                <c:pt idx="6253">
                  <c:v>96</c:v>
                </c:pt>
                <c:pt idx="6254">
                  <c:v>96</c:v>
                </c:pt>
                <c:pt idx="6255">
                  <c:v>96</c:v>
                </c:pt>
                <c:pt idx="6256">
                  <c:v>96</c:v>
                </c:pt>
                <c:pt idx="6257">
                  <c:v>96</c:v>
                </c:pt>
                <c:pt idx="6258">
                  <c:v>96</c:v>
                </c:pt>
                <c:pt idx="6259">
                  <c:v>96</c:v>
                </c:pt>
                <c:pt idx="6260">
                  <c:v>96</c:v>
                </c:pt>
                <c:pt idx="6261">
                  <c:v>96</c:v>
                </c:pt>
                <c:pt idx="6262">
                  <c:v>96</c:v>
                </c:pt>
                <c:pt idx="6263">
                  <c:v>96</c:v>
                </c:pt>
                <c:pt idx="6264">
                  <c:v>96</c:v>
                </c:pt>
                <c:pt idx="6265">
                  <c:v>96</c:v>
                </c:pt>
                <c:pt idx="6266">
                  <c:v>96</c:v>
                </c:pt>
                <c:pt idx="6267">
                  <c:v>96</c:v>
                </c:pt>
                <c:pt idx="6268">
                  <c:v>96</c:v>
                </c:pt>
                <c:pt idx="6269">
                  <c:v>96</c:v>
                </c:pt>
                <c:pt idx="6270">
                  <c:v>96</c:v>
                </c:pt>
                <c:pt idx="6271">
                  <c:v>96</c:v>
                </c:pt>
                <c:pt idx="6272">
                  <c:v>96</c:v>
                </c:pt>
                <c:pt idx="6273">
                  <c:v>96</c:v>
                </c:pt>
                <c:pt idx="6274">
                  <c:v>96</c:v>
                </c:pt>
                <c:pt idx="6275">
                  <c:v>96</c:v>
                </c:pt>
                <c:pt idx="6276">
                  <c:v>96</c:v>
                </c:pt>
                <c:pt idx="6277">
                  <c:v>96</c:v>
                </c:pt>
                <c:pt idx="6278">
                  <c:v>96</c:v>
                </c:pt>
                <c:pt idx="6279">
                  <c:v>96</c:v>
                </c:pt>
                <c:pt idx="6280">
                  <c:v>96</c:v>
                </c:pt>
                <c:pt idx="6281">
                  <c:v>96</c:v>
                </c:pt>
                <c:pt idx="6282">
                  <c:v>96</c:v>
                </c:pt>
                <c:pt idx="6283">
                  <c:v>96</c:v>
                </c:pt>
                <c:pt idx="6284">
                  <c:v>96</c:v>
                </c:pt>
                <c:pt idx="6285">
                  <c:v>96</c:v>
                </c:pt>
                <c:pt idx="6286">
                  <c:v>96</c:v>
                </c:pt>
                <c:pt idx="6287">
                  <c:v>96</c:v>
                </c:pt>
                <c:pt idx="6288">
                  <c:v>96</c:v>
                </c:pt>
                <c:pt idx="6289">
                  <c:v>96</c:v>
                </c:pt>
                <c:pt idx="6290">
                  <c:v>96</c:v>
                </c:pt>
                <c:pt idx="6291">
                  <c:v>96</c:v>
                </c:pt>
                <c:pt idx="6292">
                  <c:v>96</c:v>
                </c:pt>
                <c:pt idx="6293">
                  <c:v>96</c:v>
                </c:pt>
                <c:pt idx="6294">
                  <c:v>96</c:v>
                </c:pt>
                <c:pt idx="6295">
                  <c:v>96</c:v>
                </c:pt>
                <c:pt idx="6296">
                  <c:v>96</c:v>
                </c:pt>
                <c:pt idx="6297">
                  <c:v>96</c:v>
                </c:pt>
                <c:pt idx="6298">
                  <c:v>96</c:v>
                </c:pt>
                <c:pt idx="6299">
                  <c:v>96</c:v>
                </c:pt>
                <c:pt idx="6300">
                  <c:v>96</c:v>
                </c:pt>
                <c:pt idx="6301">
                  <c:v>96</c:v>
                </c:pt>
                <c:pt idx="6302">
                  <c:v>96</c:v>
                </c:pt>
                <c:pt idx="6303">
                  <c:v>96</c:v>
                </c:pt>
                <c:pt idx="6304">
                  <c:v>96</c:v>
                </c:pt>
                <c:pt idx="6305">
                  <c:v>96</c:v>
                </c:pt>
                <c:pt idx="6306">
                  <c:v>96</c:v>
                </c:pt>
                <c:pt idx="6307">
                  <c:v>96</c:v>
                </c:pt>
                <c:pt idx="6308">
                  <c:v>96</c:v>
                </c:pt>
                <c:pt idx="6309">
                  <c:v>96</c:v>
                </c:pt>
                <c:pt idx="6310">
                  <c:v>96</c:v>
                </c:pt>
                <c:pt idx="6311">
                  <c:v>96</c:v>
                </c:pt>
                <c:pt idx="6312">
                  <c:v>96</c:v>
                </c:pt>
                <c:pt idx="6313">
                  <c:v>96</c:v>
                </c:pt>
                <c:pt idx="6314">
                  <c:v>96</c:v>
                </c:pt>
                <c:pt idx="6315">
                  <c:v>96</c:v>
                </c:pt>
                <c:pt idx="6316">
                  <c:v>96</c:v>
                </c:pt>
                <c:pt idx="6317">
                  <c:v>96</c:v>
                </c:pt>
                <c:pt idx="6318">
                  <c:v>96</c:v>
                </c:pt>
                <c:pt idx="6319">
                  <c:v>96</c:v>
                </c:pt>
                <c:pt idx="6320">
                  <c:v>96</c:v>
                </c:pt>
                <c:pt idx="6321">
                  <c:v>96</c:v>
                </c:pt>
                <c:pt idx="6322">
                  <c:v>96</c:v>
                </c:pt>
                <c:pt idx="6323">
                  <c:v>96</c:v>
                </c:pt>
                <c:pt idx="6324">
                  <c:v>96</c:v>
                </c:pt>
                <c:pt idx="6325">
                  <c:v>96</c:v>
                </c:pt>
                <c:pt idx="6326">
                  <c:v>96</c:v>
                </c:pt>
                <c:pt idx="6327">
                  <c:v>96</c:v>
                </c:pt>
                <c:pt idx="6328">
                  <c:v>96</c:v>
                </c:pt>
                <c:pt idx="6329">
                  <c:v>96</c:v>
                </c:pt>
                <c:pt idx="6330">
                  <c:v>96</c:v>
                </c:pt>
                <c:pt idx="6331">
                  <c:v>96</c:v>
                </c:pt>
                <c:pt idx="6332">
                  <c:v>96</c:v>
                </c:pt>
                <c:pt idx="6333">
                  <c:v>96</c:v>
                </c:pt>
                <c:pt idx="6334">
                  <c:v>96</c:v>
                </c:pt>
                <c:pt idx="6335">
                  <c:v>96</c:v>
                </c:pt>
                <c:pt idx="6336">
                  <c:v>96</c:v>
                </c:pt>
                <c:pt idx="6337">
                  <c:v>96</c:v>
                </c:pt>
                <c:pt idx="6338">
                  <c:v>96</c:v>
                </c:pt>
                <c:pt idx="6339">
                  <c:v>96</c:v>
                </c:pt>
                <c:pt idx="6340">
                  <c:v>96</c:v>
                </c:pt>
                <c:pt idx="6341">
                  <c:v>96</c:v>
                </c:pt>
                <c:pt idx="6342">
                  <c:v>96</c:v>
                </c:pt>
                <c:pt idx="6343">
                  <c:v>96</c:v>
                </c:pt>
                <c:pt idx="6344">
                  <c:v>96</c:v>
                </c:pt>
                <c:pt idx="6345">
                  <c:v>96</c:v>
                </c:pt>
                <c:pt idx="6346">
                  <c:v>95</c:v>
                </c:pt>
                <c:pt idx="6347">
                  <c:v>95</c:v>
                </c:pt>
                <c:pt idx="6348">
                  <c:v>96</c:v>
                </c:pt>
                <c:pt idx="6349">
                  <c:v>96</c:v>
                </c:pt>
                <c:pt idx="6350">
                  <c:v>95</c:v>
                </c:pt>
                <c:pt idx="6351">
                  <c:v>95</c:v>
                </c:pt>
                <c:pt idx="6352">
                  <c:v>95</c:v>
                </c:pt>
                <c:pt idx="6353">
                  <c:v>95</c:v>
                </c:pt>
                <c:pt idx="6354">
                  <c:v>96</c:v>
                </c:pt>
                <c:pt idx="6355">
                  <c:v>96</c:v>
                </c:pt>
                <c:pt idx="6356">
                  <c:v>96</c:v>
                </c:pt>
                <c:pt idx="6357">
                  <c:v>96</c:v>
                </c:pt>
                <c:pt idx="6358">
                  <c:v>96</c:v>
                </c:pt>
                <c:pt idx="6359">
                  <c:v>96</c:v>
                </c:pt>
                <c:pt idx="6360">
                  <c:v>96</c:v>
                </c:pt>
                <c:pt idx="6361">
                  <c:v>96</c:v>
                </c:pt>
                <c:pt idx="6362">
                  <c:v>96</c:v>
                </c:pt>
                <c:pt idx="6363">
                  <c:v>96</c:v>
                </c:pt>
                <c:pt idx="6364">
                  <c:v>96</c:v>
                </c:pt>
                <c:pt idx="6365">
                  <c:v>96</c:v>
                </c:pt>
                <c:pt idx="6366">
                  <c:v>96</c:v>
                </c:pt>
                <c:pt idx="6367">
                  <c:v>97</c:v>
                </c:pt>
                <c:pt idx="6368">
                  <c:v>97</c:v>
                </c:pt>
                <c:pt idx="6369">
                  <c:v>97</c:v>
                </c:pt>
                <c:pt idx="6370">
                  <c:v>97</c:v>
                </c:pt>
                <c:pt idx="6371">
                  <c:v>97</c:v>
                </c:pt>
                <c:pt idx="6372">
                  <c:v>96</c:v>
                </c:pt>
                <c:pt idx="6373">
                  <c:v>96</c:v>
                </c:pt>
                <c:pt idx="6374">
                  <c:v>96</c:v>
                </c:pt>
                <c:pt idx="6375">
                  <c:v>96</c:v>
                </c:pt>
                <c:pt idx="6376">
                  <c:v>96</c:v>
                </c:pt>
                <c:pt idx="6377">
                  <c:v>97</c:v>
                </c:pt>
                <c:pt idx="6378">
                  <c:v>97</c:v>
                </c:pt>
                <c:pt idx="6379">
                  <c:v>96</c:v>
                </c:pt>
                <c:pt idx="6380">
                  <c:v>96</c:v>
                </c:pt>
                <c:pt idx="6381">
                  <c:v>96</c:v>
                </c:pt>
                <c:pt idx="6382">
                  <c:v>96</c:v>
                </c:pt>
                <c:pt idx="6383">
                  <c:v>96</c:v>
                </c:pt>
                <c:pt idx="6384">
                  <c:v>96</c:v>
                </c:pt>
                <c:pt idx="6385">
                  <c:v>96</c:v>
                </c:pt>
                <c:pt idx="6386">
                  <c:v>96</c:v>
                </c:pt>
                <c:pt idx="6387">
                  <c:v>96</c:v>
                </c:pt>
                <c:pt idx="6388">
                  <c:v>96</c:v>
                </c:pt>
                <c:pt idx="6389">
                  <c:v>96</c:v>
                </c:pt>
                <c:pt idx="6390">
                  <c:v>96</c:v>
                </c:pt>
                <c:pt idx="6391">
                  <c:v>96</c:v>
                </c:pt>
                <c:pt idx="6392">
                  <c:v>96</c:v>
                </c:pt>
                <c:pt idx="6393">
                  <c:v>96</c:v>
                </c:pt>
                <c:pt idx="6394">
                  <c:v>96</c:v>
                </c:pt>
                <c:pt idx="6395">
                  <c:v>96</c:v>
                </c:pt>
                <c:pt idx="6396">
                  <c:v>96</c:v>
                </c:pt>
                <c:pt idx="6397">
                  <c:v>96</c:v>
                </c:pt>
                <c:pt idx="6398">
                  <c:v>96</c:v>
                </c:pt>
                <c:pt idx="6399">
                  <c:v>96</c:v>
                </c:pt>
                <c:pt idx="6400">
                  <c:v>96</c:v>
                </c:pt>
                <c:pt idx="6401">
                  <c:v>96</c:v>
                </c:pt>
                <c:pt idx="6402">
                  <c:v>96</c:v>
                </c:pt>
                <c:pt idx="6403">
                  <c:v>96</c:v>
                </c:pt>
                <c:pt idx="6404">
                  <c:v>96</c:v>
                </c:pt>
                <c:pt idx="6405">
                  <c:v>96</c:v>
                </c:pt>
                <c:pt idx="6406">
                  <c:v>96</c:v>
                </c:pt>
                <c:pt idx="6407">
                  <c:v>96</c:v>
                </c:pt>
                <c:pt idx="6408">
                  <c:v>96</c:v>
                </c:pt>
                <c:pt idx="6409">
                  <c:v>96</c:v>
                </c:pt>
                <c:pt idx="6410">
                  <c:v>96</c:v>
                </c:pt>
                <c:pt idx="6411">
                  <c:v>96</c:v>
                </c:pt>
                <c:pt idx="6412">
                  <c:v>96</c:v>
                </c:pt>
                <c:pt idx="6413">
                  <c:v>96</c:v>
                </c:pt>
                <c:pt idx="6414">
                  <c:v>96</c:v>
                </c:pt>
                <c:pt idx="6415">
                  <c:v>96</c:v>
                </c:pt>
                <c:pt idx="6416">
                  <c:v>96</c:v>
                </c:pt>
                <c:pt idx="6417">
                  <c:v>96</c:v>
                </c:pt>
                <c:pt idx="6418">
                  <c:v>96</c:v>
                </c:pt>
                <c:pt idx="6419">
                  <c:v>96</c:v>
                </c:pt>
                <c:pt idx="6420">
                  <c:v>96</c:v>
                </c:pt>
                <c:pt idx="6421">
                  <c:v>96</c:v>
                </c:pt>
                <c:pt idx="6422">
                  <c:v>96</c:v>
                </c:pt>
                <c:pt idx="6423">
                  <c:v>96</c:v>
                </c:pt>
                <c:pt idx="6424">
                  <c:v>96</c:v>
                </c:pt>
                <c:pt idx="6425">
                  <c:v>96</c:v>
                </c:pt>
                <c:pt idx="6426">
                  <c:v>96</c:v>
                </c:pt>
                <c:pt idx="6427">
                  <c:v>96</c:v>
                </c:pt>
                <c:pt idx="6428">
                  <c:v>96</c:v>
                </c:pt>
                <c:pt idx="6429">
                  <c:v>96</c:v>
                </c:pt>
                <c:pt idx="6430">
                  <c:v>96</c:v>
                </c:pt>
                <c:pt idx="6431">
                  <c:v>96</c:v>
                </c:pt>
                <c:pt idx="6432">
                  <c:v>96</c:v>
                </c:pt>
                <c:pt idx="6433">
                  <c:v>96</c:v>
                </c:pt>
                <c:pt idx="6434">
                  <c:v>96</c:v>
                </c:pt>
                <c:pt idx="6435">
                  <c:v>96</c:v>
                </c:pt>
                <c:pt idx="6436">
                  <c:v>96</c:v>
                </c:pt>
                <c:pt idx="6437">
                  <c:v>96</c:v>
                </c:pt>
                <c:pt idx="6438">
                  <c:v>96</c:v>
                </c:pt>
                <c:pt idx="6439">
                  <c:v>96</c:v>
                </c:pt>
                <c:pt idx="6440">
                  <c:v>96</c:v>
                </c:pt>
                <c:pt idx="6441">
                  <c:v>96</c:v>
                </c:pt>
                <c:pt idx="6442">
                  <c:v>96</c:v>
                </c:pt>
                <c:pt idx="6443">
                  <c:v>96</c:v>
                </c:pt>
                <c:pt idx="6444">
                  <c:v>96</c:v>
                </c:pt>
                <c:pt idx="6445">
                  <c:v>96</c:v>
                </c:pt>
                <c:pt idx="6446">
                  <c:v>96</c:v>
                </c:pt>
                <c:pt idx="6447">
                  <c:v>96</c:v>
                </c:pt>
                <c:pt idx="6448">
                  <c:v>96</c:v>
                </c:pt>
                <c:pt idx="6449">
                  <c:v>97</c:v>
                </c:pt>
                <c:pt idx="6450">
                  <c:v>97</c:v>
                </c:pt>
                <c:pt idx="6451">
                  <c:v>97</c:v>
                </c:pt>
                <c:pt idx="6452">
                  <c:v>96</c:v>
                </c:pt>
                <c:pt idx="6453">
                  <c:v>96</c:v>
                </c:pt>
                <c:pt idx="6454">
                  <c:v>96</c:v>
                </c:pt>
                <c:pt idx="6455">
                  <c:v>96</c:v>
                </c:pt>
                <c:pt idx="6456">
                  <c:v>96</c:v>
                </c:pt>
                <c:pt idx="6457">
                  <c:v>96</c:v>
                </c:pt>
                <c:pt idx="6458">
                  <c:v>96</c:v>
                </c:pt>
                <c:pt idx="6459">
                  <c:v>96</c:v>
                </c:pt>
                <c:pt idx="6460">
                  <c:v>96</c:v>
                </c:pt>
                <c:pt idx="6461">
                  <c:v>96</c:v>
                </c:pt>
                <c:pt idx="6462">
                  <c:v>96</c:v>
                </c:pt>
                <c:pt idx="6463">
                  <c:v>96</c:v>
                </c:pt>
                <c:pt idx="6464">
                  <c:v>96</c:v>
                </c:pt>
                <c:pt idx="6465">
                  <c:v>96</c:v>
                </c:pt>
                <c:pt idx="6466">
                  <c:v>96</c:v>
                </c:pt>
                <c:pt idx="6467">
                  <c:v>96</c:v>
                </c:pt>
                <c:pt idx="6468">
                  <c:v>96</c:v>
                </c:pt>
                <c:pt idx="6469">
                  <c:v>96</c:v>
                </c:pt>
                <c:pt idx="6470">
                  <c:v>96</c:v>
                </c:pt>
                <c:pt idx="6471">
                  <c:v>96</c:v>
                </c:pt>
                <c:pt idx="6472">
                  <c:v>96</c:v>
                </c:pt>
                <c:pt idx="6473">
                  <c:v>96</c:v>
                </c:pt>
                <c:pt idx="6474">
                  <c:v>96</c:v>
                </c:pt>
                <c:pt idx="6475">
                  <c:v>96</c:v>
                </c:pt>
                <c:pt idx="6476">
                  <c:v>96</c:v>
                </c:pt>
                <c:pt idx="6477">
                  <c:v>96</c:v>
                </c:pt>
                <c:pt idx="6478">
                  <c:v>96</c:v>
                </c:pt>
                <c:pt idx="6479">
                  <c:v>96</c:v>
                </c:pt>
                <c:pt idx="6480">
                  <c:v>96</c:v>
                </c:pt>
                <c:pt idx="6481">
                  <c:v>95</c:v>
                </c:pt>
                <c:pt idx="6482">
                  <c:v>95</c:v>
                </c:pt>
                <c:pt idx="6483">
                  <c:v>95</c:v>
                </c:pt>
                <c:pt idx="6484">
                  <c:v>95</c:v>
                </c:pt>
                <c:pt idx="6485">
                  <c:v>95</c:v>
                </c:pt>
                <c:pt idx="6486">
                  <c:v>95</c:v>
                </c:pt>
                <c:pt idx="6487">
                  <c:v>95</c:v>
                </c:pt>
                <c:pt idx="6488">
                  <c:v>95</c:v>
                </c:pt>
                <c:pt idx="6489">
                  <c:v>95</c:v>
                </c:pt>
                <c:pt idx="6490">
                  <c:v>95</c:v>
                </c:pt>
                <c:pt idx="6491">
                  <c:v>95</c:v>
                </c:pt>
                <c:pt idx="6492">
                  <c:v>95</c:v>
                </c:pt>
                <c:pt idx="6493">
                  <c:v>95</c:v>
                </c:pt>
                <c:pt idx="6494">
                  <c:v>95</c:v>
                </c:pt>
                <c:pt idx="6495">
                  <c:v>95</c:v>
                </c:pt>
                <c:pt idx="6496">
                  <c:v>95</c:v>
                </c:pt>
                <c:pt idx="6497">
                  <c:v>95</c:v>
                </c:pt>
                <c:pt idx="6498">
                  <c:v>95</c:v>
                </c:pt>
                <c:pt idx="6499">
                  <c:v>95</c:v>
                </c:pt>
                <c:pt idx="6500">
                  <c:v>96</c:v>
                </c:pt>
                <c:pt idx="6501">
                  <c:v>96</c:v>
                </c:pt>
                <c:pt idx="6502">
                  <c:v>96</c:v>
                </c:pt>
                <c:pt idx="6503">
                  <c:v>96</c:v>
                </c:pt>
                <c:pt idx="6504">
                  <c:v>96</c:v>
                </c:pt>
                <c:pt idx="6505">
                  <c:v>96</c:v>
                </c:pt>
                <c:pt idx="6506">
                  <c:v>96</c:v>
                </c:pt>
                <c:pt idx="6507">
                  <c:v>96</c:v>
                </c:pt>
                <c:pt idx="6508">
                  <c:v>96</c:v>
                </c:pt>
                <c:pt idx="6509">
                  <c:v>96</c:v>
                </c:pt>
                <c:pt idx="6510">
                  <c:v>96</c:v>
                </c:pt>
                <c:pt idx="6511">
                  <c:v>96</c:v>
                </c:pt>
                <c:pt idx="6512">
                  <c:v>96</c:v>
                </c:pt>
                <c:pt idx="6513">
                  <c:v>96</c:v>
                </c:pt>
                <c:pt idx="6514">
                  <c:v>96</c:v>
                </c:pt>
                <c:pt idx="6515">
                  <c:v>96</c:v>
                </c:pt>
                <c:pt idx="6516">
                  <c:v>96</c:v>
                </c:pt>
                <c:pt idx="6517">
                  <c:v>96</c:v>
                </c:pt>
                <c:pt idx="6518">
                  <c:v>96</c:v>
                </c:pt>
                <c:pt idx="6519">
                  <c:v>96</c:v>
                </c:pt>
                <c:pt idx="6520">
                  <c:v>97</c:v>
                </c:pt>
                <c:pt idx="6521">
                  <c:v>97</c:v>
                </c:pt>
                <c:pt idx="6522">
                  <c:v>97</c:v>
                </c:pt>
                <c:pt idx="6523">
                  <c:v>96</c:v>
                </c:pt>
                <c:pt idx="6524">
                  <c:v>96</c:v>
                </c:pt>
                <c:pt idx="6525">
                  <c:v>96</c:v>
                </c:pt>
                <c:pt idx="6526">
                  <c:v>97</c:v>
                </c:pt>
                <c:pt idx="6527">
                  <c:v>97</c:v>
                </c:pt>
                <c:pt idx="6528">
                  <c:v>97</c:v>
                </c:pt>
                <c:pt idx="6529">
                  <c:v>97</c:v>
                </c:pt>
                <c:pt idx="6530">
                  <c:v>97</c:v>
                </c:pt>
                <c:pt idx="6531">
                  <c:v>97</c:v>
                </c:pt>
                <c:pt idx="6532">
                  <c:v>97</c:v>
                </c:pt>
                <c:pt idx="6533">
                  <c:v>96</c:v>
                </c:pt>
                <c:pt idx="6534">
                  <c:v>96</c:v>
                </c:pt>
                <c:pt idx="6535">
                  <c:v>96</c:v>
                </c:pt>
                <c:pt idx="6536">
                  <c:v>96</c:v>
                </c:pt>
                <c:pt idx="6537">
                  <c:v>96</c:v>
                </c:pt>
                <c:pt idx="6538">
                  <c:v>96</c:v>
                </c:pt>
                <c:pt idx="6539">
                  <c:v>96</c:v>
                </c:pt>
                <c:pt idx="6540">
                  <c:v>96</c:v>
                </c:pt>
                <c:pt idx="6541">
                  <c:v>96</c:v>
                </c:pt>
                <c:pt idx="6542">
                  <c:v>96</c:v>
                </c:pt>
                <c:pt idx="6543">
                  <c:v>96</c:v>
                </c:pt>
                <c:pt idx="6544">
                  <c:v>96</c:v>
                </c:pt>
                <c:pt idx="6545">
                  <c:v>96</c:v>
                </c:pt>
                <c:pt idx="6546">
                  <c:v>96</c:v>
                </c:pt>
                <c:pt idx="6547">
                  <c:v>96</c:v>
                </c:pt>
                <c:pt idx="6548">
                  <c:v>96</c:v>
                </c:pt>
                <c:pt idx="6549">
                  <c:v>96</c:v>
                </c:pt>
                <c:pt idx="6550">
                  <c:v>96</c:v>
                </c:pt>
                <c:pt idx="6551">
                  <c:v>96</c:v>
                </c:pt>
                <c:pt idx="6552">
                  <c:v>96</c:v>
                </c:pt>
                <c:pt idx="6553">
                  <c:v>96</c:v>
                </c:pt>
                <c:pt idx="6554">
                  <c:v>96</c:v>
                </c:pt>
                <c:pt idx="6555">
                  <c:v>96</c:v>
                </c:pt>
                <c:pt idx="6556">
                  <c:v>96</c:v>
                </c:pt>
                <c:pt idx="6557">
                  <c:v>96</c:v>
                </c:pt>
                <c:pt idx="6558">
                  <c:v>96</c:v>
                </c:pt>
                <c:pt idx="6559">
                  <c:v>96</c:v>
                </c:pt>
                <c:pt idx="6560">
                  <c:v>96</c:v>
                </c:pt>
                <c:pt idx="6561">
                  <c:v>95</c:v>
                </c:pt>
                <c:pt idx="6562">
                  <c:v>95</c:v>
                </c:pt>
                <c:pt idx="6563">
                  <c:v>94</c:v>
                </c:pt>
                <c:pt idx="6564">
                  <c:v>93</c:v>
                </c:pt>
                <c:pt idx="6565">
                  <c:v>92</c:v>
                </c:pt>
                <c:pt idx="6566">
                  <c:v>92</c:v>
                </c:pt>
                <c:pt idx="6567">
                  <c:v>91</c:v>
                </c:pt>
                <c:pt idx="6568">
                  <c:v>90</c:v>
                </c:pt>
                <c:pt idx="6569">
                  <c:v>89</c:v>
                </c:pt>
                <c:pt idx="6570">
                  <c:v>88</c:v>
                </c:pt>
                <c:pt idx="6571">
                  <c:v>88</c:v>
                </c:pt>
                <c:pt idx="6572">
                  <c:v>87</c:v>
                </c:pt>
                <c:pt idx="6573">
                  <c:v>86</c:v>
                </c:pt>
                <c:pt idx="6574">
                  <c:v>85</c:v>
                </c:pt>
                <c:pt idx="6575">
                  <c:v>84</c:v>
                </c:pt>
                <c:pt idx="6576">
                  <c:v>84</c:v>
                </c:pt>
                <c:pt idx="6577">
                  <c:v>82</c:v>
                </c:pt>
                <c:pt idx="6578">
                  <c:v>81</c:v>
                </c:pt>
                <c:pt idx="6579">
                  <c:v>81</c:v>
                </c:pt>
                <c:pt idx="6580">
                  <c:v>80</c:v>
                </c:pt>
                <c:pt idx="6581">
                  <c:v>79</c:v>
                </c:pt>
                <c:pt idx="6582">
                  <c:v>78</c:v>
                </c:pt>
                <c:pt idx="6583">
                  <c:v>78</c:v>
                </c:pt>
                <c:pt idx="6584">
                  <c:v>77</c:v>
                </c:pt>
                <c:pt idx="6585">
                  <c:v>76</c:v>
                </c:pt>
                <c:pt idx="6586">
                  <c:v>75</c:v>
                </c:pt>
                <c:pt idx="6587">
                  <c:v>75</c:v>
                </c:pt>
                <c:pt idx="6588">
                  <c:v>74</c:v>
                </c:pt>
                <c:pt idx="6589">
                  <c:v>73</c:v>
                </c:pt>
                <c:pt idx="6590">
                  <c:v>72</c:v>
                </c:pt>
                <c:pt idx="6591">
                  <c:v>71</c:v>
                </c:pt>
                <c:pt idx="6592">
                  <c:v>70</c:v>
                </c:pt>
                <c:pt idx="6593">
                  <c:v>69</c:v>
                </c:pt>
                <c:pt idx="6594">
                  <c:v>68</c:v>
                </c:pt>
                <c:pt idx="6595">
                  <c:v>67</c:v>
                </c:pt>
                <c:pt idx="6596">
                  <c:v>66</c:v>
                </c:pt>
                <c:pt idx="6597">
                  <c:v>65</c:v>
                </c:pt>
                <c:pt idx="6598">
                  <c:v>64</c:v>
                </c:pt>
                <c:pt idx="6599">
                  <c:v>63</c:v>
                </c:pt>
                <c:pt idx="6600">
                  <c:v>62</c:v>
                </c:pt>
                <c:pt idx="6601">
                  <c:v>61</c:v>
                </c:pt>
                <c:pt idx="6602">
                  <c:v>60</c:v>
                </c:pt>
                <c:pt idx="6603">
                  <c:v>59</c:v>
                </c:pt>
                <c:pt idx="6604">
                  <c:v>58</c:v>
                </c:pt>
                <c:pt idx="6605">
                  <c:v>57</c:v>
                </c:pt>
                <c:pt idx="6606">
                  <c:v>56</c:v>
                </c:pt>
                <c:pt idx="6607">
                  <c:v>56</c:v>
                </c:pt>
                <c:pt idx="6608">
                  <c:v>56</c:v>
                </c:pt>
                <c:pt idx="6609">
                  <c:v>55</c:v>
                </c:pt>
                <c:pt idx="6610">
                  <c:v>55</c:v>
                </c:pt>
                <c:pt idx="6611">
                  <c:v>54</c:v>
                </c:pt>
                <c:pt idx="6612">
                  <c:v>54</c:v>
                </c:pt>
                <c:pt idx="6613">
                  <c:v>54</c:v>
                </c:pt>
                <c:pt idx="6614">
                  <c:v>54</c:v>
                </c:pt>
                <c:pt idx="6615">
                  <c:v>54</c:v>
                </c:pt>
                <c:pt idx="6616">
                  <c:v>54</c:v>
                </c:pt>
                <c:pt idx="6617">
                  <c:v>54</c:v>
                </c:pt>
                <c:pt idx="6618">
                  <c:v>54</c:v>
                </c:pt>
                <c:pt idx="6619">
                  <c:v>54</c:v>
                </c:pt>
                <c:pt idx="6620">
                  <c:v>53</c:v>
                </c:pt>
                <c:pt idx="6621">
                  <c:v>53</c:v>
                </c:pt>
                <c:pt idx="6622">
                  <c:v>53</c:v>
                </c:pt>
                <c:pt idx="6623">
                  <c:v>53</c:v>
                </c:pt>
                <c:pt idx="6624">
                  <c:v>53</c:v>
                </c:pt>
                <c:pt idx="6625">
                  <c:v>53</c:v>
                </c:pt>
                <c:pt idx="6626">
                  <c:v>53</c:v>
                </c:pt>
                <c:pt idx="6627">
                  <c:v>53</c:v>
                </c:pt>
                <c:pt idx="6628">
                  <c:v>53</c:v>
                </c:pt>
                <c:pt idx="6629">
                  <c:v>53</c:v>
                </c:pt>
                <c:pt idx="6630">
                  <c:v>53</c:v>
                </c:pt>
                <c:pt idx="6631">
                  <c:v>53</c:v>
                </c:pt>
                <c:pt idx="6632">
                  <c:v>53</c:v>
                </c:pt>
                <c:pt idx="6633">
                  <c:v>52</c:v>
                </c:pt>
                <c:pt idx="6634">
                  <c:v>52</c:v>
                </c:pt>
                <c:pt idx="6635">
                  <c:v>52</c:v>
                </c:pt>
                <c:pt idx="6636">
                  <c:v>52</c:v>
                </c:pt>
                <c:pt idx="6637">
                  <c:v>52</c:v>
                </c:pt>
                <c:pt idx="6638">
                  <c:v>52</c:v>
                </c:pt>
                <c:pt idx="6639">
                  <c:v>52</c:v>
                </c:pt>
                <c:pt idx="6640">
                  <c:v>52</c:v>
                </c:pt>
                <c:pt idx="6641">
                  <c:v>52</c:v>
                </c:pt>
                <c:pt idx="6642">
                  <c:v>52</c:v>
                </c:pt>
                <c:pt idx="6643">
                  <c:v>52</c:v>
                </c:pt>
                <c:pt idx="6644">
                  <c:v>52</c:v>
                </c:pt>
                <c:pt idx="6645">
                  <c:v>52</c:v>
                </c:pt>
                <c:pt idx="6646">
                  <c:v>52</c:v>
                </c:pt>
                <c:pt idx="6647">
                  <c:v>53</c:v>
                </c:pt>
                <c:pt idx="6648">
                  <c:v>53</c:v>
                </c:pt>
                <c:pt idx="6649">
                  <c:v>53</c:v>
                </c:pt>
                <c:pt idx="6650">
                  <c:v>53</c:v>
                </c:pt>
                <c:pt idx="6651">
                  <c:v>53</c:v>
                </c:pt>
                <c:pt idx="6652">
                  <c:v>53</c:v>
                </c:pt>
                <c:pt idx="6653">
                  <c:v>53</c:v>
                </c:pt>
                <c:pt idx="6654">
                  <c:v>53</c:v>
                </c:pt>
                <c:pt idx="6655">
                  <c:v>53</c:v>
                </c:pt>
                <c:pt idx="6656">
                  <c:v>53</c:v>
                </c:pt>
                <c:pt idx="6657">
                  <c:v>53</c:v>
                </c:pt>
                <c:pt idx="6658">
                  <c:v>53</c:v>
                </c:pt>
                <c:pt idx="6659">
                  <c:v>53</c:v>
                </c:pt>
                <c:pt idx="6660">
                  <c:v>53</c:v>
                </c:pt>
                <c:pt idx="6661">
                  <c:v>53</c:v>
                </c:pt>
                <c:pt idx="6662">
                  <c:v>53</c:v>
                </c:pt>
                <c:pt idx="6663">
                  <c:v>53</c:v>
                </c:pt>
                <c:pt idx="6664">
                  <c:v>53</c:v>
                </c:pt>
                <c:pt idx="6665">
                  <c:v>53</c:v>
                </c:pt>
                <c:pt idx="6666">
                  <c:v>53</c:v>
                </c:pt>
                <c:pt idx="6667">
                  <c:v>53</c:v>
                </c:pt>
                <c:pt idx="6668">
                  <c:v>53</c:v>
                </c:pt>
                <c:pt idx="6669">
                  <c:v>53</c:v>
                </c:pt>
                <c:pt idx="6670">
                  <c:v>54</c:v>
                </c:pt>
                <c:pt idx="6671">
                  <c:v>54</c:v>
                </c:pt>
                <c:pt idx="6672">
                  <c:v>54</c:v>
                </c:pt>
                <c:pt idx="6673">
                  <c:v>54</c:v>
                </c:pt>
                <c:pt idx="6674">
                  <c:v>53</c:v>
                </c:pt>
                <c:pt idx="6675">
                  <c:v>53</c:v>
                </c:pt>
                <c:pt idx="6676">
                  <c:v>53</c:v>
                </c:pt>
                <c:pt idx="6677">
                  <c:v>53</c:v>
                </c:pt>
                <c:pt idx="6678">
                  <c:v>53</c:v>
                </c:pt>
                <c:pt idx="6679">
                  <c:v>53</c:v>
                </c:pt>
                <c:pt idx="6680">
                  <c:v>53</c:v>
                </c:pt>
                <c:pt idx="6681">
                  <c:v>53</c:v>
                </c:pt>
                <c:pt idx="6682">
                  <c:v>53</c:v>
                </c:pt>
                <c:pt idx="6683">
                  <c:v>53</c:v>
                </c:pt>
                <c:pt idx="6684">
                  <c:v>53</c:v>
                </c:pt>
                <c:pt idx="6685">
                  <c:v>53</c:v>
                </c:pt>
                <c:pt idx="6686">
                  <c:v>53</c:v>
                </c:pt>
                <c:pt idx="6687">
                  <c:v>53</c:v>
                </c:pt>
                <c:pt idx="6688">
                  <c:v>53</c:v>
                </c:pt>
                <c:pt idx="6689">
                  <c:v>53</c:v>
                </c:pt>
                <c:pt idx="6690">
                  <c:v>54</c:v>
                </c:pt>
                <c:pt idx="6691">
                  <c:v>54</c:v>
                </c:pt>
                <c:pt idx="6692">
                  <c:v>55</c:v>
                </c:pt>
                <c:pt idx="6693">
                  <c:v>55</c:v>
                </c:pt>
                <c:pt idx="6694">
                  <c:v>56</c:v>
                </c:pt>
                <c:pt idx="6695">
                  <c:v>56</c:v>
                </c:pt>
                <c:pt idx="6696">
                  <c:v>57</c:v>
                </c:pt>
                <c:pt idx="6697">
                  <c:v>57</c:v>
                </c:pt>
                <c:pt idx="6698">
                  <c:v>58</c:v>
                </c:pt>
                <c:pt idx="6699">
                  <c:v>58</c:v>
                </c:pt>
                <c:pt idx="6700">
                  <c:v>59</c:v>
                </c:pt>
                <c:pt idx="6701">
                  <c:v>59</c:v>
                </c:pt>
                <c:pt idx="6702">
                  <c:v>60</c:v>
                </c:pt>
                <c:pt idx="6703">
                  <c:v>60</c:v>
                </c:pt>
                <c:pt idx="6704">
                  <c:v>61</c:v>
                </c:pt>
                <c:pt idx="6705">
                  <c:v>61</c:v>
                </c:pt>
                <c:pt idx="6706">
                  <c:v>62</c:v>
                </c:pt>
                <c:pt idx="6707">
                  <c:v>62</c:v>
                </c:pt>
                <c:pt idx="6708">
                  <c:v>63</c:v>
                </c:pt>
                <c:pt idx="6709">
                  <c:v>63</c:v>
                </c:pt>
                <c:pt idx="6710">
                  <c:v>63</c:v>
                </c:pt>
                <c:pt idx="6711">
                  <c:v>64</c:v>
                </c:pt>
                <c:pt idx="6712">
                  <c:v>65</c:v>
                </c:pt>
                <c:pt idx="6713">
                  <c:v>65</c:v>
                </c:pt>
                <c:pt idx="6714">
                  <c:v>66</c:v>
                </c:pt>
                <c:pt idx="6715">
                  <c:v>66</c:v>
                </c:pt>
                <c:pt idx="6716">
                  <c:v>67</c:v>
                </c:pt>
                <c:pt idx="6717">
                  <c:v>67</c:v>
                </c:pt>
                <c:pt idx="6718">
                  <c:v>68</c:v>
                </c:pt>
                <c:pt idx="6719">
                  <c:v>68</c:v>
                </c:pt>
                <c:pt idx="6720">
                  <c:v>68</c:v>
                </c:pt>
                <c:pt idx="6721">
                  <c:v>69</c:v>
                </c:pt>
                <c:pt idx="6722">
                  <c:v>69</c:v>
                </c:pt>
                <c:pt idx="6723">
                  <c:v>70</c:v>
                </c:pt>
                <c:pt idx="6724">
                  <c:v>70</c:v>
                </c:pt>
                <c:pt idx="6725">
                  <c:v>71</c:v>
                </c:pt>
                <c:pt idx="6726">
                  <c:v>71</c:v>
                </c:pt>
                <c:pt idx="6727">
                  <c:v>72</c:v>
                </c:pt>
                <c:pt idx="6728">
                  <c:v>72</c:v>
                </c:pt>
                <c:pt idx="6729">
                  <c:v>73</c:v>
                </c:pt>
                <c:pt idx="6730">
                  <c:v>73</c:v>
                </c:pt>
                <c:pt idx="6731">
                  <c:v>74</c:v>
                </c:pt>
                <c:pt idx="6732">
                  <c:v>74</c:v>
                </c:pt>
                <c:pt idx="6733">
                  <c:v>75</c:v>
                </c:pt>
                <c:pt idx="6734">
                  <c:v>75</c:v>
                </c:pt>
                <c:pt idx="6735">
                  <c:v>76</c:v>
                </c:pt>
                <c:pt idx="6736">
                  <c:v>76</c:v>
                </c:pt>
                <c:pt idx="6737">
                  <c:v>77</c:v>
                </c:pt>
                <c:pt idx="6738">
                  <c:v>77</c:v>
                </c:pt>
                <c:pt idx="6739">
                  <c:v>77</c:v>
                </c:pt>
                <c:pt idx="6740">
                  <c:v>78</c:v>
                </c:pt>
                <c:pt idx="6741">
                  <c:v>79</c:v>
                </c:pt>
                <c:pt idx="6742">
                  <c:v>79</c:v>
                </c:pt>
                <c:pt idx="6743">
                  <c:v>79</c:v>
                </c:pt>
                <c:pt idx="6744">
                  <c:v>80</c:v>
                </c:pt>
                <c:pt idx="6745">
                  <c:v>80</c:v>
                </c:pt>
                <c:pt idx="6746">
                  <c:v>81</c:v>
                </c:pt>
                <c:pt idx="6747">
                  <c:v>81</c:v>
                </c:pt>
                <c:pt idx="6748">
                  <c:v>82</c:v>
                </c:pt>
                <c:pt idx="6749">
                  <c:v>82</c:v>
                </c:pt>
                <c:pt idx="6750">
                  <c:v>83</c:v>
                </c:pt>
                <c:pt idx="6751">
                  <c:v>83</c:v>
                </c:pt>
                <c:pt idx="6752">
                  <c:v>84</c:v>
                </c:pt>
                <c:pt idx="6753">
                  <c:v>84</c:v>
                </c:pt>
                <c:pt idx="6754">
                  <c:v>84</c:v>
                </c:pt>
                <c:pt idx="6755">
                  <c:v>85</c:v>
                </c:pt>
                <c:pt idx="6756">
                  <c:v>85</c:v>
                </c:pt>
                <c:pt idx="6757">
                  <c:v>85</c:v>
                </c:pt>
                <c:pt idx="6758">
                  <c:v>86</c:v>
                </c:pt>
                <c:pt idx="6759">
                  <c:v>86</c:v>
                </c:pt>
                <c:pt idx="6760">
                  <c:v>86</c:v>
                </c:pt>
                <c:pt idx="6761">
                  <c:v>87</c:v>
                </c:pt>
                <c:pt idx="6762">
                  <c:v>87</c:v>
                </c:pt>
                <c:pt idx="6763">
                  <c:v>87</c:v>
                </c:pt>
                <c:pt idx="6764">
                  <c:v>88</c:v>
                </c:pt>
                <c:pt idx="6765">
                  <c:v>88</c:v>
                </c:pt>
                <c:pt idx="6766">
                  <c:v>88</c:v>
                </c:pt>
                <c:pt idx="6767">
                  <c:v>88</c:v>
                </c:pt>
                <c:pt idx="6768">
                  <c:v>88</c:v>
                </c:pt>
                <c:pt idx="6769">
                  <c:v>89</c:v>
                </c:pt>
                <c:pt idx="6770">
                  <c:v>89</c:v>
                </c:pt>
                <c:pt idx="6771">
                  <c:v>89</c:v>
                </c:pt>
                <c:pt idx="6772">
                  <c:v>89</c:v>
                </c:pt>
                <c:pt idx="6773">
                  <c:v>89</c:v>
                </c:pt>
                <c:pt idx="6774">
                  <c:v>90</c:v>
                </c:pt>
                <c:pt idx="6775">
                  <c:v>90</c:v>
                </c:pt>
                <c:pt idx="6776">
                  <c:v>90</c:v>
                </c:pt>
                <c:pt idx="6777">
                  <c:v>90</c:v>
                </c:pt>
                <c:pt idx="6778">
                  <c:v>90</c:v>
                </c:pt>
                <c:pt idx="6779">
                  <c:v>90</c:v>
                </c:pt>
                <c:pt idx="6780">
                  <c:v>91</c:v>
                </c:pt>
                <c:pt idx="6781">
                  <c:v>91</c:v>
                </c:pt>
                <c:pt idx="6782">
                  <c:v>91</c:v>
                </c:pt>
                <c:pt idx="6783">
                  <c:v>91</c:v>
                </c:pt>
                <c:pt idx="6784">
                  <c:v>91</c:v>
                </c:pt>
                <c:pt idx="6785">
                  <c:v>91</c:v>
                </c:pt>
                <c:pt idx="6786">
                  <c:v>92</c:v>
                </c:pt>
                <c:pt idx="6787">
                  <c:v>92</c:v>
                </c:pt>
                <c:pt idx="6788">
                  <c:v>92</c:v>
                </c:pt>
                <c:pt idx="6789">
                  <c:v>92</c:v>
                </c:pt>
                <c:pt idx="6790">
                  <c:v>92</c:v>
                </c:pt>
                <c:pt idx="6791">
                  <c:v>93</c:v>
                </c:pt>
                <c:pt idx="6792">
                  <c:v>93</c:v>
                </c:pt>
                <c:pt idx="6793">
                  <c:v>93</c:v>
                </c:pt>
                <c:pt idx="6794">
                  <c:v>93</c:v>
                </c:pt>
                <c:pt idx="6795">
                  <c:v>94</c:v>
                </c:pt>
                <c:pt idx="6796">
                  <c:v>94</c:v>
                </c:pt>
                <c:pt idx="6797">
                  <c:v>94</c:v>
                </c:pt>
                <c:pt idx="6798">
                  <c:v>95</c:v>
                </c:pt>
                <c:pt idx="6799">
                  <c:v>95</c:v>
                </c:pt>
                <c:pt idx="6800">
                  <c:v>95</c:v>
                </c:pt>
                <c:pt idx="6801">
                  <c:v>96</c:v>
                </c:pt>
                <c:pt idx="6802">
                  <c:v>96</c:v>
                </c:pt>
                <c:pt idx="6803">
                  <c:v>96</c:v>
                </c:pt>
                <c:pt idx="6804">
                  <c:v>96</c:v>
                </c:pt>
                <c:pt idx="6805">
                  <c:v>96</c:v>
                </c:pt>
                <c:pt idx="6806">
                  <c:v>97</c:v>
                </c:pt>
                <c:pt idx="6807">
                  <c:v>97</c:v>
                </c:pt>
                <c:pt idx="6808">
                  <c:v>97</c:v>
                </c:pt>
                <c:pt idx="6809">
                  <c:v>97</c:v>
                </c:pt>
                <c:pt idx="6810">
                  <c:v>98</c:v>
                </c:pt>
                <c:pt idx="6811">
                  <c:v>97</c:v>
                </c:pt>
                <c:pt idx="6812">
                  <c:v>98</c:v>
                </c:pt>
                <c:pt idx="6813">
                  <c:v>98</c:v>
                </c:pt>
                <c:pt idx="6814">
                  <c:v>98</c:v>
                </c:pt>
                <c:pt idx="6815">
                  <c:v>98</c:v>
                </c:pt>
                <c:pt idx="6816">
                  <c:v>98</c:v>
                </c:pt>
                <c:pt idx="6817">
                  <c:v>98</c:v>
                </c:pt>
                <c:pt idx="6818">
                  <c:v>98</c:v>
                </c:pt>
                <c:pt idx="6819">
                  <c:v>98</c:v>
                </c:pt>
                <c:pt idx="6820">
                  <c:v>98</c:v>
                </c:pt>
                <c:pt idx="6821">
                  <c:v>98</c:v>
                </c:pt>
                <c:pt idx="6822">
                  <c:v>98</c:v>
                </c:pt>
                <c:pt idx="6823">
                  <c:v>98</c:v>
                </c:pt>
                <c:pt idx="6824">
                  <c:v>98</c:v>
                </c:pt>
                <c:pt idx="6825">
                  <c:v>98</c:v>
                </c:pt>
                <c:pt idx="6826">
                  <c:v>98</c:v>
                </c:pt>
                <c:pt idx="6827">
                  <c:v>98</c:v>
                </c:pt>
                <c:pt idx="6828">
                  <c:v>98</c:v>
                </c:pt>
                <c:pt idx="6829">
                  <c:v>98</c:v>
                </c:pt>
                <c:pt idx="6830">
                  <c:v>98</c:v>
                </c:pt>
                <c:pt idx="6831">
                  <c:v>98</c:v>
                </c:pt>
                <c:pt idx="6832">
                  <c:v>98</c:v>
                </c:pt>
                <c:pt idx="6833">
                  <c:v>98</c:v>
                </c:pt>
                <c:pt idx="6834">
                  <c:v>98</c:v>
                </c:pt>
                <c:pt idx="6835">
                  <c:v>98</c:v>
                </c:pt>
                <c:pt idx="6836">
                  <c:v>98</c:v>
                </c:pt>
                <c:pt idx="6837">
                  <c:v>98</c:v>
                </c:pt>
                <c:pt idx="6838">
                  <c:v>98</c:v>
                </c:pt>
                <c:pt idx="6839">
                  <c:v>98</c:v>
                </c:pt>
                <c:pt idx="6840">
                  <c:v>98</c:v>
                </c:pt>
                <c:pt idx="6841">
                  <c:v>98</c:v>
                </c:pt>
                <c:pt idx="6842">
                  <c:v>98</c:v>
                </c:pt>
                <c:pt idx="6843">
                  <c:v>97</c:v>
                </c:pt>
                <c:pt idx="6844">
                  <c:v>97</c:v>
                </c:pt>
                <c:pt idx="6845">
                  <c:v>97</c:v>
                </c:pt>
                <c:pt idx="6846">
                  <c:v>97</c:v>
                </c:pt>
                <c:pt idx="6847">
                  <c:v>97</c:v>
                </c:pt>
                <c:pt idx="6848">
                  <c:v>97</c:v>
                </c:pt>
                <c:pt idx="6849">
                  <c:v>97</c:v>
                </c:pt>
                <c:pt idx="6850">
                  <c:v>97</c:v>
                </c:pt>
                <c:pt idx="6851">
                  <c:v>97</c:v>
                </c:pt>
                <c:pt idx="6852">
                  <c:v>97</c:v>
                </c:pt>
                <c:pt idx="6853">
                  <c:v>97</c:v>
                </c:pt>
                <c:pt idx="6854">
                  <c:v>96</c:v>
                </c:pt>
                <c:pt idx="6855">
                  <c:v>96</c:v>
                </c:pt>
                <c:pt idx="6856">
                  <c:v>96</c:v>
                </c:pt>
                <c:pt idx="6857">
                  <c:v>96</c:v>
                </c:pt>
                <c:pt idx="6858">
                  <c:v>96</c:v>
                </c:pt>
                <c:pt idx="6859">
                  <c:v>96</c:v>
                </c:pt>
                <c:pt idx="6860">
                  <c:v>96</c:v>
                </c:pt>
                <c:pt idx="6861">
                  <c:v>96</c:v>
                </c:pt>
                <c:pt idx="6862">
                  <c:v>96</c:v>
                </c:pt>
                <c:pt idx="6863">
                  <c:v>95</c:v>
                </c:pt>
                <c:pt idx="6864">
                  <c:v>95</c:v>
                </c:pt>
                <c:pt idx="6865">
                  <c:v>95</c:v>
                </c:pt>
                <c:pt idx="6866">
                  <c:v>95</c:v>
                </c:pt>
                <c:pt idx="6867">
                  <c:v>95</c:v>
                </c:pt>
                <c:pt idx="6868">
                  <c:v>95</c:v>
                </c:pt>
                <c:pt idx="6869">
                  <c:v>95</c:v>
                </c:pt>
                <c:pt idx="6870">
                  <c:v>95</c:v>
                </c:pt>
                <c:pt idx="6871">
                  <c:v>94</c:v>
                </c:pt>
                <c:pt idx="6872">
                  <c:v>94</c:v>
                </c:pt>
                <c:pt idx="6873">
                  <c:v>94</c:v>
                </c:pt>
                <c:pt idx="6874">
                  <c:v>94</c:v>
                </c:pt>
                <c:pt idx="6875">
                  <c:v>94</c:v>
                </c:pt>
                <c:pt idx="6876">
                  <c:v>93</c:v>
                </c:pt>
                <c:pt idx="6877">
                  <c:v>93</c:v>
                </c:pt>
                <c:pt idx="6878">
                  <c:v>93</c:v>
                </c:pt>
                <c:pt idx="6879">
                  <c:v>93</c:v>
                </c:pt>
                <c:pt idx="6880">
                  <c:v>93</c:v>
                </c:pt>
                <c:pt idx="6881">
                  <c:v>92</c:v>
                </c:pt>
                <c:pt idx="6882">
                  <c:v>92</c:v>
                </c:pt>
                <c:pt idx="6883">
                  <c:v>92</c:v>
                </c:pt>
                <c:pt idx="6884">
                  <c:v>92</c:v>
                </c:pt>
                <c:pt idx="6885">
                  <c:v>92</c:v>
                </c:pt>
                <c:pt idx="6886">
                  <c:v>91</c:v>
                </c:pt>
                <c:pt idx="6887">
                  <c:v>91</c:v>
                </c:pt>
                <c:pt idx="6888">
                  <c:v>91</c:v>
                </c:pt>
                <c:pt idx="6889">
                  <c:v>91</c:v>
                </c:pt>
                <c:pt idx="6890">
                  <c:v>91</c:v>
                </c:pt>
                <c:pt idx="6891">
                  <c:v>90</c:v>
                </c:pt>
                <c:pt idx="6892">
                  <c:v>90</c:v>
                </c:pt>
                <c:pt idx="6893">
                  <c:v>90</c:v>
                </c:pt>
                <c:pt idx="6894">
                  <c:v>90</c:v>
                </c:pt>
                <c:pt idx="6895">
                  <c:v>90</c:v>
                </c:pt>
                <c:pt idx="6896">
                  <c:v>90</c:v>
                </c:pt>
                <c:pt idx="6897">
                  <c:v>90</c:v>
                </c:pt>
                <c:pt idx="6898">
                  <c:v>90</c:v>
                </c:pt>
                <c:pt idx="6899">
                  <c:v>90</c:v>
                </c:pt>
                <c:pt idx="6900">
                  <c:v>89</c:v>
                </c:pt>
                <c:pt idx="6901">
                  <c:v>89</c:v>
                </c:pt>
                <c:pt idx="6902">
                  <c:v>90</c:v>
                </c:pt>
                <c:pt idx="6903">
                  <c:v>89</c:v>
                </c:pt>
                <c:pt idx="6904">
                  <c:v>90</c:v>
                </c:pt>
                <c:pt idx="6905">
                  <c:v>90</c:v>
                </c:pt>
                <c:pt idx="6906">
                  <c:v>90</c:v>
                </c:pt>
                <c:pt idx="6907">
                  <c:v>90</c:v>
                </c:pt>
                <c:pt idx="6908">
                  <c:v>90</c:v>
                </c:pt>
                <c:pt idx="6909">
                  <c:v>90</c:v>
                </c:pt>
                <c:pt idx="6910">
                  <c:v>90</c:v>
                </c:pt>
                <c:pt idx="6911">
                  <c:v>90</c:v>
                </c:pt>
                <c:pt idx="6912">
                  <c:v>90</c:v>
                </c:pt>
                <c:pt idx="6913">
                  <c:v>90</c:v>
                </c:pt>
                <c:pt idx="6914">
                  <c:v>91</c:v>
                </c:pt>
                <c:pt idx="6915">
                  <c:v>90</c:v>
                </c:pt>
                <c:pt idx="6916">
                  <c:v>91</c:v>
                </c:pt>
                <c:pt idx="6917">
                  <c:v>91</c:v>
                </c:pt>
                <c:pt idx="6918">
                  <c:v>91</c:v>
                </c:pt>
                <c:pt idx="6919">
                  <c:v>91</c:v>
                </c:pt>
                <c:pt idx="6920">
                  <c:v>91</c:v>
                </c:pt>
                <c:pt idx="6921">
                  <c:v>91</c:v>
                </c:pt>
                <c:pt idx="6922">
                  <c:v>92</c:v>
                </c:pt>
                <c:pt idx="6923">
                  <c:v>92</c:v>
                </c:pt>
                <c:pt idx="6924">
                  <c:v>92</c:v>
                </c:pt>
                <c:pt idx="6925">
                  <c:v>92</c:v>
                </c:pt>
                <c:pt idx="6926">
                  <c:v>92</c:v>
                </c:pt>
                <c:pt idx="6927">
                  <c:v>92</c:v>
                </c:pt>
                <c:pt idx="6928">
                  <c:v>92</c:v>
                </c:pt>
                <c:pt idx="6929">
                  <c:v>92</c:v>
                </c:pt>
                <c:pt idx="6930">
                  <c:v>92</c:v>
                </c:pt>
                <c:pt idx="6931">
                  <c:v>92</c:v>
                </c:pt>
                <c:pt idx="6932">
                  <c:v>92</c:v>
                </c:pt>
                <c:pt idx="6933">
                  <c:v>92</c:v>
                </c:pt>
                <c:pt idx="6934">
                  <c:v>93</c:v>
                </c:pt>
                <c:pt idx="6935">
                  <c:v>92</c:v>
                </c:pt>
                <c:pt idx="6936">
                  <c:v>93</c:v>
                </c:pt>
                <c:pt idx="6937">
                  <c:v>93</c:v>
                </c:pt>
                <c:pt idx="6938">
                  <c:v>92</c:v>
                </c:pt>
                <c:pt idx="6939">
                  <c:v>93</c:v>
                </c:pt>
                <c:pt idx="6940">
                  <c:v>93</c:v>
                </c:pt>
                <c:pt idx="6941">
                  <c:v>93</c:v>
                </c:pt>
                <c:pt idx="6942">
                  <c:v>93</c:v>
                </c:pt>
                <c:pt idx="6943">
                  <c:v>93</c:v>
                </c:pt>
                <c:pt idx="6944">
                  <c:v>93</c:v>
                </c:pt>
                <c:pt idx="6945">
                  <c:v>93</c:v>
                </c:pt>
                <c:pt idx="6946">
                  <c:v>93</c:v>
                </c:pt>
                <c:pt idx="6947">
                  <c:v>94</c:v>
                </c:pt>
                <c:pt idx="6948">
                  <c:v>94</c:v>
                </c:pt>
                <c:pt idx="6949">
                  <c:v>94</c:v>
                </c:pt>
                <c:pt idx="6950">
                  <c:v>94</c:v>
                </c:pt>
                <c:pt idx="6951">
                  <c:v>94</c:v>
                </c:pt>
                <c:pt idx="6952">
                  <c:v>94</c:v>
                </c:pt>
                <c:pt idx="6953">
                  <c:v>94</c:v>
                </c:pt>
                <c:pt idx="6954">
                  <c:v>94</c:v>
                </c:pt>
                <c:pt idx="6955">
                  <c:v>95</c:v>
                </c:pt>
                <c:pt idx="6956">
                  <c:v>95</c:v>
                </c:pt>
                <c:pt idx="6957">
                  <c:v>95</c:v>
                </c:pt>
                <c:pt idx="6958">
                  <c:v>95</c:v>
                </c:pt>
                <c:pt idx="6959">
                  <c:v>95</c:v>
                </c:pt>
                <c:pt idx="6960">
                  <c:v>95</c:v>
                </c:pt>
                <c:pt idx="6961">
                  <c:v>95</c:v>
                </c:pt>
                <c:pt idx="6962">
                  <c:v>95</c:v>
                </c:pt>
                <c:pt idx="6963">
                  <c:v>95</c:v>
                </c:pt>
                <c:pt idx="6964">
                  <c:v>95</c:v>
                </c:pt>
                <c:pt idx="6965">
                  <c:v>95</c:v>
                </c:pt>
                <c:pt idx="6966">
                  <c:v>95</c:v>
                </c:pt>
                <c:pt idx="6967">
                  <c:v>95</c:v>
                </c:pt>
                <c:pt idx="6968">
                  <c:v>95</c:v>
                </c:pt>
                <c:pt idx="6969">
                  <c:v>95</c:v>
                </c:pt>
                <c:pt idx="6970">
                  <c:v>95</c:v>
                </c:pt>
                <c:pt idx="6971">
                  <c:v>95</c:v>
                </c:pt>
                <c:pt idx="6972">
                  <c:v>95</c:v>
                </c:pt>
                <c:pt idx="6973">
                  <c:v>95</c:v>
                </c:pt>
                <c:pt idx="6974">
                  <c:v>95</c:v>
                </c:pt>
                <c:pt idx="6975">
                  <c:v>95</c:v>
                </c:pt>
                <c:pt idx="6976">
                  <c:v>95</c:v>
                </c:pt>
                <c:pt idx="6977">
                  <c:v>95</c:v>
                </c:pt>
                <c:pt idx="6978">
                  <c:v>95</c:v>
                </c:pt>
                <c:pt idx="6979">
                  <c:v>95</c:v>
                </c:pt>
                <c:pt idx="6980">
                  <c:v>95</c:v>
                </c:pt>
                <c:pt idx="6981">
                  <c:v>95</c:v>
                </c:pt>
                <c:pt idx="6982">
                  <c:v>95</c:v>
                </c:pt>
                <c:pt idx="6983">
                  <c:v>95</c:v>
                </c:pt>
                <c:pt idx="6984">
                  <c:v>95</c:v>
                </c:pt>
                <c:pt idx="6985">
                  <c:v>95</c:v>
                </c:pt>
                <c:pt idx="6986">
                  <c:v>95</c:v>
                </c:pt>
                <c:pt idx="6987">
                  <c:v>95</c:v>
                </c:pt>
                <c:pt idx="6988">
                  <c:v>95</c:v>
                </c:pt>
                <c:pt idx="6989">
                  <c:v>95</c:v>
                </c:pt>
                <c:pt idx="6990">
                  <c:v>95</c:v>
                </c:pt>
                <c:pt idx="6991">
                  <c:v>95</c:v>
                </c:pt>
                <c:pt idx="6992">
                  <c:v>95</c:v>
                </c:pt>
                <c:pt idx="6993">
                  <c:v>95</c:v>
                </c:pt>
                <c:pt idx="6994">
                  <c:v>95</c:v>
                </c:pt>
                <c:pt idx="6995">
                  <c:v>95</c:v>
                </c:pt>
                <c:pt idx="6996">
                  <c:v>95</c:v>
                </c:pt>
                <c:pt idx="6997">
                  <c:v>95</c:v>
                </c:pt>
                <c:pt idx="6998">
                  <c:v>95</c:v>
                </c:pt>
                <c:pt idx="6999">
                  <c:v>95</c:v>
                </c:pt>
                <c:pt idx="7000">
                  <c:v>95</c:v>
                </c:pt>
                <c:pt idx="7001">
                  <c:v>95</c:v>
                </c:pt>
                <c:pt idx="7002">
                  <c:v>95</c:v>
                </c:pt>
                <c:pt idx="7003">
                  <c:v>96</c:v>
                </c:pt>
                <c:pt idx="7004">
                  <c:v>96</c:v>
                </c:pt>
                <c:pt idx="7005">
                  <c:v>96</c:v>
                </c:pt>
                <c:pt idx="7006">
                  <c:v>96</c:v>
                </c:pt>
                <c:pt idx="7007">
                  <c:v>96</c:v>
                </c:pt>
                <c:pt idx="7008">
                  <c:v>96</c:v>
                </c:pt>
                <c:pt idx="7009">
                  <c:v>96</c:v>
                </c:pt>
                <c:pt idx="7010">
                  <c:v>97</c:v>
                </c:pt>
                <c:pt idx="7011">
                  <c:v>97</c:v>
                </c:pt>
                <c:pt idx="7012">
                  <c:v>97</c:v>
                </c:pt>
                <c:pt idx="7013">
                  <c:v>97</c:v>
                </c:pt>
                <c:pt idx="7014">
                  <c:v>97</c:v>
                </c:pt>
                <c:pt idx="7015">
                  <c:v>97</c:v>
                </c:pt>
                <c:pt idx="7016">
                  <c:v>98</c:v>
                </c:pt>
                <c:pt idx="7017">
                  <c:v>98</c:v>
                </c:pt>
                <c:pt idx="7018">
                  <c:v>98</c:v>
                </c:pt>
                <c:pt idx="7019">
                  <c:v>98</c:v>
                </c:pt>
                <c:pt idx="7020">
                  <c:v>98</c:v>
                </c:pt>
                <c:pt idx="7021">
                  <c:v>98</c:v>
                </c:pt>
                <c:pt idx="7022">
                  <c:v>98</c:v>
                </c:pt>
                <c:pt idx="7023">
                  <c:v>98</c:v>
                </c:pt>
                <c:pt idx="7024">
                  <c:v>98</c:v>
                </c:pt>
                <c:pt idx="7025">
                  <c:v>98</c:v>
                </c:pt>
                <c:pt idx="7026">
                  <c:v>98</c:v>
                </c:pt>
                <c:pt idx="7027">
                  <c:v>98</c:v>
                </c:pt>
                <c:pt idx="7028">
                  <c:v>98</c:v>
                </c:pt>
                <c:pt idx="7029">
                  <c:v>98</c:v>
                </c:pt>
                <c:pt idx="7030">
                  <c:v>98</c:v>
                </c:pt>
                <c:pt idx="7031">
                  <c:v>98</c:v>
                </c:pt>
                <c:pt idx="7032">
                  <c:v>98</c:v>
                </c:pt>
                <c:pt idx="7033">
                  <c:v>98</c:v>
                </c:pt>
                <c:pt idx="7034">
                  <c:v>98</c:v>
                </c:pt>
                <c:pt idx="7035">
                  <c:v>98</c:v>
                </c:pt>
                <c:pt idx="7036">
                  <c:v>98</c:v>
                </c:pt>
                <c:pt idx="7037">
                  <c:v>98</c:v>
                </c:pt>
                <c:pt idx="7038">
                  <c:v>98</c:v>
                </c:pt>
                <c:pt idx="7039">
                  <c:v>98</c:v>
                </c:pt>
                <c:pt idx="7040">
                  <c:v>98</c:v>
                </c:pt>
                <c:pt idx="7041">
                  <c:v>98</c:v>
                </c:pt>
                <c:pt idx="7042">
                  <c:v>98</c:v>
                </c:pt>
                <c:pt idx="7043">
                  <c:v>98</c:v>
                </c:pt>
                <c:pt idx="7044">
                  <c:v>97</c:v>
                </c:pt>
                <c:pt idx="7045">
                  <c:v>97</c:v>
                </c:pt>
                <c:pt idx="7046">
                  <c:v>97</c:v>
                </c:pt>
                <c:pt idx="7047">
                  <c:v>96</c:v>
                </c:pt>
                <c:pt idx="7048">
                  <c:v>96</c:v>
                </c:pt>
                <c:pt idx="7049">
                  <c:v>96</c:v>
                </c:pt>
                <c:pt idx="7050">
                  <c:v>96</c:v>
                </c:pt>
                <c:pt idx="7051">
                  <c:v>96</c:v>
                </c:pt>
                <c:pt idx="7052">
                  <c:v>96</c:v>
                </c:pt>
                <c:pt idx="7053">
                  <c:v>96</c:v>
                </c:pt>
                <c:pt idx="7054">
                  <c:v>96</c:v>
                </c:pt>
                <c:pt idx="7055">
                  <c:v>96</c:v>
                </c:pt>
                <c:pt idx="7056">
                  <c:v>96</c:v>
                </c:pt>
                <c:pt idx="7057">
                  <c:v>96</c:v>
                </c:pt>
                <c:pt idx="7058">
                  <c:v>96</c:v>
                </c:pt>
                <c:pt idx="7059">
                  <c:v>96</c:v>
                </c:pt>
                <c:pt idx="7060">
                  <c:v>96</c:v>
                </c:pt>
                <c:pt idx="7061">
                  <c:v>96</c:v>
                </c:pt>
                <c:pt idx="7062">
                  <c:v>97</c:v>
                </c:pt>
                <c:pt idx="7063">
                  <c:v>97</c:v>
                </c:pt>
                <c:pt idx="7064">
                  <c:v>97</c:v>
                </c:pt>
                <c:pt idx="7065">
                  <c:v>97</c:v>
                </c:pt>
                <c:pt idx="7066">
                  <c:v>97</c:v>
                </c:pt>
                <c:pt idx="7067">
                  <c:v>97</c:v>
                </c:pt>
                <c:pt idx="7068">
                  <c:v>98</c:v>
                </c:pt>
                <c:pt idx="7069">
                  <c:v>98</c:v>
                </c:pt>
                <c:pt idx="7070">
                  <c:v>98</c:v>
                </c:pt>
                <c:pt idx="7071">
                  <c:v>98</c:v>
                </c:pt>
                <c:pt idx="7072">
                  <c:v>98</c:v>
                </c:pt>
                <c:pt idx="7073">
                  <c:v>98</c:v>
                </c:pt>
                <c:pt idx="7074">
                  <c:v>98</c:v>
                </c:pt>
                <c:pt idx="7075">
                  <c:v>98</c:v>
                </c:pt>
                <c:pt idx="7076">
                  <c:v>98</c:v>
                </c:pt>
                <c:pt idx="7077">
                  <c:v>98</c:v>
                </c:pt>
                <c:pt idx="7078">
                  <c:v>98</c:v>
                </c:pt>
                <c:pt idx="7079">
                  <c:v>98</c:v>
                </c:pt>
                <c:pt idx="7080">
                  <c:v>98</c:v>
                </c:pt>
                <c:pt idx="7081">
                  <c:v>98</c:v>
                </c:pt>
                <c:pt idx="7082">
                  <c:v>98</c:v>
                </c:pt>
                <c:pt idx="7083">
                  <c:v>98</c:v>
                </c:pt>
                <c:pt idx="7084">
                  <c:v>98</c:v>
                </c:pt>
                <c:pt idx="7085">
                  <c:v>98</c:v>
                </c:pt>
                <c:pt idx="7086">
                  <c:v>98</c:v>
                </c:pt>
                <c:pt idx="7087">
                  <c:v>98</c:v>
                </c:pt>
                <c:pt idx="7088">
                  <c:v>98</c:v>
                </c:pt>
                <c:pt idx="7089">
                  <c:v>98</c:v>
                </c:pt>
                <c:pt idx="7090">
                  <c:v>98</c:v>
                </c:pt>
                <c:pt idx="7091">
                  <c:v>98</c:v>
                </c:pt>
                <c:pt idx="7092">
                  <c:v>98</c:v>
                </c:pt>
                <c:pt idx="7093">
                  <c:v>97</c:v>
                </c:pt>
                <c:pt idx="7094">
                  <c:v>97</c:v>
                </c:pt>
                <c:pt idx="7095">
                  <c:v>97</c:v>
                </c:pt>
                <c:pt idx="7096">
                  <c:v>97</c:v>
                </c:pt>
                <c:pt idx="7097">
                  <c:v>97</c:v>
                </c:pt>
                <c:pt idx="7098">
                  <c:v>97</c:v>
                </c:pt>
                <c:pt idx="7099">
                  <c:v>97</c:v>
                </c:pt>
                <c:pt idx="7100">
                  <c:v>97</c:v>
                </c:pt>
                <c:pt idx="7101">
                  <c:v>97</c:v>
                </c:pt>
                <c:pt idx="7102">
                  <c:v>97</c:v>
                </c:pt>
                <c:pt idx="7103">
                  <c:v>97</c:v>
                </c:pt>
                <c:pt idx="7104">
                  <c:v>97</c:v>
                </c:pt>
                <c:pt idx="7105">
                  <c:v>97</c:v>
                </c:pt>
                <c:pt idx="7106">
                  <c:v>97</c:v>
                </c:pt>
                <c:pt idx="7107">
                  <c:v>97</c:v>
                </c:pt>
                <c:pt idx="7108">
                  <c:v>97</c:v>
                </c:pt>
                <c:pt idx="7109">
                  <c:v>97</c:v>
                </c:pt>
                <c:pt idx="7110">
                  <c:v>97</c:v>
                </c:pt>
                <c:pt idx="7111">
                  <c:v>97</c:v>
                </c:pt>
                <c:pt idx="7112">
                  <c:v>97</c:v>
                </c:pt>
                <c:pt idx="7113">
                  <c:v>97</c:v>
                </c:pt>
                <c:pt idx="7114">
                  <c:v>97</c:v>
                </c:pt>
                <c:pt idx="7115">
                  <c:v>97</c:v>
                </c:pt>
                <c:pt idx="7116">
                  <c:v>97</c:v>
                </c:pt>
                <c:pt idx="7117">
                  <c:v>97</c:v>
                </c:pt>
                <c:pt idx="7118">
                  <c:v>97</c:v>
                </c:pt>
                <c:pt idx="7119">
                  <c:v>97</c:v>
                </c:pt>
                <c:pt idx="7120">
                  <c:v>97</c:v>
                </c:pt>
                <c:pt idx="7121">
                  <c:v>97</c:v>
                </c:pt>
                <c:pt idx="7122">
                  <c:v>97</c:v>
                </c:pt>
                <c:pt idx="7123">
                  <c:v>97</c:v>
                </c:pt>
                <c:pt idx="7124">
                  <c:v>97</c:v>
                </c:pt>
                <c:pt idx="7125">
                  <c:v>97</c:v>
                </c:pt>
                <c:pt idx="7126">
                  <c:v>97</c:v>
                </c:pt>
                <c:pt idx="7127">
                  <c:v>97</c:v>
                </c:pt>
                <c:pt idx="7128">
                  <c:v>97</c:v>
                </c:pt>
                <c:pt idx="7129">
                  <c:v>97</c:v>
                </c:pt>
                <c:pt idx="7130">
                  <c:v>97</c:v>
                </c:pt>
                <c:pt idx="7131">
                  <c:v>96</c:v>
                </c:pt>
                <c:pt idx="7132">
                  <c:v>96</c:v>
                </c:pt>
                <c:pt idx="7133">
                  <c:v>96</c:v>
                </c:pt>
                <c:pt idx="7134">
                  <c:v>96</c:v>
                </c:pt>
                <c:pt idx="7135">
                  <c:v>96</c:v>
                </c:pt>
                <c:pt idx="7136">
                  <c:v>96</c:v>
                </c:pt>
                <c:pt idx="7137">
                  <c:v>96</c:v>
                </c:pt>
                <c:pt idx="7138">
                  <c:v>96</c:v>
                </c:pt>
                <c:pt idx="7139">
                  <c:v>96</c:v>
                </c:pt>
                <c:pt idx="7140">
                  <c:v>96</c:v>
                </c:pt>
                <c:pt idx="7141">
                  <c:v>96</c:v>
                </c:pt>
                <c:pt idx="7142">
                  <c:v>96</c:v>
                </c:pt>
                <c:pt idx="7143">
                  <c:v>96</c:v>
                </c:pt>
                <c:pt idx="7144">
                  <c:v>96</c:v>
                </c:pt>
                <c:pt idx="7145">
                  <c:v>96</c:v>
                </c:pt>
                <c:pt idx="7146">
                  <c:v>95</c:v>
                </c:pt>
                <c:pt idx="7147">
                  <c:v>95</c:v>
                </c:pt>
                <c:pt idx="7148">
                  <c:v>96</c:v>
                </c:pt>
                <c:pt idx="7149">
                  <c:v>96</c:v>
                </c:pt>
                <c:pt idx="7150">
                  <c:v>95</c:v>
                </c:pt>
                <c:pt idx="7151">
                  <c:v>95</c:v>
                </c:pt>
                <c:pt idx="7152">
                  <c:v>95</c:v>
                </c:pt>
                <c:pt idx="7153">
                  <c:v>95</c:v>
                </c:pt>
                <c:pt idx="7154">
                  <c:v>95</c:v>
                </c:pt>
                <c:pt idx="7155">
                  <c:v>95</c:v>
                </c:pt>
                <c:pt idx="7156">
                  <c:v>95</c:v>
                </c:pt>
                <c:pt idx="7157">
                  <c:v>95</c:v>
                </c:pt>
                <c:pt idx="7158">
                  <c:v>95</c:v>
                </c:pt>
                <c:pt idx="7159">
                  <c:v>95</c:v>
                </c:pt>
                <c:pt idx="7160">
                  <c:v>95</c:v>
                </c:pt>
                <c:pt idx="7161">
                  <c:v>95</c:v>
                </c:pt>
                <c:pt idx="7162">
                  <c:v>95</c:v>
                </c:pt>
                <c:pt idx="7163">
                  <c:v>95</c:v>
                </c:pt>
                <c:pt idx="7164">
                  <c:v>95</c:v>
                </c:pt>
                <c:pt idx="7165">
                  <c:v>95</c:v>
                </c:pt>
                <c:pt idx="7166">
                  <c:v>95</c:v>
                </c:pt>
                <c:pt idx="7167">
                  <c:v>95</c:v>
                </c:pt>
                <c:pt idx="7168">
                  <c:v>95</c:v>
                </c:pt>
                <c:pt idx="7169">
                  <c:v>95</c:v>
                </c:pt>
                <c:pt idx="7170">
                  <c:v>95</c:v>
                </c:pt>
                <c:pt idx="7171">
                  <c:v>95</c:v>
                </c:pt>
                <c:pt idx="7172">
                  <c:v>95</c:v>
                </c:pt>
                <c:pt idx="7173">
                  <c:v>95</c:v>
                </c:pt>
                <c:pt idx="7174">
                  <c:v>95</c:v>
                </c:pt>
                <c:pt idx="7175">
                  <c:v>95</c:v>
                </c:pt>
                <c:pt idx="7176">
                  <c:v>95</c:v>
                </c:pt>
                <c:pt idx="7177">
                  <c:v>95</c:v>
                </c:pt>
                <c:pt idx="7178">
                  <c:v>95</c:v>
                </c:pt>
                <c:pt idx="7179">
                  <c:v>95</c:v>
                </c:pt>
                <c:pt idx="7180">
                  <c:v>95</c:v>
                </c:pt>
                <c:pt idx="7181">
                  <c:v>95</c:v>
                </c:pt>
                <c:pt idx="7182">
                  <c:v>95</c:v>
                </c:pt>
                <c:pt idx="7183">
                  <c:v>95</c:v>
                </c:pt>
                <c:pt idx="7184">
                  <c:v>95</c:v>
                </c:pt>
                <c:pt idx="7185">
                  <c:v>95</c:v>
                </c:pt>
                <c:pt idx="7186">
                  <c:v>95</c:v>
                </c:pt>
                <c:pt idx="7187">
                  <c:v>95</c:v>
                </c:pt>
                <c:pt idx="7188">
                  <c:v>95</c:v>
                </c:pt>
                <c:pt idx="7189">
                  <c:v>95</c:v>
                </c:pt>
                <c:pt idx="7190">
                  <c:v>95</c:v>
                </c:pt>
                <c:pt idx="7191">
                  <c:v>95</c:v>
                </c:pt>
                <c:pt idx="7192">
                  <c:v>95</c:v>
                </c:pt>
                <c:pt idx="7193">
                  <c:v>95</c:v>
                </c:pt>
                <c:pt idx="7194">
                  <c:v>95</c:v>
                </c:pt>
                <c:pt idx="7195">
                  <c:v>95</c:v>
                </c:pt>
                <c:pt idx="7196">
                  <c:v>95</c:v>
                </c:pt>
                <c:pt idx="7197">
                  <c:v>95</c:v>
                </c:pt>
                <c:pt idx="7198">
                  <c:v>95</c:v>
                </c:pt>
                <c:pt idx="7199">
                  <c:v>95</c:v>
                </c:pt>
                <c:pt idx="7200">
                  <c:v>95</c:v>
                </c:pt>
                <c:pt idx="7201">
                  <c:v>95</c:v>
                </c:pt>
                <c:pt idx="7202">
                  <c:v>95</c:v>
                </c:pt>
                <c:pt idx="7203">
                  <c:v>95</c:v>
                </c:pt>
                <c:pt idx="7204">
                  <c:v>95</c:v>
                </c:pt>
                <c:pt idx="7205">
                  <c:v>95</c:v>
                </c:pt>
                <c:pt idx="7206">
                  <c:v>95</c:v>
                </c:pt>
                <c:pt idx="7207">
                  <c:v>95</c:v>
                </c:pt>
                <c:pt idx="7208">
                  <c:v>95</c:v>
                </c:pt>
                <c:pt idx="7209">
                  <c:v>95</c:v>
                </c:pt>
                <c:pt idx="7210">
                  <c:v>95</c:v>
                </c:pt>
                <c:pt idx="7211">
                  <c:v>95</c:v>
                </c:pt>
                <c:pt idx="7212">
                  <c:v>95</c:v>
                </c:pt>
                <c:pt idx="7213">
                  <c:v>95</c:v>
                </c:pt>
                <c:pt idx="7214">
                  <c:v>95</c:v>
                </c:pt>
                <c:pt idx="7215">
                  <c:v>95</c:v>
                </c:pt>
                <c:pt idx="7216">
                  <c:v>95</c:v>
                </c:pt>
                <c:pt idx="7217">
                  <c:v>95</c:v>
                </c:pt>
                <c:pt idx="7218">
                  <c:v>95</c:v>
                </c:pt>
                <c:pt idx="7219">
                  <c:v>95</c:v>
                </c:pt>
                <c:pt idx="7220">
                  <c:v>95</c:v>
                </c:pt>
                <c:pt idx="7221">
                  <c:v>95</c:v>
                </c:pt>
                <c:pt idx="7222">
                  <c:v>95</c:v>
                </c:pt>
                <c:pt idx="7223">
                  <c:v>95</c:v>
                </c:pt>
                <c:pt idx="7224">
                  <c:v>95</c:v>
                </c:pt>
                <c:pt idx="7225">
                  <c:v>95</c:v>
                </c:pt>
                <c:pt idx="7226">
                  <c:v>95</c:v>
                </c:pt>
                <c:pt idx="7227">
                  <c:v>95</c:v>
                </c:pt>
                <c:pt idx="7228">
                  <c:v>95</c:v>
                </c:pt>
                <c:pt idx="7229">
                  <c:v>95</c:v>
                </c:pt>
                <c:pt idx="7230">
                  <c:v>95</c:v>
                </c:pt>
                <c:pt idx="7231">
                  <c:v>96</c:v>
                </c:pt>
                <c:pt idx="7232">
                  <c:v>96</c:v>
                </c:pt>
                <c:pt idx="7233">
                  <c:v>96</c:v>
                </c:pt>
                <c:pt idx="7234">
                  <c:v>96</c:v>
                </c:pt>
                <c:pt idx="7235">
                  <c:v>96</c:v>
                </c:pt>
                <c:pt idx="7236">
                  <c:v>96</c:v>
                </c:pt>
                <c:pt idx="7237">
                  <c:v>96</c:v>
                </c:pt>
                <c:pt idx="7238">
                  <c:v>96</c:v>
                </c:pt>
                <c:pt idx="7239">
                  <c:v>96</c:v>
                </c:pt>
                <c:pt idx="7240">
                  <c:v>96</c:v>
                </c:pt>
                <c:pt idx="7241">
                  <c:v>96</c:v>
                </c:pt>
                <c:pt idx="7242">
                  <c:v>96</c:v>
                </c:pt>
                <c:pt idx="7243">
                  <c:v>97</c:v>
                </c:pt>
                <c:pt idx="7244">
                  <c:v>97</c:v>
                </c:pt>
                <c:pt idx="7245">
                  <c:v>97</c:v>
                </c:pt>
                <c:pt idx="7246">
                  <c:v>97</c:v>
                </c:pt>
                <c:pt idx="7247">
                  <c:v>97</c:v>
                </c:pt>
                <c:pt idx="7248">
                  <c:v>97</c:v>
                </c:pt>
                <c:pt idx="7249">
                  <c:v>97</c:v>
                </c:pt>
                <c:pt idx="7250">
                  <c:v>97</c:v>
                </c:pt>
                <c:pt idx="7251">
                  <c:v>97</c:v>
                </c:pt>
                <c:pt idx="7252">
                  <c:v>97</c:v>
                </c:pt>
                <c:pt idx="7253">
                  <c:v>97</c:v>
                </c:pt>
                <c:pt idx="7254">
                  <c:v>97</c:v>
                </c:pt>
                <c:pt idx="7255">
                  <c:v>97</c:v>
                </c:pt>
                <c:pt idx="7256">
                  <c:v>97</c:v>
                </c:pt>
                <c:pt idx="7257">
                  <c:v>97</c:v>
                </c:pt>
                <c:pt idx="7258">
                  <c:v>97</c:v>
                </c:pt>
                <c:pt idx="7259">
                  <c:v>97</c:v>
                </c:pt>
                <c:pt idx="7260">
                  <c:v>97</c:v>
                </c:pt>
                <c:pt idx="7261">
                  <c:v>97</c:v>
                </c:pt>
                <c:pt idx="7262">
                  <c:v>97</c:v>
                </c:pt>
                <c:pt idx="7263">
                  <c:v>97</c:v>
                </c:pt>
                <c:pt idx="7264">
                  <c:v>97</c:v>
                </c:pt>
                <c:pt idx="7265">
                  <c:v>97</c:v>
                </c:pt>
                <c:pt idx="7266">
                  <c:v>97</c:v>
                </c:pt>
                <c:pt idx="7267">
                  <c:v>97</c:v>
                </c:pt>
                <c:pt idx="7268">
                  <c:v>97</c:v>
                </c:pt>
                <c:pt idx="7269">
                  <c:v>97</c:v>
                </c:pt>
                <c:pt idx="7270">
                  <c:v>98</c:v>
                </c:pt>
                <c:pt idx="7271">
                  <c:v>98</c:v>
                </c:pt>
                <c:pt idx="7272">
                  <c:v>98</c:v>
                </c:pt>
                <c:pt idx="7273">
                  <c:v>98</c:v>
                </c:pt>
                <c:pt idx="7274">
                  <c:v>98</c:v>
                </c:pt>
                <c:pt idx="7275">
                  <c:v>98</c:v>
                </c:pt>
                <c:pt idx="7276">
                  <c:v>98</c:v>
                </c:pt>
                <c:pt idx="7277">
                  <c:v>98</c:v>
                </c:pt>
                <c:pt idx="7278">
                  <c:v>98</c:v>
                </c:pt>
                <c:pt idx="7279">
                  <c:v>98</c:v>
                </c:pt>
                <c:pt idx="7280">
                  <c:v>98</c:v>
                </c:pt>
                <c:pt idx="7281">
                  <c:v>99</c:v>
                </c:pt>
                <c:pt idx="7282">
                  <c:v>99</c:v>
                </c:pt>
                <c:pt idx="7283">
                  <c:v>99</c:v>
                </c:pt>
                <c:pt idx="7284">
                  <c:v>99</c:v>
                </c:pt>
                <c:pt idx="7285">
                  <c:v>99</c:v>
                </c:pt>
                <c:pt idx="7286">
                  <c:v>99</c:v>
                </c:pt>
                <c:pt idx="7287">
                  <c:v>99</c:v>
                </c:pt>
                <c:pt idx="7288">
                  <c:v>99</c:v>
                </c:pt>
                <c:pt idx="7289">
                  <c:v>99</c:v>
                </c:pt>
                <c:pt idx="7290">
                  <c:v>99</c:v>
                </c:pt>
                <c:pt idx="7291">
                  <c:v>99</c:v>
                </c:pt>
                <c:pt idx="7292">
                  <c:v>99</c:v>
                </c:pt>
                <c:pt idx="7293">
                  <c:v>99</c:v>
                </c:pt>
                <c:pt idx="7294">
                  <c:v>99</c:v>
                </c:pt>
                <c:pt idx="7295">
                  <c:v>99</c:v>
                </c:pt>
                <c:pt idx="7296">
                  <c:v>99</c:v>
                </c:pt>
                <c:pt idx="7297">
                  <c:v>100</c:v>
                </c:pt>
                <c:pt idx="7298">
                  <c:v>99</c:v>
                </c:pt>
                <c:pt idx="7299">
                  <c:v>99</c:v>
                </c:pt>
                <c:pt idx="7300">
                  <c:v>99</c:v>
                </c:pt>
                <c:pt idx="7301">
                  <c:v>99</c:v>
                </c:pt>
                <c:pt idx="7302">
                  <c:v>99</c:v>
                </c:pt>
                <c:pt idx="7303">
                  <c:v>99</c:v>
                </c:pt>
                <c:pt idx="7304">
                  <c:v>99</c:v>
                </c:pt>
                <c:pt idx="7305">
                  <c:v>99</c:v>
                </c:pt>
                <c:pt idx="7306">
                  <c:v>98</c:v>
                </c:pt>
                <c:pt idx="7307">
                  <c:v>98</c:v>
                </c:pt>
                <c:pt idx="7308">
                  <c:v>98</c:v>
                </c:pt>
                <c:pt idx="7309">
                  <c:v>98</c:v>
                </c:pt>
                <c:pt idx="7310">
                  <c:v>98</c:v>
                </c:pt>
                <c:pt idx="7311">
                  <c:v>98</c:v>
                </c:pt>
                <c:pt idx="7312">
                  <c:v>98</c:v>
                </c:pt>
                <c:pt idx="7313">
                  <c:v>98</c:v>
                </c:pt>
                <c:pt idx="7314">
                  <c:v>98</c:v>
                </c:pt>
                <c:pt idx="7315">
                  <c:v>98</c:v>
                </c:pt>
                <c:pt idx="7316">
                  <c:v>98</c:v>
                </c:pt>
                <c:pt idx="7317">
                  <c:v>98</c:v>
                </c:pt>
                <c:pt idx="7318">
                  <c:v>98</c:v>
                </c:pt>
                <c:pt idx="7319">
                  <c:v>97</c:v>
                </c:pt>
                <c:pt idx="7320">
                  <c:v>97</c:v>
                </c:pt>
                <c:pt idx="7321">
                  <c:v>97</c:v>
                </c:pt>
                <c:pt idx="7322">
                  <c:v>97</c:v>
                </c:pt>
                <c:pt idx="7323">
                  <c:v>97</c:v>
                </c:pt>
                <c:pt idx="7324">
                  <c:v>97</c:v>
                </c:pt>
                <c:pt idx="7325">
                  <c:v>97</c:v>
                </c:pt>
                <c:pt idx="7326">
                  <c:v>97</c:v>
                </c:pt>
                <c:pt idx="7327">
                  <c:v>97</c:v>
                </c:pt>
                <c:pt idx="7328">
                  <c:v>97</c:v>
                </c:pt>
                <c:pt idx="7329">
                  <c:v>97</c:v>
                </c:pt>
                <c:pt idx="7330">
                  <c:v>97</c:v>
                </c:pt>
                <c:pt idx="7331">
                  <c:v>96</c:v>
                </c:pt>
                <c:pt idx="7332">
                  <c:v>96</c:v>
                </c:pt>
                <c:pt idx="7333">
                  <c:v>96</c:v>
                </c:pt>
                <c:pt idx="7334">
                  <c:v>96</c:v>
                </c:pt>
                <c:pt idx="7335">
                  <c:v>96</c:v>
                </c:pt>
                <c:pt idx="7336">
                  <c:v>96</c:v>
                </c:pt>
                <c:pt idx="7337">
                  <c:v>96</c:v>
                </c:pt>
                <c:pt idx="7338">
                  <c:v>96</c:v>
                </c:pt>
                <c:pt idx="7339">
                  <c:v>96</c:v>
                </c:pt>
                <c:pt idx="7340">
                  <c:v>96</c:v>
                </c:pt>
                <c:pt idx="7341">
                  <c:v>96</c:v>
                </c:pt>
                <c:pt idx="7342">
                  <c:v>96</c:v>
                </c:pt>
                <c:pt idx="7343">
                  <c:v>95</c:v>
                </c:pt>
                <c:pt idx="7344">
                  <c:v>95</c:v>
                </c:pt>
                <c:pt idx="7345">
                  <c:v>95</c:v>
                </c:pt>
                <c:pt idx="7346">
                  <c:v>95</c:v>
                </c:pt>
                <c:pt idx="7347">
                  <c:v>95</c:v>
                </c:pt>
                <c:pt idx="7348">
                  <c:v>95</c:v>
                </c:pt>
                <c:pt idx="7349">
                  <c:v>95</c:v>
                </c:pt>
                <c:pt idx="7350">
                  <c:v>95</c:v>
                </c:pt>
                <c:pt idx="7351">
                  <c:v>95</c:v>
                </c:pt>
                <c:pt idx="7352">
                  <c:v>95</c:v>
                </c:pt>
                <c:pt idx="7353">
                  <c:v>95</c:v>
                </c:pt>
                <c:pt idx="7354">
                  <c:v>95</c:v>
                </c:pt>
                <c:pt idx="7355">
                  <c:v>95</c:v>
                </c:pt>
                <c:pt idx="7356">
                  <c:v>95</c:v>
                </c:pt>
                <c:pt idx="7357">
                  <c:v>95</c:v>
                </c:pt>
                <c:pt idx="7358">
                  <c:v>95</c:v>
                </c:pt>
                <c:pt idx="7359">
                  <c:v>95</c:v>
                </c:pt>
                <c:pt idx="7360">
                  <c:v>95</c:v>
                </c:pt>
                <c:pt idx="7361">
                  <c:v>96</c:v>
                </c:pt>
                <c:pt idx="7362">
                  <c:v>96</c:v>
                </c:pt>
                <c:pt idx="7363">
                  <c:v>96</c:v>
                </c:pt>
                <c:pt idx="7364">
                  <c:v>96</c:v>
                </c:pt>
                <c:pt idx="7365">
                  <c:v>96</c:v>
                </c:pt>
                <c:pt idx="7366">
                  <c:v>96</c:v>
                </c:pt>
                <c:pt idx="7367">
                  <c:v>96</c:v>
                </c:pt>
                <c:pt idx="7368">
                  <c:v>96</c:v>
                </c:pt>
                <c:pt idx="7369">
                  <c:v>96</c:v>
                </c:pt>
                <c:pt idx="7370">
                  <c:v>96</c:v>
                </c:pt>
                <c:pt idx="7371">
                  <c:v>96</c:v>
                </c:pt>
                <c:pt idx="7372">
                  <c:v>96</c:v>
                </c:pt>
                <c:pt idx="7373">
                  <c:v>96</c:v>
                </c:pt>
                <c:pt idx="7374">
                  <c:v>97</c:v>
                </c:pt>
                <c:pt idx="7375">
                  <c:v>97</c:v>
                </c:pt>
                <c:pt idx="7376">
                  <c:v>97</c:v>
                </c:pt>
                <c:pt idx="7377">
                  <c:v>97</c:v>
                </c:pt>
                <c:pt idx="7378">
                  <c:v>97</c:v>
                </c:pt>
                <c:pt idx="7379">
                  <c:v>97</c:v>
                </c:pt>
                <c:pt idx="7380">
                  <c:v>97</c:v>
                </c:pt>
                <c:pt idx="7381">
                  <c:v>97</c:v>
                </c:pt>
                <c:pt idx="7382">
                  <c:v>97</c:v>
                </c:pt>
                <c:pt idx="7383">
                  <c:v>97</c:v>
                </c:pt>
                <c:pt idx="7384">
                  <c:v>96</c:v>
                </c:pt>
                <c:pt idx="7385">
                  <c:v>97</c:v>
                </c:pt>
                <c:pt idx="7386">
                  <c:v>96</c:v>
                </c:pt>
                <c:pt idx="7387">
                  <c:v>96</c:v>
                </c:pt>
                <c:pt idx="7388">
                  <c:v>96</c:v>
                </c:pt>
                <c:pt idx="7389">
                  <c:v>96</c:v>
                </c:pt>
                <c:pt idx="7390">
                  <c:v>96</c:v>
                </c:pt>
                <c:pt idx="7391">
                  <c:v>96</c:v>
                </c:pt>
                <c:pt idx="7392">
                  <c:v>96</c:v>
                </c:pt>
                <c:pt idx="7393">
                  <c:v>96</c:v>
                </c:pt>
                <c:pt idx="7394">
                  <c:v>96</c:v>
                </c:pt>
                <c:pt idx="7395">
                  <c:v>96</c:v>
                </c:pt>
                <c:pt idx="7396">
                  <c:v>95</c:v>
                </c:pt>
                <c:pt idx="7397">
                  <c:v>95</c:v>
                </c:pt>
                <c:pt idx="7398">
                  <c:v>96</c:v>
                </c:pt>
                <c:pt idx="7399">
                  <c:v>95</c:v>
                </c:pt>
                <c:pt idx="7400">
                  <c:v>95</c:v>
                </c:pt>
                <c:pt idx="7401">
                  <c:v>95</c:v>
                </c:pt>
                <c:pt idx="7402">
                  <c:v>95</c:v>
                </c:pt>
                <c:pt idx="7403">
                  <c:v>95</c:v>
                </c:pt>
                <c:pt idx="7404">
                  <c:v>95</c:v>
                </c:pt>
                <c:pt idx="7405">
                  <c:v>95</c:v>
                </c:pt>
                <c:pt idx="7406">
                  <c:v>95</c:v>
                </c:pt>
                <c:pt idx="7407">
                  <c:v>95</c:v>
                </c:pt>
                <c:pt idx="7408">
                  <c:v>95</c:v>
                </c:pt>
                <c:pt idx="7409">
                  <c:v>95</c:v>
                </c:pt>
                <c:pt idx="7410">
                  <c:v>95</c:v>
                </c:pt>
                <c:pt idx="7411">
                  <c:v>95</c:v>
                </c:pt>
                <c:pt idx="7412">
                  <c:v>95</c:v>
                </c:pt>
                <c:pt idx="7413">
                  <c:v>95</c:v>
                </c:pt>
                <c:pt idx="7414">
                  <c:v>95</c:v>
                </c:pt>
                <c:pt idx="7415">
                  <c:v>95</c:v>
                </c:pt>
                <c:pt idx="7416">
                  <c:v>95</c:v>
                </c:pt>
                <c:pt idx="7417">
                  <c:v>95</c:v>
                </c:pt>
                <c:pt idx="7418">
                  <c:v>95</c:v>
                </c:pt>
                <c:pt idx="7419">
                  <c:v>95</c:v>
                </c:pt>
                <c:pt idx="7420">
                  <c:v>95</c:v>
                </c:pt>
                <c:pt idx="7421">
                  <c:v>95</c:v>
                </c:pt>
                <c:pt idx="7422">
                  <c:v>95</c:v>
                </c:pt>
                <c:pt idx="7423">
                  <c:v>95</c:v>
                </c:pt>
                <c:pt idx="7424">
                  <c:v>95</c:v>
                </c:pt>
                <c:pt idx="7425">
                  <c:v>95</c:v>
                </c:pt>
                <c:pt idx="7426">
                  <c:v>95</c:v>
                </c:pt>
                <c:pt idx="7427">
                  <c:v>95</c:v>
                </c:pt>
                <c:pt idx="7428">
                  <c:v>95</c:v>
                </c:pt>
                <c:pt idx="7429">
                  <c:v>95</c:v>
                </c:pt>
                <c:pt idx="7430">
                  <c:v>95</c:v>
                </c:pt>
                <c:pt idx="7431">
                  <c:v>95</c:v>
                </c:pt>
                <c:pt idx="7432">
                  <c:v>95</c:v>
                </c:pt>
                <c:pt idx="7433">
                  <c:v>95</c:v>
                </c:pt>
                <c:pt idx="7434">
                  <c:v>95</c:v>
                </c:pt>
                <c:pt idx="7435">
                  <c:v>95</c:v>
                </c:pt>
                <c:pt idx="7436">
                  <c:v>95</c:v>
                </c:pt>
                <c:pt idx="7437">
                  <c:v>95</c:v>
                </c:pt>
                <c:pt idx="7438">
                  <c:v>95</c:v>
                </c:pt>
                <c:pt idx="7439">
                  <c:v>95</c:v>
                </c:pt>
                <c:pt idx="7440">
                  <c:v>96</c:v>
                </c:pt>
                <c:pt idx="7441">
                  <c:v>96</c:v>
                </c:pt>
                <c:pt idx="7442">
                  <c:v>96</c:v>
                </c:pt>
                <c:pt idx="7443">
                  <c:v>96</c:v>
                </c:pt>
                <c:pt idx="7444">
                  <c:v>96</c:v>
                </c:pt>
                <c:pt idx="7445">
                  <c:v>96</c:v>
                </c:pt>
                <c:pt idx="7446">
                  <c:v>97</c:v>
                </c:pt>
                <c:pt idx="7447">
                  <c:v>97</c:v>
                </c:pt>
                <c:pt idx="7448">
                  <c:v>97</c:v>
                </c:pt>
                <c:pt idx="7449">
                  <c:v>97</c:v>
                </c:pt>
                <c:pt idx="7450">
                  <c:v>98</c:v>
                </c:pt>
                <c:pt idx="7451">
                  <c:v>98</c:v>
                </c:pt>
                <c:pt idx="7452">
                  <c:v>98</c:v>
                </c:pt>
                <c:pt idx="7453">
                  <c:v>98</c:v>
                </c:pt>
                <c:pt idx="7454">
                  <c:v>98</c:v>
                </c:pt>
                <c:pt idx="7455">
                  <c:v>98</c:v>
                </c:pt>
                <c:pt idx="7456">
                  <c:v>98</c:v>
                </c:pt>
                <c:pt idx="7457">
                  <c:v>98</c:v>
                </c:pt>
                <c:pt idx="7458">
                  <c:v>98</c:v>
                </c:pt>
                <c:pt idx="7459">
                  <c:v>98</c:v>
                </c:pt>
                <c:pt idx="7460">
                  <c:v>98</c:v>
                </c:pt>
                <c:pt idx="7461">
                  <c:v>98</c:v>
                </c:pt>
                <c:pt idx="7462">
                  <c:v>98</c:v>
                </c:pt>
                <c:pt idx="7463">
                  <c:v>98</c:v>
                </c:pt>
                <c:pt idx="7464">
                  <c:v>98</c:v>
                </c:pt>
                <c:pt idx="7465">
                  <c:v>98</c:v>
                </c:pt>
                <c:pt idx="7466">
                  <c:v>98</c:v>
                </c:pt>
                <c:pt idx="7467">
                  <c:v>98</c:v>
                </c:pt>
                <c:pt idx="7468">
                  <c:v>98</c:v>
                </c:pt>
                <c:pt idx="7469">
                  <c:v>98</c:v>
                </c:pt>
                <c:pt idx="7470">
                  <c:v>98</c:v>
                </c:pt>
                <c:pt idx="7471">
                  <c:v>98</c:v>
                </c:pt>
                <c:pt idx="7472">
                  <c:v>98</c:v>
                </c:pt>
                <c:pt idx="7473">
                  <c:v>98</c:v>
                </c:pt>
                <c:pt idx="7474">
                  <c:v>97</c:v>
                </c:pt>
                <c:pt idx="7475">
                  <c:v>97</c:v>
                </c:pt>
                <c:pt idx="7476">
                  <c:v>97</c:v>
                </c:pt>
                <c:pt idx="7477">
                  <c:v>97</c:v>
                </c:pt>
                <c:pt idx="7478">
                  <c:v>96</c:v>
                </c:pt>
                <c:pt idx="7479">
                  <c:v>96</c:v>
                </c:pt>
                <c:pt idx="7480">
                  <c:v>96</c:v>
                </c:pt>
                <c:pt idx="7481">
                  <c:v>96</c:v>
                </c:pt>
                <c:pt idx="7482">
                  <c:v>96</c:v>
                </c:pt>
                <c:pt idx="7483">
                  <c:v>96</c:v>
                </c:pt>
                <c:pt idx="7484">
                  <c:v>96</c:v>
                </c:pt>
                <c:pt idx="7485">
                  <c:v>95</c:v>
                </c:pt>
                <c:pt idx="7486">
                  <c:v>95</c:v>
                </c:pt>
                <c:pt idx="7487">
                  <c:v>96</c:v>
                </c:pt>
                <c:pt idx="7488">
                  <c:v>95</c:v>
                </c:pt>
                <c:pt idx="7489">
                  <c:v>95</c:v>
                </c:pt>
                <c:pt idx="7490">
                  <c:v>95</c:v>
                </c:pt>
                <c:pt idx="7491">
                  <c:v>95</c:v>
                </c:pt>
                <c:pt idx="7492">
                  <c:v>95</c:v>
                </c:pt>
                <c:pt idx="7493">
                  <c:v>95</c:v>
                </c:pt>
                <c:pt idx="7494">
                  <c:v>95</c:v>
                </c:pt>
                <c:pt idx="7495">
                  <c:v>95</c:v>
                </c:pt>
                <c:pt idx="7496">
                  <c:v>95</c:v>
                </c:pt>
                <c:pt idx="7497">
                  <c:v>95</c:v>
                </c:pt>
                <c:pt idx="7498">
                  <c:v>95</c:v>
                </c:pt>
                <c:pt idx="7499">
                  <c:v>95</c:v>
                </c:pt>
                <c:pt idx="7500">
                  <c:v>95</c:v>
                </c:pt>
                <c:pt idx="7501">
                  <c:v>95</c:v>
                </c:pt>
                <c:pt idx="7502">
                  <c:v>95</c:v>
                </c:pt>
                <c:pt idx="7503">
                  <c:v>95</c:v>
                </c:pt>
                <c:pt idx="7504">
                  <c:v>95</c:v>
                </c:pt>
                <c:pt idx="7505">
                  <c:v>95</c:v>
                </c:pt>
                <c:pt idx="7506">
                  <c:v>95</c:v>
                </c:pt>
                <c:pt idx="7507">
                  <c:v>95</c:v>
                </c:pt>
                <c:pt idx="7508">
                  <c:v>95</c:v>
                </c:pt>
                <c:pt idx="7509">
                  <c:v>95</c:v>
                </c:pt>
                <c:pt idx="7510">
                  <c:v>95</c:v>
                </c:pt>
                <c:pt idx="7511">
                  <c:v>95</c:v>
                </c:pt>
                <c:pt idx="7512">
                  <c:v>95</c:v>
                </c:pt>
                <c:pt idx="7513">
                  <c:v>95</c:v>
                </c:pt>
                <c:pt idx="7514">
                  <c:v>95</c:v>
                </c:pt>
                <c:pt idx="7515">
                  <c:v>95</c:v>
                </c:pt>
                <c:pt idx="7516">
                  <c:v>95</c:v>
                </c:pt>
                <c:pt idx="7517">
                  <c:v>95</c:v>
                </c:pt>
                <c:pt idx="7518">
                  <c:v>95</c:v>
                </c:pt>
                <c:pt idx="7519">
                  <c:v>95</c:v>
                </c:pt>
                <c:pt idx="7520">
                  <c:v>95</c:v>
                </c:pt>
                <c:pt idx="7521">
                  <c:v>95</c:v>
                </c:pt>
                <c:pt idx="7522">
                  <c:v>95</c:v>
                </c:pt>
                <c:pt idx="7523">
                  <c:v>95</c:v>
                </c:pt>
                <c:pt idx="7524">
                  <c:v>95</c:v>
                </c:pt>
                <c:pt idx="7525">
                  <c:v>95</c:v>
                </c:pt>
                <c:pt idx="7526">
                  <c:v>95</c:v>
                </c:pt>
                <c:pt idx="7527">
                  <c:v>95</c:v>
                </c:pt>
                <c:pt idx="7528">
                  <c:v>95</c:v>
                </c:pt>
                <c:pt idx="7529">
                  <c:v>95</c:v>
                </c:pt>
                <c:pt idx="7530">
                  <c:v>95</c:v>
                </c:pt>
                <c:pt idx="7531">
                  <c:v>95</c:v>
                </c:pt>
                <c:pt idx="7532">
                  <c:v>95</c:v>
                </c:pt>
                <c:pt idx="7533">
                  <c:v>95</c:v>
                </c:pt>
                <c:pt idx="7534">
                  <c:v>95</c:v>
                </c:pt>
                <c:pt idx="7535">
                  <c:v>95</c:v>
                </c:pt>
                <c:pt idx="7536">
                  <c:v>95</c:v>
                </c:pt>
                <c:pt idx="7537">
                  <c:v>95</c:v>
                </c:pt>
                <c:pt idx="7538">
                  <c:v>95</c:v>
                </c:pt>
                <c:pt idx="7539">
                  <c:v>95</c:v>
                </c:pt>
                <c:pt idx="7540">
                  <c:v>95</c:v>
                </c:pt>
                <c:pt idx="7541">
                  <c:v>95</c:v>
                </c:pt>
                <c:pt idx="7542">
                  <c:v>95</c:v>
                </c:pt>
                <c:pt idx="7543">
                  <c:v>95</c:v>
                </c:pt>
                <c:pt idx="7544">
                  <c:v>95</c:v>
                </c:pt>
                <c:pt idx="7545">
                  <c:v>95</c:v>
                </c:pt>
                <c:pt idx="7546">
                  <c:v>95</c:v>
                </c:pt>
                <c:pt idx="7547">
                  <c:v>95</c:v>
                </c:pt>
                <c:pt idx="7548">
                  <c:v>95</c:v>
                </c:pt>
                <c:pt idx="7549">
                  <c:v>95</c:v>
                </c:pt>
                <c:pt idx="7550">
                  <c:v>95</c:v>
                </c:pt>
                <c:pt idx="7551">
                  <c:v>95</c:v>
                </c:pt>
                <c:pt idx="7552">
                  <c:v>95</c:v>
                </c:pt>
                <c:pt idx="7553">
                  <c:v>95</c:v>
                </c:pt>
                <c:pt idx="7554">
                  <c:v>95</c:v>
                </c:pt>
                <c:pt idx="7555">
                  <c:v>95</c:v>
                </c:pt>
                <c:pt idx="7556">
                  <c:v>95</c:v>
                </c:pt>
                <c:pt idx="7557">
                  <c:v>95</c:v>
                </c:pt>
                <c:pt idx="7558">
                  <c:v>95</c:v>
                </c:pt>
                <c:pt idx="7559">
                  <c:v>95</c:v>
                </c:pt>
                <c:pt idx="7560">
                  <c:v>95</c:v>
                </c:pt>
                <c:pt idx="7561">
                  <c:v>95</c:v>
                </c:pt>
                <c:pt idx="7562">
                  <c:v>95</c:v>
                </c:pt>
                <c:pt idx="7563">
                  <c:v>95</c:v>
                </c:pt>
                <c:pt idx="7564">
                  <c:v>95</c:v>
                </c:pt>
                <c:pt idx="7565">
                  <c:v>95</c:v>
                </c:pt>
                <c:pt idx="7566">
                  <c:v>95</c:v>
                </c:pt>
                <c:pt idx="7567">
                  <c:v>95</c:v>
                </c:pt>
                <c:pt idx="7568">
                  <c:v>95</c:v>
                </c:pt>
                <c:pt idx="7569">
                  <c:v>95</c:v>
                </c:pt>
                <c:pt idx="7570">
                  <c:v>95</c:v>
                </c:pt>
                <c:pt idx="7571">
                  <c:v>95</c:v>
                </c:pt>
                <c:pt idx="7572">
                  <c:v>95</c:v>
                </c:pt>
                <c:pt idx="7573">
                  <c:v>95</c:v>
                </c:pt>
                <c:pt idx="7574">
                  <c:v>95</c:v>
                </c:pt>
                <c:pt idx="7575">
                  <c:v>95</c:v>
                </c:pt>
                <c:pt idx="7576">
                  <c:v>96</c:v>
                </c:pt>
                <c:pt idx="7577">
                  <c:v>96</c:v>
                </c:pt>
                <c:pt idx="7578">
                  <c:v>96</c:v>
                </c:pt>
                <c:pt idx="7579">
                  <c:v>96</c:v>
                </c:pt>
                <c:pt idx="7580">
                  <c:v>96</c:v>
                </c:pt>
                <c:pt idx="7581">
                  <c:v>96</c:v>
                </c:pt>
                <c:pt idx="7582">
                  <c:v>96</c:v>
                </c:pt>
                <c:pt idx="7583">
                  <c:v>96</c:v>
                </c:pt>
                <c:pt idx="7584">
                  <c:v>96</c:v>
                </c:pt>
                <c:pt idx="7585">
                  <c:v>96</c:v>
                </c:pt>
                <c:pt idx="7586">
                  <c:v>96</c:v>
                </c:pt>
                <c:pt idx="7587">
                  <c:v>96</c:v>
                </c:pt>
                <c:pt idx="7588">
                  <c:v>96</c:v>
                </c:pt>
                <c:pt idx="7589">
                  <c:v>96</c:v>
                </c:pt>
                <c:pt idx="7590">
                  <c:v>96</c:v>
                </c:pt>
                <c:pt idx="7591">
                  <c:v>96</c:v>
                </c:pt>
                <c:pt idx="7592">
                  <c:v>96</c:v>
                </c:pt>
                <c:pt idx="7593">
                  <c:v>96</c:v>
                </c:pt>
                <c:pt idx="7594">
                  <c:v>96</c:v>
                </c:pt>
                <c:pt idx="7595">
                  <c:v>96</c:v>
                </c:pt>
                <c:pt idx="7596">
                  <c:v>96</c:v>
                </c:pt>
                <c:pt idx="7597">
                  <c:v>96</c:v>
                </c:pt>
                <c:pt idx="7598">
                  <c:v>96</c:v>
                </c:pt>
                <c:pt idx="7599">
                  <c:v>96</c:v>
                </c:pt>
                <c:pt idx="7600">
                  <c:v>96</c:v>
                </c:pt>
                <c:pt idx="7601">
                  <c:v>96</c:v>
                </c:pt>
                <c:pt idx="7602">
                  <c:v>96</c:v>
                </c:pt>
                <c:pt idx="7603">
                  <c:v>96</c:v>
                </c:pt>
                <c:pt idx="7604">
                  <c:v>96</c:v>
                </c:pt>
                <c:pt idx="7605">
                  <c:v>96</c:v>
                </c:pt>
                <c:pt idx="7606">
                  <c:v>96</c:v>
                </c:pt>
                <c:pt idx="7607">
                  <c:v>96</c:v>
                </c:pt>
                <c:pt idx="7608">
                  <c:v>96</c:v>
                </c:pt>
                <c:pt idx="7609">
                  <c:v>96</c:v>
                </c:pt>
                <c:pt idx="7610">
                  <c:v>96</c:v>
                </c:pt>
                <c:pt idx="7611">
                  <c:v>96</c:v>
                </c:pt>
                <c:pt idx="7612">
                  <c:v>96</c:v>
                </c:pt>
                <c:pt idx="7613">
                  <c:v>96</c:v>
                </c:pt>
                <c:pt idx="7614">
                  <c:v>96</c:v>
                </c:pt>
                <c:pt idx="7615">
                  <c:v>96</c:v>
                </c:pt>
                <c:pt idx="7616">
                  <c:v>96</c:v>
                </c:pt>
                <c:pt idx="7617">
                  <c:v>96</c:v>
                </c:pt>
                <c:pt idx="7618">
                  <c:v>96</c:v>
                </c:pt>
                <c:pt idx="7619">
                  <c:v>96</c:v>
                </c:pt>
                <c:pt idx="7620">
                  <c:v>96</c:v>
                </c:pt>
                <c:pt idx="7621">
                  <c:v>96</c:v>
                </c:pt>
                <c:pt idx="7622">
                  <c:v>96</c:v>
                </c:pt>
                <c:pt idx="7623">
                  <c:v>96</c:v>
                </c:pt>
                <c:pt idx="7624">
                  <c:v>96</c:v>
                </c:pt>
                <c:pt idx="7625">
                  <c:v>96</c:v>
                </c:pt>
                <c:pt idx="7626">
                  <c:v>96</c:v>
                </c:pt>
                <c:pt idx="7627">
                  <c:v>95</c:v>
                </c:pt>
                <c:pt idx="7628">
                  <c:v>95</c:v>
                </c:pt>
                <c:pt idx="7629">
                  <c:v>95</c:v>
                </c:pt>
                <c:pt idx="7630">
                  <c:v>95</c:v>
                </c:pt>
                <c:pt idx="7631">
                  <c:v>95</c:v>
                </c:pt>
                <c:pt idx="7632">
                  <c:v>95</c:v>
                </c:pt>
                <c:pt idx="7633">
                  <c:v>95</c:v>
                </c:pt>
                <c:pt idx="7634">
                  <c:v>95</c:v>
                </c:pt>
                <c:pt idx="7635">
                  <c:v>95</c:v>
                </c:pt>
                <c:pt idx="7636">
                  <c:v>95</c:v>
                </c:pt>
                <c:pt idx="7637">
                  <c:v>95</c:v>
                </c:pt>
                <c:pt idx="7638">
                  <c:v>95</c:v>
                </c:pt>
                <c:pt idx="7639">
                  <c:v>95</c:v>
                </c:pt>
                <c:pt idx="7640">
                  <c:v>95</c:v>
                </c:pt>
                <c:pt idx="7641">
                  <c:v>95</c:v>
                </c:pt>
                <c:pt idx="7642">
                  <c:v>95</c:v>
                </c:pt>
                <c:pt idx="7643">
                  <c:v>95</c:v>
                </c:pt>
                <c:pt idx="7644">
                  <c:v>95</c:v>
                </c:pt>
                <c:pt idx="7645">
                  <c:v>95</c:v>
                </c:pt>
                <c:pt idx="7646">
                  <c:v>95</c:v>
                </c:pt>
                <c:pt idx="7647">
                  <c:v>95</c:v>
                </c:pt>
                <c:pt idx="7648">
                  <c:v>95</c:v>
                </c:pt>
                <c:pt idx="7649">
                  <c:v>95</c:v>
                </c:pt>
                <c:pt idx="7650">
                  <c:v>95</c:v>
                </c:pt>
                <c:pt idx="7651">
                  <c:v>95</c:v>
                </c:pt>
                <c:pt idx="7652">
                  <c:v>95</c:v>
                </c:pt>
                <c:pt idx="7653">
                  <c:v>95</c:v>
                </c:pt>
                <c:pt idx="7654">
                  <c:v>95</c:v>
                </c:pt>
                <c:pt idx="7655">
                  <c:v>95</c:v>
                </c:pt>
                <c:pt idx="7656">
                  <c:v>95</c:v>
                </c:pt>
                <c:pt idx="7657">
                  <c:v>95</c:v>
                </c:pt>
                <c:pt idx="7658">
                  <c:v>95</c:v>
                </c:pt>
                <c:pt idx="7659">
                  <c:v>95</c:v>
                </c:pt>
                <c:pt idx="7660">
                  <c:v>95</c:v>
                </c:pt>
                <c:pt idx="7661">
                  <c:v>95</c:v>
                </c:pt>
                <c:pt idx="7662">
                  <c:v>95</c:v>
                </c:pt>
                <c:pt idx="7663">
                  <c:v>95</c:v>
                </c:pt>
                <c:pt idx="7664">
                  <c:v>95</c:v>
                </c:pt>
                <c:pt idx="7665">
                  <c:v>95</c:v>
                </c:pt>
                <c:pt idx="7666">
                  <c:v>95</c:v>
                </c:pt>
                <c:pt idx="7667">
                  <c:v>95</c:v>
                </c:pt>
                <c:pt idx="7668">
                  <c:v>95</c:v>
                </c:pt>
                <c:pt idx="7669">
                  <c:v>94</c:v>
                </c:pt>
                <c:pt idx="7670">
                  <c:v>94</c:v>
                </c:pt>
                <c:pt idx="7671">
                  <c:v>94</c:v>
                </c:pt>
                <c:pt idx="7672">
                  <c:v>94</c:v>
                </c:pt>
                <c:pt idx="7673">
                  <c:v>93</c:v>
                </c:pt>
                <c:pt idx="7674">
                  <c:v>93</c:v>
                </c:pt>
                <c:pt idx="7675">
                  <c:v>93</c:v>
                </c:pt>
                <c:pt idx="7676">
                  <c:v>93</c:v>
                </c:pt>
                <c:pt idx="7677">
                  <c:v>93</c:v>
                </c:pt>
                <c:pt idx="7678">
                  <c:v>92</c:v>
                </c:pt>
                <c:pt idx="7679">
                  <c:v>92</c:v>
                </c:pt>
                <c:pt idx="7680">
                  <c:v>92</c:v>
                </c:pt>
                <c:pt idx="7681">
                  <c:v>92</c:v>
                </c:pt>
                <c:pt idx="7682">
                  <c:v>92</c:v>
                </c:pt>
                <c:pt idx="7683">
                  <c:v>92</c:v>
                </c:pt>
                <c:pt idx="7684">
                  <c:v>92</c:v>
                </c:pt>
                <c:pt idx="7685">
                  <c:v>92</c:v>
                </c:pt>
                <c:pt idx="7686">
                  <c:v>92</c:v>
                </c:pt>
                <c:pt idx="7687">
                  <c:v>92</c:v>
                </c:pt>
                <c:pt idx="7688">
                  <c:v>92</c:v>
                </c:pt>
                <c:pt idx="7689">
                  <c:v>92</c:v>
                </c:pt>
                <c:pt idx="7690">
                  <c:v>92</c:v>
                </c:pt>
                <c:pt idx="7691">
                  <c:v>92</c:v>
                </c:pt>
                <c:pt idx="7692">
                  <c:v>92</c:v>
                </c:pt>
                <c:pt idx="7693">
                  <c:v>92</c:v>
                </c:pt>
                <c:pt idx="7694">
                  <c:v>92</c:v>
                </c:pt>
                <c:pt idx="7695">
                  <c:v>92</c:v>
                </c:pt>
                <c:pt idx="7696">
                  <c:v>92</c:v>
                </c:pt>
                <c:pt idx="7697">
                  <c:v>92</c:v>
                </c:pt>
                <c:pt idx="7698">
                  <c:v>93</c:v>
                </c:pt>
                <c:pt idx="7699">
                  <c:v>93</c:v>
                </c:pt>
                <c:pt idx="7700">
                  <c:v>93</c:v>
                </c:pt>
                <c:pt idx="7701">
                  <c:v>93</c:v>
                </c:pt>
                <c:pt idx="7702">
                  <c:v>93</c:v>
                </c:pt>
                <c:pt idx="7703">
                  <c:v>94</c:v>
                </c:pt>
                <c:pt idx="7704">
                  <c:v>94</c:v>
                </c:pt>
                <c:pt idx="7705">
                  <c:v>94</c:v>
                </c:pt>
                <c:pt idx="7706">
                  <c:v>94</c:v>
                </c:pt>
                <c:pt idx="7707">
                  <c:v>94</c:v>
                </c:pt>
                <c:pt idx="7708">
                  <c:v>94</c:v>
                </c:pt>
                <c:pt idx="7709">
                  <c:v>94</c:v>
                </c:pt>
                <c:pt idx="7710">
                  <c:v>95</c:v>
                </c:pt>
                <c:pt idx="7711">
                  <c:v>95</c:v>
                </c:pt>
                <c:pt idx="7712">
                  <c:v>95</c:v>
                </c:pt>
                <c:pt idx="7713">
                  <c:v>95</c:v>
                </c:pt>
                <c:pt idx="7714">
                  <c:v>95</c:v>
                </c:pt>
                <c:pt idx="7715">
                  <c:v>95</c:v>
                </c:pt>
                <c:pt idx="7716">
                  <c:v>96</c:v>
                </c:pt>
                <c:pt idx="7717">
                  <c:v>96</c:v>
                </c:pt>
                <c:pt idx="7718">
                  <c:v>96</c:v>
                </c:pt>
                <c:pt idx="7719">
                  <c:v>96</c:v>
                </c:pt>
                <c:pt idx="7720">
                  <c:v>96</c:v>
                </c:pt>
                <c:pt idx="7721">
                  <c:v>96</c:v>
                </c:pt>
                <c:pt idx="7722">
                  <c:v>96</c:v>
                </c:pt>
                <c:pt idx="7723">
                  <c:v>96</c:v>
                </c:pt>
                <c:pt idx="7724">
                  <c:v>96</c:v>
                </c:pt>
                <c:pt idx="7725">
                  <c:v>96</c:v>
                </c:pt>
                <c:pt idx="7726">
                  <c:v>96</c:v>
                </c:pt>
                <c:pt idx="7727">
                  <c:v>96</c:v>
                </c:pt>
                <c:pt idx="7728">
                  <c:v>96</c:v>
                </c:pt>
                <c:pt idx="7729">
                  <c:v>96</c:v>
                </c:pt>
                <c:pt idx="7730">
                  <c:v>96</c:v>
                </c:pt>
                <c:pt idx="7731">
                  <c:v>96</c:v>
                </c:pt>
                <c:pt idx="7732">
                  <c:v>96</c:v>
                </c:pt>
                <c:pt idx="7733">
                  <c:v>96</c:v>
                </c:pt>
                <c:pt idx="7734">
                  <c:v>96</c:v>
                </c:pt>
                <c:pt idx="7735">
                  <c:v>96</c:v>
                </c:pt>
                <c:pt idx="7736">
                  <c:v>96</c:v>
                </c:pt>
                <c:pt idx="7737">
                  <c:v>96</c:v>
                </c:pt>
                <c:pt idx="7738">
                  <c:v>96</c:v>
                </c:pt>
                <c:pt idx="7739">
                  <c:v>95</c:v>
                </c:pt>
                <c:pt idx="7740">
                  <c:v>96</c:v>
                </c:pt>
                <c:pt idx="7741">
                  <c:v>96</c:v>
                </c:pt>
                <c:pt idx="7742">
                  <c:v>95</c:v>
                </c:pt>
                <c:pt idx="7743">
                  <c:v>95</c:v>
                </c:pt>
                <c:pt idx="7744">
                  <c:v>95</c:v>
                </c:pt>
                <c:pt idx="7745">
                  <c:v>95</c:v>
                </c:pt>
                <c:pt idx="7746">
                  <c:v>95</c:v>
                </c:pt>
                <c:pt idx="7747">
                  <c:v>95</c:v>
                </c:pt>
                <c:pt idx="7748">
                  <c:v>94</c:v>
                </c:pt>
                <c:pt idx="7749">
                  <c:v>94</c:v>
                </c:pt>
                <c:pt idx="7750">
                  <c:v>94</c:v>
                </c:pt>
                <c:pt idx="7751">
                  <c:v>94</c:v>
                </c:pt>
                <c:pt idx="7752">
                  <c:v>94</c:v>
                </c:pt>
                <c:pt idx="7753">
                  <c:v>94</c:v>
                </c:pt>
                <c:pt idx="7754">
                  <c:v>94</c:v>
                </c:pt>
                <c:pt idx="7755">
                  <c:v>94</c:v>
                </c:pt>
                <c:pt idx="7756">
                  <c:v>94</c:v>
                </c:pt>
                <c:pt idx="7757">
                  <c:v>94</c:v>
                </c:pt>
                <c:pt idx="7758">
                  <c:v>94</c:v>
                </c:pt>
                <c:pt idx="7759">
                  <c:v>94</c:v>
                </c:pt>
                <c:pt idx="7760">
                  <c:v>94</c:v>
                </c:pt>
                <c:pt idx="7761">
                  <c:v>94</c:v>
                </c:pt>
                <c:pt idx="7762">
                  <c:v>94</c:v>
                </c:pt>
                <c:pt idx="7763">
                  <c:v>94</c:v>
                </c:pt>
                <c:pt idx="7764">
                  <c:v>94</c:v>
                </c:pt>
                <c:pt idx="7765">
                  <c:v>94</c:v>
                </c:pt>
                <c:pt idx="7766">
                  <c:v>94</c:v>
                </c:pt>
                <c:pt idx="7767">
                  <c:v>94</c:v>
                </c:pt>
                <c:pt idx="7768">
                  <c:v>94</c:v>
                </c:pt>
                <c:pt idx="7769">
                  <c:v>94</c:v>
                </c:pt>
                <c:pt idx="7770">
                  <c:v>95</c:v>
                </c:pt>
                <c:pt idx="7771">
                  <c:v>95</c:v>
                </c:pt>
                <c:pt idx="7772">
                  <c:v>95</c:v>
                </c:pt>
                <c:pt idx="7773">
                  <c:v>95</c:v>
                </c:pt>
                <c:pt idx="7774">
                  <c:v>95</c:v>
                </c:pt>
                <c:pt idx="7775">
                  <c:v>95</c:v>
                </c:pt>
                <c:pt idx="7776">
                  <c:v>95</c:v>
                </c:pt>
                <c:pt idx="7777">
                  <c:v>95</c:v>
                </c:pt>
                <c:pt idx="7778">
                  <c:v>96</c:v>
                </c:pt>
                <c:pt idx="7779">
                  <c:v>96</c:v>
                </c:pt>
                <c:pt idx="7780">
                  <c:v>96</c:v>
                </c:pt>
                <c:pt idx="7781">
                  <c:v>96</c:v>
                </c:pt>
                <c:pt idx="7782">
                  <c:v>96</c:v>
                </c:pt>
                <c:pt idx="7783">
                  <c:v>96</c:v>
                </c:pt>
                <c:pt idx="7784">
                  <c:v>96</c:v>
                </c:pt>
                <c:pt idx="7785">
                  <c:v>97</c:v>
                </c:pt>
                <c:pt idx="7786">
                  <c:v>97</c:v>
                </c:pt>
                <c:pt idx="7787">
                  <c:v>97</c:v>
                </c:pt>
                <c:pt idx="7788">
                  <c:v>97</c:v>
                </c:pt>
                <c:pt idx="7789">
                  <c:v>97</c:v>
                </c:pt>
                <c:pt idx="7790">
                  <c:v>97</c:v>
                </c:pt>
                <c:pt idx="7791">
                  <c:v>97</c:v>
                </c:pt>
                <c:pt idx="7792">
                  <c:v>97</c:v>
                </c:pt>
                <c:pt idx="7793">
                  <c:v>97</c:v>
                </c:pt>
                <c:pt idx="7794">
                  <c:v>97</c:v>
                </c:pt>
                <c:pt idx="7795">
                  <c:v>97</c:v>
                </c:pt>
                <c:pt idx="7796">
                  <c:v>97</c:v>
                </c:pt>
                <c:pt idx="7797">
                  <c:v>97</c:v>
                </c:pt>
                <c:pt idx="7798">
                  <c:v>97</c:v>
                </c:pt>
                <c:pt idx="7799">
                  <c:v>97</c:v>
                </c:pt>
                <c:pt idx="7800">
                  <c:v>97</c:v>
                </c:pt>
                <c:pt idx="7801">
                  <c:v>97</c:v>
                </c:pt>
                <c:pt idx="7802">
                  <c:v>97</c:v>
                </c:pt>
                <c:pt idx="7803">
                  <c:v>97</c:v>
                </c:pt>
                <c:pt idx="7804">
                  <c:v>97</c:v>
                </c:pt>
                <c:pt idx="7805">
                  <c:v>97</c:v>
                </c:pt>
                <c:pt idx="7806">
                  <c:v>97</c:v>
                </c:pt>
                <c:pt idx="7807">
                  <c:v>97</c:v>
                </c:pt>
                <c:pt idx="7808">
                  <c:v>97</c:v>
                </c:pt>
                <c:pt idx="7809">
                  <c:v>97</c:v>
                </c:pt>
                <c:pt idx="7810">
                  <c:v>97</c:v>
                </c:pt>
                <c:pt idx="7811">
                  <c:v>97</c:v>
                </c:pt>
                <c:pt idx="7812">
                  <c:v>97</c:v>
                </c:pt>
                <c:pt idx="7813">
                  <c:v>97</c:v>
                </c:pt>
                <c:pt idx="7814">
                  <c:v>97</c:v>
                </c:pt>
                <c:pt idx="7815">
                  <c:v>97</c:v>
                </c:pt>
                <c:pt idx="7816">
                  <c:v>97</c:v>
                </c:pt>
                <c:pt idx="7817">
                  <c:v>97</c:v>
                </c:pt>
                <c:pt idx="7818">
                  <c:v>97</c:v>
                </c:pt>
                <c:pt idx="7819">
                  <c:v>97</c:v>
                </c:pt>
                <c:pt idx="7820">
                  <c:v>97</c:v>
                </c:pt>
                <c:pt idx="7821">
                  <c:v>96</c:v>
                </c:pt>
                <c:pt idx="7822">
                  <c:v>96</c:v>
                </c:pt>
                <c:pt idx="7823">
                  <c:v>96</c:v>
                </c:pt>
                <c:pt idx="7824">
                  <c:v>96</c:v>
                </c:pt>
                <c:pt idx="7825">
                  <c:v>97</c:v>
                </c:pt>
                <c:pt idx="7826">
                  <c:v>97</c:v>
                </c:pt>
                <c:pt idx="7827">
                  <c:v>96</c:v>
                </c:pt>
                <c:pt idx="7828">
                  <c:v>96</c:v>
                </c:pt>
                <c:pt idx="7829">
                  <c:v>96</c:v>
                </c:pt>
                <c:pt idx="7830">
                  <c:v>96</c:v>
                </c:pt>
                <c:pt idx="7831">
                  <c:v>96</c:v>
                </c:pt>
                <c:pt idx="7832">
                  <c:v>96</c:v>
                </c:pt>
                <c:pt idx="7833">
                  <c:v>96</c:v>
                </c:pt>
                <c:pt idx="7834">
                  <c:v>97</c:v>
                </c:pt>
                <c:pt idx="7835">
                  <c:v>96</c:v>
                </c:pt>
                <c:pt idx="7836">
                  <c:v>96</c:v>
                </c:pt>
                <c:pt idx="7837">
                  <c:v>96</c:v>
                </c:pt>
                <c:pt idx="7838">
                  <c:v>96</c:v>
                </c:pt>
                <c:pt idx="7839">
                  <c:v>96</c:v>
                </c:pt>
                <c:pt idx="7840">
                  <c:v>96</c:v>
                </c:pt>
                <c:pt idx="7841">
                  <c:v>96</c:v>
                </c:pt>
                <c:pt idx="7842">
                  <c:v>96</c:v>
                </c:pt>
                <c:pt idx="7843">
                  <c:v>96</c:v>
                </c:pt>
                <c:pt idx="7844">
                  <c:v>96</c:v>
                </c:pt>
                <c:pt idx="7845">
                  <c:v>96</c:v>
                </c:pt>
                <c:pt idx="7846">
                  <c:v>96</c:v>
                </c:pt>
                <c:pt idx="7847">
                  <c:v>96</c:v>
                </c:pt>
                <c:pt idx="7848">
                  <c:v>96</c:v>
                </c:pt>
                <c:pt idx="7849">
                  <c:v>96</c:v>
                </c:pt>
                <c:pt idx="7850">
                  <c:v>96</c:v>
                </c:pt>
                <c:pt idx="7851">
                  <c:v>96</c:v>
                </c:pt>
                <c:pt idx="7852">
                  <c:v>96</c:v>
                </c:pt>
                <c:pt idx="7853">
                  <c:v>96</c:v>
                </c:pt>
                <c:pt idx="7854">
                  <c:v>96</c:v>
                </c:pt>
                <c:pt idx="7855">
                  <c:v>96</c:v>
                </c:pt>
                <c:pt idx="7856">
                  <c:v>96</c:v>
                </c:pt>
                <c:pt idx="7857">
                  <c:v>96</c:v>
                </c:pt>
                <c:pt idx="7858">
                  <c:v>96</c:v>
                </c:pt>
                <c:pt idx="7859">
                  <c:v>96</c:v>
                </c:pt>
                <c:pt idx="7860">
                  <c:v>96</c:v>
                </c:pt>
                <c:pt idx="7861">
                  <c:v>96</c:v>
                </c:pt>
                <c:pt idx="7862">
                  <c:v>96</c:v>
                </c:pt>
                <c:pt idx="7863">
                  <c:v>96</c:v>
                </c:pt>
                <c:pt idx="7864">
                  <c:v>96</c:v>
                </c:pt>
                <c:pt idx="7865">
                  <c:v>96</c:v>
                </c:pt>
                <c:pt idx="7866">
                  <c:v>96</c:v>
                </c:pt>
                <c:pt idx="7867">
                  <c:v>96</c:v>
                </c:pt>
                <c:pt idx="7868">
                  <c:v>96</c:v>
                </c:pt>
                <c:pt idx="7869">
                  <c:v>96</c:v>
                </c:pt>
                <c:pt idx="7870">
                  <c:v>96</c:v>
                </c:pt>
                <c:pt idx="7871">
                  <c:v>96</c:v>
                </c:pt>
                <c:pt idx="7872">
                  <c:v>96</c:v>
                </c:pt>
                <c:pt idx="7873">
                  <c:v>96</c:v>
                </c:pt>
                <c:pt idx="7874">
                  <c:v>96</c:v>
                </c:pt>
                <c:pt idx="7875">
                  <c:v>96</c:v>
                </c:pt>
                <c:pt idx="7876">
                  <c:v>96</c:v>
                </c:pt>
                <c:pt idx="7877">
                  <c:v>96</c:v>
                </c:pt>
                <c:pt idx="7878">
                  <c:v>96</c:v>
                </c:pt>
                <c:pt idx="7879">
                  <c:v>96</c:v>
                </c:pt>
                <c:pt idx="7880">
                  <c:v>96</c:v>
                </c:pt>
                <c:pt idx="7881">
                  <c:v>96</c:v>
                </c:pt>
                <c:pt idx="7882">
                  <c:v>96</c:v>
                </c:pt>
                <c:pt idx="7883">
                  <c:v>96</c:v>
                </c:pt>
                <c:pt idx="7884">
                  <c:v>96</c:v>
                </c:pt>
                <c:pt idx="7885">
                  <c:v>96</c:v>
                </c:pt>
                <c:pt idx="7886">
                  <c:v>96</c:v>
                </c:pt>
                <c:pt idx="7887">
                  <c:v>96</c:v>
                </c:pt>
                <c:pt idx="7888">
                  <c:v>96</c:v>
                </c:pt>
                <c:pt idx="7889">
                  <c:v>95</c:v>
                </c:pt>
                <c:pt idx="7890">
                  <c:v>96</c:v>
                </c:pt>
                <c:pt idx="7891">
                  <c:v>96</c:v>
                </c:pt>
                <c:pt idx="7892">
                  <c:v>96</c:v>
                </c:pt>
                <c:pt idx="7893">
                  <c:v>96</c:v>
                </c:pt>
                <c:pt idx="7894">
                  <c:v>96</c:v>
                </c:pt>
                <c:pt idx="7895">
                  <c:v>96</c:v>
                </c:pt>
                <c:pt idx="7896">
                  <c:v>96</c:v>
                </c:pt>
                <c:pt idx="7897">
                  <c:v>96</c:v>
                </c:pt>
                <c:pt idx="7898">
                  <c:v>96</c:v>
                </c:pt>
                <c:pt idx="7899">
                  <c:v>96</c:v>
                </c:pt>
                <c:pt idx="7900">
                  <c:v>96</c:v>
                </c:pt>
                <c:pt idx="7901">
                  <c:v>96</c:v>
                </c:pt>
                <c:pt idx="7902">
                  <c:v>96</c:v>
                </c:pt>
                <c:pt idx="7903">
                  <c:v>96</c:v>
                </c:pt>
                <c:pt idx="7904">
                  <c:v>96</c:v>
                </c:pt>
                <c:pt idx="7905">
                  <c:v>97</c:v>
                </c:pt>
                <c:pt idx="7906">
                  <c:v>97</c:v>
                </c:pt>
                <c:pt idx="7907">
                  <c:v>97</c:v>
                </c:pt>
                <c:pt idx="7908">
                  <c:v>97</c:v>
                </c:pt>
                <c:pt idx="7909">
                  <c:v>97</c:v>
                </c:pt>
                <c:pt idx="7910">
                  <c:v>97</c:v>
                </c:pt>
                <c:pt idx="7911">
                  <c:v>96</c:v>
                </c:pt>
                <c:pt idx="7912">
                  <c:v>96</c:v>
                </c:pt>
                <c:pt idx="7913">
                  <c:v>96</c:v>
                </c:pt>
                <c:pt idx="7914">
                  <c:v>96</c:v>
                </c:pt>
                <c:pt idx="7915">
                  <c:v>96</c:v>
                </c:pt>
                <c:pt idx="7916">
                  <c:v>96</c:v>
                </c:pt>
                <c:pt idx="7917">
                  <c:v>96</c:v>
                </c:pt>
                <c:pt idx="7918">
                  <c:v>96</c:v>
                </c:pt>
                <c:pt idx="7919">
                  <c:v>96</c:v>
                </c:pt>
                <c:pt idx="7920">
                  <c:v>96</c:v>
                </c:pt>
                <c:pt idx="7921">
                  <c:v>95</c:v>
                </c:pt>
                <c:pt idx="7922">
                  <c:v>95</c:v>
                </c:pt>
                <c:pt idx="7923">
                  <c:v>95</c:v>
                </c:pt>
                <c:pt idx="7924">
                  <c:v>95</c:v>
                </c:pt>
                <c:pt idx="7925">
                  <c:v>95</c:v>
                </c:pt>
                <c:pt idx="7926">
                  <c:v>95</c:v>
                </c:pt>
                <c:pt idx="7927">
                  <c:v>95</c:v>
                </c:pt>
                <c:pt idx="7928">
                  <c:v>94</c:v>
                </c:pt>
                <c:pt idx="7929">
                  <c:v>94</c:v>
                </c:pt>
                <c:pt idx="7930">
                  <c:v>94</c:v>
                </c:pt>
                <c:pt idx="7931">
                  <c:v>94</c:v>
                </c:pt>
                <c:pt idx="7932">
                  <c:v>93</c:v>
                </c:pt>
                <c:pt idx="7933">
                  <c:v>93</c:v>
                </c:pt>
                <c:pt idx="7934">
                  <c:v>93</c:v>
                </c:pt>
                <c:pt idx="7935">
                  <c:v>93</c:v>
                </c:pt>
                <c:pt idx="7936">
                  <c:v>92</c:v>
                </c:pt>
                <c:pt idx="7937">
                  <c:v>92</c:v>
                </c:pt>
                <c:pt idx="7938">
                  <c:v>92</c:v>
                </c:pt>
                <c:pt idx="7939">
                  <c:v>92</c:v>
                </c:pt>
                <c:pt idx="7940">
                  <c:v>91</c:v>
                </c:pt>
                <c:pt idx="7941">
                  <c:v>91</c:v>
                </c:pt>
                <c:pt idx="7942">
                  <c:v>91</c:v>
                </c:pt>
                <c:pt idx="7943">
                  <c:v>91</c:v>
                </c:pt>
                <c:pt idx="7944">
                  <c:v>91</c:v>
                </c:pt>
                <c:pt idx="7945">
                  <c:v>90</c:v>
                </c:pt>
                <c:pt idx="7946">
                  <c:v>90</c:v>
                </c:pt>
                <c:pt idx="7947">
                  <c:v>90</c:v>
                </c:pt>
                <c:pt idx="7948">
                  <c:v>90</c:v>
                </c:pt>
                <c:pt idx="7949">
                  <c:v>90</c:v>
                </c:pt>
                <c:pt idx="7950">
                  <c:v>89</c:v>
                </c:pt>
                <c:pt idx="7951">
                  <c:v>89</c:v>
                </c:pt>
                <c:pt idx="7952">
                  <c:v>89</c:v>
                </c:pt>
                <c:pt idx="7953">
                  <c:v>89</c:v>
                </c:pt>
                <c:pt idx="7954">
                  <c:v>89</c:v>
                </c:pt>
                <c:pt idx="7955">
                  <c:v>89</c:v>
                </c:pt>
                <c:pt idx="7956">
                  <c:v>89</c:v>
                </c:pt>
                <c:pt idx="7957">
                  <c:v>89</c:v>
                </c:pt>
                <c:pt idx="7958">
                  <c:v>89</c:v>
                </c:pt>
                <c:pt idx="7959">
                  <c:v>89</c:v>
                </c:pt>
                <c:pt idx="7960">
                  <c:v>89</c:v>
                </c:pt>
                <c:pt idx="7961">
                  <c:v>89</c:v>
                </c:pt>
                <c:pt idx="7962">
                  <c:v>89</c:v>
                </c:pt>
                <c:pt idx="7963">
                  <c:v>89</c:v>
                </c:pt>
                <c:pt idx="7964">
                  <c:v>88</c:v>
                </c:pt>
                <c:pt idx="7965">
                  <c:v>88</c:v>
                </c:pt>
                <c:pt idx="7966">
                  <c:v>89</c:v>
                </c:pt>
                <c:pt idx="7967">
                  <c:v>88</c:v>
                </c:pt>
                <c:pt idx="7968">
                  <c:v>88</c:v>
                </c:pt>
                <c:pt idx="7969">
                  <c:v>88</c:v>
                </c:pt>
                <c:pt idx="7970">
                  <c:v>88</c:v>
                </c:pt>
                <c:pt idx="7971">
                  <c:v>88</c:v>
                </c:pt>
                <c:pt idx="7972">
                  <c:v>88</c:v>
                </c:pt>
                <c:pt idx="7973">
                  <c:v>88</c:v>
                </c:pt>
                <c:pt idx="7974">
                  <c:v>88</c:v>
                </c:pt>
                <c:pt idx="7975">
                  <c:v>88</c:v>
                </c:pt>
                <c:pt idx="7976">
                  <c:v>88</c:v>
                </c:pt>
                <c:pt idx="7977">
                  <c:v>88</c:v>
                </c:pt>
                <c:pt idx="7978">
                  <c:v>88</c:v>
                </c:pt>
                <c:pt idx="7979">
                  <c:v>88</c:v>
                </c:pt>
                <c:pt idx="7980">
                  <c:v>88</c:v>
                </c:pt>
                <c:pt idx="7981">
                  <c:v>88</c:v>
                </c:pt>
                <c:pt idx="7982">
                  <c:v>88</c:v>
                </c:pt>
                <c:pt idx="7983">
                  <c:v>88</c:v>
                </c:pt>
                <c:pt idx="7984">
                  <c:v>88</c:v>
                </c:pt>
                <c:pt idx="7985">
                  <c:v>88</c:v>
                </c:pt>
                <c:pt idx="7986">
                  <c:v>88</c:v>
                </c:pt>
                <c:pt idx="7987">
                  <c:v>88</c:v>
                </c:pt>
                <c:pt idx="7988">
                  <c:v>88</c:v>
                </c:pt>
                <c:pt idx="7989">
                  <c:v>88</c:v>
                </c:pt>
                <c:pt idx="7990">
                  <c:v>88</c:v>
                </c:pt>
                <c:pt idx="7991">
                  <c:v>88</c:v>
                </c:pt>
                <c:pt idx="7992">
                  <c:v>88</c:v>
                </c:pt>
                <c:pt idx="7993">
                  <c:v>88</c:v>
                </c:pt>
                <c:pt idx="7994">
                  <c:v>88</c:v>
                </c:pt>
                <c:pt idx="7995">
                  <c:v>88</c:v>
                </c:pt>
                <c:pt idx="7996">
                  <c:v>88</c:v>
                </c:pt>
                <c:pt idx="7997">
                  <c:v>88</c:v>
                </c:pt>
                <c:pt idx="7998">
                  <c:v>88</c:v>
                </c:pt>
                <c:pt idx="7999">
                  <c:v>88</c:v>
                </c:pt>
                <c:pt idx="8000">
                  <c:v>88</c:v>
                </c:pt>
                <c:pt idx="8001">
                  <c:v>88</c:v>
                </c:pt>
                <c:pt idx="8002">
                  <c:v>88</c:v>
                </c:pt>
                <c:pt idx="8003">
                  <c:v>88</c:v>
                </c:pt>
                <c:pt idx="8004">
                  <c:v>88</c:v>
                </c:pt>
                <c:pt idx="8005">
                  <c:v>88</c:v>
                </c:pt>
                <c:pt idx="8006">
                  <c:v>88</c:v>
                </c:pt>
                <c:pt idx="8007">
                  <c:v>88</c:v>
                </c:pt>
                <c:pt idx="8008">
                  <c:v>88</c:v>
                </c:pt>
                <c:pt idx="8009">
                  <c:v>88</c:v>
                </c:pt>
                <c:pt idx="8010">
                  <c:v>88</c:v>
                </c:pt>
                <c:pt idx="8011">
                  <c:v>88</c:v>
                </c:pt>
                <c:pt idx="8012">
                  <c:v>88</c:v>
                </c:pt>
                <c:pt idx="8013">
                  <c:v>88</c:v>
                </c:pt>
                <c:pt idx="8014">
                  <c:v>88</c:v>
                </c:pt>
                <c:pt idx="8015">
                  <c:v>88</c:v>
                </c:pt>
                <c:pt idx="8016">
                  <c:v>88</c:v>
                </c:pt>
                <c:pt idx="8017">
                  <c:v>88</c:v>
                </c:pt>
                <c:pt idx="8018">
                  <c:v>88</c:v>
                </c:pt>
                <c:pt idx="8019">
                  <c:v>89</c:v>
                </c:pt>
                <c:pt idx="8020">
                  <c:v>89</c:v>
                </c:pt>
                <c:pt idx="8021">
                  <c:v>88</c:v>
                </c:pt>
                <c:pt idx="8022">
                  <c:v>89</c:v>
                </c:pt>
                <c:pt idx="8023">
                  <c:v>89</c:v>
                </c:pt>
                <c:pt idx="8024">
                  <c:v>89</c:v>
                </c:pt>
                <c:pt idx="8025">
                  <c:v>89</c:v>
                </c:pt>
                <c:pt idx="8026">
                  <c:v>89</c:v>
                </c:pt>
                <c:pt idx="8027">
                  <c:v>89</c:v>
                </c:pt>
                <c:pt idx="8028">
                  <c:v>89</c:v>
                </c:pt>
                <c:pt idx="8029">
                  <c:v>89</c:v>
                </c:pt>
                <c:pt idx="8030">
                  <c:v>89</c:v>
                </c:pt>
                <c:pt idx="8031">
                  <c:v>89</c:v>
                </c:pt>
                <c:pt idx="8032">
                  <c:v>89</c:v>
                </c:pt>
                <c:pt idx="8033">
                  <c:v>89</c:v>
                </c:pt>
                <c:pt idx="8034">
                  <c:v>90</c:v>
                </c:pt>
                <c:pt idx="8035">
                  <c:v>90</c:v>
                </c:pt>
                <c:pt idx="8036">
                  <c:v>90</c:v>
                </c:pt>
                <c:pt idx="8037">
                  <c:v>90</c:v>
                </c:pt>
                <c:pt idx="8038">
                  <c:v>90</c:v>
                </c:pt>
                <c:pt idx="8039">
                  <c:v>90</c:v>
                </c:pt>
                <c:pt idx="8040">
                  <c:v>90</c:v>
                </c:pt>
                <c:pt idx="8041">
                  <c:v>90</c:v>
                </c:pt>
                <c:pt idx="8042">
                  <c:v>90</c:v>
                </c:pt>
                <c:pt idx="8043">
                  <c:v>90</c:v>
                </c:pt>
                <c:pt idx="8044">
                  <c:v>90</c:v>
                </c:pt>
                <c:pt idx="8045">
                  <c:v>90</c:v>
                </c:pt>
                <c:pt idx="8046">
                  <c:v>90</c:v>
                </c:pt>
                <c:pt idx="8047">
                  <c:v>90</c:v>
                </c:pt>
                <c:pt idx="8048">
                  <c:v>91</c:v>
                </c:pt>
                <c:pt idx="8049">
                  <c:v>91</c:v>
                </c:pt>
                <c:pt idx="8050">
                  <c:v>91</c:v>
                </c:pt>
                <c:pt idx="8051">
                  <c:v>91</c:v>
                </c:pt>
                <c:pt idx="8052">
                  <c:v>91</c:v>
                </c:pt>
                <c:pt idx="8053">
                  <c:v>90</c:v>
                </c:pt>
                <c:pt idx="8054">
                  <c:v>91</c:v>
                </c:pt>
                <c:pt idx="8055">
                  <c:v>90</c:v>
                </c:pt>
                <c:pt idx="8056">
                  <c:v>90</c:v>
                </c:pt>
                <c:pt idx="8057">
                  <c:v>90</c:v>
                </c:pt>
                <c:pt idx="8058">
                  <c:v>90</c:v>
                </c:pt>
                <c:pt idx="8059">
                  <c:v>90</c:v>
                </c:pt>
                <c:pt idx="8060">
                  <c:v>90</c:v>
                </c:pt>
                <c:pt idx="8061">
                  <c:v>90</c:v>
                </c:pt>
                <c:pt idx="8062">
                  <c:v>90</c:v>
                </c:pt>
                <c:pt idx="8063">
                  <c:v>90</c:v>
                </c:pt>
                <c:pt idx="8064">
                  <c:v>90</c:v>
                </c:pt>
                <c:pt idx="8065">
                  <c:v>89</c:v>
                </c:pt>
                <c:pt idx="8066">
                  <c:v>89</c:v>
                </c:pt>
                <c:pt idx="8067">
                  <c:v>89</c:v>
                </c:pt>
                <c:pt idx="8068">
                  <c:v>89</c:v>
                </c:pt>
                <c:pt idx="8069">
                  <c:v>89</c:v>
                </c:pt>
                <c:pt idx="8070">
                  <c:v>89</c:v>
                </c:pt>
                <c:pt idx="8071">
                  <c:v>88</c:v>
                </c:pt>
                <c:pt idx="8072">
                  <c:v>89</c:v>
                </c:pt>
                <c:pt idx="8073">
                  <c:v>88</c:v>
                </c:pt>
                <c:pt idx="8074">
                  <c:v>88</c:v>
                </c:pt>
                <c:pt idx="8075">
                  <c:v>88</c:v>
                </c:pt>
                <c:pt idx="8076">
                  <c:v>88</c:v>
                </c:pt>
                <c:pt idx="8077">
                  <c:v>88</c:v>
                </c:pt>
                <c:pt idx="8078">
                  <c:v>88</c:v>
                </c:pt>
                <c:pt idx="8079">
                  <c:v>88</c:v>
                </c:pt>
                <c:pt idx="8080">
                  <c:v>88</c:v>
                </c:pt>
                <c:pt idx="8081">
                  <c:v>87</c:v>
                </c:pt>
                <c:pt idx="8082">
                  <c:v>87</c:v>
                </c:pt>
                <c:pt idx="8083">
                  <c:v>87</c:v>
                </c:pt>
                <c:pt idx="8084">
                  <c:v>87</c:v>
                </c:pt>
                <c:pt idx="8085">
                  <c:v>87</c:v>
                </c:pt>
                <c:pt idx="8086">
                  <c:v>87</c:v>
                </c:pt>
                <c:pt idx="8087">
                  <c:v>87</c:v>
                </c:pt>
                <c:pt idx="8088">
                  <c:v>87</c:v>
                </c:pt>
                <c:pt idx="8089">
                  <c:v>87</c:v>
                </c:pt>
                <c:pt idx="8090">
                  <c:v>87</c:v>
                </c:pt>
                <c:pt idx="8091">
                  <c:v>87</c:v>
                </c:pt>
                <c:pt idx="8092">
                  <c:v>87</c:v>
                </c:pt>
                <c:pt idx="8093">
                  <c:v>87</c:v>
                </c:pt>
                <c:pt idx="8094">
                  <c:v>86</c:v>
                </c:pt>
                <c:pt idx="8095">
                  <c:v>86</c:v>
                </c:pt>
                <c:pt idx="8096">
                  <c:v>86</c:v>
                </c:pt>
                <c:pt idx="8097">
                  <c:v>86</c:v>
                </c:pt>
                <c:pt idx="8098">
                  <c:v>86</c:v>
                </c:pt>
                <c:pt idx="8099">
                  <c:v>86</c:v>
                </c:pt>
                <c:pt idx="8100">
                  <c:v>86</c:v>
                </c:pt>
                <c:pt idx="8101">
                  <c:v>86</c:v>
                </c:pt>
                <c:pt idx="8102">
                  <c:v>86</c:v>
                </c:pt>
                <c:pt idx="8103">
                  <c:v>86</c:v>
                </c:pt>
                <c:pt idx="8104">
                  <c:v>86</c:v>
                </c:pt>
                <c:pt idx="8105">
                  <c:v>86</c:v>
                </c:pt>
                <c:pt idx="8106">
                  <c:v>86</c:v>
                </c:pt>
                <c:pt idx="8107">
                  <c:v>86</c:v>
                </c:pt>
                <c:pt idx="8108">
                  <c:v>87</c:v>
                </c:pt>
                <c:pt idx="8109">
                  <c:v>87</c:v>
                </c:pt>
                <c:pt idx="8110">
                  <c:v>87</c:v>
                </c:pt>
                <c:pt idx="8111">
                  <c:v>87</c:v>
                </c:pt>
                <c:pt idx="8112">
                  <c:v>87</c:v>
                </c:pt>
                <c:pt idx="8113">
                  <c:v>87</c:v>
                </c:pt>
                <c:pt idx="8114">
                  <c:v>87</c:v>
                </c:pt>
                <c:pt idx="8115">
                  <c:v>87</c:v>
                </c:pt>
                <c:pt idx="8116">
                  <c:v>88</c:v>
                </c:pt>
                <c:pt idx="8117">
                  <c:v>88</c:v>
                </c:pt>
                <c:pt idx="8118">
                  <c:v>88</c:v>
                </c:pt>
                <c:pt idx="8119">
                  <c:v>88</c:v>
                </c:pt>
                <c:pt idx="8120">
                  <c:v>88</c:v>
                </c:pt>
                <c:pt idx="8121">
                  <c:v>89</c:v>
                </c:pt>
                <c:pt idx="8122">
                  <c:v>89</c:v>
                </c:pt>
                <c:pt idx="8123">
                  <c:v>89</c:v>
                </c:pt>
                <c:pt idx="8124">
                  <c:v>89</c:v>
                </c:pt>
                <c:pt idx="8125">
                  <c:v>89</c:v>
                </c:pt>
                <c:pt idx="8126">
                  <c:v>90</c:v>
                </c:pt>
                <c:pt idx="8127">
                  <c:v>90</c:v>
                </c:pt>
                <c:pt idx="8128">
                  <c:v>90</c:v>
                </c:pt>
                <c:pt idx="8129">
                  <c:v>90</c:v>
                </c:pt>
                <c:pt idx="8130">
                  <c:v>90</c:v>
                </c:pt>
                <c:pt idx="8131">
                  <c:v>90</c:v>
                </c:pt>
                <c:pt idx="8132">
                  <c:v>90</c:v>
                </c:pt>
                <c:pt idx="8133">
                  <c:v>90</c:v>
                </c:pt>
                <c:pt idx="8134">
                  <c:v>90</c:v>
                </c:pt>
                <c:pt idx="8135">
                  <c:v>91</c:v>
                </c:pt>
                <c:pt idx="8136">
                  <c:v>91</c:v>
                </c:pt>
                <c:pt idx="8137">
                  <c:v>91</c:v>
                </c:pt>
                <c:pt idx="8138">
                  <c:v>91</c:v>
                </c:pt>
                <c:pt idx="8139">
                  <c:v>91</c:v>
                </c:pt>
                <c:pt idx="8140">
                  <c:v>91</c:v>
                </c:pt>
                <c:pt idx="8141">
                  <c:v>91</c:v>
                </c:pt>
                <c:pt idx="8142">
                  <c:v>91</c:v>
                </c:pt>
                <c:pt idx="8143">
                  <c:v>91</c:v>
                </c:pt>
                <c:pt idx="8144">
                  <c:v>91</c:v>
                </c:pt>
                <c:pt idx="8145">
                  <c:v>91</c:v>
                </c:pt>
                <c:pt idx="8146">
                  <c:v>91</c:v>
                </c:pt>
                <c:pt idx="8147">
                  <c:v>91</c:v>
                </c:pt>
                <c:pt idx="8148">
                  <c:v>91</c:v>
                </c:pt>
                <c:pt idx="8149">
                  <c:v>91</c:v>
                </c:pt>
                <c:pt idx="8150">
                  <c:v>91</c:v>
                </c:pt>
                <c:pt idx="8151">
                  <c:v>91</c:v>
                </c:pt>
                <c:pt idx="8152">
                  <c:v>91</c:v>
                </c:pt>
                <c:pt idx="8153">
                  <c:v>91</c:v>
                </c:pt>
                <c:pt idx="8154">
                  <c:v>91</c:v>
                </c:pt>
                <c:pt idx="8155">
                  <c:v>91</c:v>
                </c:pt>
                <c:pt idx="8156">
                  <c:v>91</c:v>
                </c:pt>
                <c:pt idx="8157">
                  <c:v>91</c:v>
                </c:pt>
                <c:pt idx="8158">
                  <c:v>91</c:v>
                </c:pt>
                <c:pt idx="8159">
                  <c:v>90</c:v>
                </c:pt>
                <c:pt idx="8160">
                  <c:v>91</c:v>
                </c:pt>
                <c:pt idx="8161">
                  <c:v>90</c:v>
                </c:pt>
                <c:pt idx="8162">
                  <c:v>91</c:v>
                </c:pt>
                <c:pt idx="8163">
                  <c:v>90</c:v>
                </c:pt>
                <c:pt idx="8164">
                  <c:v>91</c:v>
                </c:pt>
                <c:pt idx="8165">
                  <c:v>91</c:v>
                </c:pt>
                <c:pt idx="8166">
                  <c:v>91</c:v>
                </c:pt>
                <c:pt idx="8167">
                  <c:v>91</c:v>
                </c:pt>
                <c:pt idx="8168">
                  <c:v>91</c:v>
                </c:pt>
                <c:pt idx="8169">
                  <c:v>91</c:v>
                </c:pt>
                <c:pt idx="8170">
                  <c:v>91</c:v>
                </c:pt>
                <c:pt idx="8171">
                  <c:v>91</c:v>
                </c:pt>
                <c:pt idx="8172">
                  <c:v>91</c:v>
                </c:pt>
                <c:pt idx="8173">
                  <c:v>91</c:v>
                </c:pt>
                <c:pt idx="8174">
                  <c:v>91</c:v>
                </c:pt>
                <c:pt idx="8175">
                  <c:v>91</c:v>
                </c:pt>
                <c:pt idx="8176">
                  <c:v>91</c:v>
                </c:pt>
                <c:pt idx="8177">
                  <c:v>91</c:v>
                </c:pt>
                <c:pt idx="8178">
                  <c:v>91</c:v>
                </c:pt>
                <c:pt idx="8179">
                  <c:v>91</c:v>
                </c:pt>
                <c:pt idx="8180">
                  <c:v>91</c:v>
                </c:pt>
                <c:pt idx="8181">
                  <c:v>91</c:v>
                </c:pt>
                <c:pt idx="8182">
                  <c:v>91</c:v>
                </c:pt>
                <c:pt idx="8183">
                  <c:v>91</c:v>
                </c:pt>
                <c:pt idx="8184">
                  <c:v>91</c:v>
                </c:pt>
                <c:pt idx="8185">
                  <c:v>91</c:v>
                </c:pt>
                <c:pt idx="8186">
                  <c:v>91</c:v>
                </c:pt>
                <c:pt idx="8187">
                  <c:v>91</c:v>
                </c:pt>
                <c:pt idx="8188">
                  <c:v>91</c:v>
                </c:pt>
                <c:pt idx="8189">
                  <c:v>91</c:v>
                </c:pt>
                <c:pt idx="8190">
                  <c:v>91</c:v>
                </c:pt>
                <c:pt idx="8191">
                  <c:v>91</c:v>
                </c:pt>
                <c:pt idx="8192">
                  <c:v>91</c:v>
                </c:pt>
                <c:pt idx="8193">
                  <c:v>91</c:v>
                </c:pt>
                <c:pt idx="8194">
                  <c:v>91</c:v>
                </c:pt>
                <c:pt idx="8195">
                  <c:v>91</c:v>
                </c:pt>
                <c:pt idx="8196">
                  <c:v>91</c:v>
                </c:pt>
                <c:pt idx="8197">
                  <c:v>91</c:v>
                </c:pt>
                <c:pt idx="8198">
                  <c:v>91</c:v>
                </c:pt>
                <c:pt idx="8199">
                  <c:v>91</c:v>
                </c:pt>
                <c:pt idx="8200">
                  <c:v>91</c:v>
                </c:pt>
                <c:pt idx="8201">
                  <c:v>91</c:v>
                </c:pt>
                <c:pt idx="8202">
                  <c:v>91</c:v>
                </c:pt>
                <c:pt idx="8203">
                  <c:v>91</c:v>
                </c:pt>
                <c:pt idx="8204">
                  <c:v>91</c:v>
                </c:pt>
                <c:pt idx="8205">
                  <c:v>91</c:v>
                </c:pt>
                <c:pt idx="8206">
                  <c:v>91</c:v>
                </c:pt>
                <c:pt idx="8207">
                  <c:v>91</c:v>
                </c:pt>
                <c:pt idx="8208">
                  <c:v>91</c:v>
                </c:pt>
                <c:pt idx="8209">
                  <c:v>91</c:v>
                </c:pt>
                <c:pt idx="8210">
                  <c:v>91</c:v>
                </c:pt>
                <c:pt idx="8211">
                  <c:v>91</c:v>
                </c:pt>
                <c:pt idx="8212">
                  <c:v>91</c:v>
                </c:pt>
                <c:pt idx="8213">
                  <c:v>91</c:v>
                </c:pt>
                <c:pt idx="8214">
                  <c:v>91</c:v>
                </c:pt>
                <c:pt idx="8215">
                  <c:v>91</c:v>
                </c:pt>
                <c:pt idx="8216">
                  <c:v>91</c:v>
                </c:pt>
                <c:pt idx="8217">
                  <c:v>91</c:v>
                </c:pt>
                <c:pt idx="8218">
                  <c:v>91</c:v>
                </c:pt>
                <c:pt idx="8219">
                  <c:v>91</c:v>
                </c:pt>
                <c:pt idx="8220">
                  <c:v>91</c:v>
                </c:pt>
                <c:pt idx="8221">
                  <c:v>90</c:v>
                </c:pt>
                <c:pt idx="8222">
                  <c:v>91</c:v>
                </c:pt>
                <c:pt idx="8223">
                  <c:v>91</c:v>
                </c:pt>
                <c:pt idx="8224">
                  <c:v>90</c:v>
                </c:pt>
                <c:pt idx="8225">
                  <c:v>90</c:v>
                </c:pt>
                <c:pt idx="8226">
                  <c:v>90</c:v>
                </c:pt>
                <c:pt idx="8227">
                  <c:v>90</c:v>
                </c:pt>
                <c:pt idx="8228">
                  <c:v>90</c:v>
                </c:pt>
                <c:pt idx="8229">
                  <c:v>90</c:v>
                </c:pt>
                <c:pt idx="8230">
                  <c:v>90</c:v>
                </c:pt>
                <c:pt idx="8231">
                  <c:v>90</c:v>
                </c:pt>
                <c:pt idx="8232">
                  <c:v>90</c:v>
                </c:pt>
                <c:pt idx="8233">
                  <c:v>90</c:v>
                </c:pt>
                <c:pt idx="8234">
                  <c:v>90</c:v>
                </c:pt>
                <c:pt idx="8235">
                  <c:v>90</c:v>
                </c:pt>
                <c:pt idx="8236">
                  <c:v>90</c:v>
                </c:pt>
                <c:pt idx="8237">
                  <c:v>90</c:v>
                </c:pt>
                <c:pt idx="8238">
                  <c:v>90</c:v>
                </c:pt>
                <c:pt idx="8239">
                  <c:v>90</c:v>
                </c:pt>
                <c:pt idx="8240">
                  <c:v>90</c:v>
                </c:pt>
                <c:pt idx="8241">
                  <c:v>90</c:v>
                </c:pt>
                <c:pt idx="8242">
                  <c:v>90</c:v>
                </c:pt>
                <c:pt idx="8243">
                  <c:v>90</c:v>
                </c:pt>
                <c:pt idx="8244">
                  <c:v>90</c:v>
                </c:pt>
                <c:pt idx="8245">
                  <c:v>90</c:v>
                </c:pt>
                <c:pt idx="8246">
                  <c:v>90</c:v>
                </c:pt>
                <c:pt idx="8247">
                  <c:v>90</c:v>
                </c:pt>
                <c:pt idx="8248">
                  <c:v>90</c:v>
                </c:pt>
                <c:pt idx="8249">
                  <c:v>90</c:v>
                </c:pt>
                <c:pt idx="8250">
                  <c:v>90</c:v>
                </c:pt>
                <c:pt idx="8251">
                  <c:v>90</c:v>
                </c:pt>
                <c:pt idx="8252">
                  <c:v>90</c:v>
                </c:pt>
                <c:pt idx="8253">
                  <c:v>90</c:v>
                </c:pt>
                <c:pt idx="8254">
                  <c:v>90</c:v>
                </c:pt>
                <c:pt idx="8255">
                  <c:v>90</c:v>
                </c:pt>
                <c:pt idx="8256">
                  <c:v>90</c:v>
                </c:pt>
                <c:pt idx="8257">
                  <c:v>90</c:v>
                </c:pt>
                <c:pt idx="8258">
                  <c:v>90</c:v>
                </c:pt>
                <c:pt idx="8259">
                  <c:v>90</c:v>
                </c:pt>
                <c:pt idx="8260">
                  <c:v>90</c:v>
                </c:pt>
                <c:pt idx="8261">
                  <c:v>90</c:v>
                </c:pt>
                <c:pt idx="8262">
                  <c:v>90</c:v>
                </c:pt>
                <c:pt idx="8263">
                  <c:v>90</c:v>
                </c:pt>
                <c:pt idx="8264">
                  <c:v>90</c:v>
                </c:pt>
                <c:pt idx="8265">
                  <c:v>90</c:v>
                </c:pt>
                <c:pt idx="8266">
                  <c:v>90</c:v>
                </c:pt>
                <c:pt idx="8267">
                  <c:v>89</c:v>
                </c:pt>
                <c:pt idx="8268">
                  <c:v>89</c:v>
                </c:pt>
                <c:pt idx="8269">
                  <c:v>89</c:v>
                </c:pt>
                <c:pt idx="8270">
                  <c:v>89</c:v>
                </c:pt>
                <c:pt idx="8271">
                  <c:v>89</c:v>
                </c:pt>
                <c:pt idx="8272">
                  <c:v>89</c:v>
                </c:pt>
                <c:pt idx="8273">
                  <c:v>88</c:v>
                </c:pt>
                <c:pt idx="8274">
                  <c:v>88</c:v>
                </c:pt>
                <c:pt idx="8275">
                  <c:v>88</c:v>
                </c:pt>
                <c:pt idx="8276">
                  <c:v>88</c:v>
                </c:pt>
                <c:pt idx="8277">
                  <c:v>88</c:v>
                </c:pt>
                <c:pt idx="8278">
                  <c:v>88</c:v>
                </c:pt>
                <c:pt idx="8279">
                  <c:v>88</c:v>
                </c:pt>
                <c:pt idx="8280">
                  <c:v>88</c:v>
                </c:pt>
                <c:pt idx="8281">
                  <c:v>88</c:v>
                </c:pt>
                <c:pt idx="8282">
                  <c:v>88</c:v>
                </c:pt>
                <c:pt idx="8283">
                  <c:v>87</c:v>
                </c:pt>
                <c:pt idx="8284">
                  <c:v>88</c:v>
                </c:pt>
                <c:pt idx="8285">
                  <c:v>88</c:v>
                </c:pt>
                <c:pt idx="8286">
                  <c:v>88</c:v>
                </c:pt>
                <c:pt idx="8287">
                  <c:v>88</c:v>
                </c:pt>
                <c:pt idx="8288">
                  <c:v>88</c:v>
                </c:pt>
                <c:pt idx="8289">
                  <c:v>88</c:v>
                </c:pt>
                <c:pt idx="8290">
                  <c:v>88</c:v>
                </c:pt>
                <c:pt idx="8291">
                  <c:v>88</c:v>
                </c:pt>
                <c:pt idx="8292">
                  <c:v>88</c:v>
                </c:pt>
                <c:pt idx="8293">
                  <c:v>88</c:v>
                </c:pt>
                <c:pt idx="8294">
                  <c:v>88</c:v>
                </c:pt>
                <c:pt idx="8295">
                  <c:v>88</c:v>
                </c:pt>
                <c:pt idx="8296">
                  <c:v>88</c:v>
                </c:pt>
                <c:pt idx="8297">
                  <c:v>89</c:v>
                </c:pt>
                <c:pt idx="8298">
                  <c:v>89</c:v>
                </c:pt>
                <c:pt idx="8299">
                  <c:v>89</c:v>
                </c:pt>
                <c:pt idx="8300">
                  <c:v>89</c:v>
                </c:pt>
                <c:pt idx="8301">
                  <c:v>89</c:v>
                </c:pt>
                <c:pt idx="8302">
                  <c:v>89</c:v>
                </c:pt>
                <c:pt idx="8303">
                  <c:v>89</c:v>
                </c:pt>
                <c:pt idx="8304">
                  <c:v>89</c:v>
                </c:pt>
                <c:pt idx="8305">
                  <c:v>89</c:v>
                </c:pt>
                <c:pt idx="8306">
                  <c:v>89</c:v>
                </c:pt>
                <c:pt idx="8307">
                  <c:v>89</c:v>
                </c:pt>
                <c:pt idx="8308">
                  <c:v>89</c:v>
                </c:pt>
                <c:pt idx="8309">
                  <c:v>89</c:v>
                </c:pt>
                <c:pt idx="8310">
                  <c:v>89</c:v>
                </c:pt>
                <c:pt idx="8311">
                  <c:v>89</c:v>
                </c:pt>
                <c:pt idx="8312">
                  <c:v>89</c:v>
                </c:pt>
                <c:pt idx="8313">
                  <c:v>89</c:v>
                </c:pt>
                <c:pt idx="8314">
                  <c:v>89</c:v>
                </c:pt>
                <c:pt idx="8315">
                  <c:v>89</c:v>
                </c:pt>
                <c:pt idx="8316">
                  <c:v>88</c:v>
                </c:pt>
                <c:pt idx="8317">
                  <c:v>89</c:v>
                </c:pt>
                <c:pt idx="8318">
                  <c:v>89</c:v>
                </c:pt>
                <c:pt idx="8319">
                  <c:v>88</c:v>
                </c:pt>
                <c:pt idx="8320">
                  <c:v>88</c:v>
                </c:pt>
                <c:pt idx="8321">
                  <c:v>88</c:v>
                </c:pt>
                <c:pt idx="8322">
                  <c:v>88</c:v>
                </c:pt>
                <c:pt idx="8323">
                  <c:v>88</c:v>
                </c:pt>
                <c:pt idx="8324">
                  <c:v>88</c:v>
                </c:pt>
                <c:pt idx="8325">
                  <c:v>88</c:v>
                </c:pt>
                <c:pt idx="8326">
                  <c:v>88</c:v>
                </c:pt>
                <c:pt idx="8327">
                  <c:v>88</c:v>
                </c:pt>
                <c:pt idx="8328">
                  <c:v>88</c:v>
                </c:pt>
                <c:pt idx="8329">
                  <c:v>88</c:v>
                </c:pt>
                <c:pt idx="8330">
                  <c:v>88</c:v>
                </c:pt>
                <c:pt idx="8331">
                  <c:v>88</c:v>
                </c:pt>
                <c:pt idx="8332">
                  <c:v>88</c:v>
                </c:pt>
                <c:pt idx="8333">
                  <c:v>88</c:v>
                </c:pt>
                <c:pt idx="8334">
                  <c:v>88</c:v>
                </c:pt>
                <c:pt idx="8335">
                  <c:v>88</c:v>
                </c:pt>
                <c:pt idx="8336">
                  <c:v>88</c:v>
                </c:pt>
                <c:pt idx="8337">
                  <c:v>88</c:v>
                </c:pt>
                <c:pt idx="8338">
                  <c:v>89</c:v>
                </c:pt>
                <c:pt idx="8339">
                  <c:v>88</c:v>
                </c:pt>
                <c:pt idx="8340">
                  <c:v>89</c:v>
                </c:pt>
                <c:pt idx="8341">
                  <c:v>89</c:v>
                </c:pt>
                <c:pt idx="8342">
                  <c:v>89</c:v>
                </c:pt>
                <c:pt idx="8343">
                  <c:v>89</c:v>
                </c:pt>
                <c:pt idx="8344">
                  <c:v>89</c:v>
                </c:pt>
                <c:pt idx="8345">
                  <c:v>90</c:v>
                </c:pt>
                <c:pt idx="8346">
                  <c:v>90</c:v>
                </c:pt>
                <c:pt idx="8347">
                  <c:v>90</c:v>
                </c:pt>
                <c:pt idx="8348">
                  <c:v>90</c:v>
                </c:pt>
                <c:pt idx="8349">
                  <c:v>90</c:v>
                </c:pt>
                <c:pt idx="8350">
                  <c:v>91</c:v>
                </c:pt>
                <c:pt idx="8351">
                  <c:v>91</c:v>
                </c:pt>
                <c:pt idx="8352">
                  <c:v>91</c:v>
                </c:pt>
                <c:pt idx="8353">
                  <c:v>91</c:v>
                </c:pt>
                <c:pt idx="8354">
                  <c:v>92</c:v>
                </c:pt>
                <c:pt idx="8355">
                  <c:v>92</c:v>
                </c:pt>
                <c:pt idx="8356">
                  <c:v>92</c:v>
                </c:pt>
                <c:pt idx="8357">
                  <c:v>92</c:v>
                </c:pt>
                <c:pt idx="8358">
                  <c:v>93</c:v>
                </c:pt>
                <c:pt idx="8359">
                  <c:v>93</c:v>
                </c:pt>
                <c:pt idx="8360">
                  <c:v>93</c:v>
                </c:pt>
                <c:pt idx="8361">
                  <c:v>93</c:v>
                </c:pt>
                <c:pt idx="8362">
                  <c:v>93</c:v>
                </c:pt>
                <c:pt idx="8363">
                  <c:v>93</c:v>
                </c:pt>
                <c:pt idx="8364">
                  <c:v>94</c:v>
                </c:pt>
                <c:pt idx="8365">
                  <c:v>94</c:v>
                </c:pt>
                <c:pt idx="8366">
                  <c:v>94</c:v>
                </c:pt>
                <c:pt idx="8367">
                  <c:v>94</c:v>
                </c:pt>
                <c:pt idx="8368">
                  <c:v>94</c:v>
                </c:pt>
                <c:pt idx="8369">
                  <c:v>94</c:v>
                </c:pt>
                <c:pt idx="8370">
                  <c:v>94</c:v>
                </c:pt>
                <c:pt idx="8371">
                  <c:v>94</c:v>
                </c:pt>
                <c:pt idx="8372">
                  <c:v>94</c:v>
                </c:pt>
                <c:pt idx="8373">
                  <c:v>94</c:v>
                </c:pt>
                <c:pt idx="8374">
                  <c:v>94</c:v>
                </c:pt>
                <c:pt idx="8375">
                  <c:v>93</c:v>
                </c:pt>
                <c:pt idx="8376">
                  <c:v>93</c:v>
                </c:pt>
                <c:pt idx="8377">
                  <c:v>93</c:v>
                </c:pt>
                <c:pt idx="8378">
                  <c:v>93</c:v>
                </c:pt>
                <c:pt idx="8379">
                  <c:v>93</c:v>
                </c:pt>
                <c:pt idx="8380">
                  <c:v>93</c:v>
                </c:pt>
                <c:pt idx="8381">
                  <c:v>92</c:v>
                </c:pt>
                <c:pt idx="8382">
                  <c:v>92</c:v>
                </c:pt>
                <c:pt idx="8383">
                  <c:v>92</c:v>
                </c:pt>
                <c:pt idx="8384">
                  <c:v>91</c:v>
                </c:pt>
                <c:pt idx="8385">
                  <c:v>91</c:v>
                </c:pt>
                <c:pt idx="8386">
                  <c:v>91</c:v>
                </c:pt>
                <c:pt idx="8387">
                  <c:v>90</c:v>
                </c:pt>
                <c:pt idx="8388">
                  <c:v>90</c:v>
                </c:pt>
                <c:pt idx="8389">
                  <c:v>90</c:v>
                </c:pt>
                <c:pt idx="8390">
                  <c:v>90</c:v>
                </c:pt>
                <c:pt idx="8391">
                  <c:v>90</c:v>
                </c:pt>
                <c:pt idx="8392">
                  <c:v>90</c:v>
                </c:pt>
                <c:pt idx="8393">
                  <c:v>90</c:v>
                </c:pt>
                <c:pt idx="8394">
                  <c:v>89</c:v>
                </c:pt>
                <c:pt idx="8395">
                  <c:v>89</c:v>
                </c:pt>
                <c:pt idx="8396">
                  <c:v>89</c:v>
                </c:pt>
                <c:pt idx="8397">
                  <c:v>89</c:v>
                </c:pt>
                <c:pt idx="8398">
                  <c:v>89</c:v>
                </c:pt>
                <c:pt idx="8399">
                  <c:v>89</c:v>
                </c:pt>
                <c:pt idx="8400">
                  <c:v>89</c:v>
                </c:pt>
                <c:pt idx="8401">
                  <c:v>89</c:v>
                </c:pt>
                <c:pt idx="8402">
                  <c:v>89</c:v>
                </c:pt>
                <c:pt idx="8403">
                  <c:v>89</c:v>
                </c:pt>
                <c:pt idx="8404">
                  <c:v>89</c:v>
                </c:pt>
                <c:pt idx="8405">
                  <c:v>89</c:v>
                </c:pt>
                <c:pt idx="8406">
                  <c:v>89</c:v>
                </c:pt>
                <c:pt idx="8407">
                  <c:v>89</c:v>
                </c:pt>
                <c:pt idx="8408">
                  <c:v>89</c:v>
                </c:pt>
                <c:pt idx="8409">
                  <c:v>88</c:v>
                </c:pt>
                <c:pt idx="8410">
                  <c:v>89</c:v>
                </c:pt>
                <c:pt idx="8411">
                  <c:v>89</c:v>
                </c:pt>
                <c:pt idx="8412">
                  <c:v>88</c:v>
                </c:pt>
                <c:pt idx="8413">
                  <c:v>89</c:v>
                </c:pt>
                <c:pt idx="8414">
                  <c:v>89</c:v>
                </c:pt>
                <c:pt idx="8415">
                  <c:v>88</c:v>
                </c:pt>
                <c:pt idx="8416">
                  <c:v>88</c:v>
                </c:pt>
                <c:pt idx="8417">
                  <c:v>89</c:v>
                </c:pt>
                <c:pt idx="8418">
                  <c:v>88</c:v>
                </c:pt>
                <c:pt idx="8419">
                  <c:v>88</c:v>
                </c:pt>
                <c:pt idx="8420">
                  <c:v>89</c:v>
                </c:pt>
                <c:pt idx="8421">
                  <c:v>88</c:v>
                </c:pt>
                <c:pt idx="8422">
                  <c:v>88</c:v>
                </c:pt>
                <c:pt idx="8423">
                  <c:v>88</c:v>
                </c:pt>
                <c:pt idx="8424">
                  <c:v>88</c:v>
                </c:pt>
                <c:pt idx="8425">
                  <c:v>88</c:v>
                </c:pt>
                <c:pt idx="8426">
                  <c:v>88</c:v>
                </c:pt>
                <c:pt idx="8427">
                  <c:v>88</c:v>
                </c:pt>
                <c:pt idx="8428">
                  <c:v>88</c:v>
                </c:pt>
                <c:pt idx="8429">
                  <c:v>89</c:v>
                </c:pt>
                <c:pt idx="8430">
                  <c:v>89</c:v>
                </c:pt>
                <c:pt idx="8431">
                  <c:v>88</c:v>
                </c:pt>
                <c:pt idx="8432">
                  <c:v>89</c:v>
                </c:pt>
                <c:pt idx="8433">
                  <c:v>89</c:v>
                </c:pt>
                <c:pt idx="8434">
                  <c:v>89</c:v>
                </c:pt>
                <c:pt idx="8435">
                  <c:v>89</c:v>
                </c:pt>
                <c:pt idx="8436">
                  <c:v>89</c:v>
                </c:pt>
                <c:pt idx="8437">
                  <c:v>89</c:v>
                </c:pt>
                <c:pt idx="8438">
                  <c:v>89</c:v>
                </c:pt>
                <c:pt idx="8439">
                  <c:v>89</c:v>
                </c:pt>
                <c:pt idx="8440">
                  <c:v>89</c:v>
                </c:pt>
                <c:pt idx="8441">
                  <c:v>89</c:v>
                </c:pt>
                <c:pt idx="8442">
                  <c:v>89</c:v>
                </c:pt>
                <c:pt idx="8443">
                  <c:v>89</c:v>
                </c:pt>
                <c:pt idx="8444">
                  <c:v>89</c:v>
                </c:pt>
                <c:pt idx="8445">
                  <c:v>89</c:v>
                </c:pt>
                <c:pt idx="8446">
                  <c:v>89</c:v>
                </c:pt>
                <c:pt idx="8447">
                  <c:v>89</c:v>
                </c:pt>
                <c:pt idx="8448">
                  <c:v>89</c:v>
                </c:pt>
                <c:pt idx="8449">
                  <c:v>89</c:v>
                </c:pt>
                <c:pt idx="8450">
                  <c:v>89</c:v>
                </c:pt>
                <c:pt idx="8451">
                  <c:v>89</c:v>
                </c:pt>
                <c:pt idx="8452">
                  <c:v>89</c:v>
                </c:pt>
                <c:pt idx="8453">
                  <c:v>89</c:v>
                </c:pt>
                <c:pt idx="8454">
                  <c:v>89</c:v>
                </c:pt>
                <c:pt idx="8455">
                  <c:v>89</c:v>
                </c:pt>
                <c:pt idx="8456">
                  <c:v>89</c:v>
                </c:pt>
                <c:pt idx="8457">
                  <c:v>89</c:v>
                </c:pt>
                <c:pt idx="8458">
                  <c:v>89</c:v>
                </c:pt>
                <c:pt idx="8459">
                  <c:v>89</c:v>
                </c:pt>
                <c:pt idx="8460">
                  <c:v>89</c:v>
                </c:pt>
                <c:pt idx="8461">
                  <c:v>89</c:v>
                </c:pt>
                <c:pt idx="8462">
                  <c:v>89</c:v>
                </c:pt>
                <c:pt idx="8463">
                  <c:v>89</c:v>
                </c:pt>
                <c:pt idx="8464">
                  <c:v>89</c:v>
                </c:pt>
                <c:pt idx="8465">
                  <c:v>89</c:v>
                </c:pt>
                <c:pt idx="8466">
                  <c:v>89</c:v>
                </c:pt>
                <c:pt idx="8467">
                  <c:v>89</c:v>
                </c:pt>
                <c:pt idx="8468">
                  <c:v>89</c:v>
                </c:pt>
                <c:pt idx="8469">
                  <c:v>90</c:v>
                </c:pt>
                <c:pt idx="8470">
                  <c:v>89</c:v>
                </c:pt>
                <c:pt idx="8471">
                  <c:v>90</c:v>
                </c:pt>
                <c:pt idx="8472">
                  <c:v>90</c:v>
                </c:pt>
                <c:pt idx="8473">
                  <c:v>90</c:v>
                </c:pt>
                <c:pt idx="8474">
                  <c:v>90</c:v>
                </c:pt>
                <c:pt idx="8475">
                  <c:v>90</c:v>
                </c:pt>
                <c:pt idx="8476">
                  <c:v>90</c:v>
                </c:pt>
                <c:pt idx="8477">
                  <c:v>90</c:v>
                </c:pt>
                <c:pt idx="8478">
                  <c:v>90</c:v>
                </c:pt>
                <c:pt idx="8479">
                  <c:v>90</c:v>
                </c:pt>
                <c:pt idx="8480">
                  <c:v>90</c:v>
                </c:pt>
                <c:pt idx="8481">
                  <c:v>90</c:v>
                </c:pt>
                <c:pt idx="8482">
                  <c:v>90</c:v>
                </c:pt>
                <c:pt idx="8483">
                  <c:v>90</c:v>
                </c:pt>
                <c:pt idx="8484">
                  <c:v>90</c:v>
                </c:pt>
                <c:pt idx="8485">
                  <c:v>90</c:v>
                </c:pt>
                <c:pt idx="8486">
                  <c:v>90</c:v>
                </c:pt>
                <c:pt idx="8487">
                  <c:v>90</c:v>
                </c:pt>
                <c:pt idx="8488">
                  <c:v>90</c:v>
                </c:pt>
                <c:pt idx="8489">
                  <c:v>90</c:v>
                </c:pt>
                <c:pt idx="8490">
                  <c:v>90</c:v>
                </c:pt>
                <c:pt idx="8491">
                  <c:v>90</c:v>
                </c:pt>
                <c:pt idx="8492">
                  <c:v>90</c:v>
                </c:pt>
                <c:pt idx="8493">
                  <c:v>90</c:v>
                </c:pt>
                <c:pt idx="8494">
                  <c:v>90</c:v>
                </c:pt>
                <c:pt idx="8495">
                  <c:v>90</c:v>
                </c:pt>
                <c:pt idx="8496">
                  <c:v>90</c:v>
                </c:pt>
                <c:pt idx="8497">
                  <c:v>90</c:v>
                </c:pt>
                <c:pt idx="8498">
                  <c:v>90</c:v>
                </c:pt>
                <c:pt idx="8499">
                  <c:v>90</c:v>
                </c:pt>
                <c:pt idx="8500">
                  <c:v>90</c:v>
                </c:pt>
                <c:pt idx="8501">
                  <c:v>90</c:v>
                </c:pt>
                <c:pt idx="8502">
                  <c:v>90</c:v>
                </c:pt>
                <c:pt idx="8503">
                  <c:v>90</c:v>
                </c:pt>
                <c:pt idx="8504">
                  <c:v>90</c:v>
                </c:pt>
                <c:pt idx="8505">
                  <c:v>90</c:v>
                </c:pt>
                <c:pt idx="8506">
                  <c:v>91</c:v>
                </c:pt>
                <c:pt idx="8507">
                  <c:v>90</c:v>
                </c:pt>
                <c:pt idx="8508">
                  <c:v>90</c:v>
                </c:pt>
                <c:pt idx="8509">
                  <c:v>90</c:v>
                </c:pt>
                <c:pt idx="8510">
                  <c:v>90</c:v>
                </c:pt>
                <c:pt idx="8511">
                  <c:v>90</c:v>
                </c:pt>
                <c:pt idx="8512">
                  <c:v>90</c:v>
                </c:pt>
                <c:pt idx="8513">
                  <c:v>90</c:v>
                </c:pt>
                <c:pt idx="8514">
                  <c:v>90</c:v>
                </c:pt>
                <c:pt idx="8515">
                  <c:v>90</c:v>
                </c:pt>
                <c:pt idx="8516">
                  <c:v>90</c:v>
                </c:pt>
                <c:pt idx="8517">
                  <c:v>90</c:v>
                </c:pt>
                <c:pt idx="8518">
                  <c:v>90</c:v>
                </c:pt>
                <c:pt idx="8519">
                  <c:v>90</c:v>
                </c:pt>
                <c:pt idx="8520">
                  <c:v>90</c:v>
                </c:pt>
                <c:pt idx="8521">
                  <c:v>90</c:v>
                </c:pt>
                <c:pt idx="8522">
                  <c:v>90</c:v>
                </c:pt>
                <c:pt idx="8523">
                  <c:v>90</c:v>
                </c:pt>
                <c:pt idx="8524">
                  <c:v>90</c:v>
                </c:pt>
                <c:pt idx="8525">
                  <c:v>90</c:v>
                </c:pt>
                <c:pt idx="8526">
                  <c:v>90</c:v>
                </c:pt>
                <c:pt idx="8527">
                  <c:v>90</c:v>
                </c:pt>
                <c:pt idx="8528">
                  <c:v>90</c:v>
                </c:pt>
                <c:pt idx="8529">
                  <c:v>90</c:v>
                </c:pt>
                <c:pt idx="8530">
                  <c:v>90</c:v>
                </c:pt>
                <c:pt idx="8531">
                  <c:v>90</c:v>
                </c:pt>
                <c:pt idx="8532">
                  <c:v>90</c:v>
                </c:pt>
                <c:pt idx="8533">
                  <c:v>90</c:v>
                </c:pt>
                <c:pt idx="8534">
                  <c:v>90</c:v>
                </c:pt>
                <c:pt idx="8535">
                  <c:v>90</c:v>
                </c:pt>
                <c:pt idx="8536">
                  <c:v>90</c:v>
                </c:pt>
                <c:pt idx="8537">
                  <c:v>90</c:v>
                </c:pt>
                <c:pt idx="8538">
                  <c:v>91</c:v>
                </c:pt>
                <c:pt idx="8539">
                  <c:v>91</c:v>
                </c:pt>
                <c:pt idx="8540">
                  <c:v>91</c:v>
                </c:pt>
                <c:pt idx="8541">
                  <c:v>91</c:v>
                </c:pt>
                <c:pt idx="8542">
                  <c:v>91</c:v>
                </c:pt>
                <c:pt idx="8543">
                  <c:v>91</c:v>
                </c:pt>
                <c:pt idx="8544">
                  <c:v>91</c:v>
                </c:pt>
                <c:pt idx="8545">
                  <c:v>91</c:v>
                </c:pt>
                <c:pt idx="8546">
                  <c:v>91</c:v>
                </c:pt>
                <c:pt idx="8547">
                  <c:v>91</c:v>
                </c:pt>
                <c:pt idx="8548">
                  <c:v>91</c:v>
                </c:pt>
                <c:pt idx="8549">
                  <c:v>91</c:v>
                </c:pt>
                <c:pt idx="8550">
                  <c:v>91</c:v>
                </c:pt>
                <c:pt idx="8551">
                  <c:v>91</c:v>
                </c:pt>
                <c:pt idx="8552">
                  <c:v>91</c:v>
                </c:pt>
                <c:pt idx="8553">
                  <c:v>91</c:v>
                </c:pt>
                <c:pt idx="8554">
                  <c:v>92</c:v>
                </c:pt>
                <c:pt idx="8555">
                  <c:v>91</c:v>
                </c:pt>
                <c:pt idx="8556">
                  <c:v>92</c:v>
                </c:pt>
                <c:pt idx="8557">
                  <c:v>92</c:v>
                </c:pt>
                <c:pt idx="8558">
                  <c:v>92</c:v>
                </c:pt>
                <c:pt idx="8559">
                  <c:v>92</c:v>
                </c:pt>
                <c:pt idx="8560">
                  <c:v>92</c:v>
                </c:pt>
                <c:pt idx="8561">
                  <c:v>92</c:v>
                </c:pt>
                <c:pt idx="8562">
                  <c:v>92</c:v>
                </c:pt>
                <c:pt idx="8563">
                  <c:v>92</c:v>
                </c:pt>
                <c:pt idx="8564">
                  <c:v>92</c:v>
                </c:pt>
                <c:pt idx="8565">
                  <c:v>92</c:v>
                </c:pt>
                <c:pt idx="8566">
                  <c:v>92</c:v>
                </c:pt>
                <c:pt idx="8567">
                  <c:v>92</c:v>
                </c:pt>
                <c:pt idx="8568">
                  <c:v>92</c:v>
                </c:pt>
                <c:pt idx="8569">
                  <c:v>92</c:v>
                </c:pt>
                <c:pt idx="8570">
                  <c:v>92</c:v>
                </c:pt>
                <c:pt idx="8571">
                  <c:v>92</c:v>
                </c:pt>
                <c:pt idx="8572">
                  <c:v>92</c:v>
                </c:pt>
                <c:pt idx="8573">
                  <c:v>91</c:v>
                </c:pt>
                <c:pt idx="8574">
                  <c:v>91</c:v>
                </c:pt>
                <c:pt idx="8575">
                  <c:v>91</c:v>
                </c:pt>
                <c:pt idx="8576">
                  <c:v>91</c:v>
                </c:pt>
                <c:pt idx="8577">
                  <c:v>91</c:v>
                </c:pt>
                <c:pt idx="8578">
                  <c:v>91</c:v>
                </c:pt>
                <c:pt idx="8579">
                  <c:v>91</c:v>
                </c:pt>
                <c:pt idx="8580">
                  <c:v>91</c:v>
                </c:pt>
                <c:pt idx="8581">
                  <c:v>91</c:v>
                </c:pt>
                <c:pt idx="8582">
                  <c:v>91</c:v>
                </c:pt>
                <c:pt idx="8583">
                  <c:v>91</c:v>
                </c:pt>
                <c:pt idx="8584">
                  <c:v>91</c:v>
                </c:pt>
                <c:pt idx="8585">
                  <c:v>91</c:v>
                </c:pt>
                <c:pt idx="8586">
                  <c:v>91</c:v>
                </c:pt>
                <c:pt idx="8587">
                  <c:v>91</c:v>
                </c:pt>
                <c:pt idx="8588">
                  <c:v>91</c:v>
                </c:pt>
                <c:pt idx="8589">
                  <c:v>91</c:v>
                </c:pt>
                <c:pt idx="8590">
                  <c:v>91</c:v>
                </c:pt>
                <c:pt idx="8591">
                  <c:v>91</c:v>
                </c:pt>
                <c:pt idx="8592">
                  <c:v>91</c:v>
                </c:pt>
                <c:pt idx="8593">
                  <c:v>91</c:v>
                </c:pt>
                <c:pt idx="8594">
                  <c:v>91</c:v>
                </c:pt>
                <c:pt idx="8595">
                  <c:v>91</c:v>
                </c:pt>
                <c:pt idx="8596">
                  <c:v>91</c:v>
                </c:pt>
                <c:pt idx="8597">
                  <c:v>91</c:v>
                </c:pt>
                <c:pt idx="8598">
                  <c:v>91</c:v>
                </c:pt>
                <c:pt idx="8599">
                  <c:v>92</c:v>
                </c:pt>
                <c:pt idx="8600">
                  <c:v>92</c:v>
                </c:pt>
                <c:pt idx="8601">
                  <c:v>92</c:v>
                </c:pt>
                <c:pt idx="8602">
                  <c:v>92</c:v>
                </c:pt>
                <c:pt idx="8603">
                  <c:v>92</c:v>
                </c:pt>
                <c:pt idx="8604">
                  <c:v>92</c:v>
                </c:pt>
                <c:pt idx="8605">
                  <c:v>92</c:v>
                </c:pt>
                <c:pt idx="8606">
                  <c:v>92</c:v>
                </c:pt>
                <c:pt idx="8607">
                  <c:v>93</c:v>
                </c:pt>
                <c:pt idx="8608">
                  <c:v>92</c:v>
                </c:pt>
                <c:pt idx="8609">
                  <c:v>93</c:v>
                </c:pt>
                <c:pt idx="8610">
                  <c:v>92</c:v>
                </c:pt>
                <c:pt idx="8611">
                  <c:v>93</c:v>
                </c:pt>
                <c:pt idx="8612">
                  <c:v>92</c:v>
                </c:pt>
                <c:pt idx="8613">
                  <c:v>92</c:v>
                </c:pt>
                <c:pt idx="8614">
                  <c:v>92</c:v>
                </c:pt>
                <c:pt idx="8615">
                  <c:v>92</c:v>
                </c:pt>
                <c:pt idx="8616">
                  <c:v>92</c:v>
                </c:pt>
                <c:pt idx="8617">
                  <c:v>92</c:v>
                </c:pt>
                <c:pt idx="8618">
                  <c:v>92</c:v>
                </c:pt>
                <c:pt idx="8619">
                  <c:v>92</c:v>
                </c:pt>
                <c:pt idx="8620">
                  <c:v>92</c:v>
                </c:pt>
                <c:pt idx="8621">
                  <c:v>92</c:v>
                </c:pt>
                <c:pt idx="8622">
                  <c:v>92</c:v>
                </c:pt>
                <c:pt idx="8623">
                  <c:v>92</c:v>
                </c:pt>
                <c:pt idx="8624">
                  <c:v>92</c:v>
                </c:pt>
                <c:pt idx="8625">
                  <c:v>92</c:v>
                </c:pt>
                <c:pt idx="8626">
                  <c:v>91</c:v>
                </c:pt>
                <c:pt idx="8627">
                  <c:v>91</c:v>
                </c:pt>
                <c:pt idx="8628">
                  <c:v>91</c:v>
                </c:pt>
                <c:pt idx="8629">
                  <c:v>91</c:v>
                </c:pt>
                <c:pt idx="8630">
                  <c:v>91</c:v>
                </c:pt>
                <c:pt idx="8631">
                  <c:v>91</c:v>
                </c:pt>
                <c:pt idx="8632">
                  <c:v>91</c:v>
                </c:pt>
                <c:pt idx="8633">
                  <c:v>91</c:v>
                </c:pt>
                <c:pt idx="8634">
                  <c:v>91</c:v>
                </c:pt>
                <c:pt idx="8635">
                  <c:v>91</c:v>
                </c:pt>
                <c:pt idx="8636">
                  <c:v>90</c:v>
                </c:pt>
                <c:pt idx="8637">
                  <c:v>90</c:v>
                </c:pt>
                <c:pt idx="8638">
                  <c:v>90</c:v>
                </c:pt>
                <c:pt idx="8639">
                  <c:v>90</c:v>
                </c:pt>
                <c:pt idx="8640">
                  <c:v>90</c:v>
                </c:pt>
                <c:pt idx="8641">
                  <c:v>90</c:v>
                </c:pt>
                <c:pt idx="8642">
                  <c:v>89</c:v>
                </c:pt>
                <c:pt idx="8643">
                  <c:v>89</c:v>
                </c:pt>
                <c:pt idx="8644">
                  <c:v>89</c:v>
                </c:pt>
                <c:pt idx="8645">
                  <c:v>89</c:v>
                </c:pt>
                <c:pt idx="8646">
                  <c:v>89</c:v>
                </c:pt>
                <c:pt idx="8647">
                  <c:v>88</c:v>
                </c:pt>
                <c:pt idx="8648">
                  <c:v>88</c:v>
                </c:pt>
                <c:pt idx="8649">
                  <c:v>88</c:v>
                </c:pt>
                <c:pt idx="8650">
                  <c:v>88</c:v>
                </c:pt>
                <c:pt idx="8651">
                  <c:v>88</c:v>
                </c:pt>
                <c:pt idx="8652">
                  <c:v>87</c:v>
                </c:pt>
                <c:pt idx="8653">
                  <c:v>87</c:v>
                </c:pt>
                <c:pt idx="8654">
                  <c:v>87</c:v>
                </c:pt>
                <c:pt idx="8655">
                  <c:v>87</c:v>
                </c:pt>
                <c:pt idx="8656">
                  <c:v>87</c:v>
                </c:pt>
                <c:pt idx="8657">
                  <c:v>86</c:v>
                </c:pt>
                <c:pt idx="8658">
                  <c:v>86</c:v>
                </c:pt>
                <c:pt idx="8659">
                  <c:v>86</c:v>
                </c:pt>
                <c:pt idx="8660">
                  <c:v>86</c:v>
                </c:pt>
                <c:pt idx="8661">
                  <c:v>86</c:v>
                </c:pt>
                <c:pt idx="8662">
                  <c:v>86</c:v>
                </c:pt>
                <c:pt idx="8663">
                  <c:v>85</c:v>
                </c:pt>
                <c:pt idx="8664">
                  <c:v>85</c:v>
                </c:pt>
                <c:pt idx="8665">
                  <c:v>85</c:v>
                </c:pt>
                <c:pt idx="8666">
                  <c:v>85</c:v>
                </c:pt>
                <c:pt idx="8667">
                  <c:v>85</c:v>
                </c:pt>
                <c:pt idx="8668">
                  <c:v>84</c:v>
                </c:pt>
                <c:pt idx="8669">
                  <c:v>84</c:v>
                </c:pt>
                <c:pt idx="8670">
                  <c:v>84</c:v>
                </c:pt>
                <c:pt idx="8671">
                  <c:v>84</c:v>
                </c:pt>
                <c:pt idx="8672">
                  <c:v>84</c:v>
                </c:pt>
                <c:pt idx="8673">
                  <c:v>84</c:v>
                </c:pt>
                <c:pt idx="8674">
                  <c:v>83</c:v>
                </c:pt>
                <c:pt idx="8675">
                  <c:v>83</c:v>
                </c:pt>
                <c:pt idx="8676">
                  <c:v>83</c:v>
                </c:pt>
                <c:pt idx="8677">
                  <c:v>83</c:v>
                </c:pt>
                <c:pt idx="8678">
                  <c:v>83</c:v>
                </c:pt>
                <c:pt idx="8679">
                  <c:v>83</c:v>
                </c:pt>
                <c:pt idx="8680">
                  <c:v>83</c:v>
                </c:pt>
                <c:pt idx="8681">
                  <c:v>82</c:v>
                </c:pt>
                <c:pt idx="8682">
                  <c:v>82</c:v>
                </c:pt>
                <c:pt idx="8683">
                  <c:v>82</c:v>
                </c:pt>
                <c:pt idx="8684">
                  <c:v>82</c:v>
                </c:pt>
                <c:pt idx="8685">
                  <c:v>82</c:v>
                </c:pt>
                <c:pt idx="8686">
                  <c:v>82</c:v>
                </c:pt>
                <c:pt idx="8687">
                  <c:v>81</c:v>
                </c:pt>
                <c:pt idx="8688">
                  <c:v>81</c:v>
                </c:pt>
                <c:pt idx="8689">
                  <c:v>81</c:v>
                </c:pt>
                <c:pt idx="8690">
                  <c:v>81</c:v>
                </c:pt>
                <c:pt idx="8691">
                  <c:v>81</c:v>
                </c:pt>
                <c:pt idx="8692">
                  <c:v>81</c:v>
                </c:pt>
                <c:pt idx="8693">
                  <c:v>81</c:v>
                </c:pt>
                <c:pt idx="8694">
                  <c:v>81</c:v>
                </c:pt>
                <c:pt idx="8695">
                  <c:v>80</c:v>
                </c:pt>
                <c:pt idx="8696">
                  <c:v>80</c:v>
                </c:pt>
                <c:pt idx="8697">
                  <c:v>80</c:v>
                </c:pt>
                <c:pt idx="8698">
                  <c:v>80</c:v>
                </c:pt>
                <c:pt idx="8699">
                  <c:v>80</c:v>
                </c:pt>
                <c:pt idx="8700">
                  <c:v>80</c:v>
                </c:pt>
                <c:pt idx="8701">
                  <c:v>80</c:v>
                </c:pt>
                <c:pt idx="8702">
                  <c:v>80</c:v>
                </c:pt>
                <c:pt idx="8703">
                  <c:v>79</c:v>
                </c:pt>
                <c:pt idx="8704">
                  <c:v>79</c:v>
                </c:pt>
                <c:pt idx="8705">
                  <c:v>79</c:v>
                </c:pt>
                <c:pt idx="8706">
                  <c:v>79</c:v>
                </c:pt>
                <c:pt idx="8707">
                  <c:v>79</c:v>
                </c:pt>
                <c:pt idx="8708">
                  <c:v>79</c:v>
                </c:pt>
                <c:pt idx="8709">
                  <c:v>79</c:v>
                </c:pt>
                <c:pt idx="8710">
                  <c:v>79</c:v>
                </c:pt>
                <c:pt idx="8711">
                  <c:v>79</c:v>
                </c:pt>
                <c:pt idx="8712">
                  <c:v>79</c:v>
                </c:pt>
                <c:pt idx="8713">
                  <c:v>79</c:v>
                </c:pt>
                <c:pt idx="8714">
                  <c:v>79</c:v>
                </c:pt>
                <c:pt idx="8715">
                  <c:v>79</c:v>
                </c:pt>
                <c:pt idx="8716">
                  <c:v>79</c:v>
                </c:pt>
                <c:pt idx="8717">
                  <c:v>79</c:v>
                </c:pt>
                <c:pt idx="8718">
                  <c:v>79</c:v>
                </c:pt>
                <c:pt idx="8719">
                  <c:v>78</c:v>
                </c:pt>
                <c:pt idx="8720">
                  <c:v>78</c:v>
                </c:pt>
                <c:pt idx="8721">
                  <c:v>78</c:v>
                </c:pt>
                <c:pt idx="8722">
                  <c:v>78</c:v>
                </c:pt>
                <c:pt idx="8723">
                  <c:v>78</c:v>
                </c:pt>
                <c:pt idx="8724">
                  <c:v>78</c:v>
                </c:pt>
                <c:pt idx="8725">
                  <c:v>78</c:v>
                </c:pt>
                <c:pt idx="8726">
                  <c:v>78</c:v>
                </c:pt>
                <c:pt idx="8727">
                  <c:v>78</c:v>
                </c:pt>
                <c:pt idx="8728">
                  <c:v>78</c:v>
                </c:pt>
                <c:pt idx="8729">
                  <c:v>77</c:v>
                </c:pt>
                <c:pt idx="8730">
                  <c:v>78</c:v>
                </c:pt>
                <c:pt idx="8731">
                  <c:v>77</c:v>
                </c:pt>
                <c:pt idx="8732">
                  <c:v>77</c:v>
                </c:pt>
                <c:pt idx="8733">
                  <c:v>77</c:v>
                </c:pt>
                <c:pt idx="8734">
                  <c:v>77</c:v>
                </c:pt>
                <c:pt idx="8735">
                  <c:v>77</c:v>
                </c:pt>
                <c:pt idx="8736">
                  <c:v>77</c:v>
                </c:pt>
                <c:pt idx="8737">
                  <c:v>77</c:v>
                </c:pt>
                <c:pt idx="8738">
                  <c:v>78</c:v>
                </c:pt>
                <c:pt idx="8739">
                  <c:v>78</c:v>
                </c:pt>
                <c:pt idx="8740">
                  <c:v>78</c:v>
                </c:pt>
                <c:pt idx="8741">
                  <c:v>78</c:v>
                </c:pt>
                <c:pt idx="8742">
                  <c:v>78</c:v>
                </c:pt>
                <c:pt idx="8743">
                  <c:v>78</c:v>
                </c:pt>
                <c:pt idx="8744">
                  <c:v>78</c:v>
                </c:pt>
                <c:pt idx="8745">
                  <c:v>78</c:v>
                </c:pt>
                <c:pt idx="8746">
                  <c:v>78</c:v>
                </c:pt>
                <c:pt idx="8747">
                  <c:v>78</c:v>
                </c:pt>
                <c:pt idx="8748">
                  <c:v>78</c:v>
                </c:pt>
                <c:pt idx="8749">
                  <c:v>78</c:v>
                </c:pt>
                <c:pt idx="8750">
                  <c:v>79</c:v>
                </c:pt>
                <c:pt idx="8751">
                  <c:v>79</c:v>
                </c:pt>
                <c:pt idx="8752">
                  <c:v>79</c:v>
                </c:pt>
                <c:pt idx="8753">
                  <c:v>78</c:v>
                </c:pt>
                <c:pt idx="8754">
                  <c:v>78</c:v>
                </c:pt>
                <c:pt idx="8755">
                  <c:v>78</c:v>
                </c:pt>
                <c:pt idx="8756">
                  <c:v>78</c:v>
                </c:pt>
                <c:pt idx="8757">
                  <c:v>78</c:v>
                </c:pt>
                <c:pt idx="8758">
                  <c:v>78</c:v>
                </c:pt>
                <c:pt idx="8759">
                  <c:v>78</c:v>
                </c:pt>
                <c:pt idx="8760">
                  <c:v>78</c:v>
                </c:pt>
                <c:pt idx="8761">
                  <c:v>78</c:v>
                </c:pt>
                <c:pt idx="8762">
                  <c:v>78</c:v>
                </c:pt>
                <c:pt idx="8763">
                  <c:v>78</c:v>
                </c:pt>
                <c:pt idx="8764">
                  <c:v>78</c:v>
                </c:pt>
                <c:pt idx="8765">
                  <c:v>77</c:v>
                </c:pt>
                <c:pt idx="8766">
                  <c:v>77</c:v>
                </c:pt>
                <c:pt idx="8767">
                  <c:v>77</c:v>
                </c:pt>
                <c:pt idx="8768">
                  <c:v>77</c:v>
                </c:pt>
                <c:pt idx="8769">
                  <c:v>76</c:v>
                </c:pt>
                <c:pt idx="8770">
                  <c:v>76</c:v>
                </c:pt>
                <c:pt idx="8771">
                  <c:v>76</c:v>
                </c:pt>
                <c:pt idx="8772">
                  <c:v>76</c:v>
                </c:pt>
                <c:pt idx="8773">
                  <c:v>76</c:v>
                </c:pt>
                <c:pt idx="8774">
                  <c:v>76</c:v>
                </c:pt>
                <c:pt idx="8775">
                  <c:v>75</c:v>
                </c:pt>
                <c:pt idx="8776">
                  <c:v>75</c:v>
                </c:pt>
                <c:pt idx="8777">
                  <c:v>75</c:v>
                </c:pt>
                <c:pt idx="8778">
                  <c:v>75</c:v>
                </c:pt>
                <c:pt idx="8779">
                  <c:v>75</c:v>
                </c:pt>
                <c:pt idx="8780">
                  <c:v>75</c:v>
                </c:pt>
                <c:pt idx="8781">
                  <c:v>75</c:v>
                </c:pt>
                <c:pt idx="8782">
                  <c:v>75</c:v>
                </c:pt>
                <c:pt idx="8783">
                  <c:v>75</c:v>
                </c:pt>
                <c:pt idx="8784">
                  <c:v>76</c:v>
                </c:pt>
                <c:pt idx="8785">
                  <c:v>76</c:v>
                </c:pt>
                <c:pt idx="8786">
                  <c:v>76</c:v>
                </c:pt>
                <c:pt idx="8787">
                  <c:v>76</c:v>
                </c:pt>
                <c:pt idx="8788">
                  <c:v>77</c:v>
                </c:pt>
                <c:pt idx="8789">
                  <c:v>77</c:v>
                </c:pt>
                <c:pt idx="8790">
                  <c:v>77</c:v>
                </c:pt>
                <c:pt idx="8791">
                  <c:v>78</c:v>
                </c:pt>
                <c:pt idx="8792">
                  <c:v>78</c:v>
                </c:pt>
                <c:pt idx="8793">
                  <c:v>79</c:v>
                </c:pt>
                <c:pt idx="8794">
                  <c:v>79</c:v>
                </c:pt>
                <c:pt idx="8795">
                  <c:v>80</c:v>
                </c:pt>
                <c:pt idx="8796">
                  <c:v>80</c:v>
                </c:pt>
                <c:pt idx="8797">
                  <c:v>81</c:v>
                </c:pt>
                <c:pt idx="8798">
                  <c:v>81</c:v>
                </c:pt>
                <c:pt idx="8799">
                  <c:v>81</c:v>
                </c:pt>
                <c:pt idx="8800">
                  <c:v>82</c:v>
                </c:pt>
                <c:pt idx="8801">
                  <c:v>82</c:v>
                </c:pt>
                <c:pt idx="8802">
                  <c:v>83</c:v>
                </c:pt>
                <c:pt idx="8803">
                  <c:v>83</c:v>
                </c:pt>
                <c:pt idx="8804">
                  <c:v>84</c:v>
                </c:pt>
                <c:pt idx="8805">
                  <c:v>84</c:v>
                </c:pt>
                <c:pt idx="8806">
                  <c:v>84</c:v>
                </c:pt>
                <c:pt idx="8807">
                  <c:v>84</c:v>
                </c:pt>
                <c:pt idx="8808">
                  <c:v>85</c:v>
                </c:pt>
                <c:pt idx="8809">
                  <c:v>85</c:v>
                </c:pt>
                <c:pt idx="8810">
                  <c:v>85</c:v>
                </c:pt>
                <c:pt idx="8811">
                  <c:v>85</c:v>
                </c:pt>
                <c:pt idx="8812">
                  <c:v>85</c:v>
                </c:pt>
                <c:pt idx="8813">
                  <c:v>86</c:v>
                </c:pt>
                <c:pt idx="8814">
                  <c:v>86</c:v>
                </c:pt>
                <c:pt idx="8815">
                  <c:v>86</c:v>
                </c:pt>
                <c:pt idx="8816">
                  <c:v>86</c:v>
                </c:pt>
                <c:pt idx="8817">
                  <c:v>86</c:v>
                </c:pt>
                <c:pt idx="8818">
                  <c:v>86</c:v>
                </c:pt>
                <c:pt idx="8819">
                  <c:v>86</c:v>
                </c:pt>
                <c:pt idx="8820">
                  <c:v>86</c:v>
                </c:pt>
                <c:pt idx="8821">
                  <c:v>86</c:v>
                </c:pt>
                <c:pt idx="8822">
                  <c:v>86</c:v>
                </c:pt>
                <c:pt idx="8823">
                  <c:v>86</c:v>
                </c:pt>
                <c:pt idx="8824">
                  <c:v>86</c:v>
                </c:pt>
                <c:pt idx="8825">
                  <c:v>86</c:v>
                </c:pt>
                <c:pt idx="8826">
                  <c:v>86</c:v>
                </c:pt>
                <c:pt idx="8827">
                  <c:v>86</c:v>
                </c:pt>
                <c:pt idx="8828">
                  <c:v>87</c:v>
                </c:pt>
                <c:pt idx="8829">
                  <c:v>87</c:v>
                </c:pt>
                <c:pt idx="8830">
                  <c:v>87</c:v>
                </c:pt>
                <c:pt idx="8831">
                  <c:v>87</c:v>
                </c:pt>
                <c:pt idx="8832">
                  <c:v>87</c:v>
                </c:pt>
                <c:pt idx="8833">
                  <c:v>88</c:v>
                </c:pt>
                <c:pt idx="8834">
                  <c:v>88</c:v>
                </c:pt>
                <c:pt idx="8835">
                  <c:v>88</c:v>
                </c:pt>
                <c:pt idx="8836">
                  <c:v>88</c:v>
                </c:pt>
                <c:pt idx="8837">
                  <c:v>88</c:v>
                </c:pt>
                <c:pt idx="8838">
                  <c:v>88</c:v>
                </c:pt>
                <c:pt idx="8839">
                  <c:v>88</c:v>
                </c:pt>
                <c:pt idx="8840">
                  <c:v>89</c:v>
                </c:pt>
                <c:pt idx="8841">
                  <c:v>89</c:v>
                </c:pt>
                <c:pt idx="8842">
                  <c:v>89</c:v>
                </c:pt>
                <c:pt idx="8843">
                  <c:v>89</c:v>
                </c:pt>
                <c:pt idx="8844">
                  <c:v>89</c:v>
                </c:pt>
                <c:pt idx="8845">
                  <c:v>89</c:v>
                </c:pt>
                <c:pt idx="8846">
                  <c:v>89</c:v>
                </c:pt>
                <c:pt idx="8847">
                  <c:v>89</c:v>
                </c:pt>
                <c:pt idx="8848">
                  <c:v>89</c:v>
                </c:pt>
                <c:pt idx="8849">
                  <c:v>89</c:v>
                </c:pt>
                <c:pt idx="8850">
                  <c:v>89</c:v>
                </c:pt>
                <c:pt idx="8851">
                  <c:v>89</c:v>
                </c:pt>
                <c:pt idx="8852">
                  <c:v>89</c:v>
                </c:pt>
                <c:pt idx="8853">
                  <c:v>89</c:v>
                </c:pt>
                <c:pt idx="8854">
                  <c:v>89</c:v>
                </c:pt>
                <c:pt idx="8855">
                  <c:v>89</c:v>
                </c:pt>
                <c:pt idx="8856">
                  <c:v>89</c:v>
                </c:pt>
                <c:pt idx="8857">
                  <c:v>89</c:v>
                </c:pt>
                <c:pt idx="8858">
                  <c:v>89</c:v>
                </c:pt>
                <c:pt idx="8859">
                  <c:v>88</c:v>
                </c:pt>
                <c:pt idx="8860">
                  <c:v>88</c:v>
                </c:pt>
                <c:pt idx="8861">
                  <c:v>88</c:v>
                </c:pt>
                <c:pt idx="8862">
                  <c:v>88</c:v>
                </c:pt>
                <c:pt idx="8863">
                  <c:v>88</c:v>
                </c:pt>
                <c:pt idx="8864">
                  <c:v>88</c:v>
                </c:pt>
                <c:pt idx="8865">
                  <c:v>88</c:v>
                </c:pt>
                <c:pt idx="8866">
                  <c:v>88</c:v>
                </c:pt>
                <c:pt idx="8867">
                  <c:v>88</c:v>
                </c:pt>
                <c:pt idx="8868">
                  <c:v>88</c:v>
                </c:pt>
                <c:pt idx="8869">
                  <c:v>87</c:v>
                </c:pt>
                <c:pt idx="8870">
                  <c:v>87</c:v>
                </c:pt>
                <c:pt idx="8871">
                  <c:v>87</c:v>
                </c:pt>
                <c:pt idx="8872">
                  <c:v>87</c:v>
                </c:pt>
                <c:pt idx="8873">
                  <c:v>87</c:v>
                </c:pt>
                <c:pt idx="8874">
                  <c:v>87</c:v>
                </c:pt>
                <c:pt idx="8875">
                  <c:v>87</c:v>
                </c:pt>
                <c:pt idx="8876">
                  <c:v>87</c:v>
                </c:pt>
                <c:pt idx="8877">
                  <c:v>87</c:v>
                </c:pt>
                <c:pt idx="8878">
                  <c:v>87</c:v>
                </c:pt>
                <c:pt idx="8879">
                  <c:v>87</c:v>
                </c:pt>
                <c:pt idx="8880">
                  <c:v>87</c:v>
                </c:pt>
                <c:pt idx="8881">
                  <c:v>87</c:v>
                </c:pt>
                <c:pt idx="8882">
                  <c:v>87</c:v>
                </c:pt>
                <c:pt idx="8883">
                  <c:v>87</c:v>
                </c:pt>
                <c:pt idx="8884">
                  <c:v>88</c:v>
                </c:pt>
                <c:pt idx="8885">
                  <c:v>88</c:v>
                </c:pt>
                <c:pt idx="8886">
                  <c:v>88</c:v>
                </c:pt>
                <c:pt idx="8887">
                  <c:v>88</c:v>
                </c:pt>
                <c:pt idx="8888">
                  <c:v>88</c:v>
                </c:pt>
                <c:pt idx="8889">
                  <c:v>88</c:v>
                </c:pt>
                <c:pt idx="8890">
                  <c:v>88</c:v>
                </c:pt>
                <c:pt idx="8891">
                  <c:v>88</c:v>
                </c:pt>
                <c:pt idx="8892">
                  <c:v>88</c:v>
                </c:pt>
                <c:pt idx="8893">
                  <c:v>88</c:v>
                </c:pt>
                <c:pt idx="8894">
                  <c:v>88</c:v>
                </c:pt>
                <c:pt idx="8895">
                  <c:v>87</c:v>
                </c:pt>
                <c:pt idx="8896">
                  <c:v>87</c:v>
                </c:pt>
                <c:pt idx="8897">
                  <c:v>87</c:v>
                </c:pt>
                <c:pt idx="8898">
                  <c:v>86</c:v>
                </c:pt>
                <c:pt idx="8899">
                  <c:v>86</c:v>
                </c:pt>
                <c:pt idx="8900">
                  <c:v>85</c:v>
                </c:pt>
                <c:pt idx="8901">
                  <c:v>84</c:v>
                </c:pt>
                <c:pt idx="8902">
                  <c:v>83</c:v>
                </c:pt>
                <c:pt idx="8903">
                  <c:v>82</c:v>
                </c:pt>
                <c:pt idx="8904">
                  <c:v>81</c:v>
                </c:pt>
                <c:pt idx="8905">
                  <c:v>81</c:v>
                </c:pt>
                <c:pt idx="8906">
                  <c:v>80</c:v>
                </c:pt>
                <c:pt idx="8907">
                  <c:v>79</c:v>
                </c:pt>
                <c:pt idx="8908">
                  <c:v>77</c:v>
                </c:pt>
                <c:pt idx="8909">
                  <c:v>76</c:v>
                </c:pt>
                <c:pt idx="8910">
                  <c:v>75</c:v>
                </c:pt>
                <c:pt idx="8911">
                  <c:v>74</c:v>
                </c:pt>
                <c:pt idx="8912">
                  <c:v>73</c:v>
                </c:pt>
                <c:pt idx="8913">
                  <c:v>72</c:v>
                </c:pt>
                <c:pt idx="8914">
                  <c:v>70</c:v>
                </c:pt>
                <c:pt idx="8915">
                  <c:v>69</c:v>
                </c:pt>
                <c:pt idx="8916">
                  <c:v>68</c:v>
                </c:pt>
                <c:pt idx="8917">
                  <c:v>67</c:v>
                </c:pt>
                <c:pt idx="8918">
                  <c:v>66</c:v>
                </c:pt>
                <c:pt idx="8919">
                  <c:v>65</c:v>
                </c:pt>
                <c:pt idx="8920">
                  <c:v>64</c:v>
                </c:pt>
                <c:pt idx="8921">
                  <c:v>63</c:v>
                </c:pt>
                <c:pt idx="8922">
                  <c:v>61</c:v>
                </c:pt>
                <c:pt idx="8923">
                  <c:v>61</c:v>
                </c:pt>
                <c:pt idx="8924">
                  <c:v>59</c:v>
                </c:pt>
                <c:pt idx="8925">
                  <c:v>58</c:v>
                </c:pt>
                <c:pt idx="8926">
                  <c:v>57</c:v>
                </c:pt>
                <c:pt idx="8927">
                  <c:v>57</c:v>
                </c:pt>
                <c:pt idx="8928">
                  <c:v>56</c:v>
                </c:pt>
                <c:pt idx="8929">
                  <c:v>55</c:v>
                </c:pt>
                <c:pt idx="8930">
                  <c:v>55</c:v>
                </c:pt>
                <c:pt idx="8931">
                  <c:v>54</c:v>
                </c:pt>
                <c:pt idx="8932">
                  <c:v>54</c:v>
                </c:pt>
                <c:pt idx="8933">
                  <c:v>53</c:v>
                </c:pt>
                <c:pt idx="8934">
                  <c:v>53</c:v>
                </c:pt>
                <c:pt idx="8935">
                  <c:v>53</c:v>
                </c:pt>
                <c:pt idx="8936">
                  <c:v>53</c:v>
                </c:pt>
                <c:pt idx="8937">
                  <c:v>53</c:v>
                </c:pt>
                <c:pt idx="8938">
                  <c:v>53</c:v>
                </c:pt>
                <c:pt idx="8939">
                  <c:v>53</c:v>
                </c:pt>
                <c:pt idx="8940">
                  <c:v>53</c:v>
                </c:pt>
                <c:pt idx="8941">
                  <c:v>53</c:v>
                </c:pt>
                <c:pt idx="8942">
                  <c:v>53</c:v>
                </c:pt>
                <c:pt idx="8943">
                  <c:v>53</c:v>
                </c:pt>
                <c:pt idx="8944">
                  <c:v>53</c:v>
                </c:pt>
                <c:pt idx="8945">
                  <c:v>53</c:v>
                </c:pt>
                <c:pt idx="8946">
                  <c:v>54</c:v>
                </c:pt>
                <c:pt idx="8947">
                  <c:v>54</c:v>
                </c:pt>
                <c:pt idx="8948">
                  <c:v>54</c:v>
                </c:pt>
                <c:pt idx="8949">
                  <c:v>54</c:v>
                </c:pt>
                <c:pt idx="8950">
                  <c:v>54</c:v>
                </c:pt>
                <c:pt idx="8951">
                  <c:v>54</c:v>
                </c:pt>
                <c:pt idx="8952">
                  <c:v>54</c:v>
                </c:pt>
                <c:pt idx="8953">
                  <c:v>54</c:v>
                </c:pt>
                <c:pt idx="8954">
                  <c:v>55</c:v>
                </c:pt>
                <c:pt idx="8955">
                  <c:v>55</c:v>
                </c:pt>
                <c:pt idx="8956">
                  <c:v>55</c:v>
                </c:pt>
                <c:pt idx="8957">
                  <c:v>55</c:v>
                </c:pt>
                <c:pt idx="8958">
                  <c:v>55</c:v>
                </c:pt>
                <c:pt idx="8959">
                  <c:v>55</c:v>
                </c:pt>
                <c:pt idx="8960">
                  <c:v>55</c:v>
                </c:pt>
                <c:pt idx="8961">
                  <c:v>55</c:v>
                </c:pt>
                <c:pt idx="8962">
                  <c:v>56</c:v>
                </c:pt>
                <c:pt idx="8963">
                  <c:v>56</c:v>
                </c:pt>
                <c:pt idx="8964">
                  <c:v>56</c:v>
                </c:pt>
                <c:pt idx="8965">
                  <c:v>56</c:v>
                </c:pt>
                <c:pt idx="8966">
                  <c:v>56</c:v>
                </c:pt>
                <c:pt idx="8967">
                  <c:v>56</c:v>
                </c:pt>
                <c:pt idx="8968">
                  <c:v>56</c:v>
                </c:pt>
                <c:pt idx="8969">
                  <c:v>56</c:v>
                </c:pt>
                <c:pt idx="8970">
                  <c:v>57</c:v>
                </c:pt>
                <c:pt idx="8971">
                  <c:v>57</c:v>
                </c:pt>
                <c:pt idx="8972">
                  <c:v>57</c:v>
                </c:pt>
                <c:pt idx="8973">
                  <c:v>57</c:v>
                </c:pt>
                <c:pt idx="8974">
                  <c:v>57</c:v>
                </c:pt>
                <c:pt idx="8975">
                  <c:v>57</c:v>
                </c:pt>
                <c:pt idx="8976">
                  <c:v>57</c:v>
                </c:pt>
                <c:pt idx="8977">
                  <c:v>58</c:v>
                </c:pt>
                <c:pt idx="8978">
                  <c:v>58</c:v>
                </c:pt>
                <c:pt idx="8979">
                  <c:v>58</c:v>
                </c:pt>
                <c:pt idx="8980">
                  <c:v>58</c:v>
                </c:pt>
                <c:pt idx="8981">
                  <c:v>58</c:v>
                </c:pt>
                <c:pt idx="8982">
                  <c:v>58</c:v>
                </c:pt>
                <c:pt idx="8983">
                  <c:v>58</c:v>
                </c:pt>
                <c:pt idx="8984">
                  <c:v>58</c:v>
                </c:pt>
                <c:pt idx="8985">
                  <c:v>58</c:v>
                </c:pt>
                <c:pt idx="8986">
                  <c:v>58</c:v>
                </c:pt>
                <c:pt idx="8987">
                  <c:v>59</c:v>
                </c:pt>
                <c:pt idx="8988">
                  <c:v>59</c:v>
                </c:pt>
                <c:pt idx="8989">
                  <c:v>59</c:v>
                </c:pt>
                <c:pt idx="8990">
                  <c:v>59</c:v>
                </c:pt>
                <c:pt idx="8991">
                  <c:v>59</c:v>
                </c:pt>
                <c:pt idx="8992">
                  <c:v>59</c:v>
                </c:pt>
                <c:pt idx="8993">
                  <c:v>59</c:v>
                </c:pt>
                <c:pt idx="8994">
                  <c:v>59</c:v>
                </c:pt>
                <c:pt idx="8995">
                  <c:v>59</c:v>
                </c:pt>
                <c:pt idx="8996">
                  <c:v>59</c:v>
                </c:pt>
                <c:pt idx="8997">
                  <c:v>60</c:v>
                </c:pt>
                <c:pt idx="8998">
                  <c:v>60</c:v>
                </c:pt>
                <c:pt idx="8999">
                  <c:v>60</c:v>
                </c:pt>
                <c:pt idx="9000">
                  <c:v>60</c:v>
                </c:pt>
                <c:pt idx="9001">
                  <c:v>60</c:v>
                </c:pt>
                <c:pt idx="9002">
                  <c:v>60</c:v>
                </c:pt>
                <c:pt idx="9003">
                  <c:v>61</c:v>
                </c:pt>
                <c:pt idx="9004">
                  <c:v>61</c:v>
                </c:pt>
                <c:pt idx="9005">
                  <c:v>61</c:v>
                </c:pt>
                <c:pt idx="9006">
                  <c:v>61</c:v>
                </c:pt>
                <c:pt idx="9007">
                  <c:v>62</c:v>
                </c:pt>
                <c:pt idx="9008">
                  <c:v>62</c:v>
                </c:pt>
                <c:pt idx="9009">
                  <c:v>63</c:v>
                </c:pt>
                <c:pt idx="9010">
                  <c:v>63</c:v>
                </c:pt>
                <c:pt idx="9011">
                  <c:v>63</c:v>
                </c:pt>
                <c:pt idx="9012">
                  <c:v>63</c:v>
                </c:pt>
                <c:pt idx="9013">
                  <c:v>64</c:v>
                </c:pt>
                <c:pt idx="9014">
                  <c:v>64</c:v>
                </c:pt>
                <c:pt idx="9015">
                  <c:v>65</c:v>
                </c:pt>
                <c:pt idx="9016">
                  <c:v>65</c:v>
                </c:pt>
                <c:pt idx="9017">
                  <c:v>65</c:v>
                </c:pt>
                <c:pt idx="9018">
                  <c:v>66</c:v>
                </c:pt>
                <c:pt idx="9019">
                  <c:v>67</c:v>
                </c:pt>
                <c:pt idx="9020">
                  <c:v>67</c:v>
                </c:pt>
                <c:pt idx="9021">
                  <c:v>67</c:v>
                </c:pt>
                <c:pt idx="9022">
                  <c:v>68</c:v>
                </c:pt>
                <c:pt idx="9023">
                  <c:v>68</c:v>
                </c:pt>
                <c:pt idx="9024">
                  <c:v>69</c:v>
                </c:pt>
                <c:pt idx="9025">
                  <c:v>69</c:v>
                </c:pt>
                <c:pt idx="9026">
                  <c:v>70</c:v>
                </c:pt>
                <c:pt idx="9027">
                  <c:v>70</c:v>
                </c:pt>
                <c:pt idx="9028">
                  <c:v>70</c:v>
                </c:pt>
                <c:pt idx="9029">
                  <c:v>71</c:v>
                </c:pt>
                <c:pt idx="9030">
                  <c:v>72</c:v>
                </c:pt>
                <c:pt idx="9031">
                  <c:v>72</c:v>
                </c:pt>
                <c:pt idx="9032">
                  <c:v>73</c:v>
                </c:pt>
                <c:pt idx="9033">
                  <c:v>73</c:v>
                </c:pt>
                <c:pt idx="9034">
                  <c:v>74</c:v>
                </c:pt>
                <c:pt idx="9035">
                  <c:v>74</c:v>
                </c:pt>
                <c:pt idx="9036">
                  <c:v>75</c:v>
                </c:pt>
                <c:pt idx="9037">
                  <c:v>75</c:v>
                </c:pt>
                <c:pt idx="9038">
                  <c:v>76</c:v>
                </c:pt>
                <c:pt idx="9039">
                  <c:v>76</c:v>
                </c:pt>
                <c:pt idx="9040">
                  <c:v>77</c:v>
                </c:pt>
                <c:pt idx="9041">
                  <c:v>77</c:v>
                </c:pt>
                <c:pt idx="9042">
                  <c:v>78</c:v>
                </c:pt>
                <c:pt idx="9043">
                  <c:v>78</c:v>
                </c:pt>
                <c:pt idx="9044">
                  <c:v>79</c:v>
                </c:pt>
                <c:pt idx="9045">
                  <c:v>79</c:v>
                </c:pt>
                <c:pt idx="9046">
                  <c:v>79</c:v>
                </c:pt>
                <c:pt idx="9047">
                  <c:v>80</c:v>
                </c:pt>
                <c:pt idx="9048">
                  <c:v>80</c:v>
                </c:pt>
                <c:pt idx="9049">
                  <c:v>81</c:v>
                </c:pt>
                <c:pt idx="9050">
                  <c:v>81</c:v>
                </c:pt>
                <c:pt idx="9051">
                  <c:v>81</c:v>
                </c:pt>
                <c:pt idx="9052">
                  <c:v>81</c:v>
                </c:pt>
                <c:pt idx="9053">
                  <c:v>82</c:v>
                </c:pt>
                <c:pt idx="9054">
                  <c:v>82</c:v>
                </c:pt>
                <c:pt idx="9055">
                  <c:v>83</c:v>
                </c:pt>
                <c:pt idx="9056">
                  <c:v>83</c:v>
                </c:pt>
                <c:pt idx="9057">
                  <c:v>83</c:v>
                </c:pt>
                <c:pt idx="9058">
                  <c:v>84</c:v>
                </c:pt>
                <c:pt idx="9059">
                  <c:v>84</c:v>
                </c:pt>
                <c:pt idx="9060">
                  <c:v>85</c:v>
                </c:pt>
                <c:pt idx="9061">
                  <c:v>85</c:v>
                </c:pt>
                <c:pt idx="9062">
                  <c:v>86</c:v>
                </c:pt>
                <c:pt idx="9063">
                  <c:v>86</c:v>
                </c:pt>
                <c:pt idx="9064">
                  <c:v>87</c:v>
                </c:pt>
                <c:pt idx="9065">
                  <c:v>87</c:v>
                </c:pt>
                <c:pt idx="9066">
                  <c:v>88</c:v>
                </c:pt>
                <c:pt idx="9067">
                  <c:v>88</c:v>
                </c:pt>
                <c:pt idx="9068">
                  <c:v>89</c:v>
                </c:pt>
                <c:pt idx="9069">
                  <c:v>89</c:v>
                </c:pt>
                <c:pt idx="9070">
                  <c:v>90</c:v>
                </c:pt>
                <c:pt idx="9071">
                  <c:v>90</c:v>
                </c:pt>
                <c:pt idx="9072">
                  <c:v>90</c:v>
                </c:pt>
                <c:pt idx="9073">
                  <c:v>91</c:v>
                </c:pt>
                <c:pt idx="9074">
                  <c:v>91</c:v>
                </c:pt>
                <c:pt idx="9075">
                  <c:v>91</c:v>
                </c:pt>
                <c:pt idx="9076">
                  <c:v>92</c:v>
                </c:pt>
                <c:pt idx="9077">
                  <c:v>92</c:v>
                </c:pt>
                <c:pt idx="9078">
                  <c:v>92</c:v>
                </c:pt>
                <c:pt idx="9079">
                  <c:v>92</c:v>
                </c:pt>
                <c:pt idx="9080">
                  <c:v>92</c:v>
                </c:pt>
                <c:pt idx="9081">
                  <c:v>92</c:v>
                </c:pt>
                <c:pt idx="9082">
                  <c:v>92</c:v>
                </c:pt>
                <c:pt idx="9083">
                  <c:v>93</c:v>
                </c:pt>
                <c:pt idx="9084">
                  <c:v>92</c:v>
                </c:pt>
                <c:pt idx="9085">
                  <c:v>93</c:v>
                </c:pt>
                <c:pt idx="9086">
                  <c:v>93</c:v>
                </c:pt>
                <c:pt idx="9087">
                  <c:v>93</c:v>
                </c:pt>
                <c:pt idx="9088">
                  <c:v>93</c:v>
                </c:pt>
                <c:pt idx="9089">
                  <c:v>93</c:v>
                </c:pt>
                <c:pt idx="9090">
                  <c:v>93</c:v>
                </c:pt>
                <c:pt idx="9091">
                  <c:v>93</c:v>
                </c:pt>
                <c:pt idx="9092">
                  <c:v>93</c:v>
                </c:pt>
                <c:pt idx="9093">
                  <c:v>93</c:v>
                </c:pt>
                <c:pt idx="9094">
                  <c:v>93</c:v>
                </c:pt>
                <c:pt idx="9095">
                  <c:v>93</c:v>
                </c:pt>
                <c:pt idx="9096">
                  <c:v>93</c:v>
                </c:pt>
                <c:pt idx="9097">
                  <c:v>93</c:v>
                </c:pt>
                <c:pt idx="9098">
                  <c:v>93</c:v>
                </c:pt>
                <c:pt idx="9099">
                  <c:v>93</c:v>
                </c:pt>
                <c:pt idx="9100">
                  <c:v>92</c:v>
                </c:pt>
                <c:pt idx="9101">
                  <c:v>93</c:v>
                </c:pt>
                <c:pt idx="9102">
                  <c:v>92</c:v>
                </c:pt>
                <c:pt idx="9103">
                  <c:v>93</c:v>
                </c:pt>
                <c:pt idx="9104">
                  <c:v>93</c:v>
                </c:pt>
                <c:pt idx="9105">
                  <c:v>92</c:v>
                </c:pt>
                <c:pt idx="9106">
                  <c:v>93</c:v>
                </c:pt>
                <c:pt idx="9107">
                  <c:v>92</c:v>
                </c:pt>
                <c:pt idx="9108">
                  <c:v>93</c:v>
                </c:pt>
                <c:pt idx="9109">
                  <c:v>93</c:v>
                </c:pt>
                <c:pt idx="9110">
                  <c:v>93</c:v>
                </c:pt>
                <c:pt idx="9111">
                  <c:v>93</c:v>
                </c:pt>
                <c:pt idx="9112">
                  <c:v>93</c:v>
                </c:pt>
                <c:pt idx="9113">
                  <c:v>93</c:v>
                </c:pt>
                <c:pt idx="9114">
                  <c:v>93</c:v>
                </c:pt>
                <c:pt idx="9115">
                  <c:v>93</c:v>
                </c:pt>
                <c:pt idx="9116">
                  <c:v>93</c:v>
                </c:pt>
                <c:pt idx="9117">
                  <c:v>93</c:v>
                </c:pt>
                <c:pt idx="9118">
                  <c:v>93</c:v>
                </c:pt>
                <c:pt idx="9119">
                  <c:v>93</c:v>
                </c:pt>
                <c:pt idx="9120">
                  <c:v>93</c:v>
                </c:pt>
                <c:pt idx="9121">
                  <c:v>93</c:v>
                </c:pt>
                <c:pt idx="9122">
                  <c:v>94</c:v>
                </c:pt>
                <c:pt idx="9123">
                  <c:v>94</c:v>
                </c:pt>
                <c:pt idx="9124">
                  <c:v>94</c:v>
                </c:pt>
                <c:pt idx="9125">
                  <c:v>94</c:v>
                </c:pt>
                <c:pt idx="9126">
                  <c:v>94</c:v>
                </c:pt>
                <c:pt idx="9127">
                  <c:v>94</c:v>
                </c:pt>
                <c:pt idx="9128">
                  <c:v>94</c:v>
                </c:pt>
                <c:pt idx="9129">
                  <c:v>94</c:v>
                </c:pt>
                <c:pt idx="9130">
                  <c:v>94</c:v>
                </c:pt>
                <c:pt idx="9131">
                  <c:v>94</c:v>
                </c:pt>
                <c:pt idx="9132">
                  <c:v>94</c:v>
                </c:pt>
                <c:pt idx="9133">
                  <c:v>95</c:v>
                </c:pt>
                <c:pt idx="9134">
                  <c:v>94</c:v>
                </c:pt>
                <c:pt idx="9135">
                  <c:v>95</c:v>
                </c:pt>
                <c:pt idx="9136">
                  <c:v>95</c:v>
                </c:pt>
                <c:pt idx="9137">
                  <c:v>95</c:v>
                </c:pt>
                <c:pt idx="9138">
                  <c:v>95</c:v>
                </c:pt>
                <c:pt idx="9139">
                  <c:v>95</c:v>
                </c:pt>
                <c:pt idx="9140">
                  <c:v>95</c:v>
                </c:pt>
                <c:pt idx="9141">
                  <c:v>95</c:v>
                </c:pt>
                <c:pt idx="9142">
                  <c:v>96</c:v>
                </c:pt>
                <c:pt idx="9143">
                  <c:v>96</c:v>
                </c:pt>
                <c:pt idx="9144">
                  <c:v>96</c:v>
                </c:pt>
                <c:pt idx="9145">
                  <c:v>96</c:v>
                </c:pt>
                <c:pt idx="9146">
                  <c:v>96</c:v>
                </c:pt>
                <c:pt idx="9147">
                  <c:v>96</c:v>
                </c:pt>
                <c:pt idx="9148">
                  <c:v>96</c:v>
                </c:pt>
                <c:pt idx="9149">
                  <c:v>96</c:v>
                </c:pt>
                <c:pt idx="9150">
                  <c:v>96</c:v>
                </c:pt>
                <c:pt idx="9151">
                  <c:v>96</c:v>
                </c:pt>
                <c:pt idx="9152">
                  <c:v>97</c:v>
                </c:pt>
                <c:pt idx="9153">
                  <c:v>97</c:v>
                </c:pt>
                <c:pt idx="9154">
                  <c:v>97</c:v>
                </c:pt>
                <c:pt idx="9155">
                  <c:v>97</c:v>
                </c:pt>
                <c:pt idx="9156">
                  <c:v>97</c:v>
                </c:pt>
                <c:pt idx="9157">
                  <c:v>97</c:v>
                </c:pt>
                <c:pt idx="9158">
                  <c:v>97</c:v>
                </c:pt>
                <c:pt idx="9159">
                  <c:v>98</c:v>
                </c:pt>
                <c:pt idx="9160">
                  <c:v>98</c:v>
                </c:pt>
                <c:pt idx="9161">
                  <c:v>98</c:v>
                </c:pt>
                <c:pt idx="9162">
                  <c:v>97</c:v>
                </c:pt>
                <c:pt idx="9163">
                  <c:v>97</c:v>
                </c:pt>
                <c:pt idx="9164">
                  <c:v>97</c:v>
                </c:pt>
                <c:pt idx="9165">
                  <c:v>97</c:v>
                </c:pt>
                <c:pt idx="9166">
                  <c:v>97</c:v>
                </c:pt>
                <c:pt idx="9167">
                  <c:v>97</c:v>
                </c:pt>
                <c:pt idx="9168">
                  <c:v>97</c:v>
                </c:pt>
                <c:pt idx="9169">
                  <c:v>97</c:v>
                </c:pt>
                <c:pt idx="9170">
                  <c:v>97</c:v>
                </c:pt>
                <c:pt idx="9171">
                  <c:v>97</c:v>
                </c:pt>
                <c:pt idx="9172">
                  <c:v>97</c:v>
                </c:pt>
                <c:pt idx="9173">
                  <c:v>97</c:v>
                </c:pt>
                <c:pt idx="9174">
                  <c:v>97</c:v>
                </c:pt>
                <c:pt idx="9175">
                  <c:v>97</c:v>
                </c:pt>
                <c:pt idx="9176">
                  <c:v>97</c:v>
                </c:pt>
                <c:pt idx="9177">
                  <c:v>97</c:v>
                </c:pt>
                <c:pt idx="9178">
                  <c:v>97</c:v>
                </c:pt>
                <c:pt idx="9179">
                  <c:v>96</c:v>
                </c:pt>
                <c:pt idx="9180">
                  <c:v>96</c:v>
                </c:pt>
                <c:pt idx="9181">
                  <c:v>96</c:v>
                </c:pt>
                <c:pt idx="9182">
                  <c:v>96</c:v>
                </c:pt>
                <c:pt idx="9183">
                  <c:v>96</c:v>
                </c:pt>
                <c:pt idx="9184">
                  <c:v>96</c:v>
                </c:pt>
                <c:pt idx="9185">
                  <c:v>96</c:v>
                </c:pt>
                <c:pt idx="9186">
                  <c:v>95</c:v>
                </c:pt>
                <c:pt idx="9187">
                  <c:v>95</c:v>
                </c:pt>
                <c:pt idx="9188">
                  <c:v>95</c:v>
                </c:pt>
                <c:pt idx="9189">
                  <c:v>95</c:v>
                </c:pt>
                <c:pt idx="9190">
                  <c:v>95</c:v>
                </c:pt>
                <c:pt idx="9191">
                  <c:v>95</c:v>
                </c:pt>
                <c:pt idx="9192">
                  <c:v>95</c:v>
                </c:pt>
                <c:pt idx="9193">
                  <c:v>95</c:v>
                </c:pt>
                <c:pt idx="9194">
                  <c:v>94</c:v>
                </c:pt>
                <c:pt idx="9195">
                  <c:v>94</c:v>
                </c:pt>
                <c:pt idx="9196">
                  <c:v>94</c:v>
                </c:pt>
                <c:pt idx="9197">
                  <c:v>94</c:v>
                </c:pt>
                <c:pt idx="9198">
                  <c:v>94</c:v>
                </c:pt>
                <c:pt idx="9199">
                  <c:v>94</c:v>
                </c:pt>
                <c:pt idx="9200">
                  <c:v>94</c:v>
                </c:pt>
                <c:pt idx="9201">
                  <c:v>94</c:v>
                </c:pt>
                <c:pt idx="9202">
                  <c:v>93</c:v>
                </c:pt>
                <c:pt idx="9203">
                  <c:v>93</c:v>
                </c:pt>
                <c:pt idx="9204">
                  <c:v>93</c:v>
                </c:pt>
                <c:pt idx="9205">
                  <c:v>93</c:v>
                </c:pt>
                <c:pt idx="9206">
                  <c:v>93</c:v>
                </c:pt>
                <c:pt idx="9207">
                  <c:v>93</c:v>
                </c:pt>
                <c:pt idx="9208">
                  <c:v>93</c:v>
                </c:pt>
                <c:pt idx="9209">
                  <c:v>93</c:v>
                </c:pt>
                <c:pt idx="9210">
                  <c:v>93</c:v>
                </c:pt>
                <c:pt idx="9211">
                  <c:v>93</c:v>
                </c:pt>
                <c:pt idx="9212">
                  <c:v>93</c:v>
                </c:pt>
                <c:pt idx="9213">
                  <c:v>93</c:v>
                </c:pt>
                <c:pt idx="9214">
                  <c:v>93</c:v>
                </c:pt>
                <c:pt idx="9215">
                  <c:v>93</c:v>
                </c:pt>
                <c:pt idx="9216">
                  <c:v>93</c:v>
                </c:pt>
                <c:pt idx="9217">
                  <c:v>93</c:v>
                </c:pt>
                <c:pt idx="9218">
                  <c:v>92</c:v>
                </c:pt>
                <c:pt idx="9219">
                  <c:v>92</c:v>
                </c:pt>
                <c:pt idx="9220">
                  <c:v>92</c:v>
                </c:pt>
                <c:pt idx="9221">
                  <c:v>92</c:v>
                </c:pt>
                <c:pt idx="9222">
                  <c:v>92</c:v>
                </c:pt>
                <c:pt idx="9223">
                  <c:v>92</c:v>
                </c:pt>
                <c:pt idx="9224">
                  <c:v>92</c:v>
                </c:pt>
                <c:pt idx="9225">
                  <c:v>92</c:v>
                </c:pt>
                <c:pt idx="9226">
                  <c:v>92</c:v>
                </c:pt>
                <c:pt idx="9227">
                  <c:v>92</c:v>
                </c:pt>
                <c:pt idx="9228">
                  <c:v>92</c:v>
                </c:pt>
                <c:pt idx="9229">
                  <c:v>92</c:v>
                </c:pt>
                <c:pt idx="9230">
                  <c:v>92</c:v>
                </c:pt>
                <c:pt idx="9231">
                  <c:v>92</c:v>
                </c:pt>
                <c:pt idx="9232">
                  <c:v>92</c:v>
                </c:pt>
                <c:pt idx="9233">
                  <c:v>92</c:v>
                </c:pt>
                <c:pt idx="9234">
                  <c:v>92</c:v>
                </c:pt>
                <c:pt idx="9235">
                  <c:v>92</c:v>
                </c:pt>
                <c:pt idx="9236">
                  <c:v>92</c:v>
                </c:pt>
                <c:pt idx="9237">
                  <c:v>92</c:v>
                </c:pt>
                <c:pt idx="9238">
                  <c:v>92</c:v>
                </c:pt>
                <c:pt idx="9239">
                  <c:v>92</c:v>
                </c:pt>
                <c:pt idx="9240">
                  <c:v>92</c:v>
                </c:pt>
                <c:pt idx="9241">
                  <c:v>92</c:v>
                </c:pt>
                <c:pt idx="9242">
                  <c:v>92</c:v>
                </c:pt>
                <c:pt idx="9243">
                  <c:v>92</c:v>
                </c:pt>
                <c:pt idx="9244">
                  <c:v>92</c:v>
                </c:pt>
                <c:pt idx="9245">
                  <c:v>92</c:v>
                </c:pt>
                <c:pt idx="9246">
                  <c:v>92</c:v>
                </c:pt>
                <c:pt idx="9247">
                  <c:v>92</c:v>
                </c:pt>
                <c:pt idx="9248">
                  <c:v>92</c:v>
                </c:pt>
                <c:pt idx="9249">
                  <c:v>92</c:v>
                </c:pt>
                <c:pt idx="9250">
                  <c:v>92</c:v>
                </c:pt>
                <c:pt idx="9251">
                  <c:v>93</c:v>
                </c:pt>
                <c:pt idx="9252">
                  <c:v>92</c:v>
                </c:pt>
                <c:pt idx="9253">
                  <c:v>93</c:v>
                </c:pt>
                <c:pt idx="9254">
                  <c:v>93</c:v>
                </c:pt>
                <c:pt idx="9255">
                  <c:v>93</c:v>
                </c:pt>
                <c:pt idx="9256">
                  <c:v>93</c:v>
                </c:pt>
                <c:pt idx="9257">
                  <c:v>93</c:v>
                </c:pt>
                <c:pt idx="9258">
                  <c:v>93</c:v>
                </c:pt>
                <c:pt idx="9259">
                  <c:v>93</c:v>
                </c:pt>
                <c:pt idx="9260">
                  <c:v>93</c:v>
                </c:pt>
                <c:pt idx="9261">
                  <c:v>93</c:v>
                </c:pt>
                <c:pt idx="9262">
                  <c:v>94</c:v>
                </c:pt>
                <c:pt idx="9263">
                  <c:v>93</c:v>
                </c:pt>
                <c:pt idx="9264">
                  <c:v>94</c:v>
                </c:pt>
                <c:pt idx="9265">
                  <c:v>94</c:v>
                </c:pt>
                <c:pt idx="9266">
                  <c:v>94</c:v>
                </c:pt>
                <c:pt idx="9267">
                  <c:v>94</c:v>
                </c:pt>
                <c:pt idx="9268">
                  <c:v>94</c:v>
                </c:pt>
                <c:pt idx="9269">
                  <c:v>94</c:v>
                </c:pt>
                <c:pt idx="9270">
                  <c:v>94</c:v>
                </c:pt>
                <c:pt idx="9271">
                  <c:v>94</c:v>
                </c:pt>
                <c:pt idx="9272">
                  <c:v>94</c:v>
                </c:pt>
                <c:pt idx="9273">
                  <c:v>94</c:v>
                </c:pt>
                <c:pt idx="9274">
                  <c:v>94</c:v>
                </c:pt>
                <c:pt idx="9275">
                  <c:v>94</c:v>
                </c:pt>
                <c:pt idx="9276">
                  <c:v>94</c:v>
                </c:pt>
                <c:pt idx="9277">
                  <c:v>94</c:v>
                </c:pt>
                <c:pt idx="9278">
                  <c:v>94</c:v>
                </c:pt>
                <c:pt idx="9279">
                  <c:v>94</c:v>
                </c:pt>
                <c:pt idx="9280">
                  <c:v>94</c:v>
                </c:pt>
                <c:pt idx="9281">
                  <c:v>94</c:v>
                </c:pt>
                <c:pt idx="9282">
                  <c:v>94</c:v>
                </c:pt>
                <c:pt idx="9283">
                  <c:v>94</c:v>
                </c:pt>
                <c:pt idx="9284">
                  <c:v>94</c:v>
                </c:pt>
                <c:pt idx="9285">
                  <c:v>94</c:v>
                </c:pt>
                <c:pt idx="9286">
                  <c:v>94</c:v>
                </c:pt>
                <c:pt idx="9287">
                  <c:v>94</c:v>
                </c:pt>
                <c:pt idx="9288">
                  <c:v>94</c:v>
                </c:pt>
                <c:pt idx="9289">
                  <c:v>94</c:v>
                </c:pt>
                <c:pt idx="9290">
                  <c:v>95</c:v>
                </c:pt>
                <c:pt idx="9291">
                  <c:v>94</c:v>
                </c:pt>
                <c:pt idx="9292">
                  <c:v>94</c:v>
                </c:pt>
                <c:pt idx="9293">
                  <c:v>95</c:v>
                </c:pt>
                <c:pt idx="9294">
                  <c:v>95</c:v>
                </c:pt>
                <c:pt idx="9295">
                  <c:v>95</c:v>
                </c:pt>
                <c:pt idx="9296">
                  <c:v>94</c:v>
                </c:pt>
                <c:pt idx="9297">
                  <c:v>95</c:v>
                </c:pt>
                <c:pt idx="9298">
                  <c:v>95</c:v>
                </c:pt>
                <c:pt idx="9299">
                  <c:v>95</c:v>
                </c:pt>
                <c:pt idx="9300">
                  <c:v>95</c:v>
                </c:pt>
                <c:pt idx="9301">
                  <c:v>95</c:v>
                </c:pt>
                <c:pt idx="9302">
                  <c:v>95</c:v>
                </c:pt>
                <c:pt idx="9303">
                  <c:v>95</c:v>
                </c:pt>
                <c:pt idx="9304">
                  <c:v>95</c:v>
                </c:pt>
                <c:pt idx="9305">
                  <c:v>95</c:v>
                </c:pt>
                <c:pt idx="9306">
                  <c:v>95</c:v>
                </c:pt>
                <c:pt idx="9307">
                  <c:v>95</c:v>
                </c:pt>
                <c:pt idx="9308">
                  <c:v>95</c:v>
                </c:pt>
                <c:pt idx="9309">
                  <c:v>95</c:v>
                </c:pt>
                <c:pt idx="9310">
                  <c:v>95</c:v>
                </c:pt>
                <c:pt idx="9311">
                  <c:v>95</c:v>
                </c:pt>
                <c:pt idx="9312">
                  <c:v>95</c:v>
                </c:pt>
                <c:pt idx="9313">
                  <c:v>95</c:v>
                </c:pt>
                <c:pt idx="9314">
                  <c:v>95</c:v>
                </c:pt>
                <c:pt idx="9315">
                  <c:v>95</c:v>
                </c:pt>
                <c:pt idx="9316">
                  <c:v>96</c:v>
                </c:pt>
                <c:pt idx="9317">
                  <c:v>96</c:v>
                </c:pt>
                <c:pt idx="9318">
                  <c:v>95</c:v>
                </c:pt>
                <c:pt idx="9319">
                  <c:v>95</c:v>
                </c:pt>
                <c:pt idx="9320">
                  <c:v>96</c:v>
                </c:pt>
                <c:pt idx="9321">
                  <c:v>96</c:v>
                </c:pt>
                <c:pt idx="9322">
                  <c:v>96</c:v>
                </c:pt>
                <c:pt idx="9323">
                  <c:v>96</c:v>
                </c:pt>
                <c:pt idx="9324">
                  <c:v>95</c:v>
                </c:pt>
                <c:pt idx="9325">
                  <c:v>95</c:v>
                </c:pt>
                <c:pt idx="9326">
                  <c:v>95</c:v>
                </c:pt>
                <c:pt idx="9327">
                  <c:v>95</c:v>
                </c:pt>
                <c:pt idx="9328">
                  <c:v>95</c:v>
                </c:pt>
                <c:pt idx="9329">
                  <c:v>95</c:v>
                </c:pt>
                <c:pt idx="9330">
                  <c:v>95</c:v>
                </c:pt>
                <c:pt idx="9331">
                  <c:v>95</c:v>
                </c:pt>
                <c:pt idx="9332">
                  <c:v>95</c:v>
                </c:pt>
                <c:pt idx="9333">
                  <c:v>95</c:v>
                </c:pt>
                <c:pt idx="9334">
                  <c:v>95</c:v>
                </c:pt>
                <c:pt idx="9335">
                  <c:v>95</c:v>
                </c:pt>
                <c:pt idx="9336">
                  <c:v>95</c:v>
                </c:pt>
                <c:pt idx="9337">
                  <c:v>94</c:v>
                </c:pt>
                <c:pt idx="9338">
                  <c:v>94</c:v>
                </c:pt>
                <c:pt idx="9339">
                  <c:v>94</c:v>
                </c:pt>
                <c:pt idx="9340">
                  <c:v>94</c:v>
                </c:pt>
                <c:pt idx="9341">
                  <c:v>94</c:v>
                </c:pt>
                <c:pt idx="9342">
                  <c:v>94</c:v>
                </c:pt>
                <c:pt idx="9343">
                  <c:v>94</c:v>
                </c:pt>
                <c:pt idx="9344">
                  <c:v>93</c:v>
                </c:pt>
                <c:pt idx="9345">
                  <c:v>93</c:v>
                </c:pt>
                <c:pt idx="9346">
                  <c:v>93</c:v>
                </c:pt>
                <c:pt idx="9347">
                  <c:v>93</c:v>
                </c:pt>
                <c:pt idx="9348">
                  <c:v>93</c:v>
                </c:pt>
                <c:pt idx="9349">
                  <c:v>93</c:v>
                </c:pt>
                <c:pt idx="9350">
                  <c:v>93</c:v>
                </c:pt>
                <c:pt idx="9351">
                  <c:v>93</c:v>
                </c:pt>
                <c:pt idx="9352">
                  <c:v>93</c:v>
                </c:pt>
                <c:pt idx="9353">
                  <c:v>93</c:v>
                </c:pt>
                <c:pt idx="9354">
                  <c:v>93</c:v>
                </c:pt>
                <c:pt idx="9355">
                  <c:v>93</c:v>
                </c:pt>
                <c:pt idx="9356">
                  <c:v>93</c:v>
                </c:pt>
                <c:pt idx="9357">
                  <c:v>93</c:v>
                </c:pt>
                <c:pt idx="9358">
                  <c:v>92</c:v>
                </c:pt>
                <c:pt idx="9359">
                  <c:v>92</c:v>
                </c:pt>
                <c:pt idx="9360">
                  <c:v>92</c:v>
                </c:pt>
                <c:pt idx="9361">
                  <c:v>92</c:v>
                </c:pt>
                <c:pt idx="9362">
                  <c:v>92</c:v>
                </c:pt>
                <c:pt idx="9363">
                  <c:v>92</c:v>
                </c:pt>
                <c:pt idx="9364">
                  <c:v>92</c:v>
                </c:pt>
                <c:pt idx="9365">
                  <c:v>92</c:v>
                </c:pt>
                <c:pt idx="9366">
                  <c:v>92</c:v>
                </c:pt>
                <c:pt idx="9367">
                  <c:v>92</c:v>
                </c:pt>
                <c:pt idx="9368">
                  <c:v>92</c:v>
                </c:pt>
                <c:pt idx="9369">
                  <c:v>92</c:v>
                </c:pt>
                <c:pt idx="9370">
                  <c:v>92</c:v>
                </c:pt>
                <c:pt idx="9371">
                  <c:v>92</c:v>
                </c:pt>
                <c:pt idx="9372">
                  <c:v>92</c:v>
                </c:pt>
                <c:pt idx="9373">
                  <c:v>92</c:v>
                </c:pt>
                <c:pt idx="9374">
                  <c:v>92</c:v>
                </c:pt>
                <c:pt idx="9375">
                  <c:v>92</c:v>
                </c:pt>
                <c:pt idx="9376">
                  <c:v>92</c:v>
                </c:pt>
                <c:pt idx="9377">
                  <c:v>92</c:v>
                </c:pt>
                <c:pt idx="9378">
                  <c:v>92</c:v>
                </c:pt>
                <c:pt idx="9379">
                  <c:v>92</c:v>
                </c:pt>
                <c:pt idx="9380">
                  <c:v>92</c:v>
                </c:pt>
                <c:pt idx="9381">
                  <c:v>92</c:v>
                </c:pt>
                <c:pt idx="9382">
                  <c:v>92</c:v>
                </c:pt>
                <c:pt idx="9383">
                  <c:v>92</c:v>
                </c:pt>
                <c:pt idx="9384">
                  <c:v>92</c:v>
                </c:pt>
                <c:pt idx="9385">
                  <c:v>92</c:v>
                </c:pt>
                <c:pt idx="9386">
                  <c:v>92</c:v>
                </c:pt>
                <c:pt idx="9387">
                  <c:v>92</c:v>
                </c:pt>
                <c:pt idx="9388">
                  <c:v>92</c:v>
                </c:pt>
                <c:pt idx="9389">
                  <c:v>92</c:v>
                </c:pt>
                <c:pt idx="9390">
                  <c:v>92</c:v>
                </c:pt>
                <c:pt idx="9391">
                  <c:v>92</c:v>
                </c:pt>
                <c:pt idx="9392">
                  <c:v>92</c:v>
                </c:pt>
                <c:pt idx="9393">
                  <c:v>92</c:v>
                </c:pt>
                <c:pt idx="9394">
                  <c:v>93</c:v>
                </c:pt>
                <c:pt idx="9395">
                  <c:v>92</c:v>
                </c:pt>
                <c:pt idx="9396">
                  <c:v>93</c:v>
                </c:pt>
                <c:pt idx="9397">
                  <c:v>93</c:v>
                </c:pt>
                <c:pt idx="9398">
                  <c:v>92</c:v>
                </c:pt>
                <c:pt idx="9399">
                  <c:v>93</c:v>
                </c:pt>
                <c:pt idx="9400">
                  <c:v>92</c:v>
                </c:pt>
                <c:pt idx="9401">
                  <c:v>92</c:v>
                </c:pt>
                <c:pt idx="9402">
                  <c:v>92</c:v>
                </c:pt>
                <c:pt idx="9403">
                  <c:v>92</c:v>
                </c:pt>
                <c:pt idx="9404">
                  <c:v>92</c:v>
                </c:pt>
                <c:pt idx="9405">
                  <c:v>92</c:v>
                </c:pt>
                <c:pt idx="9406">
                  <c:v>92</c:v>
                </c:pt>
                <c:pt idx="9407">
                  <c:v>92</c:v>
                </c:pt>
                <c:pt idx="9408">
                  <c:v>92</c:v>
                </c:pt>
                <c:pt idx="9409">
                  <c:v>92</c:v>
                </c:pt>
                <c:pt idx="9410">
                  <c:v>92</c:v>
                </c:pt>
                <c:pt idx="9411">
                  <c:v>92</c:v>
                </c:pt>
                <c:pt idx="9412">
                  <c:v>92</c:v>
                </c:pt>
                <c:pt idx="9413">
                  <c:v>92</c:v>
                </c:pt>
                <c:pt idx="9414">
                  <c:v>91</c:v>
                </c:pt>
                <c:pt idx="9415">
                  <c:v>92</c:v>
                </c:pt>
                <c:pt idx="9416">
                  <c:v>91</c:v>
                </c:pt>
                <c:pt idx="9417">
                  <c:v>92</c:v>
                </c:pt>
                <c:pt idx="9418">
                  <c:v>92</c:v>
                </c:pt>
                <c:pt idx="9419">
                  <c:v>92</c:v>
                </c:pt>
                <c:pt idx="9420">
                  <c:v>92</c:v>
                </c:pt>
                <c:pt idx="9421">
                  <c:v>92</c:v>
                </c:pt>
                <c:pt idx="9422">
                  <c:v>92</c:v>
                </c:pt>
                <c:pt idx="9423">
                  <c:v>92</c:v>
                </c:pt>
                <c:pt idx="9424">
                  <c:v>92</c:v>
                </c:pt>
                <c:pt idx="9425">
                  <c:v>92</c:v>
                </c:pt>
                <c:pt idx="9426">
                  <c:v>92</c:v>
                </c:pt>
                <c:pt idx="9427">
                  <c:v>92</c:v>
                </c:pt>
                <c:pt idx="9428">
                  <c:v>92</c:v>
                </c:pt>
                <c:pt idx="9429">
                  <c:v>92</c:v>
                </c:pt>
                <c:pt idx="9430">
                  <c:v>92</c:v>
                </c:pt>
                <c:pt idx="9431">
                  <c:v>92</c:v>
                </c:pt>
                <c:pt idx="9432">
                  <c:v>92</c:v>
                </c:pt>
                <c:pt idx="9433">
                  <c:v>92</c:v>
                </c:pt>
                <c:pt idx="9434">
                  <c:v>92</c:v>
                </c:pt>
                <c:pt idx="9435">
                  <c:v>92</c:v>
                </c:pt>
                <c:pt idx="9436">
                  <c:v>92</c:v>
                </c:pt>
                <c:pt idx="9437">
                  <c:v>92</c:v>
                </c:pt>
                <c:pt idx="9438">
                  <c:v>92</c:v>
                </c:pt>
                <c:pt idx="9439">
                  <c:v>92</c:v>
                </c:pt>
                <c:pt idx="9440">
                  <c:v>92</c:v>
                </c:pt>
                <c:pt idx="9441">
                  <c:v>92</c:v>
                </c:pt>
                <c:pt idx="9442">
                  <c:v>92</c:v>
                </c:pt>
                <c:pt idx="9443">
                  <c:v>92</c:v>
                </c:pt>
                <c:pt idx="9444">
                  <c:v>92</c:v>
                </c:pt>
                <c:pt idx="9445">
                  <c:v>92</c:v>
                </c:pt>
                <c:pt idx="9446">
                  <c:v>93</c:v>
                </c:pt>
                <c:pt idx="9447">
                  <c:v>93</c:v>
                </c:pt>
                <c:pt idx="9448">
                  <c:v>93</c:v>
                </c:pt>
                <c:pt idx="9449">
                  <c:v>93</c:v>
                </c:pt>
                <c:pt idx="9450">
                  <c:v>93</c:v>
                </c:pt>
                <c:pt idx="9451">
                  <c:v>93</c:v>
                </c:pt>
                <c:pt idx="9452">
                  <c:v>93</c:v>
                </c:pt>
                <c:pt idx="9453">
                  <c:v>93</c:v>
                </c:pt>
                <c:pt idx="9454">
                  <c:v>93</c:v>
                </c:pt>
                <c:pt idx="9455">
                  <c:v>94</c:v>
                </c:pt>
                <c:pt idx="9456">
                  <c:v>94</c:v>
                </c:pt>
                <c:pt idx="9457">
                  <c:v>94</c:v>
                </c:pt>
                <c:pt idx="9458">
                  <c:v>94</c:v>
                </c:pt>
                <c:pt idx="9459">
                  <c:v>94</c:v>
                </c:pt>
                <c:pt idx="9460">
                  <c:v>94</c:v>
                </c:pt>
                <c:pt idx="9461">
                  <c:v>94</c:v>
                </c:pt>
                <c:pt idx="9462">
                  <c:v>95</c:v>
                </c:pt>
                <c:pt idx="9463">
                  <c:v>95</c:v>
                </c:pt>
                <c:pt idx="9464">
                  <c:v>95</c:v>
                </c:pt>
                <c:pt idx="9465">
                  <c:v>95</c:v>
                </c:pt>
                <c:pt idx="9466">
                  <c:v>95</c:v>
                </c:pt>
                <c:pt idx="9467">
                  <c:v>96</c:v>
                </c:pt>
                <c:pt idx="9468">
                  <c:v>96</c:v>
                </c:pt>
                <c:pt idx="9469">
                  <c:v>96</c:v>
                </c:pt>
                <c:pt idx="9470">
                  <c:v>96</c:v>
                </c:pt>
                <c:pt idx="9471">
                  <c:v>96</c:v>
                </c:pt>
                <c:pt idx="9472">
                  <c:v>97</c:v>
                </c:pt>
                <c:pt idx="9473">
                  <c:v>97</c:v>
                </c:pt>
                <c:pt idx="9474">
                  <c:v>97</c:v>
                </c:pt>
                <c:pt idx="9475">
                  <c:v>97</c:v>
                </c:pt>
                <c:pt idx="9476">
                  <c:v>97</c:v>
                </c:pt>
                <c:pt idx="9477">
                  <c:v>97</c:v>
                </c:pt>
                <c:pt idx="9478">
                  <c:v>98</c:v>
                </c:pt>
                <c:pt idx="9479">
                  <c:v>98</c:v>
                </c:pt>
                <c:pt idx="9480">
                  <c:v>98</c:v>
                </c:pt>
                <c:pt idx="9481">
                  <c:v>98</c:v>
                </c:pt>
                <c:pt idx="9482">
                  <c:v>98</c:v>
                </c:pt>
                <c:pt idx="9483">
                  <c:v>98</c:v>
                </c:pt>
                <c:pt idx="9484">
                  <c:v>98</c:v>
                </c:pt>
                <c:pt idx="9485">
                  <c:v>99</c:v>
                </c:pt>
                <c:pt idx="9486">
                  <c:v>99</c:v>
                </c:pt>
                <c:pt idx="9487">
                  <c:v>99</c:v>
                </c:pt>
                <c:pt idx="9488">
                  <c:v>99</c:v>
                </c:pt>
                <c:pt idx="9489">
                  <c:v>99</c:v>
                </c:pt>
                <c:pt idx="9490">
                  <c:v>99</c:v>
                </c:pt>
                <c:pt idx="9491">
                  <c:v>100</c:v>
                </c:pt>
                <c:pt idx="9492">
                  <c:v>99</c:v>
                </c:pt>
                <c:pt idx="9493">
                  <c:v>99</c:v>
                </c:pt>
                <c:pt idx="9494">
                  <c:v>99</c:v>
                </c:pt>
                <c:pt idx="9495">
                  <c:v>99</c:v>
                </c:pt>
                <c:pt idx="9496">
                  <c:v>100</c:v>
                </c:pt>
                <c:pt idx="9497">
                  <c:v>100</c:v>
                </c:pt>
                <c:pt idx="9498">
                  <c:v>99</c:v>
                </c:pt>
                <c:pt idx="9499">
                  <c:v>100</c:v>
                </c:pt>
                <c:pt idx="9500">
                  <c:v>100</c:v>
                </c:pt>
                <c:pt idx="9501">
                  <c:v>99</c:v>
                </c:pt>
                <c:pt idx="9502">
                  <c:v>99</c:v>
                </c:pt>
                <c:pt idx="9503">
                  <c:v>99</c:v>
                </c:pt>
                <c:pt idx="9504">
                  <c:v>99</c:v>
                </c:pt>
                <c:pt idx="9505">
                  <c:v>99</c:v>
                </c:pt>
                <c:pt idx="9506">
                  <c:v>99</c:v>
                </c:pt>
                <c:pt idx="9507">
                  <c:v>99</c:v>
                </c:pt>
                <c:pt idx="9508">
                  <c:v>98</c:v>
                </c:pt>
                <c:pt idx="9509">
                  <c:v>98</c:v>
                </c:pt>
                <c:pt idx="9510">
                  <c:v>98</c:v>
                </c:pt>
                <c:pt idx="9511">
                  <c:v>98</c:v>
                </c:pt>
                <c:pt idx="9512">
                  <c:v>98</c:v>
                </c:pt>
                <c:pt idx="9513">
                  <c:v>97</c:v>
                </c:pt>
                <c:pt idx="9514">
                  <c:v>97</c:v>
                </c:pt>
                <c:pt idx="9515">
                  <c:v>97</c:v>
                </c:pt>
                <c:pt idx="9516">
                  <c:v>97</c:v>
                </c:pt>
                <c:pt idx="9517">
                  <c:v>96</c:v>
                </c:pt>
                <c:pt idx="9518">
                  <c:v>96</c:v>
                </c:pt>
                <c:pt idx="9519">
                  <c:v>96</c:v>
                </c:pt>
                <c:pt idx="9520">
                  <c:v>96</c:v>
                </c:pt>
                <c:pt idx="9521">
                  <c:v>96</c:v>
                </c:pt>
                <c:pt idx="9522">
                  <c:v>95</c:v>
                </c:pt>
                <c:pt idx="9523">
                  <c:v>95</c:v>
                </c:pt>
                <c:pt idx="9524">
                  <c:v>95</c:v>
                </c:pt>
                <c:pt idx="9525">
                  <c:v>95</c:v>
                </c:pt>
                <c:pt idx="9526">
                  <c:v>94</c:v>
                </c:pt>
                <c:pt idx="9527">
                  <c:v>94</c:v>
                </c:pt>
                <c:pt idx="9528">
                  <c:v>94</c:v>
                </c:pt>
                <c:pt idx="9529">
                  <c:v>93</c:v>
                </c:pt>
                <c:pt idx="9530">
                  <c:v>93</c:v>
                </c:pt>
                <c:pt idx="9531">
                  <c:v>93</c:v>
                </c:pt>
                <c:pt idx="9532">
                  <c:v>93</c:v>
                </c:pt>
                <c:pt idx="9533">
                  <c:v>93</c:v>
                </c:pt>
                <c:pt idx="9534">
                  <c:v>93</c:v>
                </c:pt>
                <c:pt idx="9535">
                  <c:v>93</c:v>
                </c:pt>
                <c:pt idx="9536">
                  <c:v>92</c:v>
                </c:pt>
                <c:pt idx="9537">
                  <c:v>92</c:v>
                </c:pt>
                <c:pt idx="9538">
                  <c:v>92</c:v>
                </c:pt>
                <c:pt idx="9539">
                  <c:v>92</c:v>
                </c:pt>
                <c:pt idx="9540">
                  <c:v>92</c:v>
                </c:pt>
                <c:pt idx="9541">
                  <c:v>91</c:v>
                </c:pt>
                <c:pt idx="9542">
                  <c:v>92</c:v>
                </c:pt>
                <c:pt idx="9543">
                  <c:v>91</c:v>
                </c:pt>
                <c:pt idx="9544">
                  <c:v>91</c:v>
                </c:pt>
                <c:pt idx="9545">
                  <c:v>91</c:v>
                </c:pt>
                <c:pt idx="9546">
                  <c:v>91</c:v>
                </c:pt>
                <c:pt idx="9547">
                  <c:v>91</c:v>
                </c:pt>
                <c:pt idx="9548">
                  <c:v>91</c:v>
                </c:pt>
                <c:pt idx="9549">
                  <c:v>91</c:v>
                </c:pt>
                <c:pt idx="9550">
                  <c:v>91</c:v>
                </c:pt>
                <c:pt idx="9551">
                  <c:v>90</c:v>
                </c:pt>
                <c:pt idx="9552">
                  <c:v>90</c:v>
                </c:pt>
                <c:pt idx="9553">
                  <c:v>90</c:v>
                </c:pt>
                <c:pt idx="9554">
                  <c:v>90</c:v>
                </c:pt>
                <c:pt idx="9555">
                  <c:v>90</c:v>
                </c:pt>
                <c:pt idx="9556">
                  <c:v>90</c:v>
                </c:pt>
                <c:pt idx="9557">
                  <c:v>90</c:v>
                </c:pt>
                <c:pt idx="9558">
                  <c:v>90</c:v>
                </c:pt>
                <c:pt idx="9559">
                  <c:v>90</c:v>
                </c:pt>
                <c:pt idx="9560">
                  <c:v>90</c:v>
                </c:pt>
                <c:pt idx="9561">
                  <c:v>90</c:v>
                </c:pt>
                <c:pt idx="9562">
                  <c:v>90</c:v>
                </c:pt>
                <c:pt idx="9563">
                  <c:v>90</c:v>
                </c:pt>
                <c:pt idx="9564">
                  <c:v>90</c:v>
                </c:pt>
                <c:pt idx="9565">
                  <c:v>90</c:v>
                </c:pt>
                <c:pt idx="9566">
                  <c:v>90</c:v>
                </c:pt>
                <c:pt idx="9567">
                  <c:v>90</c:v>
                </c:pt>
                <c:pt idx="9568">
                  <c:v>90</c:v>
                </c:pt>
                <c:pt idx="9569">
                  <c:v>90</c:v>
                </c:pt>
                <c:pt idx="9570">
                  <c:v>91</c:v>
                </c:pt>
                <c:pt idx="9571">
                  <c:v>91</c:v>
                </c:pt>
                <c:pt idx="9572">
                  <c:v>91</c:v>
                </c:pt>
                <c:pt idx="9573">
                  <c:v>91</c:v>
                </c:pt>
                <c:pt idx="9574">
                  <c:v>91</c:v>
                </c:pt>
                <c:pt idx="9575">
                  <c:v>91</c:v>
                </c:pt>
                <c:pt idx="9576">
                  <c:v>92</c:v>
                </c:pt>
                <c:pt idx="9577">
                  <c:v>92</c:v>
                </c:pt>
                <c:pt idx="9578">
                  <c:v>92</c:v>
                </c:pt>
                <c:pt idx="9579">
                  <c:v>92</c:v>
                </c:pt>
                <c:pt idx="9580">
                  <c:v>92</c:v>
                </c:pt>
                <c:pt idx="9581">
                  <c:v>92</c:v>
                </c:pt>
                <c:pt idx="9582">
                  <c:v>93</c:v>
                </c:pt>
                <c:pt idx="9583">
                  <c:v>93</c:v>
                </c:pt>
                <c:pt idx="9584">
                  <c:v>93</c:v>
                </c:pt>
                <c:pt idx="9585">
                  <c:v>93</c:v>
                </c:pt>
                <c:pt idx="9586">
                  <c:v>93</c:v>
                </c:pt>
                <c:pt idx="9587">
                  <c:v>93</c:v>
                </c:pt>
                <c:pt idx="9588">
                  <c:v>94</c:v>
                </c:pt>
                <c:pt idx="9589">
                  <c:v>94</c:v>
                </c:pt>
                <c:pt idx="9590">
                  <c:v>94</c:v>
                </c:pt>
                <c:pt idx="9591">
                  <c:v>94</c:v>
                </c:pt>
                <c:pt idx="9592">
                  <c:v>94</c:v>
                </c:pt>
                <c:pt idx="9593">
                  <c:v>94</c:v>
                </c:pt>
                <c:pt idx="9594">
                  <c:v>94</c:v>
                </c:pt>
                <c:pt idx="9595">
                  <c:v>94</c:v>
                </c:pt>
                <c:pt idx="9596">
                  <c:v>95</c:v>
                </c:pt>
                <c:pt idx="9597">
                  <c:v>95</c:v>
                </c:pt>
                <c:pt idx="9598">
                  <c:v>95</c:v>
                </c:pt>
                <c:pt idx="9599">
                  <c:v>95</c:v>
                </c:pt>
                <c:pt idx="9600">
                  <c:v>95</c:v>
                </c:pt>
                <c:pt idx="9601">
                  <c:v>95</c:v>
                </c:pt>
                <c:pt idx="9602">
                  <c:v>95</c:v>
                </c:pt>
                <c:pt idx="9603">
                  <c:v>95</c:v>
                </c:pt>
                <c:pt idx="9604">
                  <c:v>95</c:v>
                </c:pt>
                <c:pt idx="9605">
                  <c:v>96</c:v>
                </c:pt>
                <c:pt idx="9606">
                  <c:v>96</c:v>
                </c:pt>
                <c:pt idx="9607">
                  <c:v>96</c:v>
                </c:pt>
                <c:pt idx="9608">
                  <c:v>96</c:v>
                </c:pt>
                <c:pt idx="9609">
                  <c:v>96</c:v>
                </c:pt>
                <c:pt idx="9610">
                  <c:v>96</c:v>
                </c:pt>
                <c:pt idx="9611">
                  <c:v>96</c:v>
                </c:pt>
                <c:pt idx="9612">
                  <c:v>96</c:v>
                </c:pt>
                <c:pt idx="9613">
                  <c:v>96</c:v>
                </c:pt>
                <c:pt idx="9614">
                  <c:v>96</c:v>
                </c:pt>
                <c:pt idx="9615">
                  <c:v>96</c:v>
                </c:pt>
                <c:pt idx="9616">
                  <c:v>96</c:v>
                </c:pt>
                <c:pt idx="9617">
                  <c:v>96</c:v>
                </c:pt>
                <c:pt idx="9618">
                  <c:v>96</c:v>
                </c:pt>
                <c:pt idx="9619">
                  <c:v>96</c:v>
                </c:pt>
                <c:pt idx="9620">
                  <c:v>96</c:v>
                </c:pt>
                <c:pt idx="9621">
                  <c:v>96</c:v>
                </c:pt>
                <c:pt idx="9622">
                  <c:v>96</c:v>
                </c:pt>
                <c:pt idx="9623">
                  <c:v>96</c:v>
                </c:pt>
                <c:pt idx="9624">
                  <c:v>95</c:v>
                </c:pt>
                <c:pt idx="9625">
                  <c:v>95</c:v>
                </c:pt>
                <c:pt idx="9626">
                  <c:v>95</c:v>
                </c:pt>
                <c:pt idx="9627">
                  <c:v>95</c:v>
                </c:pt>
                <c:pt idx="9628">
                  <c:v>95</c:v>
                </c:pt>
                <c:pt idx="9629">
                  <c:v>95</c:v>
                </c:pt>
                <c:pt idx="9630">
                  <c:v>95</c:v>
                </c:pt>
                <c:pt idx="9631">
                  <c:v>95</c:v>
                </c:pt>
                <c:pt idx="9632">
                  <c:v>95</c:v>
                </c:pt>
                <c:pt idx="9633">
                  <c:v>95</c:v>
                </c:pt>
                <c:pt idx="9634">
                  <c:v>95</c:v>
                </c:pt>
                <c:pt idx="9635">
                  <c:v>94</c:v>
                </c:pt>
                <c:pt idx="9636">
                  <c:v>95</c:v>
                </c:pt>
                <c:pt idx="9637">
                  <c:v>95</c:v>
                </c:pt>
                <c:pt idx="9638">
                  <c:v>95</c:v>
                </c:pt>
                <c:pt idx="9639">
                  <c:v>95</c:v>
                </c:pt>
                <c:pt idx="9640">
                  <c:v>95</c:v>
                </c:pt>
                <c:pt idx="9641">
                  <c:v>95</c:v>
                </c:pt>
                <c:pt idx="9642">
                  <c:v>95</c:v>
                </c:pt>
                <c:pt idx="9643">
                  <c:v>95</c:v>
                </c:pt>
                <c:pt idx="9644">
                  <c:v>95</c:v>
                </c:pt>
                <c:pt idx="9645">
                  <c:v>95</c:v>
                </c:pt>
                <c:pt idx="9646">
                  <c:v>95</c:v>
                </c:pt>
                <c:pt idx="9647">
                  <c:v>95</c:v>
                </c:pt>
                <c:pt idx="9648">
                  <c:v>95</c:v>
                </c:pt>
                <c:pt idx="9649">
                  <c:v>95</c:v>
                </c:pt>
                <c:pt idx="9650">
                  <c:v>95</c:v>
                </c:pt>
                <c:pt idx="9651">
                  <c:v>95</c:v>
                </c:pt>
                <c:pt idx="9652">
                  <c:v>95</c:v>
                </c:pt>
                <c:pt idx="9653">
                  <c:v>95</c:v>
                </c:pt>
                <c:pt idx="9654">
                  <c:v>95</c:v>
                </c:pt>
                <c:pt idx="9655">
                  <c:v>96</c:v>
                </c:pt>
                <c:pt idx="9656">
                  <c:v>95</c:v>
                </c:pt>
                <c:pt idx="9657">
                  <c:v>95</c:v>
                </c:pt>
                <c:pt idx="9658">
                  <c:v>95</c:v>
                </c:pt>
                <c:pt idx="9659">
                  <c:v>96</c:v>
                </c:pt>
                <c:pt idx="9660">
                  <c:v>96</c:v>
                </c:pt>
                <c:pt idx="9661">
                  <c:v>96</c:v>
                </c:pt>
                <c:pt idx="9662">
                  <c:v>96</c:v>
                </c:pt>
                <c:pt idx="9663">
                  <c:v>96</c:v>
                </c:pt>
                <c:pt idx="9664">
                  <c:v>96</c:v>
                </c:pt>
                <c:pt idx="9665">
                  <c:v>96</c:v>
                </c:pt>
                <c:pt idx="9666">
                  <c:v>96</c:v>
                </c:pt>
                <c:pt idx="9667">
                  <c:v>96</c:v>
                </c:pt>
                <c:pt idx="9668">
                  <c:v>96</c:v>
                </c:pt>
                <c:pt idx="9669">
                  <c:v>96</c:v>
                </c:pt>
                <c:pt idx="9670">
                  <c:v>96</c:v>
                </c:pt>
                <c:pt idx="9671">
                  <c:v>96</c:v>
                </c:pt>
                <c:pt idx="9672">
                  <c:v>96</c:v>
                </c:pt>
                <c:pt idx="9673">
                  <c:v>96</c:v>
                </c:pt>
                <c:pt idx="9674">
                  <c:v>96</c:v>
                </c:pt>
                <c:pt idx="9675">
                  <c:v>96</c:v>
                </c:pt>
                <c:pt idx="9676">
                  <c:v>96</c:v>
                </c:pt>
                <c:pt idx="9677">
                  <c:v>96</c:v>
                </c:pt>
                <c:pt idx="9678">
                  <c:v>96</c:v>
                </c:pt>
                <c:pt idx="9679">
                  <c:v>96</c:v>
                </c:pt>
                <c:pt idx="9680">
                  <c:v>96</c:v>
                </c:pt>
                <c:pt idx="9681">
                  <c:v>96</c:v>
                </c:pt>
                <c:pt idx="9682">
                  <c:v>96</c:v>
                </c:pt>
                <c:pt idx="9683">
                  <c:v>96</c:v>
                </c:pt>
                <c:pt idx="9684">
                  <c:v>96</c:v>
                </c:pt>
                <c:pt idx="9685">
                  <c:v>96</c:v>
                </c:pt>
                <c:pt idx="9686">
                  <c:v>96</c:v>
                </c:pt>
                <c:pt idx="9687">
                  <c:v>97</c:v>
                </c:pt>
                <c:pt idx="9688">
                  <c:v>97</c:v>
                </c:pt>
                <c:pt idx="9689">
                  <c:v>97</c:v>
                </c:pt>
                <c:pt idx="9690">
                  <c:v>97</c:v>
                </c:pt>
                <c:pt idx="9691">
                  <c:v>97</c:v>
                </c:pt>
                <c:pt idx="9692">
                  <c:v>97</c:v>
                </c:pt>
                <c:pt idx="9693">
                  <c:v>97</c:v>
                </c:pt>
                <c:pt idx="9694">
                  <c:v>97</c:v>
                </c:pt>
                <c:pt idx="9695">
                  <c:v>97</c:v>
                </c:pt>
                <c:pt idx="9696">
                  <c:v>97</c:v>
                </c:pt>
                <c:pt idx="9697">
                  <c:v>97</c:v>
                </c:pt>
                <c:pt idx="9698">
                  <c:v>98</c:v>
                </c:pt>
                <c:pt idx="9699">
                  <c:v>98</c:v>
                </c:pt>
                <c:pt idx="9700">
                  <c:v>98</c:v>
                </c:pt>
                <c:pt idx="9701">
                  <c:v>98</c:v>
                </c:pt>
                <c:pt idx="9702">
                  <c:v>98</c:v>
                </c:pt>
                <c:pt idx="9703">
                  <c:v>98</c:v>
                </c:pt>
                <c:pt idx="9704">
                  <c:v>98</c:v>
                </c:pt>
                <c:pt idx="9705">
                  <c:v>98</c:v>
                </c:pt>
                <c:pt idx="9706">
                  <c:v>98</c:v>
                </c:pt>
                <c:pt idx="9707">
                  <c:v>98</c:v>
                </c:pt>
                <c:pt idx="9708">
                  <c:v>98</c:v>
                </c:pt>
                <c:pt idx="9709">
                  <c:v>98</c:v>
                </c:pt>
                <c:pt idx="9710">
                  <c:v>98</c:v>
                </c:pt>
                <c:pt idx="9711">
                  <c:v>98</c:v>
                </c:pt>
                <c:pt idx="9712">
                  <c:v>98</c:v>
                </c:pt>
                <c:pt idx="9713">
                  <c:v>98</c:v>
                </c:pt>
                <c:pt idx="9714">
                  <c:v>98</c:v>
                </c:pt>
                <c:pt idx="9715">
                  <c:v>98</c:v>
                </c:pt>
                <c:pt idx="9716">
                  <c:v>98</c:v>
                </c:pt>
                <c:pt idx="9717">
                  <c:v>98</c:v>
                </c:pt>
                <c:pt idx="9718">
                  <c:v>99</c:v>
                </c:pt>
                <c:pt idx="9719">
                  <c:v>99</c:v>
                </c:pt>
                <c:pt idx="9720">
                  <c:v>99</c:v>
                </c:pt>
                <c:pt idx="9721">
                  <c:v>99</c:v>
                </c:pt>
                <c:pt idx="9722">
                  <c:v>99</c:v>
                </c:pt>
                <c:pt idx="9723">
                  <c:v>99</c:v>
                </c:pt>
                <c:pt idx="9724">
                  <c:v>99</c:v>
                </c:pt>
                <c:pt idx="9725">
                  <c:v>99</c:v>
                </c:pt>
                <c:pt idx="9726">
                  <c:v>99</c:v>
                </c:pt>
                <c:pt idx="9727">
                  <c:v>99</c:v>
                </c:pt>
                <c:pt idx="9728">
                  <c:v>99</c:v>
                </c:pt>
                <c:pt idx="9729">
                  <c:v>99</c:v>
                </c:pt>
                <c:pt idx="9730">
                  <c:v>100</c:v>
                </c:pt>
                <c:pt idx="9731">
                  <c:v>100</c:v>
                </c:pt>
                <c:pt idx="9732">
                  <c:v>100</c:v>
                </c:pt>
                <c:pt idx="9733">
                  <c:v>100</c:v>
                </c:pt>
                <c:pt idx="9734">
                  <c:v>100</c:v>
                </c:pt>
                <c:pt idx="9735">
                  <c:v>100</c:v>
                </c:pt>
                <c:pt idx="9736">
                  <c:v>100</c:v>
                </c:pt>
                <c:pt idx="9737">
                  <c:v>100</c:v>
                </c:pt>
                <c:pt idx="9738">
                  <c:v>100</c:v>
                </c:pt>
                <c:pt idx="9739">
                  <c:v>100</c:v>
                </c:pt>
                <c:pt idx="9740">
                  <c:v>101</c:v>
                </c:pt>
                <c:pt idx="9741">
                  <c:v>100</c:v>
                </c:pt>
                <c:pt idx="9742">
                  <c:v>101</c:v>
                </c:pt>
                <c:pt idx="9743">
                  <c:v>101</c:v>
                </c:pt>
                <c:pt idx="9744">
                  <c:v>101</c:v>
                </c:pt>
                <c:pt idx="9745">
                  <c:v>101</c:v>
                </c:pt>
                <c:pt idx="9746">
                  <c:v>101</c:v>
                </c:pt>
                <c:pt idx="9747">
                  <c:v>101</c:v>
                </c:pt>
                <c:pt idx="9748">
                  <c:v>101</c:v>
                </c:pt>
                <c:pt idx="9749">
                  <c:v>101</c:v>
                </c:pt>
                <c:pt idx="9750">
                  <c:v>101</c:v>
                </c:pt>
                <c:pt idx="9751">
                  <c:v>101</c:v>
                </c:pt>
                <c:pt idx="9752">
                  <c:v>101</c:v>
                </c:pt>
                <c:pt idx="9753">
                  <c:v>101</c:v>
                </c:pt>
                <c:pt idx="9754">
                  <c:v>102</c:v>
                </c:pt>
                <c:pt idx="9755">
                  <c:v>102</c:v>
                </c:pt>
                <c:pt idx="9756">
                  <c:v>101</c:v>
                </c:pt>
                <c:pt idx="9757">
                  <c:v>102</c:v>
                </c:pt>
                <c:pt idx="9758">
                  <c:v>102</c:v>
                </c:pt>
                <c:pt idx="9759">
                  <c:v>102</c:v>
                </c:pt>
                <c:pt idx="9760">
                  <c:v>101</c:v>
                </c:pt>
                <c:pt idx="9761">
                  <c:v>101</c:v>
                </c:pt>
                <c:pt idx="9762">
                  <c:v>101</c:v>
                </c:pt>
                <c:pt idx="9763">
                  <c:v>101</c:v>
                </c:pt>
                <c:pt idx="9764">
                  <c:v>101</c:v>
                </c:pt>
                <c:pt idx="9765">
                  <c:v>101</c:v>
                </c:pt>
                <c:pt idx="9766">
                  <c:v>101</c:v>
                </c:pt>
                <c:pt idx="9767">
                  <c:v>101</c:v>
                </c:pt>
                <c:pt idx="9768">
                  <c:v>100</c:v>
                </c:pt>
                <c:pt idx="9769">
                  <c:v>100</c:v>
                </c:pt>
                <c:pt idx="9770">
                  <c:v>100</c:v>
                </c:pt>
                <c:pt idx="9771">
                  <c:v>100</c:v>
                </c:pt>
                <c:pt idx="9772">
                  <c:v>100</c:v>
                </c:pt>
                <c:pt idx="9773">
                  <c:v>99</c:v>
                </c:pt>
                <c:pt idx="9774">
                  <c:v>99</c:v>
                </c:pt>
                <c:pt idx="9775">
                  <c:v>99</c:v>
                </c:pt>
                <c:pt idx="9776">
                  <c:v>99</c:v>
                </c:pt>
                <c:pt idx="9777">
                  <c:v>98</c:v>
                </c:pt>
                <c:pt idx="9778">
                  <c:v>98</c:v>
                </c:pt>
                <c:pt idx="9779">
                  <c:v>98</c:v>
                </c:pt>
                <c:pt idx="9780">
                  <c:v>98</c:v>
                </c:pt>
                <c:pt idx="9781">
                  <c:v>98</c:v>
                </c:pt>
                <c:pt idx="9782">
                  <c:v>98</c:v>
                </c:pt>
                <c:pt idx="9783">
                  <c:v>97</c:v>
                </c:pt>
                <c:pt idx="9784">
                  <c:v>97</c:v>
                </c:pt>
                <c:pt idx="9785">
                  <c:v>97</c:v>
                </c:pt>
                <c:pt idx="9786">
                  <c:v>97</c:v>
                </c:pt>
                <c:pt idx="9787">
                  <c:v>97</c:v>
                </c:pt>
                <c:pt idx="9788">
                  <c:v>97</c:v>
                </c:pt>
                <c:pt idx="9789">
                  <c:v>97</c:v>
                </c:pt>
                <c:pt idx="9790">
                  <c:v>97</c:v>
                </c:pt>
                <c:pt idx="9791">
                  <c:v>97</c:v>
                </c:pt>
                <c:pt idx="9792">
                  <c:v>97</c:v>
                </c:pt>
                <c:pt idx="9793">
                  <c:v>97</c:v>
                </c:pt>
                <c:pt idx="9794">
                  <c:v>97</c:v>
                </c:pt>
                <c:pt idx="9795">
                  <c:v>97</c:v>
                </c:pt>
                <c:pt idx="9796">
                  <c:v>97</c:v>
                </c:pt>
                <c:pt idx="9797">
                  <c:v>97</c:v>
                </c:pt>
                <c:pt idx="9798">
                  <c:v>97</c:v>
                </c:pt>
                <c:pt idx="9799">
                  <c:v>97</c:v>
                </c:pt>
                <c:pt idx="9800">
                  <c:v>97</c:v>
                </c:pt>
                <c:pt idx="9801">
                  <c:v>97</c:v>
                </c:pt>
                <c:pt idx="9802">
                  <c:v>97</c:v>
                </c:pt>
                <c:pt idx="9803">
                  <c:v>97</c:v>
                </c:pt>
                <c:pt idx="9804">
                  <c:v>97</c:v>
                </c:pt>
                <c:pt idx="9805">
                  <c:v>97</c:v>
                </c:pt>
                <c:pt idx="9806">
                  <c:v>97</c:v>
                </c:pt>
                <c:pt idx="9807">
                  <c:v>97</c:v>
                </c:pt>
                <c:pt idx="9808">
                  <c:v>97</c:v>
                </c:pt>
                <c:pt idx="9809">
                  <c:v>97</c:v>
                </c:pt>
                <c:pt idx="9810">
                  <c:v>97</c:v>
                </c:pt>
                <c:pt idx="9811">
                  <c:v>96</c:v>
                </c:pt>
                <c:pt idx="9812">
                  <c:v>96</c:v>
                </c:pt>
                <c:pt idx="9813">
                  <c:v>96</c:v>
                </c:pt>
                <c:pt idx="9814">
                  <c:v>96</c:v>
                </c:pt>
                <c:pt idx="9815">
                  <c:v>95</c:v>
                </c:pt>
                <c:pt idx="9816">
                  <c:v>95</c:v>
                </c:pt>
                <c:pt idx="9817">
                  <c:v>95</c:v>
                </c:pt>
                <c:pt idx="9818">
                  <c:v>95</c:v>
                </c:pt>
                <c:pt idx="9819">
                  <c:v>94</c:v>
                </c:pt>
                <c:pt idx="9820">
                  <c:v>94</c:v>
                </c:pt>
                <c:pt idx="9821">
                  <c:v>94</c:v>
                </c:pt>
                <c:pt idx="9822">
                  <c:v>94</c:v>
                </c:pt>
                <c:pt idx="9823">
                  <c:v>94</c:v>
                </c:pt>
                <c:pt idx="9824">
                  <c:v>93</c:v>
                </c:pt>
                <c:pt idx="9825">
                  <c:v>93</c:v>
                </c:pt>
                <c:pt idx="9826">
                  <c:v>93</c:v>
                </c:pt>
                <c:pt idx="9827">
                  <c:v>93</c:v>
                </c:pt>
                <c:pt idx="9828">
                  <c:v>92</c:v>
                </c:pt>
                <c:pt idx="9829">
                  <c:v>92</c:v>
                </c:pt>
                <c:pt idx="9830">
                  <c:v>92</c:v>
                </c:pt>
                <c:pt idx="9831">
                  <c:v>92</c:v>
                </c:pt>
                <c:pt idx="9832">
                  <c:v>92</c:v>
                </c:pt>
                <c:pt idx="9833">
                  <c:v>92</c:v>
                </c:pt>
                <c:pt idx="9834">
                  <c:v>91</c:v>
                </c:pt>
                <c:pt idx="9835">
                  <c:v>91</c:v>
                </c:pt>
                <c:pt idx="9836">
                  <c:v>91</c:v>
                </c:pt>
                <c:pt idx="9837">
                  <c:v>91</c:v>
                </c:pt>
                <c:pt idx="9838">
                  <c:v>91</c:v>
                </c:pt>
                <c:pt idx="9839">
                  <c:v>91</c:v>
                </c:pt>
                <c:pt idx="9840">
                  <c:v>90</c:v>
                </c:pt>
                <c:pt idx="9841">
                  <c:v>90</c:v>
                </c:pt>
                <c:pt idx="9842">
                  <c:v>90</c:v>
                </c:pt>
                <c:pt idx="9843">
                  <c:v>90</c:v>
                </c:pt>
                <c:pt idx="9844">
                  <c:v>90</c:v>
                </c:pt>
                <c:pt idx="9845">
                  <c:v>90</c:v>
                </c:pt>
                <c:pt idx="9846">
                  <c:v>90</c:v>
                </c:pt>
                <c:pt idx="9847">
                  <c:v>89</c:v>
                </c:pt>
                <c:pt idx="9848">
                  <c:v>90</c:v>
                </c:pt>
                <c:pt idx="9849">
                  <c:v>89</c:v>
                </c:pt>
                <c:pt idx="9850">
                  <c:v>89</c:v>
                </c:pt>
                <c:pt idx="9851">
                  <c:v>89</c:v>
                </c:pt>
                <c:pt idx="9852">
                  <c:v>89</c:v>
                </c:pt>
                <c:pt idx="9853">
                  <c:v>89</c:v>
                </c:pt>
                <c:pt idx="9854">
                  <c:v>89</c:v>
                </c:pt>
                <c:pt idx="9855">
                  <c:v>89</c:v>
                </c:pt>
                <c:pt idx="9856">
                  <c:v>89</c:v>
                </c:pt>
                <c:pt idx="9857">
                  <c:v>89</c:v>
                </c:pt>
                <c:pt idx="9858">
                  <c:v>89</c:v>
                </c:pt>
                <c:pt idx="9859">
                  <c:v>90</c:v>
                </c:pt>
                <c:pt idx="9860">
                  <c:v>89</c:v>
                </c:pt>
                <c:pt idx="9861">
                  <c:v>90</c:v>
                </c:pt>
                <c:pt idx="9862">
                  <c:v>90</c:v>
                </c:pt>
                <c:pt idx="9863">
                  <c:v>90</c:v>
                </c:pt>
                <c:pt idx="9864">
                  <c:v>90</c:v>
                </c:pt>
                <c:pt idx="9865">
                  <c:v>90</c:v>
                </c:pt>
                <c:pt idx="9866">
                  <c:v>90</c:v>
                </c:pt>
                <c:pt idx="9867">
                  <c:v>90</c:v>
                </c:pt>
                <c:pt idx="9868">
                  <c:v>91</c:v>
                </c:pt>
                <c:pt idx="9869">
                  <c:v>91</c:v>
                </c:pt>
                <c:pt idx="9870">
                  <c:v>91</c:v>
                </c:pt>
                <c:pt idx="9871">
                  <c:v>91</c:v>
                </c:pt>
                <c:pt idx="9872">
                  <c:v>91</c:v>
                </c:pt>
                <c:pt idx="9873">
                  <c:v>91</c:v>
                </c:pt>
                <c:pt idx="9874">
                  <c:v>91</c:v>
                </c:pt>
                <c:pt idx="9875">
                  <c:v>91</c:v>
                </c:pt>
                <c:pt idx="9876">
                  <c:v>92</c:v>
                </c:pt>
                <c:pt idx="9877">
                  <c:v>92</c:v>
                </c:pt>
                <c:pt idx="9878">
                  <c:v>92</c:v>
                </c:pt>
                <c:pt idx="9879">
                  <c:v>92</c:v>
                </c:pt>
                <c:pt idx="9880">
                  <c:v>92</c:v>
                </c:pt>
                <c:pt idx="9881">
                  <c:v>92</c:v>
                </c:pt>
                <c:pt idx="9882">
                  <c:v>92</c:v>
                </c:pt>
                <c:pt idx="9883">
                  <c:v>92</c:v>
                </c:pt>
                <c:pt idx="9884">
                  <c:v>92</c:v>
                </c:pt>
                <c:pt idx="9885">
                  <c:v>92</c:v>
                </c:pt>
                <c:pt idx="9886">
                  <c:v>92</c:v>
                </c:pt>
                <c:pt idx="9887">
                  <c:v>93</c:v>
                </c:pt>
                <c:pt idx="9888">
                  <c:v>93</c:v>
                </c:pt>
                <c:pt idx="9889">
                  <c:v>93</c:v>
                </c:pt>
                <c:pt idx="9890">
                  <c:v>93</c:v>
                </c:pt>
                <c:pt idx="9891">
                  <c:v>93</c:v>
                </c:pt>
                <c:pt idx="9892">
                  <c:v>93</c:v>
                </c:pt>
                <c:pt idx="9893">
                  <c:v>93</c:v>
                </c:pt>
                <c:pt idx="9894">
                  <c:v>93</c:v>
                </c:pt>
                <c:pt idx="9895">
                  <c:v>94</c:v>
                </c:pt>
                <c:pt idx="9896">
                  <c:v>94</c:v>
                </c:pt>
                <c:pt idx="9897">
                  <c:v>94</c:v>
                </c:pt>
                <c:pt idx="9898">
                  <c:v>94</c:v>
                </c:pt>
                <c:pt idx="9899">
                  <c:v>94</c:v>
                </c:pt>
                <c:pt idx="9900">
                  <c:v>94</c:v>
                </c:pt>
                <c:pt idx="9901">
                  <c:v>94</c:v>
                </c:pt>
                <c:pt idx="9902">
                  <c:v>94</c:v>
                </c:pt>
                <c:pt idx="9903">
                  <c:v>94</c:v>
                </c:pt>
                <c:pt idx="9904">
                  <c:v>94</c:v>
                </c:pt>
                <c:pt idx="9905">
                  <c:v>94</c:v>
                </c:pt>
                <c:pt idx="9906">
                  <c:v>94</c:v>
                </c:pt>
                <c:pt idx="9907">
                  <c:v>94</c:v>
                </c:pt>
                <c:pt idx="9908">
                  <c:v>94</c:v>
                </c:pt>
                <c:pt idx="9909">
                  <c:v>94</c:v>
                </c:pt>
                <c:pt idx="9910">
                  <c:v>94</c:v>
                </c:pt>
                <c:pt idx="9911">
                  <c:v>94</c:v>
                </c:pt>
                <c:pt idx="9912">
                  <c:v>94</c:v>
                </c:pt>
                <c:pt idx="9913">
                  <c:v>94</c:v>
                </c:pt>
                <c:pt idx="9914">
                  <c:v>94</c:v>
                </c:pt>
                <c:pt idx="9915">
                  <c:v>94</c:v>
                </c:pt>
                <c:pt idx="9916">
                  <c:v>94</c:v>
                </c:pt>
                <c:pt idx="9917">
                  <c:v>94</c:v>
                </c:pt>
                <c:pt idx="9918">
                  <c:v>94</c:v>
                </c:pt>
                <c:pt idx="9919">
                  <c:v>94</c:v>
                </c:pt>
                <c:pt idx="9920">
                  <c:v>94</c:v>
                </c:pt>
                <c:pt idx="9921">
                  <c:v>94</c:v>
                </c:pt>
                <c:pt idx="9922">
                  <c:v>94</c:v>
                </c:pt>
                <c:pt idx="9923">
                  <c:v>94</c:v>
                </c:pt>
                <c:pt idx="9924">
                  <c:v>94</c:v>
                </c:pt>
                <c:pt idx="9925">
                  <c:v>94</c:v>
                </c:pt>
                <c:pt idx="9926">
                  <c:v>94</c:v>
                </c:pt>
                <c:pt idx="9927">
                  <c:v>94</c:v>
                </c:pt>
                <c:pt idx="9928">
                  <c:v>94</c:v>
                </c:pt>
                <c:pt idx="9929">
                  <c:v>94</c:v>
                </c:pt>
                <c:pt idx="9930">
                  <c:v>94</c:v>
                </c:pt>
                <c:pt idx="9931">
                  <c:v>94</c:v>
                </c:pt>
                <c:pt idx="9932">
                  <c:v>94</c:v>
                </c:pt>
                <c:pt idx="9933">
                  <c:v>94</c:v>
                </c:pt>
                <c:pt idx="9934">
                  <c:v>94</c:v>
                </c:pt>
                <c:pt idx="9935">
                  <c:v>94</c:v>
                </c:pt>
                <c:pt idx="9936">
                  <c:v>94</c:v>
                </c:pt>
                <c:pt idx="9937">
                  <c:v>94</c:v>
                </c:pt>
                <c:pt idx="9938">
                  <c:v>94</c:v>
                </c:pt>
                <c:pt idx="9939">
                  <c:v>94</c:v>
                </c:pt>
                <c:pt idx="9940">
                  <c:v>94</c:v>
                </c:pt>
                <c:pt idx="9941">
                  <c:v>94</c:v>
                </c:pt>
                <c:pt idx="9942">
                  <c:v>93</c:v>
                </c:pt>
                <c:pt idx="9943">
                  <c:v>94</c:v>
                </c:pt>
                <c:pt idx="9944">
                  <c:v>94</c:v>
                </c:pt>
                <c:pt idx="9945">
                  <c:v>93</c:v>
                </c:pt>
                <c:pt idx="9946">
                  <c:v>94</c:v>
                </c:pt>
                <c:pt idx="9947">
                  <c:v>93</c:v>
                </c:pt>
                <c:pt idx="9948">
                  <c:v>94</c:v>
                </c:pt>
                <c:pt idx="9949">
                  <c:v>94</c:v>
                </c:pt>
                <c:pt idx="9950">
                  <c:v>93</c:v>
                </c:pt>
                <c:pt idx="9951">
                  <c:v>93</c:v>
                </c:pt>
                <c:pt idx="9952">
                  <c:v>94</c:v>
                </c:pt>
                <c:pt idx="9953">
                  <c:v>93</c:v>
                </c:pt>
                <c:pt idx="9954">
                  <c:v>93</c:v>
                </c:pt>
                <c:pt idx="9955">
                  <c:v>93</c:v>
                </c:pt>
                <c:pt idx="9956">
                  <c:v>93</c:v>
                </c:pt>
                <c:pt idx="9957">
                  <c:v>93</c:v>
                </c:pt>
                <c:pt idx="9958">
                  <c:v>93</c:v>
                </c:pt>
                <c:pt idx="9959">
                  <c:v>93</c:v>
                </c:pt>
                <c:pt idx="9960">
                  <c:v>93</c:v>
                </c:pt>
                <c:pt idx="9961">
                  <c:v>93</c:v>
                </c:pt>
                <c:pt idx="9962">
                  <c:v>93</c:v>
                </c:pt>
                <c:pt idx="9963">
                  <c:v>93</c:v>
                </c:pt>
                <c:pt idx="9964">
                  <c:v>93</c:v>
                </c:pt>
                <c:pt idx="9965">
                  <c:v>93</c:v>
                </c:pt>
                <c:pt idx="9966">
                  <c:v>93</c:v>
                </c:pt>
                <c:pt idx="9967">
                  <c:v>93</c:v>
                </c:pt>
                <c:pt idx="9968">
                  <c:v>93</c:v>
                </c:pt>
                <c:pt idx="9969">
                  <c:v>93</c:v>
                </c:pt>
                <c:pt idx="9970">
                  <c:v>93</c:v>
                </c:pt>
                <c:pt idx="9971">
                  <c:v>93</c:v>
                </c:pt>
                <c:pt idx="9972">
                  <c:v>93</c:v>
                </c:pt>
                <c:pt idx="9973">
                  <c:v>93</c:v>
                </c:pt>
                <c:pt idx="9974">
                  <c:v>93</c:v>
                </c:pt>
                <c:pt idx="9975">
                  <c:v>93</c:v>
                </c:pt>
                <c:pt idx="9976">
                  <c:v>93</c:v>
                </c:pt>
                <c:pt idx="9977">
                  <c:v>93</c:v>
                </c:pt>
                <c:pt idx="9978">
                  <c:v>94</c:v>
                </c:pt>
                <c:pt idx="9979">
                  <c:v>94</c:v>
                </c:pt>
                <c:pt idx="9980">
                  <c:v>94</c:v>
                </c:pt>
                <c:pt idx="9981">
                  <c:v>94</c:v>
                </c:pt>
                <c:pt idx="9982">
                  <c:v>94</c:v>
                </c:pt>
                <c:pt idx="9983">
                  <c:v>94</c:v>
                </c:pt>
                <c:pt idx="9984">
                  <c:v>94</c:v>
                </c:pt>
                <c:pt idx="9985">
                  <c:v>95</c:v>
                </c:pt>
                <c:pt idx="9986">
                  <c:v>95</c:v>
                </c:pt>
                <c:pt idx="9987">
                  <c:v>95</c:v>
                </c:pt>
                <c:pt idx="9988">
                  <c:v>95</c:v>
                </c:pt>
                <c:pt idx="9989">
                  <c:v>95</c:v>
                </c:pt>
                <c:pt idx="9990">
                  <c:v>96</c:v>
                </c:pt>
                <c:pt idx="9991">
                  <c:v>96</c:v>
                </c:pt>
                <c:pt idx="9992">
                  <c:v>96</c:v>
                </c:pt>
                <c:pt idx="9993">
                  <c:v>96</c:v>
                </c:pt>
                <c:pt idx="9994">
                  <c:v>96</c:v>
                </c:pt>
                <c:pt idx="9995">
                  <c:v>96</c:v>
                </c:pt>
                <c:pt idx="9996">
                  <c:v>97</c:v>
                </c:pt>
                <c:pt idx="9997">
                  <c:v>97</c:v>
                </c:pt>
                <c:pt idx="9998">
                  <c:v>97</c:v>
                </c:pt>
                <c:pt idx="9999">
                  <c:v>97</c:v>
                </c:pt>
                <c:pt idx="10000">
                  <c:v>97</c:v>
                </c:pt>
                <c:pt idx="10001">
                  <c:v>97</c:v>
                </c:pt>
                <c:pt idx="10002">
                  <c:v>97</c:v>
                </c:pt>
                <c:pt idx="10003">
                  <c:v>97</c:v>
                </c:pt>
                <c:pt idx="10004">
                  <c:v>97</c:v>
                </c:pt>
                <c:pt idx="10005">
                  <c:v>97</c:v>
                </c:pt>
                <c:pt idx="10006">
                  <c:v>98</c:v>
                </c:pt>
                <c:pt idx="10007">
                  <c:v>98</c:v>
                </c:pt>
                <c:pt idx="10008">
                  <c:v>98</c:v>
                </c:pt>
                <c:pt idx="10009">
                  <c:v>98</c:v>
                </c:pt>
                <c:pt idx="10010">
                  <c:v>98</c:v>
                </c:pt>
                <c:pt idx="10011">
                  <c:v>98</c:v>
                </c:pt>
                <c:pt idx="10012">
                  <c:v>98</c:v>
                </c:pt>
                <c:pt idx="10013">
                  <c:v>98</c:v>
                </c:pt>
                <c:pt idx="10014">
                  <c:v>98</c:v>
                </c:pt>
                <c:pt idx="10015">
                  <c:v>98</c:v>
                </c:pt>
                <c:pt idx="10016">
                  <c:v>98</c:v>
                </c:pt>
                <c:pt idx="10017">
                  <c:v>98</c:v>
                </c:pt>
                <c:pt idx="10018">
                  <c:v>98</c:v>
                </c:pt>
                <c:pt idx="10019">
                  <c:v>98</c:v>
                </c:pt>
                <c:pt idx="10020">
                  <c:v>98</c:v>
                </c:pt>
                <c:pt idx="10021">
                  <c:v>98</c:v>
                </c:pt>
                <c:pt idx="10022">
                  <c:v>98</c:v>
                </c:pt>
                <c:pt idx="10023">
                  <c:v>99</c:v>
                </c:pt>
                <c:pt idx="10024">
                  <c:v>99</c:v>
                </c:pt>
                <c:pt idx="10025">
                  <c:v>99</c:v>
                </c:pt>
                <c:pt idx="10026">
                  <c:v>99</c:v>
                </c:pt>
                <c:pt idx="10027">
                  <c:v>99</c:v>
                </c:pt>
                <c:pt idx="10028">
                  <c:v>99</c:v>
                </c:pt>
                <c:pt idx="10029">
                  <c:v>99</c:v>
                </c:pt>
                <c:pt idx="10030">
                  <c:v>100</c:v>
                </c:pt>
                <c:pt idx="10031">
                  <c:v>100</c:v>
                </c:pt>
                <c:pt idx="10032">
                  <c:v>100</c:v>
                </c:pt>
                <c:pt idx="10033">
                  <c:v>100</c:v>
                </c:pt>
                <c:pt idx="10034">
                  <c:v>100</c:v>
                </c:pt>
                <c:pt idx="10035">
                  <c:v>100</c:v>
                </c:pt>
                <c:pt idx="10036">
                  <c:v>100</c:v>
                </c:pt>
                <c:pt idx="10037">
                  <c:v>100</c:v>
                </c:pt>
                <c:pt idx="10038">
                  <c:v>101</c:v>
                </c:pt>
                <c:pt idx="10039">
                  <c:v>101</c:v>
                </c:pt>
                <c:pt idx="10040">
                  <c:v>101</c:v>
                </c:pt>
                <c:pt idx="10041">
                  <c:v>101</c:v>
                </c:pt>
                <c:pt idx="10042">
                  <c:v>101</c:v>
                </c:pt>
                <c:pt idx="10043">
                  <c:v>101</c:v>
                </c:pt>
                <c:pt idx="10044">
                  <c:v>101</c:v>
                </c:pt>
                <c:pt idx="10045">
                  <c:v>101</c:v>
                </c:pt>
                <c:pt idx="10046">
                  <c:v>101</c:v>
                </c:pt>
                <c:pt idx="10047">
                  <c:v>101</c:v>
                </c:pt>
                <c:pt idx="10048">
                  <c:v>101</c:v>
                </c:pt>
                <c:pt idx="10049">
                  <c:v>101</c:v>
                </c:pt>
                <c:pt idx="10050">
                  <c:v>101</c:v>
                </c:pt>
                <c:pt idx="10051">
                  <c:v>101</c:v>
                </c:pt>
                <c:pt idx="10052">
                  <c:v>101</c:v>
                </c:pt>
                <c:pt idx="10053">
                  <c:v>101</c:v>
                </c:pt>
                <c:pt idx="10054">
                  <c:v>101</c:v>
                </c:pt>
                <c:pt idx="10055">
                  <c:v>101</c:v>
                </c:pt>
                <c:pt idx="10056">
                  <c:v>101</c:v>
                </c:pt>
                <c:pt idx="10057">
                  <c:v>101</c:v>
                </c:pt>
                <c:pt idx="10058">
                  <c:v>101</c:v>
                </c:pt>
                <c:pt idx="10059">
                  <c:v>101</c:v>
                </c:pt>
                <c:pt idx="10060">
                  <c:v>101</c:v>
                </c:pt>
                <c:pt idx="10061">
                  <c:v>101</c:v>
                </c:pt>
                <c:pt idx="10062">
                  <c:v>101</c:v>
                </c:pt>
                <c:pt idx="10063">
                  <c:v>101</c:v>
                </c:pt>
                <c:pt idx="10064">
                  <c:v>101</c:v>
                </c:pt>
                <c:pt idx="10065">
                  <c:v>101</c:v>
                </c:pt>
                <c:pt idx="10066">
                  <c:v>101</c:v>
                </c:pt>
                <c:pt idx="10067">
                  <c:v>101</c:v>
                </c:pt>
                <c:pt idx="10068">
                  <c:v>101</c:v>
                </c:pt>
                <c:pt idx="10069">
                  <c:v>101</c:v>
                </c:pt>
                <c:pt idx="10070">
                  <c:v>102</c:v>
                </c:pt>
                <c:pt idx="10071">
                  <c:v>101</c:v>
                </c:pt>
                <c:pt idx="10072">
                  <c:v>101</c:v>
                </c:pt>
                <c:pt idx="10073">
                  <c:v>102</c:v>
                </c:pt>
                <c:pt idx="10074">
                  <c:v>102</c:v>
                </c:pt>
                <c:pt idx="10075">
                  <c:v>102</c:v>
                </c:pt>
                <c:pt idx="10076">
                  <c:v>102</c:v>
                </c:pt>
                <c:pt idx="10077">
                  <c:v>102</c:v>
                </c:pt>
                <c:pt idx="10078">
                  <c:v>102</c:v>
                </c:pt>
                <c:pt idx="10079">
                  <c:v>102</c:v>
                </c:pt>
                <c:pt idx="10080">
                  <c:v>101</c:v>
                </c:pt>
                <c:pt idx="10081">
                  <c:v>102</c:v>
                </c:pt>
                <c:pt idx="10082">
                  <c:v>102</c:v>
                </c:pt>
                <c:pt idx="10083">
                  <c:v>101</c:v>
                </c:pt>
                <c:pt idx="10084">
                  <c:v>101</c:v>
                </c:pt>
                <c:pt idx="10085">
                  <c:v>101</c:v>
                </c:pt>
                <c:pt idx="10086">
                  <c:v>101</c:v>
                </c:pt>
                <c:pt idx="10087">
                  <c:v>101</c:v>
                </c:pt>
                <c:pt idx="10088">
                  <c:v>101</c:v>
                </c:pt>
                <c:pt idx="10089">
                  <c:v>101</c:v>
                </c:pt>
                <c:pt idx="10090">
                  <c:v>101</c:v>
                </c:pt>
                <c:pt idx="10091">
                  <c:v>101</c:v>
                </c:pt>
                <c:pt idx="10092">
                  <c:v>101</c:v>
                </c:pt>
                <c:pt idx="10093">
                  <c:v>100</c:v>
                </c:pt>
                <c:pt idx="10094">
                  <c:v>100</c:v>
                </c:pt>
                <c:pt idx="10095">
                  <c:v>100</c:v>
                </c:pt>
                <c:pt idx="10096">
                  <c:v>100</c:v>
                </c:pt>
                <c:pt idx="10097">
                  <c:v>100</c:v>
                </c:pt>
                <c:pt idx="10098">
                  <c:v>100</c:v>
                </c:pt>
                <c:pt idx="10099">
                  <c:v>100</c:v>
                </c:pt>
                <c:pt idx="10100">
                  <c:v>99</c:v>
                </c:pt>
                <c:pt idx="10101">
                  <c:v>99</c:v>
                </c:pt>
                <c:pt idx="10102">
                  <c:v>99</c:v>
                </c:pt>
                <c:pt idx="10103">
                  <c:v>99</c:v>
                </c:pt>
                <c:pt idx="10104">
                  <c:v>99</c:v>
                </c:pt>
                <c:pt idx="10105">
                  <c:v>98</c:v>
                </c:pt>
                <c:pt idx="10106">
                  <c:v>98</c:v>
                </c:pt>
                <c:pt idx="10107">
                  <c:v>98</c:v>
                </c:pt>
                <c:pt idx="10108">
                  <c:v>98</c:v>
                </c:pt>
                <c:pt idx="10109">
                  <c:v>98</c:v>
                </c:pt>
                <c:pt idx="10110">
                  <c:v>97</c:v>
                </c:pt>
                <c:pt idx="10111">
                  <c:v>97</c:v>
                </c:pt>
                <c:pt idx="10112">
                  <c:v>97</c:v>
                </c:pt>
                <c:pt idx="10113">
                  <c:v>97</c:v>
                </c:pt>
                <c:pt idx="10114">
                  <c:v>97</c:v>
                </c:pt>
                <c:pt idx="10115">
                  <c:v>97</c:v>
                </c:pt>
                <c:pt idx="10116">
                  <c:v>96</c:v>
                </c:pt>
                <c:pt idx="10117">
                  <c:v>96</c:v>
                </c:pt>
                <c:pt idx="10118">
                  <c:v>96</c:v>
                </c:pt>
                <c:pt idx="10119">
                  <c:v>96</c:v>
                </c:pt>
                <c:pt idx="10120">
                  <c:v>95</c:v>
                </c:pt>
                <c:pt idx="10121">
                  <c:v>95</c:v>
                </c:pt>
                <c:pt idx="10122">
                  <c:v>95</c:v>
                </c:pt>
                <c:pt idx="10123">
                  <c:v>95</c:v>
                </c:pt>
                <c:pt idx="10124">
                  <c:v>94</c:v>
                </c:pt>
                <c:pt idx="10125">
                  <c:v>94</c:v>
                </c:pt>
                <c:pt idx="10126">
                  <c:v>94</c:v>
                </c:pt>
                <c:pt idx="10127">
                  <c:v>94</c:v>
                </c:pt>
                <c:pt idx="10128">
                  <c:v>93</c:v>
                </c:pt>
                <c:pt idx="10129">
                  <c:v>93</c:v>
                </c:pt>
                <c:pt idx="10130">
                  <c:v>93</c:v>
                </c:pt>
                <c:pt idx="10131">
                  <c:v>93</c:v>
                </c:pt>
                <c:pt idx="10132">
                  <c:v>93</c:v>
                </c:pt>
                <c:pt idx="10133">
                  <c:v>92</c:v>
                </c:pt>
                <c:pt idx="10134">
                  <c:v>92</c:v>
                </c:pt>
                <c:pt idx="10135">
                  <c:v>92</c:v>
                </c:pt>
                <c:pt idx="10136">
                  <c:v>91</c:v>
                </c:pt>
                <c:pt idx="10137">
                  <c:v>91</c:v>
                </c:pt>
                <c:pt idx="10138">
                  <c:v>91</c:v>
                </c:pt>
                <c:pt idx="10139">
                  <c:v>91</c:v>
                </c:pt>
                <c:pt idx="10140">
                  <c:v>91</c:v>
                </c:pt>
                <c:pt idx="10141">
                  <c:v>91</c:v>
                </c:pt>
                <c:pt idx="10142">
                  <c:v>90</c:v>
                </c:pt>
                <c:pt idx="10143">
                  <c:v>90</c:v>
                </c:pt>
                <c:pt idx="10144">
                  <c:v>90</c:v>
                </c:pt>
                <c:pt idx="10145">
                  <c:v>90</c:v>
                </c:pt>
                <c:pt idx="10146">
                  <c:v>90</c:v>
                </c:pt>
                <c:pt idx="10147">
                  <c:v>90</c:v>
                </c:pt>
                <c:pt idx="10148">
                  <c:v>90</c:v>
                </c:pt>
                <c:pt idx="10149">
                  <c:v>90</c:v>
                </c:pt>
                <c:pt idx="10150">
                  <c:v>89</c:v>
                </c:pt>
                <c:pt idx="10151">
                  <c:v>89</c:v>
                </c:pt>
                <c:pt idx="10152">
                  <c:v>89</c:v>
                </c:pt>
                <c:pt idx="10153">
                  <c:v>89</c:v>
                </c:pt>
                <c:pt idx="10154">
                  <c:v>89</c:v>
                </c:pt>
                <c:pt idx="10155">
                  <c:v>89</c:v>
                </c:pt>
                <c:pt idx="10156">
                  <c:v>89</c:v>
                </c:pt>
                <c:pt idx="10157">
                  <c:v>89</c:v>
                </c:pt>
                <c:pt idx="10158">
                  <c:v>88</c:v>
                </c:pt>
                <c:pt idx="10159">
                  <c:v>88</c:v>
                </c:pt>
                <c:pt idx="10160">
                  <c:v>88</c:v>
                </c:pt>
                <c:pt idx="10161">
                  <c:v>88</c:v>
                </c:pt>
                <c:pt idx="10162">
                  <c:v>87</c:v>
                </c:pt>
                <c:pt idx="10163">
                  <c:v>87</c:v>
                </c:pt>
                <c:pt idx="10164">
                  <c:v>87</c:v>
                </c:pt>
                <c:pt idx="10165">
                  <c:v>87</c:v>
                </c:pt>
                <c:pt idx="10166">
                  <c:v>86</c:v>
                </c:pt>
                <c:pt idx="10167">
                  <c:v>86</c:v>
                </c:pt>
                <c:pt idx="10168">
                  <c:v>86</c:v>
                </c:pt>
                <c:pt idx="10169">
                  <c:v>86</c:v>
                </c:pt>
                <c:pt idx="10170">
                  <c:v>85</c:v>
                </c:pt>
                <c:pt idx="10171">
                  <c:v>85</c:v>
                </c:pt>
                <c:pt idx="10172">
                  <c:v>85</c:v>
                </c:pt>
                <c:pt idx="10173">
                  <c:v>84</c:v>
                </c:pt>
                <c:pt idx="10174">
                  <c:v>84</c:v>
                </c:pt>
                <c:pt idx="10175">
                  <c:v>84</c:v>
                </c:pt>
                <c:pt idx="10176">
                  <c:v>84</c:v>
                </c:pt>
                <c:pt idx="10177">
                  <c:v>83</c:v>
                </c:pt>
                <c:pt idx="10178">
                  <c:v>83</c:v>
                </c:pt>
                <c:pt idx="10179">
                  <c:v>83</c:v>
                </c:pt>
                <c:pt idx="10180">
                  <c:v>83</c:v>
                </c:pt>
                <c:pt idx="10181">
                  <c:v>82</c:v>
                </c:pt>
                <c:pt idx="10182">
                  <c:v>82</c:v>
                </c:pt>
                <c:pt idx="10183">
                  <c:v>82</c:v>
                </c:pt>
                <c:pt idx="10184">
                  <c:v>81</c:v>
                </c:pt>
                <c:pt idx="10185">
                  <c:v>81</c:v>
                </c:pt>
                <c:pt idx="10186">
                  <c:v>81</c:v>
                </c:pt>
                <c:pt idx="10187">
                  <c:v>80</c:v>
                </c:pt>
                <c:pt idx="10188">
                  <c:v>79</c:v>
                </c:pt>
                <c:pt idx="10189">
                  <c:v>79</c:v>
                </c:pt>
                <c:pt idx="10190">
                  <c:v>79</c:v>
                </c:pt>
                <c:pt idx="10191">
                  <c:v>79</c:v>
                </c:pt>
                <c:pt idx="10192">
                  <c:v>78</c:v>
                </c:pt>
                <c:pt idx="10193">
                  <c:v>78</c:v>
                </c:pt>
                <c:pt idx="10194">
                  <c:v>78</c:v>
                </c:pt>
                <c:pt idx="10195">
                  <c:v>77</c:v>
                </c:pt>
                <c:pt idx="10196">
                  <c:v>77</c:v>
                </c:pt>
                <c:pt idx="10197">
                  <c:v>77</c:v>
                </c:pt>
                <c:pt idx="10198">
                  <c:v>76</c:v>
                </c:pt>
                <c:pt idx="10199">
                  <c:v>76</c:v>
                </c:pt>
                <c:pt idx="10200">
                  <c:v>76</c:v>
                </c:pt>
                <c:pt idx="10201">
                  <c:v>75</c:v>
                </c:pt>
                <c:pt idx="10202">
                  <c:v>75</c:v>
                </c:pt>
                <c:pt idx="10203">
                  <c:v>75</c:v>
                </c:pt>
                <c:pt idx="10204">
                  <c:v>75</c:v>
                </c:pt>
                <c:pt idx="10205">
                  <c:v>75</c:v>
                </c:pt>
                <c:pt idx="10206">
                  <c:v>74</c:v>
                </c:pt>
                <c:pt idx="10207">
                  <c:v>74</c:v>
                </c:pt>
                <c:pt idx="10208">
                  <c:v>74</c:v>
                </c:pt>
                <c:pt idx="10209">
                  <c:v>74</c:v>
                </c:pt>
                <c:pt idx="10210">
                  <c:v>73</c:v>
                </c:pt>
                <c:pt idx="10211">
                  <c:v>73</c:v>
                </c:pt>
                <c:pt idx="10212">
                  <c:v>73</c:v>
                </c:pt>
                <c:pt idx="10213">
                  <c:v>73</c:v>
                </c:pt>
                <c:pt idx="10214">
                  <c:v>72</c:v>
                </c:pt>
                <c:pt idx="10215">
                  <c:v>72</c:v>
                </c:pt>
                <c:pt idx="10216">
                  <c:v>72</c:v>
                </c:pt>
                <c:pt idx="10217">
                  <c:v>71</c:v>
                </c:pt>
                <c:pt idx="10218">
                  <c:v>71</c:v>
                </c:pt>
                <c:pt idx="10219">
                  <c:v>71</c:v>
                </c:pt>
                <c:pt idx="10220">
                  <c:v>71</c:v>
                </c:pt>
                <c:pt idx="10221">
                  <c:v>71</c:v>
                </c:pt>
                <c:pt idx="10222">
                  <c:v>71</c:v>
                </c:pt>
                <c:pt idx="10223">
                  <c:v>70</c:v>
                </c:pt>
                <c:pt idx="10224">
                  <c:v>70</c:v>
                </c:pt>
                <c:pt idx="10225">
                  <c:v>70</c:v>
                </c:pt>
                <c:pt idx="10226">
                  <c:v>70</c:v>
                </c:pt>
                <c:pt idx="10227">
                  <c:v>70</c:v>
                </c:pt>
                <c:pt idx="10228">
                  <c:v>70</c:v>
                </c:pt>
                <c:pt idx="10229">
                  <c:v>69</c:v>
                </c:pt>
                <c:pt idx="10230">
                  <c:v>69</c:v>
                </c:pt>
                <c:pt idx="10231">
                  <c:v>69</c:v>
                </c:pt>
                <c:pt idx="10232">
                  <c:v>69</c:v>
                </c:pt>
                <c:pt idx="10233">
                  <c:v>69</c:v>
                </c:pt>
                <c:pt idx="10234">
                  <c:v>69</c:v>
                </c:pt>
                <c:pt idx="10235">
                  <c:v>69</c:v>
                </c:pt>
                <c:pt idx="10236">
                  <c:v>69</c:v>
                </c:pt>
                <c:pt idx="10237">
                  <c:v>69</c:v>
                </c:pt>
                <c:pt idx="10238">
                  <c:v>68</c:v>
                </c:pt>
                <c:pt idx="10239">
                  <c:v>68</c:v>
                </c:pt>
                <c:pt idx="10240">
                  <c:v>68</c:v>
                </c:pt>
                <c:pt idx="10241">
                  <c:v>68</c:v>
                </c:pt>
                <c:pt idx="10242">
                  <c:v>68</c:v>
                </c:pt>
                <c:pt idx="10243">
                  <c:v>68</c:v>
                </c:pt>
                <c:pt idx="10244">
                  <c:v>68</c:v>
                </c:pt>
                <c:pt idx="10245">
                  <c:v>68</c:v>
                </c:pt>
                <c:pt idx="10246">
                  <c:v>68</c:v>
                </c:pt>
                <c:pt idx="10247">
                  <c:v>67</c:v>
                </c:pt>
                <c:pt idx="10248">
                  <c:v>67</c:v>
                </c:pt>
                <c:pt idx="10249">
                  <c:v>67</c:v>
                </c:pt>
                <c:pt idx="10250">
                  <c:v>67</c:v>
                </c:pt>
                <c:pt idx="10251">
                  <c:v>67</c:v>
                </c:pt>
                <c:pt idx="10252">
                  <c:v>67</c:v>
                </c:pt>
                <c:pt idx="10253">
                  <c:v>67</c:v>
                </c:pt>
                <c:pt idx="10254">
                  <c:v>66</c:v>
                </c:pt>
                <c:pt idx="10255">
                  <c:v>66</c:v>
                </c:pt>
                <c:pt idx="10256">
                  <c:v>66</c:v>
                </c:pt>
                <c:pt idx="10257">
                  <c:v>66</c:v>
                </c:pt>
                <c:pt idx="10258">
                  <c:v>66</c:v>
                </c:pt>
                <c:pt idx="10259">
                  <c:v>65</c:v>
                </c:pt>
                <c:pt idx="10260">
                  <c:v>65</c:v>
                </c:pt>
                <c:pt idx="10261">
                  <c:v>65</c:v>
                </c:pt>
                <c:pt idx="10262">
                  <c:v>64</c:v>
                </c:pt>
                <c:pt idx="10263">
                  <c:v>65</c:v>
                </c:pt>
                <c:pt idx="10264">
                  <c:v>64</c:v>
                </c:pt>
                <c:pt idx="10265">
                  <c:v>64</c:v>
                </c:pt>
                <c:pt idx="10266">
                  <c:v>64</c:v>
                </c:pt>
                <c:pt idx="10267">
                  <c:v>63</c:v>
                </c:pt>
                <c:pt idx="10268">
                  <c:v>63</c:v>
                </c:pt>
                <c:pt idx="10269">
                  <c:v>63</c:v>
                </c:pt>
                <c:pt idx="10270">
                  <c:v>63</c:v>
                </c:pt>
                <c:pt idx="10271">
                  <c:v>62</c:v>
                </c:pt>
                <c:pt idx="10272">
                  <c:v>62</c:v>
                </c:pt>
                <c:pt idx="10273">
                  <c:v>62</c:v>
                </c:pt>
                <c:pt idx="10274">
                  <c:v>61</c:v>
                </c:pt>
                <c:pt idx="10275">
                  <c:v>61</c:v>
                </c:pt>
                <c:pt idx="10276">
                  <c:v>61</c:v>
                </c:pt>
                <c:pt idx="10277">
                  <c:v>60</c:v>
                </c:pt>
                <c:pt idx="10278">
                  <c:v>60</c:v>
                </c:pt>
                <c:pt idx="10279">
                  <c:v>60</c:v>
                </c:pt>
                <c:pt idx="10280">
                  <c:v>59</c:v>
                </c:pt>
                <c:pt idx="10281">
                  <c:v>59</c:v>
                </c:pt>
                <c:pt idx="10282">
                  <c:v>59</c:v>
                </c:pt>
                <c:pt idx="10283">
                  <c:v>59</c:v>
                </c:pt>
                <c:pt idx="10284">
                  <c:v>58</c:v>
                </c:pt>
                <c:pt idx="10285">
                  <c:v>58</c:v>
                </c:pt>
                <c:pt idx="10286">
                  <c:v>57</c:v>
                </c:pt>
                <c:pt idx="10287">
                  <c:v>57</c:v>
                </c:pt>
                <c:pt idx="10288">
                  <c:v>57</c:v>
                </c:pt>
                <c:pt idx="10289">
                  <c:v>56</c:v>
                </c:pt>
                <c:pt idx="10290">
                  <c:v>56</c:v>
                </c:pt>
                <c:pt idx="10291">
                  <c:v>56</c:v>
                </c:pt>
                <c:pt idx="10292">
                  <c:v>55</c:v>
                </c:pt>
                <c:pt idx="10293">
                  <c:v>55</c:v>
                </c:pt>
                <c:pt idx="10294">
                  <c:v>55</c:v>
                </c:pt>
                <c:pt idx="10295">
                  <c:v>54</c:v>
                </c:pt>
                <c:pt idx="10296">
                  <c:v>54</c:v>
                </c:pt>
                <c:pt idx="10297">
                  <c:v>54</c:v>
                </c:pt>
                <c:pt idx="10298">
                  <c:v>53</c:v>
                </c:pt>
                <c:pt idx="10299">
                  <c:v>53</c:v>
                </c:pt>
                <c:pt idx="10300">
                  <c:v>53</c:v>
                </c:pt>
                <c:pt idx="10301">
                  <c:v>52</c:v>
                </c:pt>
                <c:pt idx="10302">
                  <c:v>52</c:v>
                </c:pt>
                <c:pt idx="10303">
                  <c:v>52</c:v>
                </c:pt>
                <c:pt idx="10304">
                  <c:v>52</c:v>
                </c:pt>
                <c:pt idx="10305">
                  <c:v>51</c:v>
                </c:pt>
                <c:pt idx="10306">
                  <c:v>51</c:v>
                </c:pt>
                <c:pt idx="10307">
                  <c:v>51</c:v>
                </c:pt>
                <c:pt idx="10308">
                  <c:v>50</c:v>
                </c:pt>
                <c:pt idx="10309">
                  <c:v>50</c:v>
                </c:pt>
                <c:pt idx="10310">
                  <c:v>50</c:v>
                </c:pt>
                <c:pt idx="10311">
                  <c:v>49</c:v>
                </c:pt>
                <c:pt idx="10312">
                  <c:v>49</c:v>
                </c:pt>
                <c:pt idx="10313">
                  <c:v>49</c:v>
                </c:pt>
                <c:pt idx="10314">
                  <c:v>48</c:v>
                </c:pt>
                <c:pt idx="10315">
                  <c:v>48</c:v>
                </c:pt>
                <c:pt idx="10316">
                  <c:v>48</c:v>
                </c:pt>
                <c:pt idx="10317">
                  <c:v>47</c:v>
                </c:pt>
                <c:pt idx="10318">
                  <c:v>47</c:v>
                </c:pt>
                <c:pt idx="10319">
                  <c:v>47</c:v>
                </c:pt>
                <c:pt idx="10320">
                  <c:v>47</c:v>
                </c:pt>
                <c:pt idx="10321">
                  <c:v>46</c:v>
                </c:pt>
                <c:pt idx="10322">
                  <c:v>46</c:v>
                </c:pt>
                <c:pt idx="10323">
                  <c:v>46</c:v>
                </c:pt>
                <c:pt idx="10324">
                  <c:v>45</c:v>
                </c:pt>
                <c:pt idx="10325">
                  <c:v>45</c:v>
                </c:pt>
                <c:pt idx="10326">
                  <c:v>45</c:v>
                </c:pt>
                <c:pt idx="10327">
                  <c:v>44</c:v>
                </c:pt>
                <c:pt idx="10328">
                  <c:v>44</c:v>
                </c:pt>
                <c:pt idx="10329">
                  <c:v>44</c:v>
                </c:pt>
                <c:pt idx="10330">
                  <c:v>44</c:v>
                </c:pt>
                <c:pt idx="10331">
                  <c:v>43</c:v>
                </c:pt>
                <c:pt idx="10332">
                  <c:v>43</c:v>
                </c:pt>
                <c:pt idx="10333">
                  <c:v>43</c:v>
                </c:pt>
                <c:pt idx="10334">
                  <c:v>42</c:v>
                </c:pt>
                <c:pt idx="10335">
                  <c:v>42</c:v>
                </c:pt>
                <c:pt idx="10336">
                  <c:v>42</c:v>
                </c:pt>
                <c:pt idx="10337">
                  <c:v>42</c:v>
                </c:pt>
                <c:pt idx="10338">
                  <c:v>41</c:v>
                </c:pt>
                <c:pt idx="10339">
                  <c:v>41</c:v>
                </c:pt>
                <c:pt idx="10340">
                  <c:v>41</c:v>
                </c:pt>
                <c:pt idx="10341">
                  <c:v>41</c:v>
                </c:pt>
                <c:pt idx="10342">
                  <c:v>40</c:v>
                </c:pt>
                <c:pt idx="10343">
                  <c:v>40</c:v>
                </c:pt>
                <c:pt idx="10344">
                  <c:v>40</c:v>
                </c:pt>
                <c:pt idx="10345">
                  <c:v>39</c:v>
                </c:pt>
                <c:pt idx="10346">
                  <c:v>39</c:v>
                </c:pt>
                <c:pt idx="10347">
                  <c:v>39</c:v>
                </c:pt>
                <c:pt idx="10348">
                  <c:v>39</c:v>
                </c:pt>
                <c:pt idx="10349">
                  <c:v>39</c:v>
                </c:pt>
                <c:pt idx="10350">
                  <c:v>38</c:v>
                </c:pt>
                <c:pt idx="10351">
                  <c:v>38</c:v>
                </c:pt>
                <c:pt idx="10352">
                  <c:v>38</c:v>
                </c:pt>
                <c:pt idx="10353">
                  <c:v>38</c:v>
                </c:pt>
                <c:pt idx="10354">
                  <c:v>38</c:v>
                </c:pt>
                <c:pt idx="10355">
                  <c:v>37</c:v>
                </c:pt>
                <c:pt idx="10356">
                  <c:v>37</c:v>
                </c:pt>
                <c:pt idx="10357">
                  <c:v>37</c:v>
                </c:pt>
                <c:pt idx="10358">
                  <c:v>37</c:v>
                </c:pt>
                <c:pt idx="10359">
                  <c:v>37</c:v>
                </c:pt>
                <c:pt idx="10360">
                  <c:v>37</c:v>
                </c:pt>
                <c:pt idx="10361">
                  <c:v>37</c:v>
                </c:pt>
                <c:pt idx="10362">
                  <c:v>37</c:v>
                </c:pt>
                <c:pt idx="10363">
                  <c:v>37</c:v>
                </c:pt>
                <c:pt idx="10364">
                  <c:v>37</c:v>
                </c:pt>
                <c:pt idx="10365">
                  <c:v>37</c:v>
                </c:pt>
                <c:pt idx="10366">
                  <c:v>37</c:v>
                </c:pt>
                <c:pt idx="10367">
                  <c:v>37</c:v>
                </c:pt>
                <c:pt idx="10368">
                  <c:v>38</c:v>
                </c:pt>
                <c:pt idx="10369">
                  <c:v>37</c:v>
                </c:pt>
                <c:pt idx="10370">
                  <c:v>38</c:v>
                </c:pt>
                <c:pt idx="10371">
                  <c:v>38</c:v>
                </c:pt>
                <c:pt idx="10372">
                  <c:v>38</c:v>
                </c:pt>
                <c:pt idx="10373">
                  <c:v>38</c:v>
                </c:pt>
                <c:pt idx="10374">
                  <c:v>38</c:v>
                </c:pt>
                <c:pt idx="10375">
                  <c:v>38</c:v>
                </c:pt>
                <c:pt idx="10376">
                  <c:v>38</c:v>
                </c:pt>
                <c:pt idx="10377">
                  <c:v>38</c:v>
                </c:pt>
                <c:pt idx="10378">
                  <c:v>38</c:v>
                </c:pt>
                <c:pt idx="10379">
                  <c:v>38</c:v>
                </c:pt>
                <c:pt idx="10380">
                  <c:v>38</c:v>
                </c:pt>
                <c:pt idx="10381">
                  <c:v>39</c:v>
                </c:pt>
                <c:pt idx="10382">
                  <c:v>39</c:v>
                </c:pt>
                <c:pt idx="10383">
                  <c:v>39</c:v>
                </c:pt>
                <c:pt idx="10384">
                  <c:v>39</c:v>
                </c:pt>
                <c:pt idx="10385">
                  <c:v>40</c:v>
                </c:pt>
                <c:pt idx="10386">
                  <c:v>40</c:v>
                </c:pt>
                <c:pt idx="10387">
                  <c:v>41</c:v>
                </c:pt>
                <c:pt idx="10388">
                  <c:v>41</c:v>
                </c:pt>
                <c:pt idx="10389">
                  <c:v>42</c:v>
                </c:pt>
                <c:pt idx="10390">
                  <c:v>42</c:v>
                </c:pt>
                <c:pt idx="10391">
                  <c:v>43</c:v>
                </c:pt>
                <c:pt idx="10392">
                  <c:v>43</c:v>
                </c:pt>
                <c:pt idx="10393">
                  <c:v>44</c:v>
                </c:pt>
                <c:pt idx="10394">
                  <c:v>44</c:v>
                </c:pt>
                <c:pt idx="10395">
                  <c:v>45</c:v>
                </c:pt>
                <c:pt idx="10396">
                  <c:v>45</c:v>
                </c:pt>
                <c:pt idx="10397">
                  <c:v>46</c:v>
                </c:pt>
                <c:pt idx="10398">
                  <c:v>47</c:v>
                </c:pt>
                <c:pt idx="10399">
                  <c:v>47</c:v>
                </c:pt>
                <c:pt idx="10400">
                  <c:v>48</c:v>
                </c:pt>
                <c:pt idx="10401">
                  <c:v>49</c:v>
                </c:pt>
                <c:pt idx="10402">
                  <c:v>49</c:v>
                </c:pt>
                <c:pt idx="10403">
                  <c:v>50</c:v>
                </c:pt>
                <c:pt idx="10404">
                  <c:v>51</c:v>
                </c:pt>
                <c:pt idx="10405">
                  <c:v>51</c:v>
                </c:pt>
                <c:pt idx="10406">
                  <c:v>52</c:v>
                </c:pt>
                <c:pt idx="10407">
                  <c:v>53</c:v>
                </c:pt>
                <c:pt idx="10408">
                  <c:v>53</c:v>
                </c:pt>
                <c:pt idx="10409">
                  <c:v>54</c:v>
                </c:pt>
                <c:pt idx="10410">
                  <c:v>54</c:v>
                </c:pt>
                <c:pt idx="10411">
                  <c:v>55</c:v>
                </c:pt>
                <c:pt idx="10412">
                  <c:v>56</c:v>
                </c:pt>
                <c:pt idx="10413">
                  <c:v>56</c:v>
                </c:pt>
                <c:pt idx="10414">
                  <c:v>57</c:v>
                </c:pt>
                <c:pt idx="10415">
                  <c:v>57</c:v>
                </c:pt>
                <c:pt idx="10416">
                  <c:v>58</c:v>
                </c:pt>
                <c:pt idx="10417">
                  <c:v>59</c:v>
                </c:pt>
                <c:pt idx="10418">
                  <c:v>59</c:v>
                </c:pt>
                <c:pt idx="10419">
                  <c:v>60</c:v>
                </c:pt>
                <c:pt idx="10420">
                  <c:v>61</c:v>
                </c:pt>
                <c:pt idx="10421">
                  <c:v>61</c:v>
                </c:pt>
                <c:pt idx="10422">
                  <c:v>62</c:v>
                </c:pt>
                <c:pt idx="10423">
                  <c:v>62</c:v>
                </c:pt>
                <c:pt idx="10424">
                  <c:v>63</c:v>
                </c:pt>
                <c:pt idx="10425">
                  <c:v>64</c:v>
                </c:pt>
                <c:pt idx="10426">
                  <c:v>64</c:v>
                </c:pt>
                <c:pt idx="10427">
                  <c:v>65</c:v>
                </c:pt>
                <c:pt idx="10428">
                  <c:v>65</c:v>
                </c:pt>
                <c:pt idx="10429">
                  <c:v>66</c:v>
                </c:pt>
                <c:pt idx="10430">
                  <c:v>67</c:v>
                </c:pt>
                <c:pt idx="10431">
                  <c:v>67</c:v>
                </c:pt>
                <c:pt idx="10432">
                  <c:v>68</c:v>
                </c:pt>
                <c:pt idx="10433">
                  <c:v>69</c:v>
                </c:pt>
                <c:pt idx="10434">
                  <c:v>69</c:v>
                </c:pt>
                <c:pt idx="10435">
                  <c:v>70</c:v>
                </c:pt>
                <c:pt idx="10436">
                  <c:v>70</c:v>
                </c:pt>
                <c:pt idx="10437">
                  <c:v>71</c:v>
                </c:pt>
                <c:pt idx="10438">
                  <c:v>72</c:v>
                </c:pt>
                <c:pt idx="10439">
                  <c:v>72</c:v>
                </c:pt>
                <c:pt idx="10440">
                  <c:v>73</c:v>
                </c:pt>
                <c:pt idx="10441">
                  <c:v>73</c:v>
                </c:pt>
                <c:pt idx="10442">
                  <c:v>74</c:v>
                </c:pt>
                <c:pt idx="10443">
                  <c:v>75</c:v>
                </c:pt>
                <c:pt idx="10444">
                  <c:v>75</c:v>
                </c:pt>
                <c:pt idx="10445">
                  <c:v>75</c:v>
                </c:pt>
                <c:pt idx="10446">
                  <c:v>76</c:v>
                </c:pt>
                <c:pt idx="10447">
                  <c:v>76</c:v>
                </c:pt>
                <c:pt idx="10448">
                  <c:v>77</c:v>
                </c:pt>
                <c:pt idx="10449">
                  <c:v>77</c:v>
                </c:pt>
                <c:pt idx="10450">
                  <c:v>77</c:v>
                </c:pt>
                <c:pt idx="10451">
                  <c:v>77</c:v>
                </c:pt>
                <c:pt idx="10452">
                  <c:v>77</c:v>
                </c:pt>
                <c:pt idx="10453">
                  <c:v>77</c:v>
                </c:pt>
                <c:pt idx="10454">
                  <c:v>77</c:v>
                </c:pt>
                <c:pt idx="10455">
                  <c:v>77</c:v>
                </c:pt>
                <c:pt idx="10456">
                  <c:v>78</c:v>
                </c:pt>
                <c:pt idx="10457">
                  <c:v>78</c:v>
                </c:pt>
                <c:pt idx="10458">
                  <c:v>78</c:v>
                </c:pt>
                <c:pt idx="10459">
                  <c:v>78</c:v>
                </c:pt>
                <c:pt idx="10460">
                  <c:v>78</c:v>
                </c:pt>
                <c:pt idx="10461">
                  <c:v>78</c:v>
                </c:pt>
                <c:pt idx="10462">
                  <c:v>78</c:v>
                </c:pt>
                <c:pt idx="10463">
                  <c:v>78</c:v>
                </c:pt>
                <c:pt idx="10464">
                  <c:v>78</c:v>
                </c:pt>
                <c:pt idx="10465">
                  <c:v>78</c:v>
                </c:pt>
                <c:pt idx="10466">
                  <c:v>78</c:v>
                </c:pt>
                <c:pt idx="10467">
                  <c:v>78</c:v>
                </c:pt>
                <c:pt idx="10468">
                  <c:v>77</c:v>
                </c:pt>
                <c:pt idx="10469">
                  <c:v>77</c:v>
                </c:pt>
                <c:pt idx="10470">
                  <c:v>77</c:v>
                </c:pt>
                <c:pt idx="10471">
                  <c:v>77</c:v>
                </c:pt>
                <c:pt idx="10472">
                  <c:v>77</c:v>
                </c:pt>
                <c:pt idx="10473">
                  <c:v>77</c:v>
                </c:pt>
                <c:pt idx="10474">
                  <c:v>77</c:v>
                </c:pt>
                <c:pt idx="10475">
                  <c:v>77</c:v>
                </c:pt>
                <c:pt idx="10476">
                  <c:v>77</c:v>
                </c:pt>
                <c:pt idx="10477">
                  <c:v>76</c:v>
                </c:pt>
                <c:pt idx="10478">
                  <c:v>76</c:v>
                </c:pt>
                <c:pt idx="10479">
                  <c:v>76</c:v>
                </c:pt>
                <c:pt idx="10480">
                  <c:v>76</c:v>
                </c:pt>
                <c:pt idx="10481">
                  <c:v>76</c:v>
                </c:pt>
                <c:pt idx="10482">
                  <c:v>75</c:v>
                </c:pt>
                <c:pt idx="10483">
                  <c:v>75</c:v>
                </c:pt>
                <c:pt idx="10484">
                  <c:v>75</c:v>
                </c:pt>
                <c:pt idx="10485">
                  <c:v>75</c:v>
                </c:pt>
                <c:pt idx="10486">
                  <c:v>75</c:v>
                </c:pt>
                <c:pt idx="10487">
                  <c:v>74</c:v>
                </c:pt>
                <c:pt idx="10488">
                  <c:v>74</c:v>
                </c:pt>
                <c:pt idx="10489">
                  <c:v>74</c:v>
                </c:pt>
                <c:pt idx="10490">
                  <c:v>74</c:v>
                </c:pt>
                <c:pt idx="10491">
                  <c:v>73</c:v>
                </c:pt>
                <c:pt idx="10492">
                  <c:v>73</c:v>
                </c:pt>
                <c:pt idx="10493">
                  <c:v>73</c:v>
                </c:pt>
                <c:pt idx="10494">
                  <c:v>73</c:v>
                </c:pt>
                <c:pt idx="10495">
                  <c:v>73</c:v>
                </c:pt>
                <c:pt idx="10496">
                  <c:v>72</c:v>
                </c:pt>
                <c:pt idx="10497">
                  <c:v>72</c:v>
                </c:pt>
                <c:pt idx="10498">
                  <c:v>72</c:v>
                </c:pt>
                <c:pt idx="10499">
                  <c:v>72</c:v>
                </c:pt>
                <c:pt idx="10500">
                  <c:v>72</c:v>
                </c:pt>
                <c:pt idx="10501">
                  <c:v>72</c:v>
                </c:pt>
                <c:pt idx="10502">
                  <c:v>72</c:v>
                </c:pt>
                <c:pt idx="10503">
                  <c:v>72</c:v>
                </c:pt>
                <c:pt idx="10504">
                  <c:v>72</c:v>
                </c:pt>
                <c:pt idx="10505">
                  <c:v>72</c:v>
                </c:pt>
                <c:pt idx="10506">
                  <c:v>72</c:v>
                </c:pt>
                <c:pt idx="10507">
                  <c:v>71</c:v>
                </c:pt>
                <c:pt idx="10508">
                  <c:v>71</c:v>
                </c:pt>
                <c:pt idx="10509">
                  <c:v>71</c:v>
                </c:pt>
                <c:pt idx="10510">
                  <c:v>72</c:v>
                </c:pt>
                <c:pt idx="10511">
                  <c:v>72</c:v>
                </c:pt>
                <c:pt idx="10512">
                  <c:v>72</c:v>
                </c:pt>
                <c:pt idx="10513">
                  <c:v>72</c:v>
                </c:pt>
                <c:pt idx="10514">
                  <c:v>72</c:v>
                </c:pt>
                <c:pt idx="10515">
                  <c:v>72</c:v>
                </c:pt>
                <c:pt idx="10516">
                  <c:v>71</c:v>
                </c:pt>
                <c:pt idx="10517">
                  <c:v>71</c:v>
                </c:pt>
                <c:pt idx="10518">
                  <c:v>71</c:v>
                </c:pt>
                <c:pt idx="10519">
                  <c:v>71</c:v>
                </c:pt>
                <c:pt idx="10520">
                  <c:v>72</c:v>
                </c:pt>
                <c:pt idx="10521">
                  <c:v>72</c:v>
                </c:pt>
                <c:pt idx="10522">
                  <c:v>71</c:v>
                </c:pt>
                <c:pt idx="10523">
                  <c:v>71</c:v>
                </c:pt>
                <c:pt idx="10524">
                  <c:v>71</c:v>
                </c:pt>
                <c:pt idx="10525">
                  <c:v>71</c:v>
                </c:pt>
                <c:pt idx="10526">
                  <c:v>71</c:v>
                </c:pt>
                <c:pt idx="10527">
                  <c:v>71</c:v>
                </c:pt>
                <c:pt idx="10528">
                  <c:v>71</c:v>
                </c:pt>
                <c:pt idx="10529">
                  <c:v>71</c:v>
                </c:pt>
                <c:pt idx="10530">
                  <c:v>71</c:v>
                </c:pt>
                <c:pt idx="10531">
                  <c:v>71</c:v>
                </c:pt>
                <c:pt idx="10532">
                  <c:v>72</c:v>
                </c:pt>
                <c:pt idx="10533">
                  <c:v>72</c:v>
                </c:pt>
                <c:pt idx="10534">
                  <c:v>72</c:v>
                </c:pt>
                <c:pt idx="10535">
                  <c:v>71</c:v>
                </c:pt>
                <c:pt idx="10536">
                  <c:v>72</c:v>
                </c:pt>
                <c:pt idx="10537">
                  <c:v>72</c:v>
                </c:pt>
                <c:pt idx="10538">
                  <c:v>72</c:v>
                </c:pt>
                <c:pt idx="10539">
                  <c:v>72</c:v>
                </c:pt>
                <c:pt idx="10540">
                  <c:v>72</c:v>
                </c:pt>
                <c:pt idx="10541">
                  <c:v>72</c:v>
                </c:pt>
                <c:pt idx="10542">
                  <c:v>72</c:v>
                </c:pt>
                <c:pt idx="10543">
                  <c:v>72</c:v>
                </c:pt>
                <c:pt idx="10544">
                  <c:v>73</c:v>
                </c:pt>
                <c:pt idx="10545">
                  <c:v>73</c:v>
                </c:pt>
                <c:pt idx="10546">
                  <c:v>73</c:v>
                </c:pt>
                <c:pt idx="10547">
                  <c:v>73</c:v>
                </c:pt>
                <c:pt idx="10548">
                  <c:v>73</c:v>
                </c:pt>
                <c:pt idx="10549">
                  <c:v>73</c:v>
                </c:pt>
                <c:pt idx="10550">
                  <c:v>74</c:v>
                </c:pt>
                <c:pt idx="10551">
                  <c:v>74</c:v>
                </c:pt>
                <c:pt idx="10552">
                  <c:v>74</c:v>
                </c:pt>
                <c:pt idx="10553">
                  <c:v>74</c:v>
                </c:pt>
                <c:pt idx="10554">
                  <c:v>75</c:v>
                </c:pt>
                <c:pt idx="10555">
                  <c:v>75</c:v>
                </c:pt>
                <c:pt idx="10556">
                  <c:v>75</c:v>
                </c:pt>
                <c:pt idx="10557">
                  <c:v>75</c:v>
                </c:pt>
                <c:pt idx="10558">
                  <c:v>75</c:v>
                </c:pt>
                <c:pt idx="10559">
                  <c:v>75</c:v>
                </c:pt>
                <c:pt idx="10560">
                  <c:v>76</c:v>
                </c:pt>
                <c:pt idx="10561">
                  <c:v>76</c:v>
                </c:pt>
                <c:pt idx="10562">
                  <c:v>76</c:v>
                </c:pt>
                <c:pt idx="10563">
                  <c:v>76</c:v>
                </c:pt>
                <c:pt idx="10564">
                  <c:v>76</c:v>
                </c:pt>
                <c:pt idx="10565">
                  <c:v>76</c:v>
                </c:pt>
                <c:pt idx="10566">
                  <c:v>76</c:v>
                </c:pt>
                <c:pt idx="10567">
                  <c:v>76</c:v>
                </c:pt>
                <c:pt idx="10568">
                  <c:v>76</c:v>
                </c:pt>
                <c:pt idx="10569">
                  <c:v>77</c:v>
                </c:pt>
                <c:pt idx="10570">
                  <c:v>77</c:v>
                </c:pt>
                <c:pt idx="10571">
                  <c:v>77</c:v>
                </c:pt>
                <c:pt idx="10572">
                  <c:v>77</c:v>
                </c:pt>
                <c:pt idx="10573">
                  <c:v>77</c:v>
                </c:pt>
                <c:pt idx="10574">
                  <c:v>77</c:v>
                </c:pt>
                <c:pt idx="10575">
                  <c:v>77</c:v>
                </c:pt>
                <c:pt idx="10576">
                  <c:v>77</c:v>
                </c:pt>
                <c:pt idx="10577">
                  <c:v>78</c:v>
                </c:pt>
                <c:pt idx="10578">
                  <c:v>78</c:v>
                </c:pt>
                <c:pt idx="10579">
                  <c:v>78</c:v>
                </c:pt>
                <c:pt idx="10580">
                  <c:v>78</c:v>
                </c:pt>
                <c:pt idx="10581">
                  <c:v>78</c:v>
                </c:pt>
                <c:pt idx="10582">
                  <c:v>78</c:v>
                </c:pt>
                <c:pt idx="10583">
                  <c:v>78</c:v>
                </c:pt>
                <c:pt idx="10584">
                  <c:v>78</c:v>
                </c:pt>
                <c:pt idx="10585">
                  <c:v>78</c:v>
                </c:pt>
                <c:pt idx="10586">
                  <c:v>78</c:v>
                </c:pt>
                <c:pt idx="10587">
                  <c:v>78</c:v>
                </c:pt>
                <c:pt idx="10588">
                  <c:v>78</c:v>
                </c:pt>
                <c:pt idx="10589">
                  <c:v>79</c:v>
                </c:pt>
                <c:pt idx="10590">
                  <c:v>79</c:v>
                </c:pt>
                <c:pt idx="10591">
                  <c:v>79</c:v>
                </c:pt>
                <c:pt idx="10592">
                  <c:v>79</c:v>
                </c:pt>
                <c:pt idx="10593">
                  <c:v>79</c:v>
                </c:pt>
                <c:pt idx="10594">
                  <c:v>79</c:v>
                </c:pt>
                <c:pt idx="10595">
                  <c:v>79</c:v>
                </c:pt>
                <c:pt idx="10596">
                  <c:v>79</c:v>
                </c:pt>
                <c:pt idx="10597">
                  <c:v>79</c:v>
                </c:pt>
                <c:pt idx="10598">
                  <c:v>79</c:v>
                </c:pt>
                <c:pt idx="10599">
                  <c:v>79</c:v>
                </c:pt>
                <c:pt idx="10600">
                  <c:v>80</c:v>
                </c:pt>
                <c:pt idx="10601">
                  <c:v>80</c:v>
                </c:pt>
                <c:pt idx="10602">
                  <c:v>80</c:v>
                </c:pt>
                <c:pt idx="10603">
                  <c:v>80</c:v>
                </c:pt>
                <c:pt idx="10604">
                  <c:v>80</c:v>
                </c:pt>
                <c:pt idx="10605">
                  <c:v>80</c:v>
                </c:pt>
                <c:pt idx="10606">
                  <c:v>80</c:v>
                </c:pt>
                <c:pt idx="10607">
                  <c:v>80</c:v>
                </c:pt>
                <c:pt idx="10608">
                  <c:v>81</c:v>
                </c:pt>
                <c:pt idx="10609">
                  <c:v>81</c:v>
                </c:pt>
                <c:pt idx="10610">
                  <c:v>81</c:v>
                </c:pt>
                <c:pt idx="10611">
                  <c:v>81</c:v>
                </c:pt>
                <c:pt idx="10612">
                  <c:v>81</c:v>
                </c:pt>
                <c:pt idx="10613">
                  <c:v>81</c:v>
                </c:pt>
                <c:pt idx="10614">
                  <c:v>81</c:v>
                </c:pt>
                <c:pt idx="10615">
                  <c:v>81</c:v>
                </c:pt>
                <c:pt idx="10616">
                  <c:v>81</c:v>
                </c:pt>
                <c:pt idx="10617">
                  <c:v>81</c:v>
                </c:pt>
                <c:pt idx="10618">
                  <c:v>81</c:v>
                </c:pt>
                <c:pt idx="10619">
                  <c:v>81</c:v>
                </c:pt>
                <c:pt idx="10620">
                  <c:v>82</c:v>
                </c:pt>
                <c:pt idx="10621">
                  <c:v>82</c:v>
                </c:pt>
                <c:pt idx="10622">
                  <c:v>82</c:v>
                </c:pt>
                <c:pt idx="10623">
                  <c:v>82</c:v>
                </c:pt>
                <c:pt idx="10624">
                  <c:v>82</c:v>
                </c:pt>
                <c:pt idx="10625">
                  <c:v>81</c:v>
                </c:pt>
                <c:pt idx="10626">
                  <c:v>81</c:v>
                </c:pt>
                <c:pt idx="10627">
                  <c:v>81</c:v>
                </c:pt>
                <c:pt idx="10628">
                  <c:v>81</c:v>
                </c:pt>
                <c:pt idx="10629">
                  <c:v>81</c:v>
                </c:pt>
                <c:pt idx="10630">
                  <c:v>81</c:v>
                </c:pt>
                <c:pt idx="10631">
                  <c:v>81</c:v>
                </c:pt>
                <c:pt idx="10632">
                  <c:v>81</c:v>
                </c:pt>
                <c:pt idx="10633">
                  <c:v>81</c:v>
                </c:pt>
                <c:pt idx="10634">
                  <c:v>81</c:v>
                </c:pt>
                <c:pt idx="10635">
                  <c:v>81</c:v>
                </c:pt>
                <c:pt idx="10636">
                  <c:v>81</c:v>
                </c:pt>
                <c:pt idx="10637">
                  <c:v>81</c:v>
                </c:pt>
                <c:pt idx="10638">
                  <c:v>80</c:v>
                </c:pt>
                <c:pt idx="10639">
                  <c:v>80</c:v>
                </c:pt>
                <c:pt idx="10640">
                  <c:v>80</c:v>
                </c:pt>
                <c:pt idx="10641">
                  <c:v>80</c:v>
                </c:pt>
                <c:pt idx="10642">
                  <c:v>80</c:v>
                </c:pt>
                <c:pt idx="10643">
                  <c:v>80</c:v>
                </c:pt>
                <c:pt idx="10644">
                  <c:v>79</c:v>
                </c:pt>
                <c:pt idx="10645">
                  <c:v>79</c:v>
                </c:pt>
                <c:pt idx="10646">
                  <c:v>79</c:v>
                </c:pt>
                <c:pt idx="10647">
                  <c:v>79</c:v>
                </c:pt>
                <c:pt idx="10648">
                  <c:v>79</c:v>
                </c:pt>
                <c:pt idx="10649">
                  <c:v>79</c:v>
                </c:pt>
                <c:pt idx="10650">
                  <c:v>78</c:v>
                </c:pt>
                <c:pt idx="10651">
                  <c:v>78</c:v>
                </c:pt>
                <c:pt idx="10652">
                  <c:v>78</c:v>
                </c:pt>
                <c:pt idx="10653">
                  <c:v>78</c:v>
                </c:pt>
                <c:pt idx="10654">
                  <c:v>77</c:v>
                </c:pt>
                <c:pt idx="10655">
                  <c:v>77</c:v>
                </c:pt>
                <c:pt idx="10656">
                  <c:v>77</c:v>
                </c:pt>
                <c:pt idx="10657">
                  <c:v>76</c:v>
                </c:pt>
                <c:pt idx="10658">
                  <c:v>76</c:v>
                </c:pt>
                <c:pt idx="10659">
                  <c:v>76</c:v>
                </c:pt>
                <c:pt idx="10660">
                  <c:v>75</c:v>
                </c:pt>
                <c:pt idx="10661">
                  <c:v>75</c:v>
                </c:pt>
                <c:pt idx="10662">
                  <c:v>75</c:v>
                </c:pt>
                <c:pt idx="10663">
                  <c:v>74</c:v>
                </c:pt>
                <c:pt idx="10664">
                  <c:v>74</c:v>
                </c:pt>
                <c:pt idx="10665">
                  <c:v>74</c:v>
                </c:pt>
                <c:pt idx="10666">
                  <c:v>74</c:v>
                </c:pt>
                <c:pt idx="10667">
                  <c:v>73</c:v>
                </c:pt>
                <c:pt idx="10668">
                  <c:v>73</c:v>
                </c:pt>
                <c:pt idx="10669">
                  <c:v>73</c:v>
                </c:pt>
                <c:pt idx="10670">
                  <c:v>73</c:v>
                </c:pt>
                <c:pt idx="10671">
                  <c:v>72</c:v>
                </c:pt>
                <c:pt idx="10672">
                  <c:v>73</c:v>
                </c:pt>
                <c:pt idx="10673">
                  <c:v>72</c:v>
                </c:pt>
                <c:pt idx="10674">
                  <c:v>72</c:v>
                </c:pt>
                <c:pt idx="10675">
                  <c:v>72</c:v>
                </c:pt>
                <c:pt idx="10676">
                  <c:v>72</c:v>
                </c:pt>
                <c:pt idx="10677">
                  <c:v>72</c:v>
                </c:pt>
                <c:pt idx="10678">
                  <c:v>72</c:v>
                </c:pt>
                <c:pt idx="10679">
                  <c:v>72</c:v>
                </c:pt>
                <c:pt idx="10680">
                  <c:v>72</c:v>
                </c:pt>
                <c:pt idx="10681">
                  <c:v>72</c:v>
                </c:pt>
                <c:pt idx="10682">
                  <c:v>72</c:v>
                </c:pt>
                <c:pt idx="10683">
                  <c:v>72</c:v>
                </c:pt>
                <c:pt idx="10684">
                  <c:v>72</c:v>
                </c:pt>
                <c:pt idx="10685">
                  <c:v>73</c:v>
                </c:pt>
                <c:pt idx="10686">
                  <c:v>73</c:v>
                </c:pt>
                <c:pt idx="10687">
                  <c:v>73</c:v>
                </c:pt>
                <c:pt idx="10688">
                  <c:v>73</c:v>
                </c:pt>
                <c:pt idx="10689">
                  <c:v>73</c:v>
                </c:pt>
                <c:pt idx="10690">
                  <c:v>73</c:v>
                </c:pt>
                <c:pt idx="10691">
                  <c:v>73</c:v>
                </c:pt>
                <c:pt idx="10692">
                  <c:v>73</c:v>
                </c:pt>
                <c:pt idx="10693">
                  <c:v>73</c:v>
                </c:pt>
                <c:pt idx="10694">
                  <c:v>73</c:v>
                </c:pt>
                <c:pt idx="10695">
                  <c:v>73</c:v>
                </c:pt>
                <c:pt idx="10696">
                  <c:v>73</c:v>
                </c:pt>
                <c:pt idx="10697">
                  <c:v>73</c:v>
                </c:pt>
                <c:pt idx="10698">
                  <c:v>73</c:v>
                </c:pt>
                <c:pt idx="10699">
                  <c:v>73</c:v>
                </c:pt>
                <c:pt idx="10700">
                  <c:v>73</c:v>
                </c:pt>
                <c:pt idx="10701">
                  <c:v>73</c:v>
                </c:pt>
                <c:pt idx="10702">
                  <c:v>73</c:v>
                </c:pt>
                <c:pt idx="10703">
                  <c:v>72</c:v>
                </c:pt>
                <c:pt idx="10704">
                  <c:v>72</c:v>
                </c:pt>
                <c:pt idx="10705">
                  <c:v>72</c:v>
                </c:pt>
                <c:pt idx="10706">
                  <c:v>73</c:v>
                </c:pt>
                <c:pt idx="10707">
                  <c:v>72</c:v>
                </c:pt>
                <c:pt idx="10708">
                  <c:v>72</c:v>
                </c:pt>
                <c:pt idx="10709">
                  <c:v>72</c:v>
                </c:pt>
                <c:pt idx="10710">
                  <c:v>72</c:v>
                </c:pt>
                <c:pt idx="10711">
                  <c:v>72</c:v>
                </c:pt>
                <c:pt idx="10712">
                  <c:v>72</c:v>
                </c:pt>
                <c:pt idx="10713">
                  <c:v>72</c:v>
                </c:pt>
                <c:pt idx="10714">
                  <c:v>72</c:v>
                </c:pt>
                <c:pt idx="10715">
                  <c:v>72</c:v>
                </c:pt>
                <c:pt idx="10716">
                  <c:v>72</c:v>
                </c:pt>
                <c:pt idx="10717">
                  <c:v>72</c:v>
                </c:pt>
                <c:pt idx="10718">
                  <c:v>72</c:v>
                </c:pt>
                <c:pt idx="10719">
                  <c:v>72</c:v>
                </c:pt>
                <c:pt idx="10720">
                  <c:v>72</c:v>
                </c:pt>
                <c:pt idx="10721">
                  <c:v>72</c:v>
                </c:pt>
                <c:pt idx="10722">
                  <c:v>72</c:v>
                </c:pt>
                <c:pt idx="10723">
                  <c:v>72</c:v>
                </c:pt>
                <c:pt idx="10724">
                  <c:v>72</c:v>
                </c:pt>
                <c:pt idx="10725">
                  <c:v>72</c:v>
                </c:pt>
                <c:pt idx="10726">
                  <c:v>72</c:v>
                </c:pt>
                <c:pt idx="10727">
                  <c:v>72</c:v>
                </c:pt>
                <c:pt idx="10728">
                  <c:v>72</c:v>
                </c:pt>
                <c:pt idx="10729">
                  <c:v>72</c:v>
                </c:pt>
                <c:pt idx="10730">
                  <c:v>72</c:v>
                </c:pt>
                <c:pt idx="10731">
                  <c:v>72</c:v>
                </c:pt>
                <c:pt idx="10732">
                  <c:v>73</c:v>
                </c:pt>
                <c:pt idx="10733">
                  <c:v>72</c:v>
                </c:pt>
                <c:pt idx="10734">
                  <c:v>72</c:v>
                </c:pt>
                <c:pt idx="10735">
                  <c:v>72</c:v>
                </c:pt>
                <c:pt idx="10736">
                  <c:v>72</c:v>
                </c:pt>
                <c:pt idx="10737">
                  <c:v>73</c:v>
                </c:pt>
                <c:pt idx="10738">
                  <c:v>73</c:v>
                </c:pt>
                <c:pt idx="10739">
                  <c:v>73</c:v>
                </c:pt>
                <c:pt idx="10740">
                  <c:v>72</c:v>
                </c:pt>
                <c:pt idx="10741">
                  <c:v>72</c:v>
                </c:pt>
                <c:pt idx="10742">
                  <c:v>73</c:v>
                </c:pt>
                <c:pt idx="10743">
                  <c:v>73</c:v>
                </c:pt>
                <c:pt idx="10744">
                  <c:v>73</c:v>
                </c:pt>
                <c:pt idx="10745">
                  <c:v>72</c:v>
                </c:pt>
                <c:pt idx="10746">
                  <c:v>72</c:v>
                </c:pt>
                <c:pt idx="10747">
                  <c:v>72</c:v>
                </c:pt>
                <c:pt idx="10748">
                  <c:v>73</c:v>
                </c:pt>
                <c:pt idx="10749">
                  <c:v>73</c:v>
                </c:pt>
                <c:pt idx="10750">
                  <c:v>73</c:v>
                </c:pt>
                <c:pt idx="10751">
                  <c:v>72</c:v>
                </c:pt>
                <c:pt idx="10752">
                  <c:v>72</c:v>
                </c:pt>
                <c:pt idx="10753">
                  <c:v>72</c:v>
                </c:pt>
                <c:pt idx="10754">
                  <c:v>72</c:v>
                </c:pt>
                <c:pt idx="10755">
                  <c:v>72</c:v>
                </c:pt>
                <c:pt idx="10756">
                  <c:v>72</c:v>
                </c:pt>
                <c:pt idx="10757">
                  <c:v>72</c:v>
                </c:pt>
                <c:pt idx="10758">
                  <c:v>72</c:v>
                </c:pt>
                <c:pt idx="10759">
                  <c:v>72</c:v>
                </c:pt>
                <c:pt idx="10760">
                  <c:v>73</c:v>
                </c:pt>
                <c:pt idx="10761">
                  <c:v>73</c:v>
                </c:pt>
                <c:pt idx="10762">
                  <c:v>72</c:v>
                </c:pt>
                <c:pt idx="10763">
                  <c:v>72</c:v>
                </c:pt>
                <c:pt idx="10764">
                  <c:v>72</c:v>
                </c:pt>
                <c:pt idx="10765">
                  <c:v>72</c:v>
                </c:pt>
                <c:pt idx="10766">
                  <c:v>73</c:v>
                </c:pt>
                <c:pt idx="10767">
                  <c:v>73</c:v>
                </c:pt>
                <c:pt idx="10768">
                  <c:v>72</c:v>
                </c:pt>
                <c:pt idx="10769">
                  <c:v>72</c:v>
                </c:pt>
                <c:pt idx="10770">
                  <c:v>72</c:v>
                </c:pt>
                <c:pt idx="10771">
                  <c:v>72</c:v>
                </c:pt>
                <c:pt idx="10772">
                  <c:v>73</c:v>
                </c:pt>
                <c:pt idx="10773">
                  <c:v>73</c:v>
                </c:pt>
                <c:pt idx="10774">
                  <c:v>72</c:v>
                </c:pt>
                <c:pt idx="10775">
                  <c:v>72</c:v>
                </c:pt>
                <c:pt idx="10776">
                  <c:v>72</c:v>
                </c:pt>
                <c:pt idx="10777">
                  <c:v>73</c:v>
                </c:pt>
                <c:pt idx="10778">
                  <c:v>73</c:v>
                </c:pt>
                <c:pt idx="10779">
                  <c:v>72</c:v>
                </c:pt>
                <c:pt idx="10780">
                  <c:v>72</c:v>
                </c:pt>
                <c:pt idx="10781">
                  <c:v>72</c:v>
                </c:pt>
                <c:pt idx="10782">
                  <c:v>72</c:v>
                </c:pt>
                <c:pt idx="10783">
                  <c:v>72</c:v>
                </c:pt>
                <c:pt idx="10784">
                  <c:v>72</c:v>
                </c:pt>
                <c:pt idx="10785">
                  <c:v>72</c:v>
                </c:pt>
                <c:pt idx="10786">
                  <c:v>72</c:v>
                </c:pt>
                <c:pt idx="10787">
                  <c:v>72</c:v>
                </c:pt>
                <c:pt idx="10788">
                  <c:v>72</c:v>
                </c:pt>
                <c:pt idx="10789">
                  <c:v>72</c:v>
                </c:pt>
                <c:pt idx="10790">
                  <c:v>72</c:v>
                </c:pt>
                <c:pt idx="10791">
                  <c:v>72</c:v>
                </c:pt>
                <c:pt idx="10792">
                  <c:v>72</c:v>
                </c:pt>
                <c:pt idx="10793">
                  <c:v>72</c:v>
                </c:pt>
                <c:pt idx="10794">
                  <c:v>72</c:v>
                </c:pt>
                <c:pt idx="10795">
                  <c:v>72</c:v>
                </c:pt>
                <c:pt idx="10796">
                  <c:v>72</c:v>
                </c:pt>
                <c:pt idx="10797">
                  <c:v>72</c:v>
                </c:pt>
                <c:pt idx="10798">
                  <c:v>72</c:v>
                </c:pt>
                <c:pt idx="10799">
                  <c:v>72</c:v>
                </c:pt>
                <c:pt idx="10800">
                  <c:v>72</c:v>
                </c:pt>
                <c:pt idx="10801">
                  <c:v>72</c:v>
                </c:pt>
                <c:pt idx="10802">
                  <c:v>72</c:v>
                </c:pt>
                <c:pt idx="10803">
                  <c:v>72</c:v>
                </c:pt>
                <c:pt idx="10804">
                  <c:v>72</c:v>
                </c:pt>
                <c:pt idx="10805">
                  <c:v>72</c:v>
                </c:pt>
                <c:pt idx="10806">
                  <c:v>72</c:v>
                </c:pt>
                <c:pt idx="10807">
                  <c:v>72</c:v>
                </c:pt>
                <c:pt idx="10808">
                  <c:v>72</c:v>
                </c:pt>
                <c:pt idx="10809">
                  <c:v>72</c:v>
                </c:pt>
                <c:pt idx="10810">
                  <c:v>72</c:v>
                </c:pt>
                <c:pt idx="10811">
                  <c:v>72</c:v>
                </c:pt>
                <c:pt idx="10812">
                  <c:v>72</c:v>
                </c:pt>
                <c:pt idx="10813">
                  <c:v>72</c:v>
                </c:pt>
                <c:pt idx="10814">
                  <c:v>72</c:v>
                </c:pt>
                <c:pt idx="10815">
                  <c:v>72</c:v>
                </c:pt>
                <c:pt idx="10816">
                  <c:v>72</c:v>
                </c:pt>
                <c:pt idx="10817">
                  <c:v>72</c:v>
                </c:pt>
                <c:pt idx="10818">
                  <c:v>72</c:v>
                </c:pt>
                <c:pt idx="10819">
                  <c:v>72</c:v>
                </c:pt>
                <c:pt idx="10820">
                  <c:v>72</c:v>
                </c:pt>
                <c:pt idx="10821">
                  <c:v>72</c:v>
                </c:pt>
                <c:pt idx="10822">
                  <c:v>72</c:v>
                </c:pt>
                <c:pt idx="10823">
                  <c:v>72</c:v>
                </c:pt>
                <c:pt idx="10824">
                  <c:v>72</c:v>
                </c:pt>
                <c:pt idx="10825">
                  <c:v>72</c:v>
                </c:pt>
                <c:pt idx="10826">
                  <c:v>72</c:v>
                </c:pt>
                <c:pt idx="10827">
                  <c:v>72</c:v>
                </c:pt>
                <c:pt idx="10828">
                  <c:v>72</c:v>
                </c:pt>
                <c:pt idx="10829">
                  <c:v>72</c:v>
                </c:pt>
                <c:pt idx="10830">
                  <c:v>72</c:v>
                </c:pt>
                <c:pt idx="10831">
                  <c:v>72</c:v>
                </c:pt>
                <c:pt idx="10832">
                  <c:v>72</c:v>
                </c:pt>
                <c:pt idx="10833">
                  <c:v>72</c:v>
                </c:pt>
                <c:pt idx="10834">
                  <c:v>72</c:v>
                </c:pt>
                <c:pt idx="10835">
                  <c:v>72</c:v>
                </c:pt>
                <c:pt idx="10836">
                  <c:v>72</c:v>
                </c:pt>
                <c:pt idx="10837">
                  <c:v>72</c:v>
                </c:pt>
                <c:pt idx="10838">
                  <c:v>72</c:v>
                </c:pt>
                <c:pt idx="10839">
                  <c:v>72</c:v>
                </c:pt>
                <c:pt idx="10840">
                  <c:v>72</c:v>
                </c:pt>
                <c:pt idx="10841">
                  <c:v>72</c:v>
                </c:pt>
                <c:pt idx="10842">
                  <c:v>72</c:v>
                </c:pt>
                <c:pt idx="10843">
                  <c:v>72</c:v>
                </c:pt>
                <c:pt idx="10844">
                  <c:v>72</c:v>
                </c:pt>
                <c:pt idx="10845">
                  <c:v>72</c:v>
                </c:pt>
                <c:pt idx="10846">
                  <c:v>72</c:v>
                </c:pt>
                <c:pt idx="10847">
                  <c:v>72</c:v>
                </c:pt>
                <c:pt idx="10848">
                  <c:v>72</c:v>
                </c:pt>
                <c:pt idx="10849">
                  <c:v>72</c:v>
                </c:pt>
                <c:pt idx="10850">
                  <c:v>72</c:v>
                </c:pt>
                <c:pt idx="10851">
                  <c:v>72</c:v>
                </c:pt>
                <c:pt idx="10852">
                  <c:v>72</c:v>
                </c:pt>
                <c:pt idx="10853">
                  <c:v>73</c:v>
                </c:pt>
                <c:pt idx="10854">
                  <c:v>73</c:v>
                </c:pt>
                <c:pt idx="10855">
                  <c:v>73</c:v>
                </c:pt>
                <c:pt idx="10856">
                  <c:v>73</c:v>
                </c:pt>
                <c:pt idx="10857">
                  <c:v>73</c:v>
                </c:pt>
                <c:pt idx="10858">
                  <c:v>73</c:v>
                </c:pt>
                <c:pt idx="10859">
                  <c:v>73</c:v>
                </c:pt>
                <c:pt idx="10860">
                  <c:v>73</c:v>
                </c:pt>
                <c:pt idx="10861">
                  <c:v>74</c:v>
                </c:pt>
                <c:pt idx="10862">
                  <c:v>74</c:v>
                </c:pt>
                <c:pt idx="10863">
                  <c:v>74</c:v>
                </c:pt>
                <c:pt idx="10864">
                  <c:v>74</c:v>
                </c:pt>
                <c:pt idx="10865">
                  <c:v>74</c:v>
                </c:pt>
                <c:pt idx="10866">
                  <c:v>74</c:v>
                </c:pt>
                <c:pt idx="10867">
                  <c:v>74</c:v>
                </c:pt>
                <c:pt idx="10868">
                  <c:v>74</c:v>
                </c:pt>
                <c:pt idx="10869">
                  <c:v>75</c:v>
                </c:pt>
                <c:pt idx="10870">
                  <c:v>75</c:v>
                </c:pt>
                <c:pt idx="10871">
                  <c:v>75</c:v>
                </c:pt>
                <c:pt idx="10872">
                  <c:v>75</c:v>
                </c:pt>
                <c:pt idx="10873">
                  <c:v>75</c:v>
                </c:pt>
                <c:pt idx="10874">
                  <c:v>75</c:v>
                </c:pt>
                <c:pt idx="10875">
                  <c:v>75</c:v>
                </c:pt>
                <c:pt idx="10876">
                  <c:v>75</c:v>
                </c:pt>
                <c:pt idx="10877">
                  <c:v>76</c:v>
                </c:pt>
                <c:pt idx="10878">
                  <c:v>76</c:v>
                </c:pt>
                <c:pt idx="10879">
                  <c:v>76</c:v>
                </c:pt>
                <c:pt idx="10880">
                  <c:v>76</c:v>
                </c:pt>
                <c:pt idx="10881">
                  <c:v>76</c:v>
                </c:pt>
                <c:pt idx="10882">
                  <c:v>76</c:v>
                </c:pt>
                <c:pt idx="10883">
                  <c:v>76</c:v>
                </c:pt>
                <c:pt idx="10884">
                  <c:v>76</c:v>
                </c:pt>
                <c:pt idx="10885">
                  <c:v>76</c:v>
                </c:pt>
                <c:pt idx="10886">
                  <c:v>76</c:v>
                </c:pt>
                <c:pt idx="10887">
                  <c:v>76</c:v>
                </c:pt>
                <c:pt idx="10888">
                  <c:v>77</c:v>
                </c:pt>
                <c:pt idx="10889">
                  <c:v>76</c:v>
                </c:pt>
                <c:pt idx="10890">
                  <c:v>77</c:v>
                </c:pt>
                <c:pt idx="10891">
                  <c:v>77</c:v>
                </c:pt>
                <c:pt idx="10892">
                  <c:v>77</c:v>
                </c:pt>
                <c:pt idx="10893">
                  <c:v>77</c:v>
                </c:pt>
                <c:pt idx="10894">
                  <c:v>77</c:v>
                </c:pt>
                <c:pt idx="10895">
                  <c:v>77</c:v>
                </c:pt>
                <c:pt idx="10896">
                  <c:v>76</c:v>
                </c:pt>
                <c:pt idx="10897">
                  <c:v>77</c:v>
                </c:pt>
                <c:pt idx="10898">
                  <c:v>77</c:v>
                </c:pt>
                <c:pt idx="10899">
                  <c:v>77</c:v>
                </c:pt>
                <c:pt idx="10900">
                  <c:v>77</c:v>
                </c:pt>
                <c:pt idx="10901">
                  <c:v>77</c:v>
                </c:pt>
                <c:pt idx="10902">
                  <c:v>77</c:v>
                </c:pt>
                <c:pt idx="10903">
                  <c:v>77</c:v>
                </c:pt>
                <c:pt idx="10904">
                  <c:v>77</c:v>
                </c:pt>
                <c:pt idx="10905">
                  <c:v>77</c:v>
                </c:pt>
                <c:pt idx="10906">
                  <c:v>77</c:v>
                </c:pt>
                <c:pt idx="10907">
                  <c:v>77</c:v>
                </c:pt>
                <c:pt idx="10908">
                  <c:v>77</c:v>
                </c:pt>
                <c:pt idx="10909">
                  <c:v>77</c:v>
                </c:pt>
                <c:pt idx="10910">
                  <c:v>77</c:v>
                </c:pt>
                <c:pt idx="10911">
                  <c:v>77</c:v>
                </c:pt>
                <c:pt idx="10912">
                  <c:v>77</c:v>
                </c:pt>
                <c:pt idx="10913">
                  <c:v>77</c:v>
                </c:pt>
                <c:pt idx="10914">
                  <c:v>77</c:v>
                </c:pt>
                <c:pt idx="10915">
                  <c:v>77</c:v>
                </c:pt>
                <c:pt idx="10916">
                  <c:v>77</c:v>
                </c:pt>
                <c:pt idx="10917">
                  <c:v>77</c:v>
                </c:pt>
                <c:pt idx="10918">
                  <c:v>77</c:v>
                </c:pt>
                <c:pt idx="10919">
                  <c:v>77</c:v>
                </c:pt>
                <c:pt idx="10920">
                  <c:v>77</c:v>
                </c:pt>
                <c:pt idx="10921">
                  <c:v>78</c:v>
                </c:pt>
                <c:pt idx="10922">
                  <c:v>77</c:v>
                </c:pt>
                <c:pt idx="10923">
                  <c:v>78</c:v>
                </c:pt>
                <c:pt idx="10924">
                  <c:v>78</c:v>
                </c:pt>
                <c:pt idx="10925">
                  <c:v>78</c:v>
                </c:pt>
                <c:pt idx="10926">
                  <c:v>78</c:v>
                </c:pt>
                <c:pt idx="10927">
                  <c:v>78</c:v>
                </c:pt>
                <c:pt idx="10928">
                  <c:v>78</c:v>
                </c:pt>
                <c:pt idx="10929">
                  <c:v>78</c:v>
                </c:pt>
                <c:pt idx="10930">
                  <c:v>78</c:v>
                </c:pt>
                <c:pt idx="10931">
                  <c:v>78</c:v>
                </c:pt>
                <c:pt idx="10932">
                  <c:v>78</c:v>
                </c:pt>
                <c:pt idx="10933">
                  <c:v>78</c:v>
                </c:pt>
                <c:pt idx="10934">
                  <c:v>78</c:v>
                </c:pt>
                <c:pt idx="10935">
                  <c:v>78</c:v>
                </c:pt>
                <c:pt idx="10936">
                  <c:v>78</c:v>
                </c:pt>
                <c:pt idx="10937">
                  <c:v>78</c:v>
                </c:pt>
                <c:pt idx="10938">
                  <c:v>78</c:v>
                </c:pt>
                <c:pt idx="10939">
                  <c:v>78</c:v>
                </c:pt>
                <c:pt idx="10940">
                  <c:v>79</c:v>
                </c:pt>
                <c:pt idx="10941">
                  <c:v>78</c:v>
                </c:pt>
                <c:pt idx="10942">
                  <c:v>79</c:v>
                </c:pt>
                <c:pt idx="10943">
                  <c:v>78</c:v>
                </c:pt>
                <c:pt idx="10944">
                  <c:v>79</c:v>
                </c:pt>
                <c:pt idx="10945">
                  <c:v>79</c:v>
                </c:pt>
                <c:pt idx="10946">
                  <c:v>79</c:v>
                </c:pt>
                <c:pt idx="10947">
                  <c:v>79</c:v>
                </c:pt>
                <c:pt idx="10948">
                  <c:v>79</c:v>
                </c:pt>
                <c:pt idx="10949">
                  <c:v>79</c:v>
                </c:pt>
                <c:pt idx="10950">
                  <c:v>79</c:v>
                </c:pt>
                <c:pt idx="10951">
                  <c:v>79</c:v>
                </c:pt>
                <c:pt idx="10952">
                  <c:v>79</c:v>
                </c:pt>
                <c:pt idx="10953">
                  <c:v>79</c:v>
                </c:pt>
                <c:pt idx="10954">
                  <c:v>79</c:v>
                </c:pt>
                <c:pt idx="10955">
                  <c:v>79</c:v>
                </c:pt>
                <c:pt idx="10956">
                  <c:v>79</c:v>
                </c:pt>
                <c:pt idx="10957">
                  <c:v>79</c:v>
                </c:pt>
                <c:pt idx="10958">
                  <c:v>79</c:v>
                </c:pt>
                <c:pt idx="10959">
                  <c:v>79</c:v>
                </c:pt>
                <c:pt idx="10960">
                  <c:v>79</c:v>
                </c:pt>
                <c:pt idx="10961">
                  <c:v>79</c:v>
                </c:pt>
                <c:pt idx="10962">
                  <c:v>79</c:v>
                </c:pt>
                <c:pt idx="10963">
                  <c:v>79</c:v>
                </c:pt>
                <c:pt idx="10964">
                  <c:v>79</c:v>
                </c:pt>
                <c:pt idx="10965">
                  <c:v>79</c:v>
                </c:pt>
                <c:pt idx="10966">
                  <c:v>79</c:v>
                </c:pt>
                <c:pt idx="10967">
                  <c:v>79</c:v>
                </c:pt>
                <c:pt idx="10968">
                  <c:v>80</c:v>
                </c:pt>
                <c:pt idx="10969">
                  <c:v>80</c:v>
                </c:pt>
                <c:pt idx="10970">
                  <c:v>80</c:v>
                </c:pt>
                <c:pt idx="10971">
                  <c:v>80</c:v>
                </c:pt>
                <c:pt idx="10972">
                  <c:v>80</c:v>
                </c:pt>
                <c:pt idx="10973">
                  <c:v>80</c:v>
                </c:pt>
                <c:pt idx="10974">
                  <c:v>80</c:v>
                </c:pt>
                <c:pt idx="10975">
                  <c:v>80</c:v>
                </c:pt>
                <c:pt idx="10976">
                  <c:v>81</c:v>
                </c:pt>
                <c:pt idx="10977">
                  <c:v>81</c:v>
                </c:pt>
                <c:pt idx="10978">
                  <c:v>81</c:v>
                </c:pt>
                <c:pt idx="10979">
                  <c:v>81</c:v>
                </c:pt>
                <c:pt idx="10980">
                  <c:v>81</c:v>
                </c:pt>
                <c:pt idx="10981">
                  <c:v>81</c:v>
                </c:pt>
                <c:pt idx="10982">
                  <c:v>81</c:v>
                </c:pt>
                <c:pt idx="10983">
                  <c:v>81</c:v>
                </c:pt>
                <c:pt idx="10984">
                  <c:v>81</c:v>
                </c:pt>
                <c:pt idx="10985">
                  <c:v>82</c:v>
                </c:pt>
                <c:pt idx="10986">
                  <c:v>82</c:v>
                </c:pt>
                <c:pt idx="10987">
                  <c:v>82</c:v>
                </c:pt>
                <c:pt idx="10988">
                  <c:v>82</c:v>
                </c:pt>
                <c:pt idx="10989">
                  <c:v>82</c:v>
                </c:pt>
                <c:pt idx="10990">
                  <c:v>82</c:v>
                </c:pt>
                <c:pt idx="10991">
                  <c:v>82</c:v>
                </c:pt>
                <c:pt idx="10992">
                  <c:v>83</c:v>
                </c:pt>
                <c:pt idx="10993">
                  <c:v>83</c:v>
                </c:pt>
                <c:pt idx="10994">
                  <c:v>83</c:v>
                </c:pt>
                <c:pt idx="10995">
                  <c:v>83</c:v>
                </c:pt>
                <c:pt idx="10996">
                  <c:v>83</c:v>
                </c:pt>
                <c:pt idx="10997">
                  <c:v>83</c:v>
                </c:pt>
                <c:pt idx="10998">
                  <c:v>83</c:v>
                </c:pt>
                <c:pt idx="10999">
                  <c:v>83</c:v>
                </c:pt>
                <c:pt idx="11000">
                  <c:v>84</c:v>
                </c:pt>
                <c:pt idx="11001">
                  <c:v>84</c:v>
                </c:pt>
                <c:pt idx="11002">
                  <c:v>84</c:v>
                </c:pt>
                <c:pt idx="11003">
                  <c:v>84</c:v>
                </c:pt>
                <c:pt idx="11004">
                  <c:v>84</c:v>
                </c:pt>
                <c:pt idx="11005">
                  <c:v>84</c:v>
                </c:pt>
                <c:pt idx="11006">
                  <c:v>84</c:v>
                </c:pt>
                <c:pt idx="11007">
                  <c:v>84</c:v>
                </c:pt>
                <c:pt idx="11008">
                  <c:v>84</c:v>
                </c:pt>
                <c:pt idx="11009">
                  <c:v>84</c:v>
                </c:pt>
                <c:pt idx="11010">
                  <c:v>84</c:v>
                </c:pt>
                <c:pt idx="11011">
                  <c:v>84</c:v>
                </c:pt>
                <c:pt idx="11012">
                  <c:v>84</c:v>
                </c:pt>
                <c:pt idx="11013">
                  <c:v>85</c:v>
                </c:pt>
                <c:pt idx="11014">
                  <c:v>85</c:v>
                </c:pt>
                <c:pt idx="11015">
                  <c:v>85</c:v>
                </c:pt>
                <c:pt idx="11016">
                  <c:v>85</c:v>
                </c:pt>
                <c:pt idx="11017">
                  <c:v>85</c:v>
                </c:pt>
                <c:pt idx="11018">
                  <c:v>85</c:v>
                </c:pt>
                <c:pt idx="11019">
                  <c:v>85</c:v>
                </c:pt>
                <c:pt idx="11020">
                  <c:v>85</c:v>
                </c:pt>
                <c:pt idx="11021">
                  <c:v>85</c:v>
                </c:pt>
                <c:pt idx="11022">
                  <c:v>85</c:v>
                </c:pt>
                <c:pt idx="11023">
                  <c:v>85</c:v>
                </c:pt>
                <c:pt idx="11024">
                  <c:v>85</c:v>
                </c:pt>
                <c:pt idx="11025">
                  <c:v>86</c:v>
                </c:pt>
                <c:pt idx="11026">
                  <c:v>86</c:v>
                </c:pt>
                <c:pt idx="11027">
                  <c:v>86</c:v>
                </c:pt>
                <c:pt idx="11028">
                  <c:v>86</c:v>
                </c:pt>
                <c:pt idx="11029">
                  <c:v>86</c:v>
                </c:pt>
                <c:pt idx="11030">
                  <c:v>86</c:v>
                </c:pt>
                <c:pt idx="11031">
                  <c:v>86</c:v>
                </c:pt>
                <c:pt idx="11032">
                  <c:v>86</c:v>
                </c:pt>
                <c:pt idx="11033">
                  <c:v>86</c:v>
                </c:pt>
                <c:pt idx="11034">
                  <c:v>86</c:v>
                </c:pt>
                <c:pt idx="11035">
                  <c:v>86</c:v>
                </c:pt>
                <c:pt idx="11036">
                  <c:v>86</c:v>
                </c:pt>
                <c:pt idx="11037">
                  <c:v>86</c:v>
                </c:pt>
                <c:pt idx="11038">
                  <c:v>87</c:v>
                </c:pt>
                <c:pt idx="11039">
                  <c:v>87</c:v>
                </c:pt>
                <c:pt idx="11040">
                  <c:v>87</c:v>
                </c:pt>
                <c:pt idx="11041">
                  <c:v>87</c:v>
                </c:pt>
                <c:pt idx="11042">
                  <c:v>87</c:v>
                </c:pt>
                <c:pt idx="11043">
                  <c:v>87</c:v>
                </c:pt>
                <c:pt idx="11044">
                  <c:v>87</c:v>
                </c:pt>
                <c:pt idx="11045">
                  <c:v>87</c:v>
                </c:pt>
                <c:pt idx="11046">
                  <c:v>87</c:v>
                </c:pt>
                <c:pt idx="11047">
                  <c:v>88</c:v>
                </c:pt>
                <c:pt idx="11048">
                  <c:v>88</c:v>
                </c:pt>
                <c:pt idx="11049">
                  <c:v>88</c:v>
                </c:pt>
                <c:pt idx="11050">
                  <c:v>88</c:v>
                </c:pt>
                <c:pt idx="11051">
                  <c:v>88</c:v>
                </c:pt>
                <c:pt idx="11052">
                  <c:v>88</c:v>
                </c:pt>
                <c:pt idx="11053">
                  <c:v>88</c:v>
                </c:pt>
                <c:pt idx="11054">
                  <c:v>88</c:v>
                </c:pt>
                <c:pt idx="11055">
                  <c:v>89</c:v>
                </c:pt>
                <c:pt idx="11056">
                  <c:v>89</c:v>
                </c:pt>
                <c:pt idx="11057">
                  <c:v>89</c:v>
                </c:pt>
                <c:pt idx="11058">
                  <c:v>89</c:v>
                </c:pt>
                <c:pt idx="11059">
                  <c:v>89</c:v>
                </c:pt>
                <c:pt idx="11060">
                  <c:v>89</c:v>
                </c:pt>
                <c:pt idx="11061">
                  <c:v>89</c:v>
                </c:pt>
                <c:pt idx="11062">
                  <c:v>89</c:v>
                </c:pt>
                <c:pt idx="11063">
                  <c:v>90</c:v>
                </c:pt>
                <c:pt idx="11064">
                  <c:v>90</c:v>
                </c:pt>
                <c:pt idx="11065">
                  <c:v>90</c:v>
                </c:pt>
                <c:pt idx="11066">
                  <c:v>90</c:v>
                </c:pt>
                <c:pt idx="11067">
                  <c:v>90</c:v>
                </c:pt>
                <c:pt idx="11068">
                  <c:v>90</c:v>
                </c:pt>
                <c:pt idx="11069">
                  <c:v>90</c:v>
                </c:pt>
                <c:pt idx="11070">
                  <c:v>90</c:v>
                </c:pt>
                <c:pt idx="11071">
                  <c:v>90</c:v>
                </c:pt>
                <c:pt idx="11072">
                  <c:v>90</c:v>
                </c:pt>
                <c:pt idx="11073">
                  <c:v>91</c:v>
                </c:pt>
                <c:pt idx="11074">
                  <c:v>91</c:v>
                </c:pt>
                <c:pt idx="11075">
                  <c:v>91</c:v>
                </c:pt>
                <c:pt idx="11076">
                  <c:v>91</c:v>
                </c:pt>
                <c:pt idx="11077">
                  <c:v>91</c:v>
                </c:pt>
                <c:pt idx="11078">
                  <c:v>91</c:v>
                </c:pt>
                <c:pt idx="11079">
                  <c:v>91</c:v>
                </c:pt>
                <c:pt idx="11080">
                  <c:v>91</c:v>
                </c:pt>
                <c:pt idx="11081">
                  <c:v>92</c:v>
                </c:pt>
                <c:pt idx="11082">
                  <c:v>92</c:v>
                </c:pt>
                <c:pt idx="11083">
                  <c:v>92</c:v>
                </c:pt>
                <c:pt idx="11084">
                  <c:v>92</c:v>
                </c:pt>
                <c:pt idx="11085">
                  <c:v>92</c:v>
                </c:pt>
                <c:pt idx="11086">
                  <c:v>92</c:v>
                </c:pt>
                <c:pt idx="11087">
                  <c:v>92</c:v>
                </c:pt>
                <c:pt idx="11088">
                  <c:v>92</c:v>
                </c:pt>
                <c:pt idx="11089">
                  <c:v>92</c:v>
                </c:pt>
                <c:pt idx="11090">
                  <c:v>92</c:v>
                </c:pt>
                <c:pt idx="11091">
                  <c:v>92</c:v>
                </c:pt>
                <c:pt idx="11092">
                  <c:v>92</c:v>
                </c:pt>
                <c:pt idx="11093">
                  <c:v>92</c:v>
                </c:pt>
                <c:pt idx="11094">
                  <c:v>92</c:v>
                </c:pt>
                <c:pt idx="11095">
                  <c:v>92</c:v>
                </c:pt>
                <c:pt idx="11096">
                  <c:v>91</c:v>
                </c:pt>
                <c:pt idx="11097">
                  <c:v>91</c:v>
                </c:pt>
                <c:pt idx="11098">
                  <c:v>91</c:v>
                </c:pt>
                <c:pt idx="11099">
                  <c:v>90</c:v>
                </c:pt>
                <c:pt idx="11100">
                  <c:v>90</c:v>
                </c:pt>
                <c:pt idx="11101">
                  <c:v>90</c:v>
                </c:pt>
                <c:pt idx="11102">
                  <c:v>90</c:v>
                </c:pt>
                <c:pt idx="11103">
                  <c:v>90</c:v>
                </c:pt>
                <c:pt idx="11104">
                  <c:v>90</c:v>
                </c:pt>
                <c:pt idx="11105">
                  <c:v>89</c:v>
                </c:pt>
                <c:pt idx="11106">
                  <c:v>89</c:v>
                </c:pt>
                <c:pt idx="11107">
                  <c:v>89</c:v>
                </c:pt>
                <c:pt idx="11108">
                  <c:v>88</c:v>
                </c:pt>
                <c:pt idx="11109">
                  <c:v>88</c:v>
                </c:pt>
                <c:pt idx="11110">
                  <c:v>88</c:v>
                </c:pt>
                <c:pt idx="11111">
                  <c:v>87</c:v>
                </c:pt>
                <c:pt idx="11112">
                  <c:v>87</c:v>
                </c:pt>
                <c:pt idx="11113">
                  <c:v>87</c:v>
                </c:pt>
                <c:pt idx="11114">
                  <c:v>86</c:v>
                </c:pt>
                <c:pt idx="11115">
                  <c:v>86</c:v>
                </c:pt>
                <c:pt idx="11116">
                  <c:v>86</c:v>
                </c:pt>
                <c:pt idx="11117">
                  <c:v>86</c:v>
                </c:pt>
                <c:pt idx="11118">
                  <c:v>85</c:v>
                </c:pt>
                <c:pt idx="11119">
                  <c:v>85</c:v>
                </c:pt>
                <c:pt idx="11120">
                  <c:v>85</c:v>
                </c:pt>
                <c:pt idx="11121">
                  <c:v>84</c:v>
                </c:pt>
                <c:pt idx="11122">
                  <c:v>84</c:v>
                </c:pt>
                <c:pt idx="11123">
                  <c:v>84</c:v>
                </c:pt>
                <c:pt idx="11124">
                  <c:v>83</c:v>
                </c:pt>
                <c:pt idx="11125">
                  <c:v>83</c:v>
                </c:pt>
                <c:pt idx="11126">
                  <c:v>83</c:v>
                </c:pt>
                <c:pt idx="11127">
                  <c:v>82</c:v>
                </c:pt>
                <c:pt idx="11128">
                  <c:v>82</c:v>
                </c:pt>
                <c:pt idx="11129">
                  <c:v>82</c:v>
                </c:pt>
                <c:pt idx="11130">
                  <c:v>82</c:v>
                </c:pt>
                <c:pt idx="11131">
                  <c:v>81</c:v>
                </c:pt>
                <c:pt idx="11132">
                  <c:v>81</c:v>
                </c:pt>
                <c:pt idx="11133">
                  <c:v>81</c:v>
                </c:pt>
                <c:pt idx="11134">
                  <c:v>80</c:v>
                </c:pt>
                <c:pt idx="11135">
                  <c:v>80</c:v>
                </c:pt>
                <c:pt idx="11136">
                  <c:v>80</c:v>
                </c:pt>
                <c:pt idx="11137">
                  <c:v>80</c:v>
                </c:pt>
                <c:pt idx="11138">
                  <c:v>80</c:v>
                </c:pt>
                <c:pt idx="11139">
                  <c:v>79</c:v>
                </c:pt>
                <c:pt idx="11140">
                  <c:v>79</c:v>
                </c:pt>
                <c:pt idx="11141">
                  <c:v>79</c:v>
                </c:pt>
                <c:pt idx="11142">
                  <c:v>78</c:v>
                </c:pt>
                <c:pt idx="11143">
                  <c:v>78</c:v>
                </c:pt>
                <c:pt idx="11144">
                  <c:v>78</c:v>
                </c:pt>
                <c:pt idx="11145">
                  <c:v>77</c:v>
                </c:pt>
                <c:pt idx="11146">
                  <c:v>77</c:v>
                </c:pt>
                <c:pt idx="11147">
                  <c:v>77</c:v>
                </c:pt>
                <c:pt idx="11148">
                  <c:v>77</c:v>
                </c:pt>
                <c:pt idx="11149">
                  <c:v>76</c:v>
                </c:pt>
                <c:pt idx="11150">
                  <c:v>76</c:v>
                </c:pt>
                <c:pt idx="11151">
                  <c:v>76</c:v>
                </c:pt>
                <c:pt idx="11152">
                  <c:v>75</c:v>
                </c:pt>
                <c:pt idx="11153">
                  <c:v>75</c:v>
                </c:pt>
                <c:pt idx="11154">
                  <c:v>75</c:v>
                </c:pt>
                <c:pt idx="11155">
                  <c:v>74</c:v>
                </c:pt>
                <c:pt idx="11156">
                  <c:v>74</c:v>
                </c:pt>
                <c:pt idx="11157">
                  <c:v>74</c:v>
                </c:pt>
                <c:pt idx="11158">
                  <c:v>73</c:v>
                </c:pt>
                <c:pt idx="11159">
                  <c:v>73</c:v>
                </c:pt>
                <c:pt idx="11160">
                  <c:v>73</c:v>
                </c:pt>
                <c:pt idx="11161">
                  <c:v>73</c:v>
                </c:pt>
                <c:pt idx="11162">
                  <c:v>72</c:v>
                </c:pt>
                <c:pt idx="11163">
                  <c:v>72</c:v>
                </c:pt>
                <c:pt idx="11164">
                  <c:v>72</c:v>
                </c:pt>
                <c:pt idx="11165">
                  <c:v>72</c:v>
                </c:pt>
                <c:pt idx="11166">
                  <c:v>72</c:v>
                </c:pt>
                <c:pt idx="11167">
                  <c:v>72</c:v>
                </c:pt>
                <c:pt idx="11168">
                  <c:v>72</c:v>
                </c:pt>
                <c:pt idx="11169">
                  <c:v>71</c:v>
                </c:pt>
                <c:pt idx="11170">
                  <c:v>71</c:v>
                </c:pt>
                <c:pt idx="11171">
                  <c:v>71</c:v>
                </c:pt>
                <c:pt idx="11172">
                  <c:v>71</c:v>
                </c:pt>
                <c:pt idx="11173">
                  <c:v>71</c:v>
                </c:pt>
                <c:pt idx="11174">
                  <c:v>71</c:v>
                </c:pt>
                <c:pt idx="11175">
                  <c:v>71</c:v>
                </c:pt>
                <c:pt idx="11176">
                  <c:v>71</c:v>
                </c:pt>
                <c:pt idx="11177">
                  <c:v>70</c:v>
                </c:pt>
                <c:pt idx="11178">
                  <c:v>71</c:v>
                </c:pt>
                <c:pt idx="11179">
                  <c:v>70</c:v>
                </c:pt>
                <c:pt idx="11180">
                  <c:v>71</c:v>
                </c:pt>
                <c:pt idx="11181">
                  <c:v>70</c:v>
                </c:pt>
                <c:pt idx="11182">
                  <c:v>70</c:v>
                </c:pt>
                <c:pt idx="11183">
                  <c:v>70</c:v>
                </c:pt>
                <c:pt idx="11184">
                  <c:v>70</c:v>
                </c:pt>
                <c:pt idx="11185">
                  <c:v>70</c:v>
                </c:pt>
                <c:pt idx="11186">
                  <c:v>70</c:v>
                </c:pt>
                <c:pt idx="11187">
                  <c:v>70</c:v>
                </c:pt>
                <c:pt idx="11188">
                  <c:v>70</c:v>
                </c:pt>
                <c:pt idx="11189">
                  <c:v>70</c:v>
                </c:pt>
                <c:pt idx="11190">
                  <c:v>70</c:v>
                </c:pt>
                <c:pt idx="11191">
                  <c:v>70</c:v>
                </c:pt>
                <c:pt idx="11192">
                  <c:v>70</c:v>
                </c:pt>
                <c:pt idx="11193">
                  <c:v>70</c:v>
                </c:pt>
                <c:pt idx="11194">
                  <c:v>70</c:v>
                </c:pt>
                <c:pt idx="11195">
                  <c:v>70</c:v>
                </c:pt>
                <c:pt idx="11196">
                  <c:v>70</c:v>
                </c:pt>
                <c:pt idx="11197">
                  <c:v>70</c:v>
                </c:pt>
                <c:pt idx="11198">
                  <c:v>70</c:v>
                </c:pt>
                <c:pt idx="11199">
                  <c:v>70</c:v>
                </c:pt>
                <c:pt idx="11200">
                  <c:v>70</c:v>
                </c:pt>
                <c:pt idx="11201">
                  <c:v>70</c:v>
                </c:pt>
                <c:pt idx="11202">
                  <c:v>70</c:v>
                </c:pt>
                <c:pt idx="11203">
                  <c:v>70</c:v>
                </c:pt>
                <c:pt idx="11204">
                  <c:v>70</c:v>
                </c:pt>
                <c:pt idx="11205">
                  <c:v>70</c:v>
                </c:pt>
                <c:pt idx="11206">
                  <c:v>70</c:v>
                </c:pt>
                <c:pt idx="11207">
                  <c:v>70</c:v>
                </c:pt>
                <c:pt idx="11208">
                  <c:v>70</c:v>
                </c:pt>
                <c:pt idx="11209">
                  <c:v>70</c:v>
                </c:pt>
                <c:pt idx="11210">
                  <c:v>70</c:v>
                </c:pt>
                <c:pt idx="11211">
                  <c:v>70</c:v>
                </c:pt>
                <c:pt idx="11212">
                  <c:v>70</c:v>
                </c:pt>
                <c:pt idx="11213">
                  <c:v>70</c:v>
                </c:pt>
                <c:pt idx="11214">
                  <c:v>70</c:v>
                </c:pt>
                <c:pt idx="11215">
                  <c:v>70</c:v>
                </c:pt>
                <c:pt idx="11216">
                  <c:v>69</c:v>
                </c:pt>
                <c:pt idx="11217">
                  <c:v>69</c:v>
                </c:pt>
                <c:pt idx="11218">
                  <c:v>69</c:v>
                </c:pt>
                <c:pt idx="11219">
                  <c:v>69</c:v>
                </c:pt>
                <c:pt idx="11220">
                  <c:v>69</c:v>
                </c:pt>
                <c:pt idx="11221">
                  <c:v>68</c:v>
                </c:pt>
                <c:pt idx="11222">
                  <c:v>68</c:v>
                </c:pt>
                <c:pt idx="11223">
                  <c:v>68</c:v>
                </c:pt>
                <c:pt idx="11224">
                  <c:v>67</c:v>
                </c:pt>
                <c:pt idx="11225">
                  <c:v>67</c:v>
                </c:pt>
                <c:pt idx="11226">
                  <c:v>67</c:v>
                </c:pt>
                <c:pt idx="11227">
                  <c:v>66</c:v>
                </c:pt>
                <c:pt idx="11228">
                  <c:v>66</c:v>
                </c:pt>
                <c:pt idx="11229">
                  <c:v>66</c:v>
                </c:pt>
                <c:pt idx="11230">
                  <c:v>65</c:v>
                </c:pt>
                <c:pt idx="11231">
                  <c:v>65</c:v>
                </c:pt>
                <c:pt idx="11232">
                  <c:v>65</c:v>
                </c:pt>
                <c:pt idx="11233">
                  <c:v>64</c:v>
                </c:pt>
                <c:pt idx="11234">
                  <c:v>64</c:v>
                </c:pt>
                <c:pt idx="11235">
                  <c:v>63</c:v>
                </c:pt>
                <c:pt idx="11236">
                  <c:v>63</c:v>
                </c:pt>
                <c:pt idx="11237">
                  <c:v>63</c:v>
                </c:pt>
                <c:pt idx="11238">
                  <c:v>63</c:v>
                </c:pt>
                <c:pt idx="11239">
                  <c:v>62</c:v>
                </c:pt>
                <c:pt idx="11240">
                  <c:v>62</c:v>
                </c:pt>
                <c:pt idx="11241">
                  <c:v>61</c:v>
                </c:pt>
                <c:pt idx="11242">
                  <c:v>61</c:v>
                </c:pt>
                <c:pt idx="11243">
                  <c:v>61</c:v>
                </c:pt>
                <c:pt idx="11244">
                  <c:v>60</c:v>
                </c:pt>
                <c:pt idx="11245">
                  <c:v>60</c:v>
                </c:pt>
                <c:pt idx="11246">
                  <c:v>60</c:v>
                </c:pt>
                <c:pt idx="11247">
                  <c:v>59</c:v>
                </c:pt>
                <c:pt idx="11248">
                  <c:v>59</c:v>
                </c:pt>
                <c:pt idx="11249">
                  <c:v>59</c:v>
                </c:pt>
                <c:pt idx="11250">
                  <c:v>59</c:v>
                </c:pt>
                <c:pt idx="11251">
                  <c:v>58</c:v>
                </c:pt>
                <c:pt idx="11252">
                  <c:v>58</c:v>
                </c:pt>
                <c:pt idx="11253">
                  <c:v>58</c:v>
                </c:pt>
                <c:pt idx="11254">
                  <c:v>58</c:v>
                </c:pt>
                <c:pt idx="11255">
                  <c:v>58</c:v>
                </c:pt>
                <c:pt idx="11256">
                  <c:v>58</c:v>
                </c:pt>
                <c:pt idx="11257">
                  <c:v>58</c:v>
                </c:pt>
                <c:pt idx="11258">
                  <c:v>58</c:v>
                </c:pt>
                <c:pt idx="11259">
                  <c:v>58</c:v>
                </c:pt>
                <c:pt idx="11260">
                  <c:v>58</c:v>
                </c:pt>
                <c:pt idx="11261">
                  <c:v>57</c:v>
                </c:pt>
                <c:pt idx="11262">
                  <c:v>58</c:v>
                </c:pt>
                <c:pt idx="11263">
                  <c:v>57</c:v>
                </c:pt>
                <c:pt idx="11264">
                  <c:v>57</c:v>
                </c:pt>
                <c:pt idx="11265">
                  <c:v>57</c:v>
                </c:pt>
                <c:pt idx="11266">
                  <c:v>57</c:v>
                </c:pt>
                <c:pt idx="11267">
                  <c:v>57</c:v>
                </c:pt>
                <c:pt idx="11268">
                  <c:v>57</c:v>
                </c:pt>
                <c:pt idx="11269">
                  <c:v>57</c:v>
                </c:pt>
                <c:pt idx="11270">
                  <c:v>57</c:v>
                </c:pt>
                <c:pt idx="11271">
                  <c:v>57</c:v>
                </c:pt>
                <c:pt idx="11272">
                  <c:v>57</c:v>
                </c:pt>
                <c:pt idx="11273">
                  <c:v>57</c:v>
                </c:pt>
                <c:pt idx="11274">
                  <c:v>57</c:v>
                </c:pt>
                <c:pt idx="11275">
                  <c:v>57</c:v>
                </c:pt>
                <c:pt idx="11276">
                  <c:v>57</c:v>
                </c:pt>
                <c:pt idx="11277">
                  <c:v>57</c:v>
                </c:pt>
                <c:pt idx="11278">
                  <c:v>57</c:v>
                </c:pt>
                <c:pt idx="11279">
                  <c:v>57</c:v>
                </c:pt>
                <c:pt idx="11280">
                  <c:v>57</c:v>
                </c:pt>
                <c:pt idx="11281">
                  <c:v>57</c:v>
                </c:pt>
                <c:pt idx="11282">
                  <c:v>57</c:v>
                </c:pt>
                <c:pt idx="11283">
                  <c:v>57</c:v>
                </c:pt>
                <c:pt idx="11284">
                  <c:v>56</c:v>
                </c:pt>
                <c:pt idx="11285">
                  <c:v>57</c:v>
                </c:pt>
                <c:pt idx="11286">
                  <c:v>56</c:v>
                </c:pt>
                <c:pt idx="11287">
                  <c:v>56</c:v>
                </c:pt>
                <c:pt idx="11288">
                  <c:v>56</c:v>
                </c:pt>
                <c:pt idx="11289">
                  <c:v>56</c:v>
                </c:pt>
                <c:pt idx="11290">
                  <c:v>56</c:v>
                </c:pt>
                <c:pt idx="11291">
                  <c:v>56</c:v>
                </c:pt>
                <c:pt idx="11292">
                  <c:v>56</c:v>
                </c:pt>
                <c:pt idx="11293">
                  <c:v>56</c:v>
                </c:pt>
                <c:pt idx="11294">
                  <c:v>56</c:v>
                </c:pt>
                <c:pt idx="11295">
                  <c:v>56</c:v>
                </c:pt>
                <c:pt idx="11296">
                  <c:v>56</c:v>
                </c:pt>
                <c:pt idx="11297">
                  <c:v>56</c:v>
                </c:pt>
                <c:pt idx="11298">
                  <c:v>56</c:v>
                </c:pt>
                <c:pt idx="11299">
                  <c:v>56</c:v>
                </c:pt>
                <c:pt idx="11300">
                  <c:v>56</c:v>
                </c:pt>
                <c:pt idx="11301">
                  <c:v>56</c:v>
                </c:pt>
                <c:pt idx="11302">
                  <c:v>56</c:v>
                </c:pt>
                <c:pt idx="11303">
                  <c:v>56</c:v>
                </c:pt>
                <c:pt idx="11304">
                  <c:v>56</c:v>
                </c:pt>
                <c:pt idx="11305">
                  <c:v>56</c:v>
                </c:pt>
                <c:pt idx="11306">
                  <c:v>56</c:v>
                </c:pt>
                <c:pt idx="11307">
                  <c:v>56</c:v>
                </c:pt>
                <c:pt idx="11308">
                  <c:v>56</c:v>
                </c:pt>
                <c:pt idx="11309">
                  <c:v>56</c:v>
                </c:pt>
                <c:pt idx="11310">
                  <c:v>56</c:v>
                </c:pt>
                <c:pt idx="11311">
                  <c:v>56</c:v>
                </c:pt>
                <c:pt idx="11312">
                  <c:v>56</c:v>
                </c:pt>
                <c:pt idx="11313">
                  <c:v>56</c:v>
                </c:pt>
                <c:pt idx="11314">
                  <c:v>56</c:v>
                </c:pt>
                <c:pt idx="11315">
                  <c:v>57</c:v>
                </c:pt>
                <c:pt idx="11316">
                  <c:v>56</c:v>
                </c:pt>
                <c:pt idx="11317">
                  <c:v>56</c:v>
                </c:pt>
                <c:pt idx="11318">
                  <c:v>57</c:v>
                </c:pt>
                <c:pt idx="11319">
                  <c:v>57</c:v>
                </c:pt>
                <c:pt idx="11320">
                  <c:v>56</c:v>
                </c:pt>
                <c:pt idx="11321">
                  <c:v>57</c:v>
                </c:pt>
                <c:pt idx="11322">
                  <c:v>57</c:v>
                </c:pt>
                <c:pt idx="11323">
                  <c:v>57</c:v>
                </c:pt>
                <c:pt idx="11324">
                  <c:v>57</c:v>
                </c:pt>
                <c:pt idx="11325">
                  <c:v>57</c:v>
                </c:pt>
                <c:pt idx="11326">
                  <c:v>57</c:v>
                </c:pt>
                <c:pt idx="11327">
                  <c:v>57</c:v>
                </c:pt>
                <c:pt idx="11328">
                  <c:v>57</c:v>
                </c:pt>
                <c:pt idx="11329">
                  <c:v>57</c:v>
                </c:pt>
                <c:pt idx="11330">
                  <c:v>57</c:v>
                </c:pt>
                <c:pt idx="11331">
                  <c:v>57</c:v>
                </c:pt>
                <c:pt idx="11332">
                  <c:v>57</c:v>
                </c:pt>
                <c:pt idx="11333">
                  <c:v>57</c:v>
                </c:pt>
                <c:pt idx="11334">
                  <c:v>57</c:v>
                </c:pt>
                <c:pt idx="11335">
                  <c:v>57</c:v>
                </c:pt>
                <c:pt idx="11336">
                  <c:v>57</c:v>
                </c:pt>
                <c:pt idx="11337">
                  <c:v>56</c:v>
                </c:pt>
                <c:pt idx="11338">
                  <c:v>57</c:v>
                </c:pt>
                <c:pt idx="11339">
                  <c:v>57</c:v>
                </c:pt>
                <c:pt idx="11340">
                  <c:v>57</c:v>
                </c:pt>
                <c:pt idx="11341">
                  <c:v>56</c:v>
                </c:pt>
                <c:pt idx="11342">
                  <c:v>56</c:v>
                </c:pt>
                <c:pt idx="11343">
                  <c:v>56</c:v>
                </c:pt>
                <c:pt idx="11344">
                  <c:v>56</c:v>
                </c:pt>
                <c:pt idx="11345">
                  <c:v>56</c:v>
                </c:pt>
                <c:pt idx="11346">
                  <c:v>56</c:v>
                </c:pt>
                <c:pt idx="11347">
                  <c:v>57</c:v>
                </c:pt>
                <c:pt idx="11348">
                  <c:v>57</c:v>
                </c:pt>
                <c:pt idx="11349">
                  <c:v>57</c:v>
                </c:pt>
                <c:pt idx="11350">
                  <c:v>57</c:v>
                </c:pt>
                <c:pt idx="11351">
                  <c:v>57</c:v>
                </c:pt>
                <c:pt idx="11352">
                  <c:v>57</c:v>
                </c:pt>
                <c:pt idx="11353">
                  <c:v>57</c:v>
                </c:pt>
                <c:pt idx="11354">
                  <c:v>57</c:v>
                </c:pt>
                <c:pt idx="11355">
                  <c:v>57</c:v>
                </c:pt>
                <c:pt idx="11356">
                  <c:v>57</c:v>
                </c:pt>
                <c:pt idx="11357">
                  <c:v>58</c:v>
                </c:pt>
                <c:pt idx="11358">
                  <c:v>57</c:v>
                </c:pt>
                <c:pt idx="11359">
                  <c:v>57</c:v>
                </c:pt>
                <c:pt idx="11360">
                  <c:v>58</c:v>
                </c:pt>
                <c:pt idx="11361">
                  <c:v>58</c:v>
                </c:pt>
                <c:pt idx="11362">
                  <c:v>58</c:v>
                </c:pt>
                <c:pt idx="11363">
                  <c:v>58</c:v>
                </c:pt>
                <c:pt idx="11364">
                  <c:v>58</c:v>
                </c:pt>
                <c:pt idx="11365">
                  <c:v>58</c:v>
                </c:pt>
                <c:pt idx="11366">
                  <c:v>58</c:v>
                </c:pt>
                <c:pt idx="11367">
                  <c:v>58</c:v>
                </c:pt>
                <c:pt idx="11368">
                  <c:v>58</c:v>
                </c:pt>
                <c:pt idx="11369">
                  <c:v>58</c:v>
                </c:pt>
                <c:pt idx="11370">
                  <c:v>59</c:v>
                </c:pt>
                <c:pt idx="11371">
                  <c:v>59</c:v>
                </c:pt>
                <c:pt idx="11372">
                  <c:v>59</c:v>
                </c:pt>
                <c:pt idx="11373">
                  <c:v>59</c:v>
                </c:pt>
                <c:pt idx="11374">
                  <c:v>60</c:v>
                </c:pt>
                <c:pt idx="11375">
                  <c:v>60</c:v>
                </c:pt>
                <c:pt idx="11376">
                  <c:v>60</c:v>
                </c:pt>
                <c:pt idx="11377">
                  <c:v>61</c:v>
                </c:pt>
                <c:pt idx="11378">
                  <c:v>61</c:v>
                </c:pt>
                <c:pt idx="11379">
                  <c:v>61</c:v>
                </c:pt>
                <c:pt idx="11380">
                  <c:v>61</c:v>
                </c:pt>
                <c:pt idx="11381">
                  <c:v>62</c:v>
                </c:pt>
                <c:pt idx="11382">
                  <c:v>62</c:v>
                </c:pt>
                <c:pt idx="11383">
                  <c:v>63</c:v>
                </c:pt>
                <c:pt idx="11384">
                  <c:v>63</c:v>
                </c:pt>
                <c:pt idx="11385">
                  <c:v>63</c:v>
                </c:pt>
                <c:pt idx="11386">
                  <c:v>63</c:v>
                </c:pt>
                <c:pt idx="11387">
                  <c:v>64</c:v>
                </c:pt>
                <c:pt idx="11388">
                  <c:v>64</c:v>
                </c:pt>
                <c:pt idx="11389">
                  <c:v>65</c:v>
                </c:pt>
                <c:pt idx="11390">
                  <c:v>65</c:v>
                </c:pt>
                <c:pt idx="11391">
                  <c:v>65</c:v>
                </c:pt>
                <c:pt idx="11392">
                  <c:v>66</c:v>
                </c:pt>
                <c:pt idx="11393">
                  <c:v>66</c:v>
                </c:pt>
                <c:pt idx="11394">
                  <c:v>66</c:v>
                </c:pt>
                <c:pt idx="11395">
                  <c:v>67</c:v>
                </c:pt>
                <c:pt idx="11396">
                  <c:v>67</c:v>
                </c:pt>
                <c:pt idx="11397">
                  <c:v>67</c:v>
                </c:pt>
                <c:pt idx="11398">
                  <c:v>67</c:v>
                </c:pt>
                <c:pt idx="11399">
                  <c:v>68</c:v>
                </c:pt>
                <c:pt idx="11400">
                  <c:v>68</c:v>
                </c:pt>
                <c:pt idx="11401">
                  <c:v>68</c:v>
                </c:pt>
                <c:pt idx="11402">
                  <c:v>69</c:v>
                </c:pt>
                <c:pt idx="11403">
                  <c:v>69</c:v>
                </c:pt>
                <c:pt idx="11404">
                  <c:v>69</c:v>
                </c:pt>
                <c:pt idx="11405">
                  <c:v>69</c:v>
                </c:pt>
                <c:pt idx="11406">
                  <c:v>69</c:v>
                </c:pt>
                <c:pt idx="11407">
                  <c:v>69</c:v>
                </c:pt>
                <c:pt idx="11408">
                  <c:v>69</c:v>
                </c:pt>
                <c:pt idx="11409">
                  <c:v>69</c:v>
                </c:pt>
                <c:pt idx="11410">
                  <c:v>69</c:v>
                </c:pt>
                <c:pt idx="11411">
                  <c:v>70</c:v>
                </c:pt>
                <c:pt idx="11412">
                  <c:v>70</c:v>
                </c:pt>
                <c:pt idx="11413">
                  <c:v>70</c:v>
                </c:pt>
                <c:pt idx="11414">
                  <c:v>70</c:v>
                </c:pt>
                <c:pt idx="11415">
                  <c:v>70</c:v>
                </c:pt>
                <c:pt idx="11416">
                  <c:v>70</c:v>
                </c:pt>
                <c:pt idx="11417">
                  <c:v>70</c:v>
                </c:pt>
                <c:pt idx="11418">
                  <c:v>70</c:v>
                </c:pt>
                <c:pt idx="11419">
                  <c:v>70</c:v>
                </c:pt>
                <c:pt idx="11420">
                  <c:v>71</c:v>
                </c:pt>
                <c:pt idx="11421">
                  <c:v>71</c:v>
                </c:pt>
                <c:pt idx="11422">
                  <c:v>71</c:v>
                </c:pt>
                <c:pt idx="11423">
                  <c:v>71</c:v>
                </c:pt>
                <c:pt idx="11424">
                  <c:v>71</c:v>
                </c:pt>
                <c:pt idx="11425">
                  <c:v>71</c:v>
                </c:pt>
                <c:pt idx="11426">
                  <c:v>72</c:v>
                </c:pt>
                <c:pt idx="11427">
                  <c:v>72</c:v>
                </c:pt>
                <c:pt idx="11428">
                  <c:v>72</c:v>
                </c:pt>
                <c:pt idx="11429">
                  <c:v>72</c:v>
                </c:pt>
                <c:pt idx="11430">
                  <c:v>72</c:v>
                </c:pt>
                <c:pt idx="11431">
                  <c:v>72</c:v>
                </c:pt>
                <c:pt idx="11432">
                  <c:v>72</c:v>
                </c:pt>
                <c:pt idx="11433">
                  <c:v>73</c:v>
                </c:pt>
                <c:pt idx="11434">
                  <c:v>73</c:v>
                </c:pt>
                <c:pt idx="11435">
                  <c:v>73</c:v>
                </c:pt>
                <c:pt idx="11436">
                  <c:v>73</c:v>
                </c:pt>
                <c:pt idx="11437">
                  <c:v>73</c:v>
                </c:pt>
                <c:pt idx="11438">
                  <c:v>74</c:v>
                </c:pt>
                <c:pt idx="11439">
                  <c:v>74</c:v>
                </c:pt>
                <c:pt idx="11440">
                  <c:v>74</c:v>
                </c:pt>
                <c:pt idx="11441">
                  <c:v>74</c:v>
                </c:pt>
                <c:pt idx="11442">
                  <c:v>74</c:v>
                </c:pt>
                <c:pt idx="11443">
                  <c:v>74</c:v>
                </c:pt>
                <c:pt idx="11444">
                  <c:v>74</c:v>
                </c:pt>
                <c:pt idx="11445">
                  <c:v>74</c:v>
                </c:pt>
                <c:pt idx="11446">
                  <c:v>74</c:v>
                </c:pt>
                <c:pt idx="11447">
                  <c:v>74</c:v>
                </c:pt>
                <c:pt idx="11448">
                  <c:v>75</c:v>
                </c:pt>
                <c:pt idx="11449">
                  <c:v>75</c:v>
                </c:pt>
                <c:pt idx="11450">
                  <c:v>75</c:v>
                </c:pt>
                <c:pt idx="11451">
                  <c:v>75</c:v>
                </c:pt>
                <c:pt idx="11452">
                  <c:v>75</c:v>
                </c:pt>
                <c:pt idx="11453">
                  <c:v>75</c:v>
                </c:pt>
                <c:pt idx="11454">
                  <c:v>75</c:v>
                </c:pt>
                <c:pt idx="11455">
                  <c:v>75</c:v>
                </c:pt>
                <c:pt idx="11456">
                  <c:v>75</c:v>
                </c:pt>
                <c:pt idx="11457">
                  <c:v>75</c:v>
                </c:pt>
                <c:pt idx="11458">
                  <c:v>75</c:v>
                </c:pt>
                <c:pt idx="11459">
                  <c:v>76</c:v>
                </c:pt>
                <c:pt idx="11460">
                  <c:v>76</c:v>
                </c:pt>
                <c:pt idx="11461">
                  <c:v>76</c:v>
                </c:pt>
                <c:pt idx="11462">
                  <c:v>76</c:v>
                </c:pt>
                <c:pt idx="11463">
                  <c:v>76</c:v>
                </c:pt>
                <c:pt idx="11464">
                  <c:v>76</c:v>
                </c:pt>
                <c:pt idx="11465">
                  <c:v>76</c:v>
                </c:pt>
                <c:pt idx="11466">
                  <c:v>76</c:v>
                </c:pt>
                <c:pt idx="11467">
                  <c:v>76</c:v>
                </c:pt>
                <c:pt idx="11468">
                  <c:v>77</c:v>
                </c:pt>
                <c:pt idx="11469">
                  <c:v>77</c:v>
                </c:pt>
                <c:pt idx="11470">
                  <c:v>77</c:v>
                </c:pt>
                <c:pt idx="11471">
                  <c:v>77</c:v>
                </c:pt>
                <c:pt idx="11472">
                  <c:v>77</c:v>
                </c:pt>
                <c:pt idx="11473">
                  <c:v>78</c:v>
                </c:pt>
                <c:pt idx="11474">
                  <c:v>78</c:v>
                </c:pt>
                <c:pt idx="11475">
                  <c:v>78</c:v>
                </c:pt>
                <c:pt idx="11476">
                  <c:v>78</c:v>
                </c:pt>
                <c:pt idx="11477">
                  <c:v>78</c:v>
                </c:pt>
                <c:pt idx="11478">
                  <c:v>79</c:v>
                </c:pt>
                <c:pt idx="11479">
                  <c:v>79</c:v>
                </c:pt>
                <c:pt idx="11480">
                  <c:v>79</c:v>
                </c:pt>
                <c:pt idx="11481">
                  <c:v>79</c:v>
                </c:pt>
                <c:pt idx="11482">
                  <c:v>79</c:v>
                </c:pt>
                <c:pt idx="11483">
                  <c:v>80</c:v>
                </c:pt>
                <c:pt idx="11484">
                  <c:v>80</c:v>
                </c:pt>
                <c:pt idx="11485">
                  <c:v>80</c:v>
                </c:pt>
                <c:pt idx="11486">
                  <c:v>80</c:v>
                </c:pt>
                <c:pt idx="11487">
                  <c:v>80</c:v>
                </c:pt>
                <c:pt idx="11488">
                  <c:v>80</c:v>
                </c:pt>
                <c:pt idx="11489">
                  <c:v>80</c:v>
                </c:pt>
                <c:pt idx="11490">
                  <c:v>80</c:v>
                </c:pt>
                <c:pt idx="11491">
                  <c:v>81</c:v>
                </c:pt>
                <c:pt idx="11492">
                  <c:v>80</c:v>
                </c:pt>
                <c:pt idx="11493">
                  <c:v>80</c:v>
                </c:pt>
                <c:pt idx="11494">
                  <c:v>80</c:v>
                </c:pt>
                <c:pt idx="11495">
                  <c:v>81</c:v>
                </c:pt>
                <c:pt idx="11496">
                  <c:v>81</c:v>
                </c:pt>
                <c:pt idx="11497">
                  <c:v>81</c:v>
                </c:pt>
                <c:pt idx="11498">
                  <c:v>81</c:v>
                </c:pt>
                <c:pt idx="11499">
                  <c:v>81</c:v>
                </c:pt>
                <c:pt idx="11500">
                  <c:v>80</c:v>
                </c:pt>
                <c:pt idx="11501">
                  <c:v>80</c:v>
                </c:pt>
                <c:pt idx="11502">
                  <c:v>80</c:v>
                </c:pt>
                <c:pt idx="11503">
                  <c:v>80</c:v>
                </c:pt>
                <c:pt idx="11504">
                  <c:v>80</c:v>
                </c:pt>
                <c:pt idx="11505">
                  <c:v>80</c:v>
                </c:pt>
                <c:pt idx="11506">
                  <c:v>80</c:v>
                </c:pt>
                <c:pt idx="11507">
                  <c:v>79</c:v>
                </c:pt>
                <c:pt idx="11508">
                  <c:v>79</c:v>
                </c:pt>
                <c:pt idx="11509">
                  <c:v>79</c:v>
                </c:pt>
                <c:pt idx="11510">
                  <c:v>79</c:v>
                </c:pt>
                <c:pt idx="11511">
                  <c:v>79</c:v>
                </c:pt>
                <c:pt idx="11512">
                  <c:v>79</c:v>
                </c:pt>
                <c:pt idx="11513">
                  <c:v>78</c:v>
                </c:pt>
                <c:pt idx="11514">
                  <c:v>78</c:v>
                </c:pt>
                <c:pt idx="11515">
                  <c:v>78</c:v>
                </c:pt>
                <c:pt idx="11516">
                  <c:v>78</c:v>
                </c:pt>
                <c:pt idx="11517">
                  <c:v>78</c:v>
                </c:pt>
                <c:pt idx="11518">
                  <c:v>77</c:v>
                </c:pt>
                <c:pt idx="11519">
                  <c:v>77</c:v>
                </c:pt>
                <c:pt idx="11520">
                  <c:v>77</c:v>
                </c:pt>
                <c:pt idx="11521">
                  <c:v>77</c:v>
                </c:pt>
                <c:pt idx="11522">
                  <c:v>76</c:v>
                </c:pt>
                <c:pt idx="11523">
                  <c:v>76</c:v>
                </c:pt>
                <c:pt idx="11524">
                  <c:v>76</c:v>
                </c:pt>
                <c:pt idx="11525">
                  <c:v>76</c:v>
                </c:pt>
                <c:pt idx="11526">
                  <c:v>76</c:v>
                </c:pt>
                <c:pt idx="11527">
                  <c:v>75</c:v>
                </c:pt>
                <c:pt idx="11528">
                  <c:v>75</c:v>
                </c:pt>
                <c:pt idx="11529">
                  <c:v>75</c:v>
                </c:pt>
                <c:pt idx="11530">
                  <c:v>75</c:v>
                </c:pt>
                <c:pt idx="11531">
                  <c:v>75</c:v>
                </c:pt>
                <c:pt idx="11532">
                  <c:v>75</c:v>
                </c:pt>
                <c:pt idx="11533">
                  <c:v>75</c:v>
                </c:pt>
                <c:pt idx="11534">
                  <c:v>75</c:v>
                </c:pt>
                <c:pt idx="11535">
                  <c:v>74</c:v>
                </c:pt>
                <c:pt idx="11536">
                  <c:v>74</c:v>
                </c:pt>
                <c:pt idx="11537">
                  <c:v>74</c:v>
                </c:pt>
                <c:pt idx="11538">
                  <c:v>74</c:v>
                </c:pt>
                <c:pt idx="11539">
                  <c:v>74</c:v>
                </c:pt>
                <c:pt idx="11540">
                  <c:v>74</c:v>
                </c:pt>
                <c:pt idx="11541">
                  <c:v>74</c:v>
                </c:pt>
                <c:pt idx="11542">
                  <c:v>74</c:v>
                </c:pt>
                <c:pt idx="11543">
                  <c:v>75</c:v>
                </c:pt>
                <c:pt idx="11544">
                  <c:v>74</c:v>
                </c:pt>
                <c:pt idx="11545">
                  <c:v>74</c:v>
                </c:pt>
                <c:pt idx="11546">
                  <c:v>75</c:v>
                </c:pt>
                <c:pt idx="11547">
                  <c:v>75</c:v>
                </c:pt>
                <c:pt idx="11548">
                  <c:v>75</c:v>
                </c:pt>
                <c:pt idx="11549">
                  <c:v>75</c:v>
                </c:pt>
                <c:pt idx="11550">
                  <c:v>75</c:v>
                </c:pt>
                <c:pt idx="11551">
                  <c:v>75</c:v>
                </c:pt>
                <c:pt idx="11552">
                  <c:v>75</c:v>
                </c:pt>
                <c:pt idx="11553">
                  <c:v>75</c:v>
                </c:pt>
                <c:pt idx="11554">
                  <c:v>76</c:v>
                </c:pt>
                <c:pt idx="11555">
                  <c:v>76</c:v>
                </c:pt>
                <c:pt idx="11556">
                  <c:v>76</c:v>
                </c:pt>
                <c:pt idx="11557">
                  <c:v>76</c:v>
                </c:pt>
                <c:pt idx="11558">
                  <c:v>76</c:v>
                </c:pt>
                <c:pt idx="11559">
                  <c:v>76</c:v>
                </c:pt>
                <c:pt idx="11560">
                  <c:v>76</c:v>
                </c:pt>
                <c:pt idx="11561">
                  <c:v>77</c:v>
                </c:pt>
                <c:pt idx="11562">
                  <c:v>77</c:v>
                </c:pt>
                <c:pt idx="11563">
                  <c:v>77</c:v>
                </c:pt>
                <c:pt idx="11564">
                  <c:v>77</c:v>
                </c:pt>
                <c:pt idx="11565">
                  <c:v>77</c:v>
                </c:pt>
                <c:pt idx="11566">
                  <c:v>77</c:v>
                </c:pt>
                <c:pt idx="11567">
                  <c:v>77</c:v>
                </c:pt>
                <c:pt idx="11568">
                  <c:v>77</c:v>
                </c:pt>
                <c:pt idx="11569">
                  <c:v>78</c:v>
                </c:pt>
                <c:pt idx="11570">
                  <c:v>78</c:v>
                </c:pt>
                <c:pt idx="11571">
                  <c:v>78</c:v>
                </c:pt>
                <c:pt idx="11572">
                  <c:v>78</c:v>
                </c:pt>
                <c:pt idx="11573">
                  <c:v>78</c:v>
                </c:pt>
                <c:pt idx="11574">
                  <c:v>78</c:v>
                </c:pt>
                <c:pt idx="11575">
                  <c:v>78</c:v>
                </c:pt>
                <c:pt idx="11576">
                  <c:v>78</c:v>
                </c:pt>
                <c:pt idx="11577">
                  <c:v>78</c:v>
                </c:pt>
                <c:pt idx="11578">
                  <c:v>78</c:v>
                </c:pt>
                <c:pt idx="11579">
                  <c:v>78</c:v>
                </c:pt>
                <c:pt idx="11580">
                  <c:v>78</c:v>
                </c:pt>
                <c:pt idx="11581">
                  <c:v>78</c:v>
                </c:pt>
                <c:pt idx="11582">
                  <c:v>78</c:v>
                </c:pt>
                <c:pt idx="11583">
                  <c:v>78</c:v>
                </c:pt>
                <c:pt idx="11584">
                  <c:v>78</c:v>
                </c:pt>
                <c:pt idx="11585">
                  <c:v>78</c:v>
                </c:pt>
                <c:pt idx="11586">
                  <c:v>78</c:v>
                </c:pt>
                <c:pt idx="11587">
                  <c:v>78</c:v>
                </c:pt>
                <c:pt idx="11588">
                  <c:v>77</c:v>
                </c:pt>
                <c:pt idx="11589">
                  <c:v>77</c:v>
                </c:pt>
                <c:pt idx="11590">
                  <c:v>77</c:v>
                </c:pt>
                <c:pt idx="11591">
                  <c:v>77</c:v>
                </c:pt>
                <c:pt idx="11592">
                  <c:v>77</c:v>
                </c:pt>
                <c:pt idx="11593">
                  <c:v>77</c:v>
                </c:pt>
                <c:pt idx="11594">
                  <c:v>76</c:v>
                </c:pt>
                <c:pt idx="11595">
                  <c:v>76</c:v>
                </c:pt>
                <c:pt idx="11596">
                  <c:v>76</c:v>
                </c:pt>
                <c:pt idx="11597">
                  <c:v>76</c:v>
                </c:pt>
                <c:pt idx="11598">
                  <c:v>76</c:v>
                </c:pt>
                <c:pt idx="11599">
                  <c:v>75</c:v>
                </c:pt>
                <c:pt idx="11600">
                  <c:v>75</c:v>
                </c:pt>
                <c:pt idx="11601">
                  <c:v>75</c:v>
                </c:pt>
                <c:pt idx="11602">
                  <c:v>75</c:v>
                </c:pt>
                <c:pt idx="11603">
                  <c:v>75</c:v>
                </c:pt>
                <c:pt idx="11604">
                  <c:v>74</c:v>
                </c:pt>
                <c:pt idx="11605">
                  <c:v>74</c:v>
                </c:pt>
                <c:pt idx="11606">
                  <c:v>74</c:v>
                </c:pt>
                <c:pt idx="11607">
                  <c:v>74</c:v>
                </c:pt>
                <c:pt idx="11608">
                  <c:v>74</c:v>
                </c:pt>
                <c:pt idx="11609">
                  <c:v>74</c:v>
                </c:pt>
                <c:pt idx="11610">
                  <c:v>74</c:v>
                </c:pt>
                <c:pt idx="11611">
                  <c:v>73</c:v>
                </c:pt>
                <c:pt idx="11612">
                  <c:v>73</c:v>
                </c:pt>
                <c:pt idx="11613">
                  <c:v>74</c:v>
                </c:pt>
                <c:pt idx="11614">
                  <c:v>73</c:v>
                </c:pt>
                <c:pt idx="11615">
                  <c:v>73</c:v>
                </c:pt>
                <c:pt idx="11616">
                  <c:v>73</c:v>
                </c:pt>
                <c:pt idx="11617">
                  <c:v>74</c:v>
                </c:pt>
                <c:pt idx="11618">
                  <c:v>74</c:v>
                </c:pt>
                <c:pt idx="11619">
                  <c:v>74</c:v>
                </c:pt>
                <c:pt idx="11620">
                  <c:v>74</c:v>
                </c:pt>
                <c:pt idx="11621">
                  <c:v>74</c:v>
                </c:pt>
                <c:pt idx="11622">
                  <c:v>74</c:v>
                </c:pt>
                <c:pt idx="11623">
                  <c:v>74</c:v>
                </c:pt>
                <c:pt idx="11624">
                  <c:v>75</c:v>
                </c:pt>
                <c:pt idx="11625">
                  <c:v>75</c:v>
                </c:pt>
                <c:pt idx="11626">
                  <c:v>75</c:v>
                </c:pt>
                <c:pt idx="11627">
                  <c:v>76</c:v>
                </c:pt>
                <c:pt idx="11628">
                  <c:v>76</c:v>
                </c:pt>
                <c:pt idx="11629">
                  <c:v>76</c:v>
                </c:pt>
                <c:pt idx="11630">
                  <c:v>77</c:v>
                </c:pt>
                <c:pt idx="11631">
                  <c:v>77</c:v>
                </c:pt>
                <c:pt idx="11632">
                  <c:v>77</c:v>
                </c:pt>
                <c:pt idx="11633">
                  <c:v>78</c:v>
                </c:pt>
                <c:pt idx="11634">
                  <c:v>78</c:v>
                </c:pt>
                <c:pt idx="11635">
                  <c:v>78</c:v>
                </c:pt>
                <c:pt idx="11636">
                  <c:v>78</c:v>
                </c:pt>
                <c:pt idx="11637">
                  <c:v>79</c:v>
                </c:pt>
                <c:pt idx="11638">
                  <c:v>79</c:v>
                </c:pt>
                <c:pt idx="11639">
                  <c:v>79</c:v>
                </c:pt>
                <c:pt idx="11640">
                  <c:v>79</c:v>
                </c:pt>
                <c:pt idx="11641">
                  <c:v>80</c:v>
                </c:pt>
                <c:pt idx="11642">
                  <c:v>80</c:v>
                </c:pt>
                <c:pt idx="11643">
                  <c:v>80</c:v>
                </c:pt>
                <c:pt idx="11644">
                  <c:v>80</c:v>
                </c:pt>
                <c:pt idx="11645">
                  <c:v>81</c:v>
                </c:pt>
                <c:pt idx="11646">
                  <c:v>81</c:v>
                </c:pt>
                <c:pt idx="11647">
                  <c:v>81</c:v>
                </c:pt>
                <c:pt idx="11648">
                  <c:v>81</c:v>
                </c:pt>
                <c:pt idx="11649">
                  <c:v>81</c:v>
                </c:pt>
                <c:pt idx="11650">
                  <c:v>82</c:v>
                </c:pt>
                <c:pt idx="11651">
                  <c:v>82</c:v>
                </c:pt>
                <c:pt idx="11652">
                  <c:v>82</c:v>
                </c:pt>
                <c:pt idx="11653">
                  <c:v>82</c:v>
                </c:pt>
                <c:pt idx="11654">
                  <c:v>83</c:v>
                </c:pt>
                <c:pt idx="11655">
                  <c:v>83</c:v>
                </c:pt>
                <c:pt idx="11656">
                  <c:v>83</c:v>
                </c:pt>
                <c:pt idx="11657">
                  <c:v>84</c:v>
                </c:pt>
                <c:pt idx="11658">
                  <c:v>84</c:v>
                </c:pt>
                <c:pt idx="11659">
                  <c:v>84</c:v>
                </c:pt>
                <c:pt idx="11660">
                  <c:v>84</c:v>
                </c:pt>
                <c:pt idx="11661">
                  <c:v>84</c:v>
                </c:pt>
                <c:pt idx="11662">
                  <c:v>84</c:v>
                </c:pt>
                <c:pt idx="11663">
                  <c:v>84</c:v>
                </c:pt>
                <c:pt idx="11664">
                  <c:v>85</c:v>
                </c:pt>
                <c:pt idx="11665">
                  <c:v>85</c:v>
                </c:pt>
                <c:pt idx="11666">
                  <c:v>85</c:v>
                </c:pt>
                <c:pt idx="11667">
                  <c:v>85</c:v>
                </c:pt>
                <c:pt idx="11668">
                  <c:v>85</c:v>
                </c:pt>
                <c:pt idx="11669">
                  <c:v>85</c:v>
                </c:pt>
                <c:pt idx="11670">
                  <c:v>85</c:v>
                </c:pt>
                <c:pt idx="11671">
                  <c:v>85</c:v>
                </c:pt>
                <c:pt idx="11672">
                  <c:v>85</c:v>
                </c:pt>
                <c:pt idx="11673">
                  <c:v>85</c:v>
                </c:pt>
                <c:pt idx="11674">
                  <c:v>86</c:v>
                </c:pt>
                <c:pt idx="11675">
                  <c:v>86</c:v>
                </c:pt>
                <c:pt idx="11676">
                  <c:v>86</c:v>
                </c:pt>
                <c:pt idx="11677">
                  <c:v>86</c:v>
                </c:pt>
                <c:pt idx="11678">
                  <c:v>86</c:v>
                </c:pt>
                <c:pt idx="11679">
                  <c:v>86</c:v>
                </c:pt>
                <c:pt idx="11680">
                  <c:v>86</c:v>
                </c:pt>
                <c:pt idx="11681">
                  <c:v>86</c:v>
                </c:pt>
                <c:pt idx="11682">
                  <c:v>86</c:v>
                </c:pt>
                <c:pt idx="11683">
                  <c:v>86</c:v>
                </c:pt>
                <c:pt idx="11684">
                  <c:v>86</c:v>
                </c:pt>
                <c:pt idx="11685">
                  <c:v>86</c:v>
                </c:pt>
                <c:pt idx="11686">
                  <c:v>86</c:v>
                </c:pt>
                <c:pt idx="11687">
                  <c:v>86</c:v>
                </c:pt>
                <c:pt idx="11688">
                  <c:v>86</c:v>
                </c:pt>
                <c:pt idx="11689">
                  <c:v>86</c:v>
                </c:pt>
                <c:pt idx="11690">
                  <c:v>86</c:v>
                </c:pt>
                <c:pt idx="11691">
                  <c:v>86</c:v>
                </c:pt>
                <c:pt idx="11692">
                  <c:v>86</c:v>
                </c:pt>
                <c:pt idx="11693">
                  <c:v>86</c:v>
                </c:pt>
                <c:pt idx="11694">
                  <c:v>86</c:v>
                </c:pt>
                <c:pt idx="11695">
                  <c:v>86</c:v>
                </c:pt>
                <c:pt idx="11696">
                  <c:v>86</c:v>
                </c:pt>
                <c:pt idx="11697">
                  <c:v>86</c:v>
                </c:pt>
                <c:pt idx="11698">
                  <c:v>85</c:v>
                </c:pt>
                <c:pt idx="11699">
                  <c:v>85</c:v>
                </c:pt>
                <c:pt idx="11700">
                  <c:v>85</c:v>
                </c:pt>
                <c:pt idx="11701">
                  <c:v>85</c:v>
                </c:pt>
                <c:pt idx="11702">
                  <c:v>85</c:v>
                </c:pt>
                <c:pt idx="11703">
                  <c:v>85</c:v>
                </c:pt>
                <c:pt idx="11704">
                  <c:v>85</c:v>
                </c:pt>
                <c:pt idx="11705">
                  <c:v>85</c:v>
                </c:pt>
                <c:pt idx="11706">
                  <c:v>85</c:v>
                </c:pt>
                <c:pt idx="11707">
                  <c:v>85</c:v>
                </c:pt>
                <c:pt idx="11708">
                  <c:v>85</c:v>
                </c:pt>
                <c:pt idx="11709">
                  <c:v>85</c:v>
                </c:pt>
                <c:pt idx="11710">
                  <c:v>85</c:v>
                </c:pt>
                <c:pt idx="11711">
                  <c:v>85</c:v>
                </c:pt>
                <c:pt idx="11712">
                  <c:v>84</c:v>
                </c:pt>
                <c:pt idx="11713">
                  <c:v>84</c:v>
                </c:pt>
                <c:pt idx="11714">
                  <c:v>84</c:v>
                </c:pt>
                <c:pt idx="11715">
                  <c:v>85</c:v>
                </c:pt>
                <c:pt idx="11716">
                  <c:v>84</c:v>
                </c:pt>
                <c:pt idx="11717">
                  <c:v>84</c:v>
                </c:pt>
                <c:pt idx="11718">
                  <c:v>84</c:v>
                </c:pt>
                <c:pt idx="11719">
                  <c:v>84</c:v>
                </c:pt>
                <c:pt idx="11720">
                  <c:v>84</c:v>
                </c:pt>
                <c:pt idx="11721">
                  <c:v>84</c:v>
                </c:pt>
                <c:pt idx="11722">
                  <c:v>84</c:v>
                </c:pt>
                <c:pt idx="11723">
                  <c:v>84</c:v>
                </c:pt>
                <c:pt idx="11724">
                  <c:v>84</c:v>
                </c:pt>
                <c:pt idx="11725">
                  <c:v>84</c:v>
                </c:pt>
                <c:pt idx="11726">
                  <c:v>84</c:v>
                </c:pt>
                <c:pt idx="11727">
                  <c:v>84</c:v>
                </c:pt>
                <c:pt idx="11728">
                  <c:v>84</c:v>
                </c:pt>
                <c:pt idx="11729">
                  <c:v>84</c:v>
                </c:pt>
                <c:pt idx="11730">
                  <c:v>84</c:v>
                </c:pt>
                <c:pt idx="11731">
                  <c:v>84</c:v>
                </c:pt>
                <c:pt idx="11732">
                  <c:v>84</c:v>
                </c:pt>
                <c:pt idx="11733">
                  <c:v>84</c:v>
                </c:pt>
                <c:pt idx="11734">
                  <c:v>84</c:v>
                </c:pt>
                <c:pt idx="11735">
                  <c:v>85</c:v>
                </c:pt>
                <c:pt idx="11736">
                  <c:v>85</c:v>
                </c:pt>
                <c:pt idx="11737">
                  <c:v>85</c:v>
                </c:pt>
                <c:pt idx="11738">
                  <c:v>85</c:v>
                </c:pt>
                <c:pt idx="11739">
                  <c:v>85</c:v>
                </c:pt>
                <c:pt idx="11740">
                  <c:v>85</c:v>
                </c:pt>
                <c:pt idx="11741">
                  <c:v>85</c:v>
                </c:pt>
                <c:pt idx="11742">
                  <c:v>85</c:v>
                </c:pt>
                <c:pt idx="11743">
                  <c:v>85</c:v>
                </c:pt>
                <c:pt idx="11744">
                  <c:v>85</c:v>
                </c:pt>
                <c:pt idx="11745">
                  <c:v>86</c:v>
                </c:pt>
                <c:pt idx="11746">
                  <c:v>86</c:v>
                </c:pt>
                <c:pt idx="11747">
                  <c:v>86</c:v>
                </c:pt>
                <c:pt idx="11748">
                  <c:v>86</c:v>
                </c:pt>
                <c:pt idx="11749">
                  <c:v>86</c:v>
                </c:pt>
                <c:pt idx="11750">
                  <c:v>86</c:v>
                </c:pt>
                <c:pt idx="11751">
                  <c:v>86</c:v>
                </c:pt>
                <c:pt idx="11752">
                  <c:v>86</c:v>
                </c:pt>
                <c:pt idx="11753">
                  <c:v>86</c:v>
                </c:pt>
                <c:pt idx="11754">
                  <c:v>86</c:v>
                </c:pt>
                <c:pt idx="11755">
                  <c:v>86</c:v>
                </c:pt>
                <c:pt idx="11756">
                  <c:v>87</c:v>
                </c:pt>
                <c:pt idx="11757">
                  <c:v>87</c:v>
                </c:pt>
                <c:pt idx="11758">
                  <c:v>87</c:v>
                </c:pt>
                <c:pt idx="11759">
                  <c:v>87</c:v>
                </c:pt>
                <c:pt idx="11760">
                  <c:v>87</c:v>
                </c:pt>
                <c:pt idx="11761">
                  <c:v>87</c:v>
                </c:pt>
                <c:pt idx="11762">
                  <c:v>87</c:v>
                </c:pt>
                <c:pt idx="11763">
                  <c:v>87</c:v>
                </c:pt>
                <c:pt idx="11764">
                  <c:v>87</c:v>
                </c:pt>
                <c:pt idx="11765">
                  <c:v>87</c:v>
                </c:pt>
                <c:pt idx="11766">
                  <c:v>87</c:v>
                </c:pt>
                <c:pt idx="11767">
                  <c:v>87</c:v>
                </c:pt>
                <c:pt idx="11768">
                  <c:v>87</c:v>
                </c:pt>
                <c:pt idx="11769">
                  <c:v>87</c:v>
                </c:pt>
                <c:pt idx="11770">
                  <c:v>87</c:v>
                </c:pt>
                <c:pt idx="11771">
                  <c:v>87</c:v>
                </c:pt>
                <c:pt idx="11772">
                  <c:v>87</c:v>
                </c:pt>
                <c:pt idx="11773">
                  <c:v>87</c:v>
                </c:pt>
                <c:pt idx="11774">
                  <c:v>87</c:v>
                </c:pt>
                <c:pt idx="11775">
                  <c:v>87</c:v>
                </c:pt>
                <c:pt idx="11776">
                  <c:v>87</c:v>
                </c:pt>
                <c:pt idx="11777">
                  <c:v>87</c:v>
                </c:pt>
                <c:pt idx="11778">
                  <c:v>87</c:v>
                </c:pt>
                <c:pt idx="11779">
                  <c:v>87</c:v>
                </c:pt>
                <c:pt idx="11780">
                  <c:v>88</c:v>
                </c:pt>
                <c:pt idx="11781">
                  <c:v>88</c:v>
                </c:pt>
                <c:pt idx="11782">
                  <c:v>88</c:v>
                </c:pt>
                <c:pt idx="11783">
                  <c:v>88</c:v>
                </c:pt>
                <c:pt idx="11784">
                  <c:v>88</c:v>
                </c:pt>
                <c:pt idx="11785">
                  <c:v>88</c:v>
                </c:pt>
                <c:pt idx="11786">
                  <c:v>88</c:v>
                </c:pt>
                <c:pt idx="11787">
                  <c:v>89</c:v>
                </c:pt>
                <c:pt idx="11788">
                  <c:v>89</c:v>
                </c:pt>
                <c:pt idx="11789">
                  <c:v>89</c:v>
                </c:pt>
                <c:pt idx="11790">
                  <c:v>89</c:v>
                </c:pt>
                <c:pt idx="11791">
                  <c:v>89</c:v>
                </c:pt>
                <c:pt idx="11792">
                  <c:v>90</c:v>
                </c:pt>
                <c:pt idx="11793">
                  <c:v>90</c:v>
                </c:pt>
                <c:pt idx="11794">
                  <c:v>90</c:v>
                </c:pt>
                <c:pt idx="11795">
                  <c:v>90</c:v>
                </c:pt>
                <c:pt idx="11796">
                  <c:v>90</c:v>
                </c:pt>
                <c:pt idx="11797">
                  <c:v>90</c:v>
                </c:pt>
                <c:pt idx="11798">
                  <c:v>90</c:v>
                </c:pt>
                <c:pt idx="11799">
                  <c:v>90</c:v>
                </c:pt>
                <c:pt idx="11800">
                  <c:v>90</c:v>
                </c:pt>
                <c:pt idx="11801">
                  <c:v>90</c:v>
                </c:pt>
                <c:pt idx="11802">
                  <c:v>91</c:v>
                </c:pt>
                <c:pt idx="11803">
                  <c:v>91</c:v>
                </c:pt>
                <c:pt idx="11804">
                  <c:v>91</c:v>
                </c:pt>
                <c:pt idx="11805">
                  <c:v>91</c:v>
                </c:pt>
                <c:pt idx="11806">
                  <c:v>91</c:v>
                </c:pt>
                <c:pt idx="11807">
                  <c:v>91</c:v>
                </c:pt>
                <c:pt idx="11808">
                  <c:v>91</c:v>
                </c:pt>
                <c:pt idx="11809">
                  <c:v>91</c:v>
                </c:pt>
                <c:pt idx="11810">
                  <c:v>91</c:v>
                </c:pt>
                <c:pt idx="11811">
                  <c:v>91</c:v>
                </c:pt>
                <c:pt idx="11812">
                  <c:v>91</c:v>
                </c:pt>
                <c:pt idx="11813">
                  <c:v>91</c:v>
                </c:pt>
                <c:pt idx="11814">
                  <c:v>91</c:v>
                </c:pt>
                <c:pt idx="11815">
                  <c:v>91</c:v>
                </c:pt>
                <c:pt idx="11816">
                  <c:v>91</c:v>
                </c:pt>
                <c:pt idx="11817">
                  <c:v>91</c:v>
                </c:pt>
                <c:pt idx="11818">
                  <c:v>91</c:v>
                </c:pt>
                <c:pt idx="11819">
                  <c:v>91</c:v>
                </c:pt>
                <c:pt idx="11820">
                  <c:v>91</c:v>
                </c:pt>
                <c:pt idx="11821">
                  <c:v>91</c:v>
                </c:pt>
                <c:pt idx="11822">
                  <c:v>91</c:v>
                </c:pt>
                <c:pt idx="11823">
                  <c:v>91</c:v>
                </c:pt>
                <c:pt idx="11824">
                  <c:v>91</c:v>
                </c:pt>
                <c:pt idx="11825">
                  <c:v>90</c:v>
                </c:pt>
                <c:pt idx="11826">
                  <c:v>90</c:v>
                </c:pt>
                <c:pt idx="11827">
                  <c:v>90</c:v>
                </c:pt>
                <c:pt idx="11828">
                  <c:v>90</c:v>
                </c:pt>
                <c:pt idx="11829">
                  <c:v>90</c:v>
                </c:pt>
                <c:pt idx="11830">
                  <c:v>90</c:v>
                </c:pt>
                <c:pt idx="11831">
                  <c:v>90</c:v>
                </c:pt>
                <c:pt idx="11832">
                  <c:v>90</c:v>
                </c:pt>
                <c:pt idx="11833">
                  <c:v>90</c:v>
                </c:pt>
                <c:pt idx="11834">
                  <c:v>90</c:v>
                </c:pt>
                <c:pt idx="11835">
                  <c:v>90</c:v>
                </c:pt>
                <c:pt idx="11836">
                  <c:v>90</c:v>
                </c:pt>
                <c:pt idx="11837">
                  <c:v>90</c:v>
                </c:pt>
                <c:pt idx="11838">
                  <c:v>90</c:v>
                </c:pt>
                <c:pt idx="11839">
                  <c:v>90</c:v>
                </c:pt>
                <c:pt idx="11840">
                  <c:v>90</c:v>
                </c:pt>
                <c:pt idx="11841">
                  <c:v>90</c:v>
                </c:pt>
                <c:pt idx="11842">
                  <c:v>90</c:v>
                </c:pt>
                <c:pt idx="11843">
                  <c:v>90</c:v>
                </c:pt>
                <c:pt idx="11844">
                  <c:v>90</c:v>
                </c:pt>
                <c:pt idx="11845">
                  <c:v>90</c:v>
                </c:pt>
                <c:pt idx="11846">
                  <c:v>90</c:v>
                </c:pt>
                <c:pt idx="11847">
                  <c:v>90</c:v>
                </c:pt>
                <c:pt idx="11848">
                  <c:v>90</c:v>
                </c:pt>
                <c:pt idx="11849">
                  <c:v>90</c:v>
                </c:pt>
                <c:pt idx="11850">
                  <c:v>90</c:v>
                </c:pt>
                <c:pt idx="11851">
                  <c:v>90</c:v>
                </c:pt>
                <c:pt idx="11852">
                  <c:v>91</c:v>
                </c:pt>
                <c:pt idx="11853">
                  <c:v>91</c:v>
                </c:pt>
                <c:pt idx="11854">
                  <c:v>91</c:v>
                </c:pt>
                <c:pt idx="11855">
                  <c:v>91</c:v>
                </c:pt>
                <c:pt idx="11856">
                  <c:v>91</c:v>
                </c:pt>
                <c:pt idx="11857">
                  <c:v>91</c:v>
                </c:pt>
                <c:pt idx="11858">
                  <c:v>91</c:v>
                </c:pt>
                <c:pt idx="11859">
                  <c:v>91</c:v>
                </c:pt>
                <c:pt idx="11860">
                  <c:v>92</c:v>
                </c:pt>
                <c:pt idx="11861">
                  <c:v>92</c:v>
                </c:pt>
                <c:pt idx="11862">
                  <c:v>92</c:v>
                </c:pt>
                <c:pt idx="11863">
                  <c:v>92</c:v>
                </c:pt>
                <c:pt idx="11864">
                  <c:v>92</c:v>
                </c:pt>
                <c:pt idx="11865">
                  <c:v>92</c:v>
                </c:pt>
                <c:pt idx="11866">
                  <c:v>92</c:v>
                </c:pt>
                <c:pt idx="11867">
                  <c:v>92</c:v>
                </c:pt>
                <c:pt idx="11868">
                  <c:v>92</c:v>
                </c:pt>
                <c:pt idx="11869">
                  <c:v>92</c:v>
                </c:pt>
                <c:pt idx="11870">
                  <c:v>93</c:v>
                </c:pt>
                <c:pt idx="11871">
                  <c:v>92</c:v>
                </c:pt>
                <c:pt idx="11872">
                  <c:v>93</c:v>
                </c:pt>
                <c:pt idx="11873">
                  <c:v>92</c:v>
                </c:pt>
                <c:pt idx="11874">
                  <c:v>93</c:v>
                </c:pt>
                <c:pt idx="11875">
                  <c:v>93</c:v>
                </c:pt>
                <c:pt idx="11876">
                  <c:v>92</c:v>
                </c:pt>
                <c:pt idx="11877">
                  <c:v>93</c:v>
                </c:pt>
                <c:pt idx="11878">
                  <c:v>93</c:v>
                </c:pt>
                <c:pt idx="11879">
                  <c:v>92</c:v>
                </c:pt>
                <c:pt idx="11880">
                  <c:v>93</c:v>
                </c:pt>
                <c:pt idx="11881">
                  <c:v>92</c:v>
                </c:pt>
                <c:pt idx="11882">
                  <c:v>92</c:v>
                </c:pt>
                <c:pt idx="11883">
                  <c:v>92</c:v>
                </c:pt>
                <c:pt idx="11884">
                  <c:v>92</c:v>
                </c:pt>
                <c:pt idx="11885">
                  <c:v>92</c:v>
                </c:pt>
                <c:pt idx="11886">
                  <c:v>92</c:v>
                </c:pt>
                <c:pt idx="11887">
                  <c:v>92</c:v>
                </c:pt>
                <c:pt idx="11888">
                  <c:v>92</c:v>
                </c:pt>
                <c:pt idx="11889">
                  <c:v>92</c:v>
                </c:pt>
                <c:pt idx="11890">
                  <c:v>92</c:v>
                </c:pt>
                <c:pt idx="11891">
                  <c:v>92</c:v>
                </c:pt>
                <c:pt idx="11892">
                  <c:v>92</c:v>
                </c:pt>
                <c:pt idx="11893">
                  <c:v>92</c:v>
                </c:pt>
                <c:pt idx="11894">
                  <c:v>92</c:v>
                </c:pt>
                <c:pt idx="11895">
                  <c:v>93</c:v>
                </c:pt>
                <c:pt idx="11896">
                  <c:v>92</c:v>
                </c:pt>
                <c:pt idx="11897">
                  <c:v>93</c:v>
                </c:pt>
                <c:pt idx="11898">
                  <c:v>93</c:v>
                </c:pt>
                <c:pt idx="11899">
                  <c:v>93</c:v>
                </c:pt>
                <c:pt idx="11900">
                  <c:v>93</c:v>
                </c:pt>
                <c:pt idx="11901">
                  <c:v>93</c:v>
                </c:pt>
                <c:pt idx="11902">
                  <c:v>93</c:v>
                </c:pt>
                <c:pt idx="11903">
                  <c:v>93</c:v>
                </c:pt>
                <c:pt idx="11904">
                  <c:v>93</c:v>
                </c:pt>
                <c:pt idx="11905">
                  <c:v>93</c:v>
                </c:pt>
                <c:pt idx="11906">
                  <c:v>93</c:v>
                </c:pt>
                <c:pt idx="11907">
                  <c:v>93</c:v>
                </c:pt>
                <c:pt idx="11908">
                  <c:v>93</c:v>
                </c:pt>
                <c:pt idx="11909">
                  <c:v>93</c:v>
                </c:pt>
                <c:pt idx="11910">
                  <c:v>93</c:v>
                </c:pt>
                <c:pt idx="11911">
                  <c:v>93</c:v>
                </c:pt>
                <c:pt idx="11912">
                  <c:v>93</c:v>
                </c:pt>
                <c:pt idx="11913">
                  <c:v>93</c:v>
                </c:pt>
                <c:pt idx="11914">
                  <c:v>94</c:v>
                </c:pt>
                <c:pt idx="11915">
                  <c:v>94</c:v>
                </c:pt>
                <c:pt idx="11916">
                  <c:v>94</c:v>
                </c:pt>
                <c:pt idx="11917">
                  <c:v>94</c:v>
                </c:pt>
                <c:pt idx="11918">
                  <c:v>94</c:v>
                </c:pt>
                <c:pt idx="11919">
                  <c:v>94</c:v>
                </c:pt>
                <c:pt idx="11920">
                  <c:v>94</c:v>
                </c:pt>
                <c:pt idx="11921">
                  <c:v>94</c:v>
                </c:pt>
                <c:pt idx="11922">
                  <c:v>94</c:v>
                </c:pt>
                <c:pt idx="11923">
                  <c:v>94</c:v>
                </c:pt>
                <c:pt idx="11924">
                  <c:v>94</c:v>
                </c:pt>
                <c:pt idx="11925">
                  <c:v>94</c:v>
                </c:pt>
                <c:pt idx="11926">
                  <c:v>94</c:v>
                </c:pt>
                <c:pt idx="11927">
                  <c:v>95</c:v>
                </c:pt>
                <c:pt idx="11928">
                  <c:v>95</c:v>
                </c:pt>
                <c:pt idx="11929">
                  <c:v>95</c:v>
                </c:pt>
                <c:pt idx="11930">
                  <c:v>95</c:v>
                </c:pt>
                <c:pt idx="11931">
                  <c:v>95</c:v>
                </c:pt>
                <c:pt idx="11932">
                  <c:v>95</c:v>
                </c:pt>
                <c:pt idx="11933">
                  <c:v>94</c:v>
                </c:pt>
                <c:pt idx="11934">
                  <c:v>94</c:v>
                </c:pt>
                <c:pt idx="11935">
                  <c:v>94</c:v>
                </c:pt>
                <c:pt idx="11936">
                  <c:v>94</c:v>
                </c:pt>
                <c:pt idx="11937">
                  <c:v>94</c:v>
                </c:pt>
                <c:pt idx="11938">
                  <c:v>94</c:v>
                </c:pt>
                <c:pt idx="11939">
                  <c:v>94</c:v>
                </c:pt>
                <c:pt idx="11940">
                  <c:v>94</c:v>
                </c:pt>
                <c:pt idx="11941">
                  <c:v>94</c:v>
                </c:pt>
                <c:pt idx="11942">
                  <c:v>94</c:v>
                </c:pt>
                <c:pt idx="11943">
                  <c:v>94</c:v>
                </c:pt>
                <c:pt idx="11944">
                  <c:v>94</c:v>
                </c:pt>
                <c:pt idx="11945">
                  <c:v>94</c:v>
                </c:pt>
                <c:pt idx="11946">
                  <c:v>94</c:v>
                </c:pt>
                <c:pt idx="11947">
                  <c:v>93</c:v>
                </c:pt>
                <c:pt idx="11948">
                  <c:v>93</c:v>
                </c:pt>
                <c:pt idx="11949">
                  <c:v>93</c:v>
                </c:pt>
                <c:pt idx="11950">
                  <c:v>93</c:v>
                </c:pt>
                <c:pt idx="11951">
                  <c:v>93</c:v>
                </c:pt>
                <c:pt idx="11952">
                  <c:v>92</c:v>
                </c:pt>
                <c:pt idx="11953">
                  <c:v>92</c:v>
                </c:pt>
                <c:pt idx="11954">
                  <c:v>92</c:v>
                </c:pt>
                <c:pt idx="11955">
                  <c:v>92</c:v>
                </c:pt>
                <c:pt idx="11956">
                  <c:v>92</c:v>
                </c:pt>
                <c:pt idx="11957">
                  <c:v>92</c:v>
                </c:pt>
                <c:pt idx="11958">
                  <c:v>91</c:v>
                </c:pt>
                <c:pt idx="11959">
                  <c:v>91</c:v>
                </c:pt>
                <c:pt idx="11960">
                  <c:v>90</c:v>
                </c:pt>
                <c:pt idx="11961">
                  <c:v>90</c:v>
                </c:pt>
                <c:pt idx="11962">
                  <c:v>90</c:v>
                </c:pt>
                <c:pt idx="11963">
                  <c:v>90</c:v>
                </c:pt>
                <c:pt idx="11964">
                  <c:v>89</c:v>
                </c:pt>
                <c:pt idx="11965">
                  <c:v>89</c:v>
                </c:pt>
                <c:pt idx="11966">
                  <c:v>89</c:v>
                </c:pt>
                <c:pt idx="11967">
                  <c:v>89</c:v>
                </c:pt>
                <c:pt idx="11968">
                  <c:v>88</c:v>
                </c:pt>
                <c:pt idx="11969">
                  <c:v>88</c:v>
                </c:pt>
                <c:pt idx="11970">
                  <c:v>88</c:v>
                </c:pt>
                <c:pt idx="11971">
                  <c:v>88</c:v>
                </c:pt>
                <c:pt idx="11972">
                  <c:v>88</c:v>
                </c:pt>
                <c:pt idx="11973">
                  <c:v>88</c:v>
                </c:pt>
                <c:pt idx="11974">
                  <c:v>87</c:v>
                </c:pt>
                <c:pt idx="11975">
                  <c:v>87</c:v>
                </c:pt>
                <c:pt idx="11976">
                  <c:v>87</c:v>
                </c:pt>
                <c:pt idx="11977">
                  <c:v>87</c:v>
                </c:pt>
                <c:pt idx="11978">
                  <c:v>87</c:v>
                </c:pt>
                <c:pt idx="11979">
                  <c:v>87</c:v>
                </c:pt>
                <c:pt idx="11980">
                  <c:v>87</c:v>
                </c:pt>
                <c:pt idx="11981">
                  <c:v>87</c:v>
                </c:pt>
                <c:pt idx="11982">
                  <c:v>86</c:v>
                </c:pt>
                <c:pt idx="11983">
                  <c:v>86</c:v>
                </c:pt>
                <c:pt idx="11984">
                  <c:v>86</c:v>
                </c:pt>
                <c:pt idx="11985">
                  <c:v>86</c:v>
                </c:pt>
                <c:pt idx="11986">
                  <c:v>86</c:v>
                </c:pt>
                <c:pt idx="11987">
                  <c:v>86</c:v>
                </c:pt>
                <c:pt idx="11988">
                  <c:v>86</c:v>
                </c:pt>
                <c:pt idx="11989">
                  <c:v>86</c:v>
                </c:pt>
                <c:pt idx="11990">
                  <c:v>86</c:v>
                </c:pt>
                <c:pt idx="11991">
                  <c:v>86</c:v>
                </c:pt>
                <c:pt idx="11992">
                  <c:v>86</c:v>
                </c:pt>
                <c:pt idx="11993">
                  <c:v>86</c:v>
                </c:pt>
                <c:pt idx="11994">
                  <c:v>86</c:v>
                </c:pt>
                <c:pt idx="11995">
                  <c:v>86</c:v>
                </c:pt>
                <c:pt idx="11996">
                  <c:v>86</c:v>
                </c:pt>
                <c:pt idx="11997">
                  <c:v>86</c:v>
                </c:pt>
                <c:pt idx="11998">
                  <c:v>86</c:v>
                </c:pt>
                <c:pt idx="11999">
                  <c:v>86</c:v>
                </c:pt>
                <c:pt idx="12000">
                  <c:v>86</c:v>
                </c:pt>
                <c:pt idx="12001">
                  <c:v>86</c:v>
                </c:pt>
                <c:pt idx="12002">
                  <c:v>86</c:v>
                </c:pt>
                <c:pt idx="12003">
                  <c:v>86</c:v>
                </c:pt>
                <c:pt idx="12004">
                  <c:v>86</c:v>
                </c:pt>
                <c:pt idx="12005">
                  <c:v>86</c:v>
                </c:pt>
                <c:pt idx="12006">
                  <c:v>86</c:v>
                </c:pt>
                <c:pt idx="12007">
                  <c:v>86</c:v>
                </c:pt>
                <c:pt idx="12008">
                  <c:v>86</c:v>
                </c:pt>
                <c:pt idx="12009">
                  <c:v>86</c:v>
                </c:pt>
                <c:pt idx="12010">
                  <c:v>86</c:v>
                </c:pt>
                <c:pt idx="12011">
                  <c:v>86</c:v>
                </c:pt>
                <c:pt idx="12012">
                  <c:v>86</c:v>
                </c:pt>
                <c:pt idx="12013">
                  <c:v>86</c:v>
                </c:pt>
                <c:pt idx="12014">
                  <c:v>86</c:v>
                </c:pt>
                <c:pt idx="12015">
                  <c:v>86</c:v>
                </c:pt>
                <c:pt idx="12016">
                  <c:v>86</c:v>
                </c:pt>
                <c:pt idx="12017">
                  <c:v>86</c:v>
                </c:pt>
                <c:pt idx="12018">
                  <c:v>86</c:v>
                </c:pt>
                <c:pt idx="12019">
                  <c:v>86</c:v>
                </c:pt>
                <c:pt idx="12020">
                  <c:v>86</c:v>
                </c:pt>
                <c:pt idx="12021">
                  <c:v>86</c:v>
                </c:pt>
                <c:pt idx="12022">
                  <c:v>86</c:v>
                </c:pt>
                <c:pt idx="12023">
                  <c:v>86</c:v>
                </c:pt>
                <c:pt idx="12024">
                  <c:v>86</c:v>
                </c:pt>
                <c:pt idx="12025">
                  <c:v>87</c:v>
                </c:pt>
                <c:pt idx="12026">
                  <c:v>87</c:v>
                </c:pt>
                <c:pt idx="12027">
                  <c:v>87</c:v>
                </c:pt>
                <c:pt idx="12028">
                  <c:v>87</c:v>
                </c:pt>
                <c:pt idx="12029">
                  <c:v>87</c:v>
                </c:pt>
                <c:pt idx="12030">
                  <c:v>87</c:v>
                </c:pt>
                <c:pt idx="12031">
                  <c:v>87</c:v>
                </c:pt>
                <c:pt idx="12032">
                  <c:v>87</c:v>
                </c:pt>
                <c:pt idx="12033">
                  <c:v>88</c:v>
                </c:pt>
                <c:pt idx="12034">
                  <c:v>88</c:v>
                </c:pt>
                <c:pt idx="12035">
                  <c:v>88</c:v>
                </c:pt>
                <c:pt idx="12036">
                  <c:v>88</c:v>
                </c:pt>
                <c:pt idx="12037">
                  <c:v>88</c:v>
                </c:pt>
                <c:pt idx="12038">
                  <c:v>88</c:v>
                </c:pt>
                <c:pt idx="12039">
                  <c:v>88</c:v>
                </c:pt>
                <c:pt idx="12040">
                  <c:v>88</c:v>
                </c:pt>
                <c:pt idx="12041">
                  <c:v>88</c:v>
                </c:pt>
                <c:pt idx="12042">
                  <c:v>88</c:v>
                </c:pt>
                <c:pt idx="12043">
                  <c:v>88</c:v>
                </c:pt>
                <c:pt idx="12044">
                  <c:v>88</c:v>
                </c:pt>
                <c:pt idx="12045">
                  <c:v>88</c:v>
                </c:pt>
                <c:pt idx="12046">
                  <c:v>88</c:v>
                </c:pt>
                <c:pt idx="12047">
                  <c:v>88</c:v>
                </c:pt>
                <c:pt idx="12048">
                  <c:v>88</c:v>
                </c:pt>
                <c:pt idx="12049">
                  <c:v>88</c:v>
                </c:pt>
                <c:pt idx="12050">
                  <c:v>88</c:v>
                </c:pt>
                <c:pt idx="12051">
                  <c:v>88</c:v>
                </c:pt>
                <c:pt idx="12052">
                  <c:v>88</c:v>
                </c:pt>
                <c:pt idx="12053">
                  <c:v>88</c:v>
                </c:pt>
                <c:pt idx="12054">
                  <c:v>88</c:v>
                </c:pt>
                <c:pt idx="12055">
                  <c:v>88</c:v>
                </c:pt>
                <c:pt idx="12056">
                  <c:v>88</c:v>
                </c:pt>
                <c:pt idx="12057">
                  <c:v>88</c:v>
                </c:pt>
                <c:pt idx="12058">
                  <c:v>88</c:v>
                </c:pt>
                <c:pt idx="12059">
                  <c:v>88</c:v>
                </c:pt>
                <c:pt idx="12060">
                  <c:v>88</c:v>
                </c:pt>
                <c:pt idx="12061">
                  <c:v>88</c:v>
                </c:pt>
                <c:pt idx="12062">
                  <c:v>88</c:v>
                </c:pt>
                <c:pt idx="12063">
                  <c:v>88</c:v>
                </c:pt>
                <c:pt idx="12064">
                  <c:v>87</c:v>
                </c:pt>
                <c:pt idx="12065">
                  <c:v>87</c:v>
                </c:pt>
                <c:pt idx="12066">
                  <c:v>87</c:v>
                </c:pt>
                <c:pt idx="12067">
                  <c:v>87</c:v>
                </c:pt>
                <c:pt idx="12068">
                  <c:v>87</c:v>
                </c:pt>
                <c:pt idx="12069">
                  <c:v>87</c:v>
                </c:pt>
                <c:pt idx="12070">
                  <c:v>87</c:v>
                </c:pt>
                <c:pt idx="12071">
                  <c:v>87</c:v>
                </c:pt>
                <c:pt idx="12072">
                  <c:v>87</c:v>
                </c:pt>
                <c:pt idx="12073">
                  <c:v>87</c:v>
                </c:pt>
                <c:pt idx="12074">
                  <c:v>87</c:v>
                </c:pt>
                <c:pt idx="12075">
                  <c:v>87</c:v>
                </c:pt>
                <c:pt idx="12076">
                  <c:v>87</c:v>
                </c:pt>
                <c:pt idx="12077">
                  <c:v>87</c:v>
                </c:pt>
                <c:pt idx="12078">
                  <c:v>87</c:v>
                </c:pt>
                <c:pt idx="12079">
                  <c:v>86</c:v>
                </c:pt>
                <c:pt idx="12080">
                  <c:v>86</c:v>
                </c:pt>
                <c:pt idx="12081">
                  <c:v>86</c:v>
                </c:pt>
                <c:pt idx="12082">
                  <c:v>86</c:v>
                </c:pt>
                <c:pt idx="12083">
                  <c:v>86</c:v>
                </c:pt>
                <c:pt idx="12084">
                  <c:v>86</c:v>
                </c:pt>
                <c:pt idx="12085">
                  <c:v>86</c:v>
                </c:pt>
                <c:pt idx="12086">
                  <c:v>86</c:v>
                </c:pt>
                <c:pt idx="12087">
                  <c:v>86</c:v>
                </c:pt>
                <c:pt idx="12088">
                  <c:v>86</c:v>
                </c:pt>
                <c:pt idx="12089">
                  <c:v>86</c:v>
                </c:pt>
                <c:pt idx="12090">
                  <c:v>86</c:v>
                </c:pt>
                <c:pt idx="12091">
                  <c:v>86</c:v>
                </c:pt>
                <c:pt idx="12092">
                  <c:v>86</c:v>
                </c:pt>
                <c:pt idx="12093">
                  <c:v>86</c:v>
                </c:pt>
                <c:pt idx="12094">
                  <c:v>85</c:v>
                </c:pt>
                <c:pt idx="12095">
                  <c:v>85</c:v>
                </c:pt>
                <c:pt idx="12096">
                  <c:v>85</c:v>
                </c:pt>
                <c:pt idx="12097">
                  <c:v>85</c:v>
                </c:pt>
                <c:pt idx="12098">
                  <c:v>85</c:v>
                </c:pt>
                <c:pt idx="12099">
                  <c:v>85</c:v>
                </c:pt>
                <c:pt idx="12100">
                  <c:v>85</c:v>
                </c:pt>
                <c:pt idx="12101">
                  <c:v>85</c:v>
                </c:pt>
                <c:pt idx="12102">
                  <c:v>85</c:v>
                </c:pt>
                <c:pt idx="12103">
                  <c:v>85</c:v>
                </c:pt>
                <c:pt idx="12104">
                  <c:v>85</c:v>
                </c:pt>
                <c:pt idx="12105">
                  <c:v>85</c:v>
                </c:pt>
                <c:pt idx="12106">
                  <c:v>85</c:v>
                </c:pt>
                <c:pt idx="12107">
                  <c:v>85</c:v>
                </c:pt>
                <c:pt idx="12108">
                  <c:v>85</c:v>
                </c:pt>
                <c:pt idx="12109">
                  <c:v>85</c:v>
                </c:pt>
                <c:pt idx="12110">
                  <c:v>85</c:v>
                </c:pt>
                <c:pt idx="12111">
                  <c:v>84</c:v>
                </c:pt>
                <c:pt idx="12112">
                  <c:v>84</c:v>
                </c:pt>
                <c:pt idx="12113">
                  <c:v>84</c:v>
                </c:pt>
                <c:pt idx="12114">
                  <c:v>84</c:v>
                </c:pt>
                <c:pt idx="12115">
                  <c:v>84</c:v>
                </c:pt>
                <c:pt idx="12116">
                  <c:v>84</c:v>
                </c:pt>
                <c:pt idx="12117">
                  <c:v>84</c:v>
                </c:pt>
                <c:pt idx="12118">
                  <c:v>84</c:v>
                </c:pt>
                <c:pt idx="12119">
                  <c:v>84</c:v>
                </c:pt>
                <c:pt idx="12120">
                  <c:v>83</c:v>
                </c:pt>
                <c:pt idx="12121">
                  <c:v>83</c:v>
                </c:pt>
                <c:pt idx="12122">
                  <c:v>83</c:v>
                </c:pt>
                <c:pt idx="12123">
                  <c:v>82</c:v>
                </c:pt>
                <c:pt idx="12124">
                  <c:v>82</c:v>
                </c:pt>
                <c:pt idx="12125">
                  <c:v>82</c:v>
                </c:pt>
                <c:pt idx="12126">
                  <c:v>82</c:v>
                </c:pt>
                <c:pt idx="12127">
                  <c:v>81</c:v>
                </c:pt>
                <c:pt idx="12128">
                  <c:v>81</c:v>
                </c:pt>
                <c:pt idx="12129">
                  <c:v>81</c:v>
                </c:pt>
                <c:pt idx="12130">
                  <c:v>80</c:v>
                </c:pt>
                <c:pt idx="12131">
                  <c:v>80</c:v>
                </c:pt>
                <c:pt idx="12132">
                  <c:v>80</c:v>
                </c:pt>
                <c:pt idx="12133">
                  <c:v>80</c:v>
                </c:pt>
                <c:pt idx="12134">
                  <c:v>79</c:v>
                </c:pt>
                <c:pt idx="12135">
                  <c:v>79</c:v>
                </c:pt>
                <c:pt idx="12136">
                  <c:v>79</c:v>
                </c:pt>
                <c:pt idx="12137">
                  <c:v>78</c:v>
                </c:pt>
                <c:pt idx="12138">
                  <c:v>78</c:v>
                </c:pt>
                <c:pt idx="12139">
                  <c:v>78</c:v>
                </c:pt>
                <c:pt idx="12140">
                  <c:v>78</c:v>
                </c:pt>
                <c:pt idx="12141">
                  <c:v>77</c:v>
                </c:pt>
                <c:pt idx="12142">
                  <c:v>77</c:v>
                </c:pt>
                <c:pt idx="12143">
                  <c:v>77</c:v>
                </c:pt>
                <c:pt idx="12144">
                  <c:v>77</c:v>
                </c:pt>
                <c:pt idx="12145">
                  <c:v>76</c:v>
                </c:pt>
                <c:pt idx="12146">
                  <c:v>76</c:v>
                </c:pt>
                <c:pt idx="12147">
                  <c:v>76</c:v>
                </c:pt>
                <c:pt idx="12148">
                  <c:v>76</c:v>
                </c:pt>
                <c:pt idx="12149">
                  <c:v>75</c:v>
                </c:pt>
                <c:pt idx="12150">
                  <c:v>75</c:v>
                </c:pt>
                <c:pt idx="12151">
                  <c:v>75</c:v>
                </c:pt>
                <c:pt idx="12152">
                  <c:v>75</c:v>
                </c:pt>
                <c:pt idx="12153">
                  <c:v>74</c:v>
                </c:pt>
                <c:pt idx="12154">
                  <c:v>74</c:v>
                </c:pt>
                <c:pt idx="12155">
                  <c:v>74</c:v>
                </c:pt>
                <c:pt idx="12156">
                  <c:v>73</c:v>
                </c:pt>
                <c:pt idx="12157">
                  <c:v>73</c:v>
                </c:pt>
                <c:pt idx="12158">
                  <c:v>73</c:v>
                </c:pt>
                <c:pt idx="12159">
                  <c:v>73</c:v>
                </c:pt>
                <c:pt idx="12160">
                  <c:v>73</c:v>
                </c:pt>
                <c:pt idx="12161">
                  <c:v>72</c:v>
                </c:pt>
                <c:pt idx="12162">
                  <c:v>72</c:v>
                </c:pt>
                <c:pt idx="12163">
                  <c:v>71</c:v>
                </c:pt>
                <c:pt idx="12164">
                  <c:v>71</c:v>
                </c:pt>
                <c:pt idx="12165">
                  <c:v>71</c:v>
                </c:pt>
                <c:pt idx="12166">
                  <c:v>71</c:v>
                </c:pt>
                <c:pt idx="12167">
                  <c:v>71</c:v>
                </c:pt>
                <c:pt idx="12168">
                  <c:v>70</c:v>
                </c:pt>
                <c:pt idx="12169">
                  <c:v>70</c:v>
                </c:pt>
                <c:pt idx="12170">
                  <c:v>70</c:v>
                </c:pt>
                <c:pt idx="12171">
                  <c:v>69</c:v>
                </c:pt>
                <c:pt idx="12172">
                  <c:v>69</c:v>
                </c:pt>
                <c:pt idx="12173">
                  <c:v>69</c:v>
                </c:pt>
                <c:pt idx="12174">
                  <c:v>68</c:v>
                </c:pt>
                <c:pt idx="12175">
                  <c:v>68</c:v>
                </c:pt>
                <c:pt idx="12176">
                  <c:v>68</c:v>
                </c:pt>
                <c:pt idx="12177">
                  <c:v>68</c:v>
                </c:pt>
                <c:pt idx="12178">
                  <c:v>68</c:v>
                </c:pt>
                <c:pt idx="12179">
                  <c:v>67</c:v>
                </c:pt>
                <c:pt idx="12180">
                  <c:v>67</c:v>
                </c:pt>
                <c:pt idx="12181">
                  <c:v>67</c:v>
                </c:pt>
                <c:pt idx="12182">
                  <c:v>66</c:v>
                </c:pt>
                <c:pt idx="12183">
                  <c:v>66</c:v>
                </c:pt>
                <c:pt idx="12184">
                  <c:v>66</c:v>
                </c:pt>
                <c:pt idx="12185">
                  <c:v>66</c:v>
                </c:pt>
                <c:pt idx="12186">
                  <c:v>65</c:v>
                </c:pt>
                <c:pt idx="12187">
                  <c:v>65</c:v>
                </c:pt>
                <c:pt idx="12188">
                  <c:v>65</c:v>
                </c:pt>
                <c:pt idx="12189">
                  <c:v>65</c:v>
                </c:pt>
                <c:pt idx="12190">
                  <c:v>64</c:v>
                </c:pt>
                <c:pt idx="12191">
                  <c:v>64</c:v>
                </c:pt>
                <c:pt idx="12192">
                  <c:v>64</c:v>
                </c:pt>
                <c:pt idx="12193">
                  <c:v>64</c:v>
                </c:pt>
                <c:pt idx="12194">
                  <c:v>63</c:v>
                </c:pt>
                <c:pt idx="12195">
                  <c:v>63</c:v>
                </c:pt>
                <c:pt idx="12196">
                  <c:v>63</c:v>
                </c:pt>
                <c:pt idx="12197">
                  <c:v>63</c:v>
                </c:pt>
                <c:pt idx="12198">
                  <c:v>62</c:v>
                </c:pt>
                <c:pt idx="12199">
                  <c:v>62</c:v>
                </c:pt>
                <c:pt idx="12200">
                  <c:v>62</c:v>
                </c:pt>
                <c:pt idx="12201">
                  <c:v>61</c:v>
                </c:pt>
                <c:pt idx="12202">
                  <c:v>61</c:v>
                </c:pt>
                <c:pt idx="12203">
                  <c:v>61</c:v>
                </c:pt>
                <c:pt idx="12204">
                  <c:v>60</c:v>
                </c:pt>
                <c:pt idx="12205">
                  <c:v>60</c:v>
                </c:pt>
                <c:pt idx="12206">
                  <c:v>60</c:v>
                </c:pt>
                <c:pt idx="12207">
                  <c:v>60</c:v>
                </c:pt>
                <c:pt idx="12208">
                  <c:v>59</c:v>
                </c:pt>
                <c:pt idx="12209">
                  <c:v>59</c:v>
                </c:pt>
                <c:pt idx="12210">
                  <c:v>59</c:v>
                </c:pt>
                <c:pt idx="12211">
                  <c:v>59</c:v>
                </c:pt>
                <c:pt idx="12212">
                  <c:v>58</c:v>
                </c:pt>
                <c:pt idx="12213">
                  <c:v>58</c:v>
                </c:pt>
                <c:pt idx="12214">
                  <c:v>58</c:v>
                </c:pt>
                <c:pt idx="12215">
                  <c:v>58</c:v>
                </c:pt>
                <c:pt idx="12216">
                  <c:v>57</c:v>
                </c:pt>
                <c:pt idx="12217">
                  <c:v>57</c:v>
                </c:pt>
                <c:pt idx="12218">
                  <c:v>57</c:v>
                </c:pt>
                <c:pt idx="12219">
                  <c:v>57</c:v>
                </c:pt>
                <c:pt idx="12220">
                  <c:v>57</c:v>
                </c:pt>
                <c:pt idx="12221">
                  <c:v>57</c:v>
                </c:pt>
                <c:pt idx="12222">
                  <c:v>56</c:v>
                </c:pt>
                <c:pt idx="12223">
                  <c:v>56</c:v>
                </c:pt>
                <c:pt idx="12224">
                  <c:v>56</c:v>
                </c:pt>
                <c:pt idx="12225">
                  <c:v>56</c:v>
                </c:pt>
                <c:pt idx="12226">
                  <c:v>56</c:v>
                </c:pt>
                <c:pt idx="12227">
                  <c:v>56</c:v>
                </c:pt>
                <c:pt idx="12228">
                  <c:v>56</c:v>
                </c:pt>
                <c:pt idx="12229">
                  <c:v>56</c:v>
                </c:pt>
                <c:pt idx="12230">
                  <c:v>56</c:v>
                </c:pt>
                <c:pt idx="12231">
                  <c:v>55</c:v>
                </c:pt>
                <c:pt idx="12232">
                  <c:v>55</c:v>
                </c:pt>
                <c:pt idx="12233">
                  <c:v>55</c:v>
                </c:pt>
                <c:pt idx="12234">
                  <c:v>55</c:v>
                </c:pt>
                <c:pt idx="12235">
                  <c:v>55</c:v>
                </c:pt>
                <c:pt idx="12236">
                  <c:v>55</c:v>
                </c:pt>
                <c:pt idx="12237">
                  <c:v>55</c:v>
                </c:pt>
                <c:pt idx="12238">
                  <c:v>55</c:v>
                </c:pt>
                <c:pt idx="12239">
                  <c:v>55</c:v>
                </c:pt>
                <c:pt idx="12240">
                  <c:v>55</c:v>
                </c:pt>
                <c:pt idx="12241">
                  <c:v>55</c:v>
                </c:pt>
                <c:pt idx="12242">
                  <c:v>55</c:v>
                </c:pt>
                <c:pt idx="12243">
                  <c:v>55</c:v>
                </c:pt>
                <c:pt idx="12244">
                  <c:v>55</c:v>
                </c:pt>
                <c:pt idx="12245">
                  <c:v>55</c:v>
                </c:pt>
                <c:pt idx="12246">
                  <c:v>55</c:v>
                </c:pt>
                <c:pt idx="12247">
                  <c:v>55</c:v>
                </c:pt>
                <c:pt idx="12248">
                  <c:v>55</c:v>
                </c:pt>
                <c:pt idx="12249">
                  <c:v>55</c:v>
                </c:pt>
                <c:pt idx="12250">
                  <c:v>55</c:v>
                </c:pt>
                <c:pt idx="12251">
                  <c:v>55</c:v>
                </c:pt>
                <c:pt idx="12252">
                  <c:v>55</c:v>
                </c:pt>
                <c:pt idx="12253">
                  <c:v>55</c:v>
                </c:pt>
                <c:pt idx="12254">
                  <c:v>55</c:v>
                </c:pt>
                <c:pt idx="12255">
                  <c:v>55</c:v>
                </c:pt>
                <c:pt idx="12256">
                  <c:v>55</c:v>
                </c:pt>
                <c:pt idx="12257">
                  <c:v>55</c:v>
                </c:pt>
                <c:pt idx="12258">
                  <c:v>55</c:v>
                </c:pt>
                <c:pt idx="12259">
                  <c:v>56</c:v>
                </c:pt>
                <c:pt idx="12260">
                  <c:v>56</c:v>
                </c:pt>
                <c:pt idx="12261">
                  <c:v>56</c:v>
                </c:pt>
                <c:pt idx="12262">
                  <c:v>56</c:v>
                </c:pt>
                <c:pt idx="12263">
                  <c:v>56</c:v>
                </c:pt>
                <c:pt idx="12264">
                  <c:v>56</c:v>
                </c:pt>
                <c:pt idx="12265">
                  <c:v>56</c:v>
                </c:pt>
                <c:pt idx="12266">
                  <c:v>56</c:v>
                </c:pt>
                <c:pt idx="12267">
                  <c:v>56</c:v>
                </c:pt>
                <c:pt idx="12268">
                  <c:v>56</c:v>
                </c:pt>
                <c:pt idx="12269">
                  <c:v>57</c:v>
                </c:pt>
                <c:pt idx="12270">
                  <c:v>57</c:v>
                </c:pt>
                <c:pt idx="12271">
                  <c:v>57</c:v>
                </c:pt>
                <c:pt idx="12272">
                  <c:v>57</c:v>
                </c:pt>
                <c:pt idx="12273">
                  <c:v>57</c:v>
                </c:pt>
                <c:pt idx="12274">
                  <c:v>57</c:v>
                </c:pt>
                <c:pt idx="12275">
                  <c:v>57</c:v>
                </c:pt>
                <c:pt idx="12276">
                  <c:v>57</c:v>
                </c:pt>
                <c:pt idx="12277">
                  <c:v>57</c:v>
                </c:pt>
                <c:pt idx="12278">
                  <c:v>57</c:v>
                </c:pt>
                <c:pt idx="12279">
                  <c:v>57</c:v>
                </c:pt>
                <c:pt idx="12280">
                  <c:v>58</c:v>
                </c:pt>
                <c:pt idx="12281">
                  <c:v>58</c:v>
                </c:pt>
                <c:pt idx="12282">
                  <c:v>58</c:v>
                </c:pt>
                <c:pt idx="12283">
                  <c:v>58</c:v>
                </c:pt>
                <c:pt idx="12284">
                  <c:v>58</c:v>
                </c:pt>
                <c:pt idx="12285">
                  <c:v>58</c:v>
                </c:pt>
                <c:pt idx="12286">
                  <c:v>58</c:v>
                </c:pt>
                <c:pt idx="12287">
                  <c:v>58</c:v>
                </c:pt>
                <c:pt idx="12288">
                  <c:v>58</c:v>
                </c:pt>
                <c:pt idx="12289">
                  <c:v>58</c:v>
                </c:pt>
                <c:pt idx="12290">
                  <c:v>59</c:v>
                </c:pt>
                <c:pt idx="12291">
                  <c:v>59</c:v>
                </c:pt>
                <c:pt idx="12292">
                  <c:v>59</c:v>
                </c:pt>
                <c:pt idx="12293">
                  <c:v>59</c:v>
                </c:pt>
                <c:pt idx="12294">
                  <c:v>60</c:v>
                </c:pt>
                <c:pt idx="12295">
                  <c:v>60</c:v>
                </c:pt>
                <c:pt idx="12296">
                  <c:v>60</c:v>
                </c:pt>
                <c:pt idx="12297">
                  <c:v>61</c:v>
                </c:pt>
                <c:pt idx="12298">
                  <c:v>61</c:v>
                </c:pt>
                <c:pt idx="12299">
                  <c:v>62</c:v>
                </c:pt>
                <c:pt idx="12300">
                  <c:v>62</c:v>
                </c:pt>
                <c:pt idx="12301">
                  <c:v>63</c:v>
                </c:pt>
                <c:pt idx="12302">
                  <c:v>63</c:v>
                </c:pt>
                <c:pt idx="12303">
                  <c:v>64</c:v>
                </c:pt>
                <c:pt idx="12304">
                  <c:v>64</c:v>
                </c:pt>
                <c:pt idx="12305">
                  <c:v>64</c:v>
                </c:pt>
                <c:pt idx="12306">
                  <c:v>65</c:v>
                </c:pt>
                <c:pt idx="12307">
                  <c:v>65</c:v>
                </c:pt>
                <c:pt idx="12308">
                  <c:v>66</c:v>
                </c:pt>
                <c:pt idx="12309">
                  <c:v>66</c:v>
                </c:pt>
                <c:pt idx="12310">
                  <c:v>67</c:v>
                </c:pt>
                <c:pt idx="12311">
                  <c:v>67</c:v>
                </c:pt>
                <c:pt idx="12312">
                  <c:v>67</c:v>
                </c:pt>
                <c:pt idx="12313">
                  <c:v>68</c:v>
                </c:pt>
                <c:pt idx="12314">
                  <c:v>68</c:v>
                </c:pt>
                <c:pt idx="12315">
                  <c:v>69</c:v>
                </c:pt>
                <c:pt idx="12316">
                  <c:v>69</c:v>
                </c:pt>
                <c:pt idx="12317">
                  <c:v>70</c:v>
                </c:pt>
                <c:pt idx="12318">
                  <c:v>70</c:v>
                </c:pt>
                <c:pt idx="12319">
                  <c:v>71</c:v>
                </c:pt>
                <c:pt idx="12320">
                  <c:v>71</c:v>
                </c:pt>
                <c:pt idx="12321">
                  <c:v>71</c:v>
                </c:pt>
                <c:pt idx="12322">
                  <c:v>72</c:v>
                </c:pt>
                <c:pt idx="12323">
                  <c:v>72</c:v>
                </c:pt>
                <c:pt idx="12324">
                  <c:v>73</c:v>
                </c:pt>
                <c:pt idx="12325">
                  <c:v>73</c:v>
                </c:pt>
                <c:pt idx="12326">
                  <c:v>74</c:v>
                </c:pt>
                <c:pt idx="12327">
                  <c:v>74</c:v>
                </c:pt>
                <c:pt idx="12328">
                  <c:v>75</c:v>
                </c:pt>
                <c:pt idx="12329">
                  <c:v>75</c:v>
                </c:pt>
                <c:pt idx="12330">
                  <c:v>76</c:v>
                </c:pt>
                <c:pt idx="12331">
                  <c:v>76</c:v>
                </c:pt>
                <c:pt idx="12332">
                  <c:v>77</c:v>
                </c:pt>
                <c:pt idx="12333">
                  <c:v>77</c:v>
                </c:pt>
                <c:pt idx="12334">
                  <c:v>78</c:v>
                </c:pt>
                <c:pt idx="12335">
                  <c:v>79</c:v>
                </c:pt>
                <c:pt idx="12336">
                  <c:v>79</c:v>
                </c:pt>
                <c:pt idx="12337">
                  <c:v>80</c:v>
                </c:pt>
                <c:pt idx="12338">
                  <c:v>80</c:v>
                </c:pt>
                <c:pt idx="12339">
                  <c:v>81</c:v>
                </c:pt>
                <c:pt idx="12340">
                  <c:v>82</c:v>
                </c:pt>
                <c:pt idx="12341">
                  <c:v>82</c:v>
                </c:pt>
                <c:pt idx="12342">
                  <c:v>83</c:v>
                </c:pt>
                <c:pt idx="12343">
                  <c:v>84</c:v>
                </c:pt>
                <c:pt idx="12344">
                  <c:v>84</c:v>
                </c:pt>
                <c:pt idx="12345">
                  <c:v>85</c:v>
                </c:pt>
                <c:pt idx="12346">
                  <c:v>85</c:v>
                </c:pt>
                <c:pt idx="12347">
                  <c:v>86</c:v>
                </c:pt>
                <c:pt idx="12348">
                  <c:v>86</c:v>
                </c:pt>
                <c:pt idx="12349">
                  <c:v>87</c:v>
                </c:pt>
                <c:pt idx="12350">
                  <c:v>87</c:v>
                </c:pt>
                <c:pt idx="12351">
                  <c:v>88</c:v>
                </c:pt>
                <c:pt idx="12352">
                  <c:v>88</c:v>
                </c:pt>
                <c:pt idx="12353">
                  <c:v>88</c:v>
                </c:pt>
                <c:pt idx="12354">
                  <c:v>89</c:v>
                </c:pt>
                <c:pt idx="12355">
                  <c:v>89</c:v>
                </c:pt>
                <c:pt idx="12356">
                  <c:v>89</c:v>
                </c:pt>
                <c:pt idx="12357">
                  <c:v>89</c:v>
                </c:pt>
                <c:pt idx="12358">
                  <c:v>89</c:v>
                </c:pt>
                <c:pt idx="12359">
                  <c:v>89</c:v>
                </c:pt>
                <c:pt idx="12360">
                  <c:v>89</c:v>
                </c:pt>
                <c:pt idx="12361">
                  <c:v>89</c:v>
                </c:pt>
                <c:pt idx="12362">
                  <c:v>89</c:v>
                </c:pt>
                <c:pt idx="12363">
                  <c:v>89</c:v>
                </c:pt>
                <c:pt idx="12364">
                  <c:v>89</c:v>
                </c:pt>
                <c:pt idx="12365">
                  <c:v>89</c:v>
                </c:pt>
                <c:pt idx="12366">
                  <c:v>90</c:v>
                </c:pt>
                <c:pt idx="12367">
                  <c:v>90</c:v>
                </c:pt>
                <c:pt idx="12368">
                  <c:v>89</c:v>
                </c:pt>
                <c:pt idx="12369">
                  <c:v>90</c:v>
                </c:pt>
                <c:pt idx="12370">
                  <c:v>90</c:v>
                </c:pt>
                <c:pt idx="12371">
                  <c:v>90</c:v>
                </c:pt>
                <c:pt idx="12372">
                  <c:v>90</c:v>
                </c:pt>
                <c:pt idx="12373">
                  <c:v>90</c:v>
                </c:pt>
                <c:pt idx="12374">
                  <c:v>90</c:v>
                </c:pt>
                <c:pt idx="12375">
                  <c:v>90</c:v>
                </c:pt>
                <c:pt idx="12376">
                  <c:v>91</c:v>
                </c:pt>
                <c:pt idx="12377">
                  <c:v>91</c:v>
                </c:pt>
                <c:pt idx="12378">
                  <c:v>91</c:v>
                </c:pt>
                <c:pt idx="12379">
                  <c:v>91</c:v>
                </c:pt>
                <c:pt idx="12380">
                  <c:v>92</c:v>
                </c:pt>
                <c:pt idx="12381">
                  <c:v>92</c:v>
                </c:pt>
                <c:pt idx="12382">
                  <c:v>92</c:v>
                </c:pt>
                <c:pt idx="12383">
                  <c:v>92</c:v>
                </c:pt>
                <c:pt idx="12384">
                  <c:v>92</c:v>
                </c:pt>
                <c:pt idx="12385">
                  <c:v>92</c:v>
                </c:pt>
                <c:pt idx="12386">
                  <c:v>92</c:v>
                </c:pt>
                <c:pt idx="12387">
                  <c:v>92</c:v>
                </c:pt>
                <c:pt idx="12388">
                  <c:v>92</c:v>
                </c:pt>
                <c:pt idx="12389">
                  <c:v>93</c:v>
                </c:pt>
                <c:pt idx="12390">
                  <c:v>92</c:v>
                </c:pt>
                <c:pt idx="12391">
                  <c:v>92</c:v>
                </c:pt>
                <c:pt idx="12392">
                  <c:v>92</c:v>
                </c:pt>
                <c:pt idx="12393">
                  <c:v>92</c:v>
                </c:pt>
                <c:pt idx="12394">
                  <c:v>92</c:v>
                </c:pt>
                <c:pt idx="12395">
                  <c:v>92</c:v>
                </c:pt>
                <c:pt idx="12396">
                  <c:v>92</c:v>
                </c:pt>
                <c:pt idx="12397">
                  <c:v>92</c:v>
                </c:pt>
                <c:pt idx="12398">
                  <c:v>92</c:v>
                </c:pt>
                <c:pt idx="12399">
                  <c:v>92</c:v>
                </c:pt>
                <c:pt idx="12400">
                  <c:v>91</c:v>
                </c:pt>
                <c:pt idx="12401">
                  <c:v>91</c:v>
                </c:pt>
                <c:pt idx="12402">
                  <c:v>91</c:v>
                </c:pt>
                <c:pt idx="12403">
                  <c:v>91</c:v>
                </c:pt>
                <c:pt idx="12404">
                  <c:v>91</c:v>
                </c:pt>
                <c:pt idx="12405">
                  <c:v>91</c:v>
                </c:pt>
                <c:pt idx="12406">
                  <c:v>90</c:v>
                </c:pt>
                <c:pt idx="12407">
                  <c:v>90</c:v>
                </c:pt>
                <c:pt idx="12408">
                  <c:v>90</c:v>
                </c:pt>
                <c:pt idx="12409">
                  <c:v>90</c:v>
                </c:pt>
                <c:pt idx="12410">
                  <c:v>89</c:v>
                </c:pt>
                <c:pt idx="12411">
                  <c:v>89</c:v>
                </c:pt>
                <c:pt idx="12412">
                  <c:v>89</c:v>
                </c:pt>
                <c:pt idx="12413">
                  <c:v>89</c:v>
                </c:pt>
                <c:pt idx="12414">
                  <c:v>88</c:v>
                </c:pt>
                <c:pt idx="12415">
                  <c:v>88</c:v>
                </c:pt>
                <c:pt idx="12416">
                  <c:v>88</c:v>
                </c:pt>
                <c:pt idx="12417">
                  <c:v>88</c:v>
                </c:pt>
                <c:pt idx="12418">
                  <c:v>88</c:v>
                </c:pt>
                <c:pt idx="12419">
                  <c:v>88</c:v>
                </c:pt>
                <c:pt idx="12420">
                  <c:v>88</c:v>
                </c:pt>
                <c:pt idx="12421">
                  <c:v>87</c:v>
                </c:pt>
                <c:pt idx="12422">
                  <c:v>87</c:v>
                </c:pt>
                <c:pt idx="12423">
                  <c:v>87</c:v>
                </c:pt>
                <c:pt idx="12424">
                  <c:v>87</c:v>
                </c:pt>
                <c:pt idx="12425">
                  <c:v>87</c:v>
                </c:pt>
                <c:pt idx="12426">
                  <c:v>87</c:v>
                </c:pt>
                <c:pt idx="12427">
                  <c:v>87</c:v>
                </c:pt>
                <c:pt idx="12428">
                  <c:v>87</c:v>
                </c:pt>
                <c:pt idx="12429">
                  <c:v>87</c:v>
                </c:pt>
                <c:pt idx="12430">
                  <c:v>87</c:v>
                </c:pt>
                <c:pt idx="12431">
                  <c:v>87</c:v>
                </c:pt>
                <c:pt idx="12432">
                  <c:v>86</c:v>
                </c:pt>
                <c:pt idx="12433">
                  <c:v>87</c:v>
                </c:pt>
                <c:pt idx="12434">
                  <c:v>87</c:v>
                </c:pt>
                <c:pt idx="12435">
                  <c:v>87</c:v>
                </c:pt>
                <c:pt idx="12436">
                  <c:v>87</c:v>
                </c:pt>
                <c:pt idx="12437">
                  <c:v>87</c:v>
                </c:pt>
                <c:pt idx="12438">
                  <c:v>87</c:v>
                </c:pt>
                <c:pt idx="12439">
                  <c:v>87</c:v>
                </c:pt>
                <c:pt idx="12440">
                  <c:v>87</c:v>
                </c:pt>
                <c:pt idx="12441">
                  <c:v>87</c:v>
                </c:pt>
                <c:pt idx="12442">
                  <c:v>87</c:v>
                </c:pt>
                <c:pt idx="12443">
                  <c:v>87</c:v>
                </c:pt>
                <c:pt idx="12444">
                  <c:v>87</c:v>
                </c:pt>
                <c:pt idx="12445">
                  <c:v>87</c:v>
                </c:pt>
                <c:pt idx="12446">
                  <c:v>88</c:v>
                </c:pt>
                <c:pt idx="12447">
                  <c:v>88</c:v>
                </c:pt>
                <c:pt idx="12448">
                  <c:v>88</c:v>
                </c:pt>
                <c:pt idx="12449">
                  <c:v>88</c:v>
                </c:pt>
                <c:pt idx="12450">
                  <c:v>88</c:v>
                </c:pt>
                <c:pt idx="12451">
                  <c:v>88</c:v>
                </c:pt>
                <c:pt idx="12452">
                  <c:v>89</c:v>
                </c:pt>
                <c:pt idx="12453">
                  <c:v>89</c:v>
                </c:pt>
                <c:pt idx="12454">
                  <c:v>89</c:v>
                </c:pt>
                <c:pt idx="12455">
                  <c:v>89</c:v>
                </c:pt>
                <c:pt idx="12456">
                  <c:v>90</c:v>
                </c:pt>
                <c:pt idx="12457">
                  <c:v>90</c:v>
                </c:pt>
                <c:pt idx="12458">
                  <c:v>90</c:v>
                </c:pt>
                <c:pt idx="12459">
                  <c:v>90</c:v>
                </c:pt>
                <c:pt idx="12460">
                  <c:v>91</c:v>
                </c:pt>
                <c:pt idx="12461">
                  <c:v>91</c:v>
                </c:pt>
                <c:pt idx="12462">
                  <c:v>91</c:v>
                </c:pt>
                <c:pt idx="12463">
                  <c:v>91</c:v>
                </c:pt>
                <c:pt idx="12464">
                  <c:v>91</c:v>
                </c:pt>
                <c:pt idx="12465">
                  <c:v>91</c:v>
                </c:pt>
                <c:pt idx="12466">
                  <c:v>92</c:v>
                </c:pt>
                <c:pt idx="12467">
                  <c:v>92</c:v>
                </c:pt>
                <c:pt idx="12468">
                  <c:v>92</c:v>
                </c:pt>
                <c:pt idx="12469">
                  <c:v>92</c:v>
                </c:pt>
                <c:pt idx="12470">
                  <c:v>92</c:v>
                </c:pt>
                <c:pt idx="12471">
                  <c:v>93</c:v>
                </c:pt>
                <c:pt idx="12472">
                  <c:v>92</c:v>
                </c:pt>
                <c:pt idx="12473">
                  <c:v>93</c:v>
                </c:pt>
                <c:pt idx="12474">
                  <c:v>93</c:v>
                </c:pt>
                <c:pt idx="12475">
                  <c:v>93</c:v>
                </c:pt>
                <c:pt idx="12476">
                  <c:v>93</c:v>
                </c:pt>
                <c:pt idx="12477">
                  <c:v>93</c:v>
                </c:pt>
                <c:pt idx="12478">
                  <c:v>93</c:v>
                </c:pt>
                <c:pt idx="12479">
                  <c:v>93</c:v>
                </c:pt>
                <c:pt idx="12480">
                  <c:v>93</c:v>
                </c:pt>
                <c:pt idx="12481">
                  <c:v>93</c:v>
                </c:pt>
                <c:pt idx="12482">
                  <c:v>93</c:v>
                </c:pt>
                <c:pt idx="12483">
                  <c:v>93</c:v>
                </c:pt>
                <c:pt idx="12484">
                  <c:v>93</c:v>
                </c:pt>
                <c:pt idx="12485">
                  <c:v>93</c:v>
                </c:pt>
                <c:pt idx="12486">
                  <c:v>93</c:v>
                </c:pt>
                <c:pt idx="12487">
                  <c:v>93</c:v>
                </c:pt>
                <c:pt idx="12488">
                  <c:v>93</c:v>
                </c:pt>
                <c:pt idx="12489">
                  <c:v>93</c:v>
                </c:pt>
                <c:pt idx="12490">
                  <c:v>93</c:v>
                </c:pt>
                <c:pt idx="12491">
                  <c:v>93</c:v>
                </c:pt>
                <c:pt idx="12492">
                  <c:v>93</c:v>
                </c:pt>
                <c:pt idx="12493">
                  <c:v>93</c:v>
                </c:pt>
                <c:pt idx="12494">
                  <c:v>93</c:v>
                </c:pt>
                <c:pt idx="12495">
                  <c:v>93</c:v>
                </c:pt>
                <c:pt idx="12496">
                  <c:v>93</c:v>
                </c:pt>
                <c:pt idx="12497">
                  <c:v>93</c:v>
                </c:pt>
                <c:pt idx="12498">
                  <c:v>93</c:v>
                </c:pt>
                <c:pt idx="12499">
                  <c:v>93</c:v>
                </c:pt>
                <c:pt idx="12500">
                  <c:v>93</c:v>
                </c:pt>
                <c:pt idx="12501">
                  <c:v>93</c:v>
                </c:pt>
                <c:pt idx="12502">
                  <c:v>93</c:v>
                </c:pt>
                <c:pt idx="12503">
                  <c:v>93</c:v>
                </c:pt>
                <c:pt idx="12504">
                  <c:v>93</c:v>
                </c:pt>
                <c:pt idx="12505">
                  <c:v>93</c:v>
                </c:pt>
                <c:pt idx="12506">
                  <c:v>92</c:v>
                </c:pt>
                <c:pt idx="12507">
                  <c:v>92</c:v>
                </c:pt>
                <c:pt idx="12508">
                  <c:v>92</c:v>
                </c:pt>
                <c:pt idx="12509">
                  <c:v>92</c:v>
                </c:pt>
                <c:pt idx="12510">
                  <c:v>92</c:v>
                </c:pt>
                <c:pt idx="12511">
                  <c:v>92</c:v>
                </c:pt>
                <c:pt idx="12512">
                  <c:v>92</c:v>
                </c:pt>
                <c:pt idx="12513">
                  <c:v>91</c:v>
                </c:pt>
                <c:pt idx="12514">
                  <c:v>92</c:v>
                </c:pt>
                <c:pt idx="12515">
                  <c:v>91</c:v>
                </c:pt>
                <c:pt idx="12516">
                  <c:v>92</c:v>
                </c:pt>
                <c:pt idx="12517">
                  <c:v>91</c:v>
                </c:pt>
                <c:pt idx="12518">
                  <c:v>91</c:v>
                </c:pt>
                <c:pt idx="12519">
                  <c:v>91</c:v>
                </c:pt>
                <c:pt idx="12520">
                  <c:v>91</c:v>
                </c:pt>
                <c:pt idx="12521">
                  <c:v>90</c:v>
                </c:pt>
                <c:pt idx="12522">
                  <c:v>90</c:v>
                </c:pt>
                <c:pt idx="12523">
                  <c:v>90</c:v>
                </c:pt>
                <c:pt idx="12524">
                  <c:v>90</c:v>
                </c:pt>
                <c:pt idx="12525">
                  <c:v>90</c:v>
                </c:pt>
                <c:pt idx="12526">
                  <c:v>90</c:v>
                </c:pt>
                <c:pt idx="12527">
                  <c:v>90</c:v>
                </c:pt>
                <c:pt idx="12528">
                  <c:v>90</c:v>
                </c:pt>
                <c:pt idx="12529">
                  <c:v>90</c:v>
                </c:pt>
                <c:pt idx="12530">
                  <c:v>90</c:v>
                </c:pt>
                <c:pt idx="12531">
                  <c:v>90</c:v>
                </c:pt>
                <c:pt idx="12532">
                  <c:v>90</c:v>
                </c:pt>
                <c:pt idx="12533">
                  <c:v>89</c:v>
                </c:pt>
                <c:pt idx="12534">
                  <c:v>90</c:v>
                </c:pt>
                <c:pt idx="12535">
                  <c:v>89</c:v>
                </c:pt>
                <c:pt idx="12536">
                  <c:v>89</c:v>
                </c:pt>
                <c:pt idx="12537">
                  <c:v>89</c:v>
                </c:pt>
                <c:pt idx="12538">
                  <c:v>89</c:v>
                </c:pt>
                <c:pt idx="12539">
                  <c:v>89</c:v>
                </c:pt>
                <c:pt idx="12540">
                  <c:v>89</c:v>
                </c:pt>
                <c:pt idx="12541">
                  <c:v>89</c:v>
                </c:pt>
                <c:pt idx="12542">
                  <c:v>89</c:v>
                </c:pt>
                <c:pt idx="12543">
                  <c:v>89</c:v>
                </c:pt>
                <c:pt idx="12544">
                  <c:v>88</c:v>
                </c:pt>
                <c:pt idx="12545">
                  <c:v>88</c:v>
                </c:pt>
                <c:pt idx="12546">
                  <c:v>88</c:v>
                </c:pt>
                <c:pt idx="12547">
                  <c:v>88</c:v>
                </c:pt>
                <c:pt idx="12548">
                  <c:v>88</c:v>
                </c:pt>
                <c:pt idx="12549">
                  <c:v>88</c:v>
                </c:pt>
                <c:pt idx="12550">
                  <c:v>87</c:v>
                </c:pt>
                <c:pt idx="12551">
                  <c:v>87</c:v>
                </c:pt>
                <c:pt idx="12552">
                  <c:v>87</c:v>
                </c:pt>
                <c:pt idx="12553">
                  <c:v>86</c:v>
                </c:pt>
                <c:pt idx="12554">
                  <c:v>86</c:v>
                </c:pt>
                <c:pt idx="12555">
                  <c:v>86</c:v>
                </c:pt>
                <c:pt idx="12556">
                  <c:v>86</c:v>
                </c:pt>
                <c:pt idx="12557">
                  <c:v>86</c:v>
                </c:pt>
                <c:pt idx="12558">
                  <c:v>85</c:v>
                </c:pt>
                <c:pt idx="12559">
                  <c:v>85</c:v>
                </c:pt>
                <c:pt idx="12560">
                  <c:v>85</c:v>
                </c:pt>
                <c:pt idx="12561">
                  <c:v>84</c:v>
                </c:pt>
                <c:pt idx="12562">
                  <c:v>84</c:v>
                </c:pt>
                <c:pt idx="12563">
                  <c:v>84</c:v>
                </c:pt>
                <c:pt idx="12564">
                  <c:v>84</c:v>
                </c:pt>
                <c:pt idx="12565">
                  <c:v>84</c:v>
                </c:pt>
                <c:pt idx="12566">
                  <c:v>83</c:v>
                </c:pt>
                <c:pt idx="12567">
                  <c:v>83</c:v>
                </c:pt>
                <c:pt idx="12568">
                  <c:v>83</c:v>
                </c:pt>
                <c:pt idx="12569">
                  <c:v>83</c:v>
                </c:pt>
                <c:pt idx="12570">
                  <c:v>82</c:v>
                </c:pt>
                <c:pt idx="12571">
                  <c:v>82</c:v>
                </c:pt>
                <c:pt idx="12572">
                  <c:v>82</c:v>
                </c:pt>
                <c:pt idx="12573">
                  <c:v>82</c:v>
                </c:pt>
                <c:pt idx="12574">
                  <c:v>81</c:v>
                </c:pt>
                <c:pt idx="12575">
                  <c:v>81</c:v>
                </c:pt>
                <c:pt idx="12576">
                  <c:v>81</c:v>
                </c:pt>
                <c:pt idx="12577">
                  <c:v>81</c:v>
                </c:pt>
                <c:pt idx="12578">
                  <c:v>80</c:v>
                </c:pt>
                <c:pt idx="12579">
                  <c:v>80</c:v>
                </c:pt>
                <c:pt idx="12580">
                  <c:v>80</c:v>
                </c:pt>
                <c:pt idx="12581">
                  <c:v>79</c:v>
                </c:pt>
                <c:pt idx="12582">
                  <c:v>79</c:v>
                </c:pt>
                <c:pt idx="12583">
                  <c:v>79</c:v>
                </c:pt>
                <c:pt idx="12584">
                  <c:v>79</c:v>
                </c:pt>
                <c:pt idx="12585">
                  <c:v>78</c:v>
                </c:pt>
                <c:pt idx="12586">
                  <c:v>78</c:v>
                </c:pt>
                <c:pt idx="12587">
                  <c:v>78</c:v>
                </c:pt>
                <c:pt idx="12588">
                  <c:v>77</c:v>
                </c:pt>
                <c:pt idx="12589">
                  <c:v>77</c:v>
                </c:pt>
                <c:pt idx="12590">
                  <c:v>77</c:v>
                </c:pt>
                <c:pt idx="12591">
                  <c:v>77</c:v>
                </c:pt>
                <c:pt idx="12592">
                  <c:v>76</c:v>
                </c:pt>
                <c:pt idx="12593">
                  <c:v>76</c:v>
                </c:pt>
                <c:pt idx="12594">
                  <c:v>76</c:v>
                </c:pt>
                <c:pt idx="12595">
                  <c:v>75</c:v>
                </c:pt>
                <c:pt idx="12596">
                  <c:v>75</c:v>
                </c:pt>
                <c:pt idx="12597">
                  <c:v>75</c:v>
                </c:pt>
                <c:pt idx="12598">
                  <c:v>75</c:v>
                </c:pt>
                <c:pt idx="12599">
                  <c:v>74</c:v>
                </c:pt>
                <c:pt idx="12600">
                  <c:v>74</c:v>
                </c:pt>
                <c:pt idx="12601">
                  <c:v>74</c:v>
                </c:pt>
                <c:pt idx="12602">
                  <c:v>74</c:v>
                </c:pt>
                <c:pt idx="12603">
                  <c:v>73</c:v>
                </c:pt>
                <c:pt idx="12604">
                  <c:v>73</c:v>
                </c:pt>
                <c:pt idx="12605">
                  <c:v>73</c:v>
                </c:pt>
                <c:pt idx="12606">
                  <c:v>73</c:v>
                </c:pt>
                <c:pt idx="12607">
                  <c:v>73</c:v>
                </c:pt>
                <c:pt idx="12608">
                  <c:v>73</c:v>
                </c:pt>
                <c:pt idx="12609">
                  <c:v>72</c:v>
                </c:pt>
                <c:pt idx="12610">
                  <c:v>72</c:v>
                </c:pt>
                <c:pt idx="12611">
                  <c:v>72</c:v>
                </c:pt>
                <c:pt idx="12612">
                  <c:v>72</c:v>
                </c:pt>
                <c:pt idx="12613">
                  <c:v>72</c:v>
                </c:pt>
                <c:pt idx="12614">
                  <c:v>72</c:v>
                </c:pt>
                <c:pt idx="12615">
                  <c:v>72</c:v>
                </c:pt>
                <c:pt idx="12616">
                  <c:v>71</c:v>
                </c:pt>
                <c:pt idx="12617">
                  <c:v>71</c:v>
                </c:pt>
                <c:pt idx="12618">
                  <c:v>71</c:v>
                </c:pt>
                <c:pt idx="12619">
                  <c:v>71</c:v>
                </c:pt>
                <c:pt idx="12620">
                  <c:v>71</c:v>
                </c:pt>
                <c:pt idx="12621">
                  <c:v>71</c:v>
                </c:pt>
                <c:pt idx="12622">
                  <c:v>71</c:v>
                </c:pt>
                <c:pt idx="12623">
                  <c:v>71</c:v>
                </c:pt>
                <c:pt idx="12624">
                  <c:v>71</c:v>
                </c:pt>
                <c:pt idx="12625">
                  <c:v>71</c:v>
                </c:pt>
                <c:pt idx="12626">
                  <c:v>71</c:v>
                </c:pt>
                <c:pt idx="12627">
                  <c:v>71</c:v>
                </c:pt>
                <c:pt idx="12628">
                  <c:v>71</c:v>
                </c:pt>
                <c:pt idx="12629">
                  <c:v>71</c:v>
                </c:pt>
                <c:pt idx="12630">
                  <c:v>71</c:v>
                </c:pt>
                <c:pt idx="12631">
                  <c:v>70</c:v>
                </c:pt>
                <c:pt idx="12632">
                  <c:v>70</c:v>
                </c:pt>
                <c:pt idx="12633">
                  <c:v>70</c:v>
                </c:pt>
                <c:pt idx="12634">
                  <c:v>70</c:v>
                </c:pt>
                <c:pt idx="12635">
                  <c:v>70</c:v>
                </c:pt>
                <c:pt idx="12636">
                  <c:v>70</c:v>
                </c:pt>
                <c:pt idx="12637">
                  <c:v>70</c:v>
                </c:pt>
                <c:pt idx="12638">
                  <c:v>70</c:v>
                </c:pt>
                <c:pt idx="12639">
                  <c:v>70</c:v>
                </c:pt>
                <c:pt idx="12640">
                  <c:v>70</c:v>
                </c:pt>
                <c:pt idx="12641">
                  <c:v>70</c:v>
                </c:pt>
                <c:pt idx="12642">
                  <c:v>70</c:v>
                </c:pt>
                <c:pt idx="12643">
                  <c:v>70</c:v>
                </c:pt>
                <c:pt idx="12644">
                  <c:v>70</c:v>
                </c:pt>
                <c:pt idx="12645">
                  <c:v>70</c:v>
                </c:pt>
                <c:pt idx="12646">
                  <c:v>69</c:v>
                </c:pt>
                <c:pt idx="12647">
                  <c:v>69</c:v>
                </c:pt>
                <c:pt idx="12648">
                  <c:v>69</c:v>
                </c:pt>
                <c:pt idx="12649">
                  <c:v>69</c:v>
                </c:pt>
                <c:pt idx="12650">
                  <c:v>69</c:v>
                </c:pt>
                <c:pt idx="12651">
                  <c:v>69</c:v>
                </c:pt>
                <c:pt idx="12652">
                  <c:v>69</c:v>
                </c:pt>
                <c:pt idx="12653">
                  <c:v>69</c:v>
                </c:pt>
                <c:pt idx="12654">
                  <c:v>69</c:v>
                </c:pt>
                <c:pt idx="12655">
                  <c:v>69</c:v>
                </c:pt>
                <c:pt idx="12656">
                  <c:v>69</c:v>
                </c:pt>
                <c:pt idx="12657">
                  <c:v>69</c:v>
                </c:pt>
                <c:pt idx="12658">
                  <c:v>69</c:v>
                </c:pt>
                <c:pt idx="12659">
                  <c:v>68</c:v>
                </c:pt>
                <c:pt idx="12660">
                  <c:v>68</c:v>
                </c:pt>
                <c:pt idx="12661">
                  <c:v>68</c:v>
                </c:pt>
                <c:pt idx="12662">
                  <c:v>68</c:v>
                </c:pt>
                <c:pt idx="12663">
                  <c:v>68</c:v>
                </c:pt>
                <c:pt idx="12664">
                  <c:v>68</c:v>
                </c:pt>
                <c:pt idx="12665">
                  <c:v>68</c:v>
                </c:pt>
                <c:pt idx="12666">
                  <c:v>68</c:v>
                </c:pt>
                <c:pt idx="12667">
                  <c:v>68</c:v>
                </c:pt>
                <c:pt idx="12668">
                  <c:v>68</c:v>
                </c:pt>
                <c:pt idx="12669">
                  <c:v>68</c:v>
                </c:pt>
                <c:pt idx="12670">
                  <c:v>68</c:v>
                </c:pt>
                <c:pt idx="12671">
                  <c:v>68</c:v>
                </c:pt>
                <c:pt idx="12672">
                  <c:v>68</c:v>
                </c:pt>
                <c:pt idx="12673">
                  <c:v>68</c:v>
                </c:pt>
                <c:pt idx="12674">
                  <c:v>67</c:v>
                </c:pt>
                <c:pt idx="12675">
                  <c:v>67</c:v>
                </c:pt>
                <c:pt idx="12676">
                  <c:v>67</c:v>
                </c:pt>
                <c:pt idx="12677">
                  <c:v>67</c:v>
                </c:pt>
                <c:pt idx="12678">
                  <c:v>67</c:v>
                </c:pt>
                <c:pt idx="12679">
                  <c:v>67</c:v>
                </c:pt>
                <c:pt idx="12680">
                  <c:v>67</c:v>
                </c:pt>
                <c:pt idx="12681">
                  <c:v>67</c:v>
                </c:pt>
                <c:pt idx="12682">
                  <c:v>67</c:v>
                </c:pt>
                <c:pt idx="12683">
                  <c:v>67</c:v>
                </c:pt>
                <c:pt idx="12684">
                  <c:v>67</c:v>
                </c:pt>
                <c:pt idx="12685">
                  <c:v>67</c:v>
                </c:pt>
                <c:pt idx="12686">
                  <c:v>67</c:v>
                </c:pt>
                <c:pt idx="12687">
                  <c:v>66</c:v>
                </c:pt>
                <c:pt idx="12688">
                  <c:v>66</c:v>
                </c:pt>
                <c:pt idx="12689">
                  <c:v>66</c:v>
                </c:pt>
                <c:pt idx="12690">
                  <c:v>66</c:v>
                </c:pt>
                <c:pt idx="12691">
                  <c:v>66</c:v>
                </c:pt>
                <c:pt idx="12692">
                  <c:v>65</c:v>
                </c:pt>
                <c:pt idx="12693">
                  <c:v>65</c:v>
                </c:pt>
                <c:pt idx="12694">
                  <c:v>64</c:v>
                </c:pt>
                <c:pt idx="12695">
                  <c:v>63</c:v>
                </c:pt>
                <c:pt idx="12696">
                  <c:v>62</c:v>
                </c:pt>
                <c:pt idx="12697">
                  <c:v>62</c:v>
                </c:pt>
                <c:pt idx="12698">
                  <c:v>61</c:v>
                </c:pt>
                <c:pt idx="12699">
                  <c:v>60</c:v>
                </c:pt>
                <c:pt idx="12700">
                  <c:v>59</c:v>
                </c:pt>
                <c:pt idx="12701">
                  <c:v>58</c:v>
                </c:pt>
                <c:pt idx="12702">
                  <c:v>57</c:v>
                </c:pt>
                <c:pt idx="12703">
                  <c:v>56</c:v>
                </c:pt>
                <c:pt idx="12704">
                  <c:v>56</c:v>
                </c:pt>
                <c:pt idx="12705">
                  <c:v>55</c:v>
                </c:pt>
                <c:pt idx="12706">
                  <c:v>55</c:v>
                </c:pt>
                <c:pt idx="12707">
                  <c:v>55</c:v>
                </c:pt>
                <c:pt idx="12708">
                  <c:v>54</c:v>
                </c:pt>
                <c:pt idx="12709">
                  <c:v>54</c:v>
                </c:pt>
                <c:pt idx="12710">
                  <c:v>54</c:v>
                </c:pt>
                <c:pt idx="12711">
                  <c:v>54</c:v>
                </c:pt>
                <c:pt idx="12712">
                  <c:v>54</c:v>
                </c:pt>
                <c:pt idx="12713">
                  <c:v>54</c:v>
                </c:pt>
                <c:pt idx="12714">
                  <c:v>54</c:v>
                </c:pt>
                <c:pt idx="12715">
                  <c:v>54</c:v>
                </c:pt>
                <c:pt idx="12716">
                  <c:v>54</c:v>
                </c:pt>
                <c:pt idx="12717">
                  <c:v>54</c:v>
                </c:pt>
                <c:pt idx="12718">
                  <c:v>53</c:v>
                </c:pt>
                <c:pt idx="12719">
                  <c:v>53</c:v>
                </c:pt>
                <c:pt idx="12720">
                  <c:v>53</c:v>
                </c:pt>
                <c:pt idx="12721">
                  <c:v>54</c:v>
                </c:pt>
                <c:pt idx="12722">
                  <c:v>54</c:v>
                </c:pt>
                <c:pt idx="12723">
                  <c:v>54</c:v>
                </c:pt>
                <c:pt idx="12724">
                  <c:v>54</c:v>
                </c:pt>
                <c:pt idx="12725">
                  <c:v>53</c:v>
                </c:pt>
                <c:pt idx="12726">
                  <c:v>54</c:v>
                </c:pt>
                <c:pt idx="12727">
                  <c:v>54</c:v>
                </c:pt>
                <c:pt idx="12728">
                  <c:v>54</c:v>
                </c:pt>
                <c:pt idx="12729">
                  <c:v>54</c:v>
                </c:pt>
                <c:pt idx="12730">
                  <c:v>54</c:v>
                </c:pt>
                <c:pt idx="12731">
                  <c:v>54</c:v>
                </c:pt>
                <c:pt idx="12732">
                  <c:v>54</c:v>
                </c:pt>
                <c:pt idx="12733">
                  <c:v>54</c:v>
                </c:pt>
                <c:pt idx="12734">
                  <c:v>54</c:v>
                </c:pt>
                <c:pt idx="12735">
                  <c:v>53</c:v>
                </c:pt>
                <c:pt idx="12736">
                  <c:v>53</c:v>
                </c:pt>
                <c:pt idx="12737">
                  <c:v>54</c:v>
                </c:pt>
                <c:pt idx="12738">
                  <c:v>54</c:v>
                </c:pt>
                <c:pt idx="12739">
                  <c:v>54</c:v>
                </c:pt>
                <c:pt idx="12740">
                  <c:v>54</c:v>
                </c:pt>
                <c:pt idx="12741">
                  <c:v>54</c:v>
                </c:pt>
                <c:pt idx="12742">
                  <c:v>54</c:v>
                </c:pt>
                <c:pt idx="12743">
                  <c:v>54</c:v>
                </c:pt>
                <c:pt idx="12744">
                  <c:v>54</c:v>
                </c:pt>
                <c:pt idx="12745">
                  <c:v>54</c:v>
                </c:pt>
                <c:pt idx="12746">
                  <c:v>54</c:v>
                </c:pt>
                <c:pt idx="12747">
                  <c:v>54</c:v>
                </c:pt>
                <c:pt idx="12748">
                  <c:v>54</c:v>
                </c:pt>
                <c:pt idx="12749">
                  <c:v>54</c:v>
                </c:pt>
                <c:pt idx="12750">
                  <c:v>54</c:v>
                </c:pt>
                <c:pt idx="12751">
                  <c:v>54</c:v>
                </c:pt>
                <c:pt idx="12752">
                  <c:v>54</c:v>
                </c:pt>
                <c:pt idx="12753">
                  <c:v>54</c:v>
                </c:pt>
                <c:pt idx="12754">
                  <c:v>54</c:v>
                </c:pt>
                <c:pt idx="12755">
                  <c:v>54</c:v>
                </c:pt>
                <c:pt idx="12756">
                  <c:v>54</c:v>
                </c:pt>
                <c:pt idx="12757">
                  <c:v>54</c:v>
                </c:pt>
                <c:pt idx="12758">
                  <c:v>54</c:v>
                </c:pt>
                <c:pt idx="12759">
                  <c:v>54</c:v>
                </c:pt>
                <c:pt idx="12760">
                  <c:v>54</c:v>
                </c:pt>
                <c:pt idx="12761">
                  <c:v>54</c:v>
                </c:pt>
                <c:pt idx="12762">
                  <c:v>54</c:v>
                </c:pt>
                <c:pt idx="12763">
                  <c:v>55</c:v>
                </c:pt>
                <c:pt idx="12764">
                  <c:v>55</c:v>
                </c:pt>
                <c:pt idx="12765">
                  <c:v>55</c:v>
                </c:pt>
                <c:pt idx="12766">
                  <c:v>55</c:v>
                </c:pt>
                <c:pt idx="12767">
                  <c:v>55</c:v>
                </c:pt>
                <c:pt idx="12768">
                  <c:v>55</c:v>
                </c:pt>
                <c:pt idx="12769">
                  <c:v>55</c:v>
                </c:pt>
                <c:pt idx="12770">
                  <c:v>55</c:v>
                </c:pt>
                <c:pt idx="12771">
                  <c:v>55</c:v>
                </c:pt>
                <c:pt idx="12772">
                  <c:v>55</c:v>
                </c:pt>
                <c:pt idx="12773">
                  <c:v>55</c:v>
                </c:pt>
                <c:pt idx="12774">
                  <c:v>55</c:v>
                </c:pt>
                <c:pt idx="12775">
                  <c:v>56</c:v>
                </c:pt>
                <c:pt idx="12776">
                  <c:v>56</c:v>
                </c:pt>
                <c:pt idx="12777">
                  <c:v>56</c:v>
                </c:pt>
                <c:pt idx="12778">
                  <c:v>56</c:v>
                </c:pt>
                <c:pt idx="12779">
                  <c:v>56</c:v>
                </c:pt>
                <c:pt idx="12780">
                  <c:v>56</c:v>
                </c:pt>
                <c:pt idx="12781">
                  <c:v>56</c:v>
                </c:pt>
                <c:pt idx="12782">
                  <c:v>57</c:v>
                </c:pt>
                <c:pt idx="12783">
                  <c:v>57</c:v>
                </c:pt>
                <c:pt idx="12784">
                  <c:v>57</c:v>
                </c:pt>
                <c:pt idx="12785">
                  <c:v>58</c:v>
                </c:pt>
                <c:pt idx="12786">
                  <c:v>58</c:v>
                </c:pt>
                <c:pt idx="12787">
                  <c:v>58</c:v>
                </c:pt>
                <c:pt idx="12788">
                  <c:v>58</c:v>
                </c:pt>
                <c:pt idx="12789">
                  <c:v>59</c:v>
                </c:pt>
                <c:pt idx="12790">
                  <c:v>59</c:v>
                </c:pt>
                <c:pt idx="12791">
                  <c:v>59</c:v>
                </c:pt>
                <c:pt idx="12792">
                  <c:v>60</c:v>
                </c:pt>
                <c:pt idx="12793">
                  <c:v>60</c:v>
                </c:pt>
                <c:pt idx="12794">
                  <c:v>60</c:v>
                </c:pt>
                <c:pt idx="12795">
                  <c:v>60</c:v>
                </c:pt>
                <c:pt idx="12796">
                  <c:v>61</c:v>
                </c:pt>
                <c:pt idx="12797">
                  <c:v>61</c:v>
                </c:pt>
                <c:pt idx="12798">
                  <c:v>61</c:v>
                </c:pt>
                <c:pt idx="12799">
                  <c:v>61</c:v>
                </c:pt>
                <c:pt idx="12800">
                  <c:v>61</c:v>
                </c:pt>
                <c:pt idx="12801">
                  <c:v>62</c:v>
                </c:pt>
                <c:pt idx="12802">
                  <c:v>62</c:v>
                </c:pt>
                <c:pt idx="12803">
                  <c:v>62</c:v>
                </c:pt>
                <c:pt idx="12804">
                  <c:v>62</c:v>
                </c:pt>
                <c:pt idx="12805">
                  <c:v>63</c:v>
                </c:pt>
                <c:pt idx="12806">
                  <c:v>63</c:v>
                </c:pt>
                <c:pt idx="12807">
                  <c:v>63</c:v>
                </c:pt>
                <c:pt idx="12808">
                  <c:v>64</c:v>
                </c:pt>
                <c:pt idx="12809">
                  <c:v>64</c:v>
                </c:pt>
                <c:pt idx="12810">
                  <c:v>64</c:v>
                </c:pt>
                <c:pt idx="12811">
                  <c:v>65</c:v>
                </c:pt>
                <c:pt idx="12812">
                  <c:v>65</c:v>
                </c:pt>
                <c:pt idx="12813">
                  <c:v>65</c:v>
                </c:pt>
                <c:pt idx="12814">
                  <c:v>65</c:v>
                </c:pt>
                <c:pt idx="12815">
                  <c:v>66</c:v>
                </c:pt>
                <c:pt idx="12816">
                  <c:v>66</c:v>
                </c:pt>
                <c:pt idx="12817">
                  <c:v>66</c:v>
                </c:pt>
                <c:pt idx="12818">
                  <c:v>66</c:v>
                </c:pt>
                <c:pt idx="12819">
                  <c:v>66</c:v>
                </c:pt>
                <c:pt idx="12820">
                  <c:v>67</c:v>
                </c:pt>
                <c:pt idx="12821">
                  <c:v>67</c:v>
                </c:pt>
                <c:pt idx="12822">
                  <c:v>67</c:v>
                </c:pt>
                <c:pt idx="12823">
                  <c:v>68</c:v>
                </c:pt>
                <c:pt idx="12824">
                  <c:v>68</c:v>
                </c:pt>
                <c:pt idx="12825">
                  <c:v>68</c:v>
                </c:pt>
                <c:pt idx="12826">
                  <c:v>68</c:v>
                </c:pt>
                <c:pt idx="12827">
                  <c:v>68</c:v>
                </c:pt>
                <c:pt idx="12828">
                  <c:v>69</c:v>
                </c:pt>
                <c:pt idx="12829">
                  <c:v>69</c:v>
                </c:pt>
                <c:pt idx="12830">
                  <c:v>69</c:v>
                </c:pt>
                <c:pt idx="12831">
                  <c:v>70</c:v>
                </c:pt>
                <c:pt idx="12832">
                  <c:v>70</c:v>
                </c:pt>
                <c:pt idx="12833">
                  <c:v>70</c:v>
                </c:pt>
                <c:pt idx="12834">
                  <c:v>70</c:v>
                </c:pt>
                <c:pt idx="12835">
                  <c:v>71</c:v>
                </c:pt>
                <c:pt idx="12836">
                  <c:v>71</c:v>
                </c:pt>
                <c:pt idx="12837">
                  <c:v>71</c:v>
                </c:pt>
                <c:pt idx="12838">
                  <c:v>72</c:v>
                </c:pt>
                <c:pt idx="12839">
                  <c:v>72</c:v>
                </c:pt>
                <c:pt idx="12840">
                  <c:v>72</c:v>
                </c:pt>
                <c:pt idx="12841">
                  <c:v>72</c:v>
                </c:pt>
                <c:pt idx="12842">
                  <c:v>73</c:v>
                </c:pt>
                <c:pt idx="12843">
                  <c:v>73</c:v>
                </c:pt>
                <c:pt idx="12844">
                  <c:v>73</c:v>
                </c:pt>
                <c:pt idx="12845">
                  <c:v>74</c:v>
                </c:pt>
                <c:pt idx="12846">
                  <c:v>74</c:v>
                </c:pt>
                <c:pt idx="12847">
                  <c:v>74</c:v>
                </c:pt>
                <c:pt idx="12848">
                  <c:v>75</c:v>
                </c:pt>
                <c:pt idx="12849">
                  <c:v>75</c:v>
                </c:pt>
                <c:pt idx="12850">
                  <c:v>75</c:v>
                </c:pt>
                <c:pt idx="12851">
                  <c:v>75</c:v>
                </c:pt>
                <c:pt idx="12852">
                  <c:v>76</c:v>
                </c:pt>
                <c:pt idx="12853">
                  <c:v>76</c:v>
                </c:pt>
                <c:pt idx="12854">
                  <c:v>77</c:v>
                </c:pt>
                <c:pt idx="12855">
                  <c:v>77</c:v>
                </c:pt>
                <c:pt idx="12856">
                  <c:v>77</c:v>
                </c:pt>
                <c:pt idx="12857">
                  <c:v>78</c:v>
                </c:pt>
                <c:pt idx="12858">
                  <c:v>78</c:v>
                </c:pt>
                <c:pt idx="12859">
                  <c:v>78</c:v>
                </c:pt>
                <c:pt idx="12860">
                  <c:v>79</c:v>
                </c:pt>
                <c:pt idx="12861">
                  <c:v>79</c:v>
                </c:pt>
                <c:pt idx="12862">
                  <c:v>79</c:v>
                </c:pt>
                <c:pt idx="12863">
                  <c:v>80</c:v>
                </c:pt>
                <c:pt idx="12864">
                  <c:v>80</c:v>
                </c:pt>
                <c:pt idx="12865">
                  <c:v>80</c:v>
                </c:pt>
                <c:pt idx="12866">
                  <c:v>81</c:v>
                </c:pt>
                <c:pt idx="12867">
                  <c:v>81</c:v>
                </c:pt>
                <c:pt idx="12868">
                  <c:v>81</c:v>
                </c:pt>
                <c:pt idx="12869">
                  <c:v>81</c:v>
                </c:pt>
                <c:pt idx="12870">
                  <c:v>82</c:v>
                </c:pt>
                <c:pt idx="12871">
                  <c:v>82</c:v>
                </c:pt>
                <c:pt idx="12872">
                  <c:v>82</c:v>
                </c:pt>
                <c:pt idx="12873">
                  <c:v>83</c:v>
                </c:pt>
                <c:pt idx="12874">
                  <c:v>83</c:v>
                </c:pt>
                <c:pt idx="12875">
                  <c:v>83</c:v>
                </c:pt>
                <c:pt idx="12876">
                  <c:v>84</c:v>
                </c:pt>
                <c:pt idx="12877">
                  <c:v>84</c:v>
                </c:pt>
                <c:pt idx="12878">
                  <c:v>84</c:v>
                </c:pt>
                <c:pt idx="12879">
                  <c:v>85</c:v>
                </c:pt>
                <c:pt idx="12880">
                  <c:v>85</c:v>
                </c:pt>
                <c:pt idx="12881">
                  <c:v>86</c:v>
                </c:pt>
                <c:pt idx="12882">
                  <c:v>86</c:v>
                </c:pt>
                <c:pt idx="12883">
                  <c:v>86</c:v>
                </c:pt>
                <c:pt idx="12884">
                  <c:v>87</c:v>
                </c:pt>
                <c:pt idx="12885">
                  <c:v>87</c:v>
                </c:pt>
                <c:pt idx="12886">
                  <c:v>88</c:v>
                </c:pt>
                <c:pt idx="12887">
                  <c:v>88</c:v>
                </c:pt>
                <c:pt idx="12888">
                  <c:v>88</c:v>
                </c:pt>
                <c:pt idx="12889">
                  <c:v>89</c:v>
                </c:pt>
                <c:pt idx="12890">
                  <c:v>89</c:v>
                </c:pt>
                <c:pt idx="12891">
                  <c:v>90</c:v>
                </c:pt>
                <c:pt idx="12892">
                  <c:v>90</c:v>
                </c:pt>
                <c:pt idx="12893">
                  <c:v>90</c:v>
                </c:pt>
                <c:pt idx="12894">
                  <c:v>91</c:v>
                </c:pt>
                <c:pt idx="12895">
                  <c:v>91</c:v>
                </c:pt>
                <c:pt idx="12896">
                  <c:v>92</c:v>
                </c:pt>
                <c:pt idx="12897">
                  <c:v>92</c:v>
                </c:pt>
                <c:pt idx="12898">
                  <c:v>92</c:v>
                </c:pt>
                <c:pt idx="12899">
                  <c:v>92</c:v>
                </c:pt>
                <c:pt idx="12900">
                  <c:v>93</c:v>
                </c:pt>
                <c:pt idx="12901">
                  <c:v>93</c:v>
                </c:pt>
                <c:pt idx="12902">
                  <c:v>93</c:v>
                </c:pt>
                <c:pt idx="12903">
                  <c:v>94</c:v>
                </c:pt>
                <c:pt idx="12904">
                  <c:v>94</c:v>
                </c:pt>
                <c:pt idx="12905">
                  <c:v>94</c:v>
                </c:pt>
                <c:pt idx="12906">
                  <c:v>94</c:v>
                </c:pt>
                <c:pt idx="12907">
                  <c:v>95</c:v>
                </c:pt>
                <c:pt idx="12908">
                  <c:v>95</c:v>
                </c:pt>
                <c:pt idx="12909">
                  <c:v>96</c:v>
                </c:pt>
                <c:pt idx="12910">
                  <c:v>96</c:v>
                </c:pt>
                <c:pt idx="12911">
                  <c:v>96</c:v>
                </c:pt>
                <c:pt idx="12912">
                  <c:v>96</c:v>
                </c:pt>
                <c:pt idx="12913">
                  <c:v>96</c:v>
                </c:pt>
                <c:pt idx="12914">
                  <c:v>97</c:v>
                </c:pt>
                <c:pt idx="12915">
                  <c:v>97</c:v>
                </c:pt>
                <c:pt idx="12916">
                  <c:v>97</c:v>
                </c:pt>
                <c:pt idx="12917">
                  <c:v>97</c:v>
                </c:pt>
                <c:pt idx="12918">
                  <c:v>97</c:v>
                </c:pt>
                <c:pt idx="12919">
                  <c:v>97</c:v>
                </c:pt>
                <c:pt idx="12920">
                  <c:v>97</c:v>
                </c:pt>
                <c:pt idx="12921">
                  <c:v>98</c:v>
                </c:pt>
                <c:pt idx="12922">
                  <c:v>98</c:v>
                </c:pt>
                <c:pt idx="12923">
                  <c:v>98</c:v>
                </c:pt>
                <c:pt idx="12924">
                  <c:v>98</c:v>
                </c:pt>
                <c:pt idx="12925">
                  <c:v>98</c:v>
                </c:pt>
                <c:pt idx="12926">
                  <c:v>99</c:v>
                </c:pt>
                <c:pt idx="12927">
                  <c:v>99</c:v>
                </c:pt>
                <c:pt idx="12928">
                  <c:v>99</c:v>
                </c:pt>
                <c:pt idx="12929">
                  <c:v>100</c:v>
                </c:pt>
                <c:pt idx="12930">
                  <c:v>100</c:v>
                </c:pt>
                <c:pt idx="12931">
                  <c:v>100</c:v>
                </c:pt>
                <c:pt idx="12932">
                  <c:v>100</c:v>
                </c:pt>
                <c:pt idx="12933">
                  <c:v>100</c:v>
                </c:pt>
                <c:pt idx="12934">
                  <c:v>101</c:v>
                </c:pt>
                <c:pt idx="12935">
                  <c:v>101</c:v>
                </c:pt>
                <c:pt idx="12936">
                  <c:v>102</c:v>
                </c:pt>
                <c:pt idx="12937">
                  <c:v>101</c:v>
                </c:pt>
                <c:pt idx="12938">
                  <c:v>102</c:v>
                </c:pt>
                <c:pt idx="12939">
                  <c:v>102</c:v>
                </c:pt>
                <c:pt idx="12940">
                  <c:v>102</c:v>
                </c:pt>
                <c:pt idx="12941">
                  <c:v>102</c:v>
                </c:pt>
                <c:pt idx="12942">
                  <c:v>102</c:v>
                </c:pt>
                <c:pt idx="12943">
                  <c:v>102</c:v>
                </c:pt>
                <c:pt idx="12944">
                  <c:v>102</c:v>
                </c:pt>
                <c:pt idx="12945">
                  <c:v>102</c:v>
                </c:pt>
                <c:pt idx="12946">
                  <c:v>103</c:v>
                </c:pt>
                <c:pt idx="12947">
                  <c:v>103</c:v>
                </c:pt>
                <c:pt idx="12948">
                  <c:v>103</c:v>
                </c:pt>
                <c:pt idx="12949">
                  <c:v>103</c:v>
                </c:pt>
                <c:pt idx="12950">
                  <c:v>103</c:v>
                </c:pt>
                <c:pt idx="12951">
                  <c:v>103</c:v>
                </c:pt>
                <c:pt idx="12952">
                  <c:v>103</c:v>
                </c:pt>
                <c:pt idx="12953">
                  <c:v>103</c:v>
                </c:pt>
                <c:pt idx="12954">
                  <c:v>103</c:v>
                </c:pt>
                <c:pt idx="12955">
                  <c:v>103</c:v>
                </c:pt>
                <c:pt idx="12956">
                  <c:v>103</c:v>
                </c:pt>
                <c:pt idx="12957">
                  <c:v>103</c:v>
                </c:pt>
                <c:pt idx="12958">
                  <c:v>103</c:v>
                </c:pt>
                <c:pt idx="12959">
                  <c:v>103</c:v>
                </c:pt>
                <c:pt idx="12960">
                  <c:v>103</c:v>
                </c:pt>
                <c:pt idx="12961">
                  <c:v>103</c:v>
                </c:pt>
                <c:pt idx="12962">
                  <c:v>103</c:v>
                </c:pt>
                <c:pt idx="12963">
                  <c:v>103</c:v>
                </c:pt>
                <c:pt idx="12964">
                  <c:v>103</c:v>
                </c:pt>
                <c:pt idx="12965">
                  <c:v>102</c:v>
                </c:pt>
                <c:pt idx="12966">
                  <c:v>102</c:v>
                </c:pt>
                <c:pt idx="12967">
                  <c:v>102</c:v>
                </c:pt>
                <c:pt idx="12968">
                  <c:v>102</c:v>
                </c:pt>
                <c:pt idx="12969">
                  <c:v>102</c:v>
                </c:pt>
                <c:pt idx="12970">
                  <c:v>102</c:v>
                </c:pt>
                <c:pt idx="12971">
                  <c:v>102</c:v>
                </c:pt>
                <c:pt idx="12972">
                  <c:v>101</c:v>
                </c:pt>
                <c:pt idx="12973">
                  <c:v>101</c:v>
                </c:pt>
                <c:pt idx="12974">
                  <c:v>101</c:v>
                </c:pt>
                <c:pt idx="12975">
                  <c:v>101</c:v>
                </c:pt>
                <c:pt idx="12976">
                  <c:v>101</c:v>
                </c:pt>
                <c:pt idx="12977">
                  <c:v>101</c:v>
                </c:pt>
                <c:pt idx="12978">
                  <c:v>101</c:v>
                </c:pt>
                <c:pt idx="12979">
                  <c:v>101</c:v>
                </c:pt>
                <c:pt idx="12980">
                  <c:v>101</c:v>
                </c:pt>
                <c:pt idx="12981">
                  <c:v>101</c:v>
                </c:pt>
                <c:pt idx="12982">
                  <c:v>100</c:v>
                </c:pt>
                <c:pt idx="12983">
                  <c:v>100</c:v>
                </c:pt>
                <c:pt idx="12984">
                  <c:v>100</c:v>
                </c:pt>
                <c:pt idx="12985">
                  <c:v>100</c:v>
                </c:pt>
                <c:pt idx="12986">
                  <c:v>100</c:v>
                </c:pt>
                <c:pt idx="12987">
                  <c:v>100</c:v>
                </c:pt>
                <c:pt idx="12988">
                  <c:v>100</c:v>
                </c:pt>
                <c:pt idx="12989">
                  <c:v>100</c:v>
                </c:pt>
                <c:pt idx="12990">
                  <c:v>100</c:v>
                </c:pt>
                <c:pt idx="12991">
                  <c:v>99</c:v>
                </c:pt>
                <c:pt idx="12992">
                  <c:v>99</c:v>
                </c:pt>
                <c:pt idx="12993">
                  <c:v>99</c:v>
                </c:pt>
                <c:pt idx="12994">
                  <c:v>99</c:v>
                </c:pt>
                <c:pt idx="12995">
                  <c:v>99</c:v>
                </c:pt>
                <c:pt idx="12996">
                  <c:v>99</c:v>
                </c:pt>
                <c:pt idx="12997">
                  <c:v>99</c:v>
                </c:pt>
                <c:pt idx="12998">
                  <c:v>99</c:v>
                </c:pt>
                <c:pt idx="12999">
                  <c:v>98</c:v>
                </c:pt>
                <c:pt idx="13000">
                  <c:v>98</c:v>
                </c:pt>
                <c:pt idx="13001">
                  <c:v>98</c:v>
                </c:pt>
                <c:pt idx="13002">
                  <c:v>98</c:v>
                </c:pt>
                <c:pt idx="13003">
                  <c:v>98</c:v>
                </c:pt>
                <c:pt idx="13004">
                  <c:v>98</c:v>
                </c:pt>
                <c:pt idx="13005">
                  <c:v>98</c:v>
                </c:pt>
                <c:pt idx="13006">
                  <c:v>97</c:v>
                </c:pt>
                <c:pt idx="13007">
                  <c:v>97</c:v>
                </c:pt>
                <c:pt idx="13008">
                  <c:v>96</c:v>
                </c:pt>
                <c:pt idx="13009">
                  <c:v>96</c:v>
                </c:pt>
                <c:pt idx="13010">
                  <c:v>97</c:v>
                </c:pt>
                <c:pt idx="13011">
                  <c:v>96</c:v>
                </c:pt>
                <c:pt idx="13012">
                  <c:v>96</c:v>
                </c:pt>
                <c:pt idx="13013">
                  <c:v>96</c:v>
                </c:pt>
                <c:pt idx="13014">
                  <c:v>96</c:v>
                </c:pt>
                <c:pt idx="13015">
                  <c:v>96</c:v>
                </c:pt>
                <c:pt idx="13016">
                  <c:v>96</c:v>
                </c:pt>
                <c:pt idx="13017">
                  <c:v>96</c:v>
                </c:pt>
                <c:pt idx="13018">
                  <c:v>96</c:v>
                </c:pt>
                <c:pt idx="13019">
                  <c:v>96</c:v>
                </c:pt>
                <c:pt idx="13020">
                  <c:v>96</c:v>
                </c:pt>
                <c:pt idx="13021">
                  <c:v>96</c:v>
                </c:pt>
                <c:pt idx="13022">
                  <c:v>96</c:v>
                </c:pt>
                <c:pt idx="13023">
                  <c:v>96</c:v>
                </c:pt>
                <c:pt idx="13024">
                  <c:v>96</c:v>
                </c:pt>
                <c:pt idx="13025">
                  <c:v>96</c:v>
                </c:pt>
                <c:pt idx="13026">
                  <c:v>96</c:v>
                </c:pt>
                <c:pt idx="13027">
                  <c:v>96</c:v>
                </c:pt>
                <c:pt idx="13028">
                  <c:v>96</c:v>
                </c:pt>
                <c:pt idx="13029">
                  <c:v>96</c:v>
                </c:pt>
                <c:pt idx="13030">
                  <c:v>96</c:v>
                </c:pt>
                <c:pt idx="13031">
                  <c:v>96</c:v>
                </c:pt>
                <c:pt idx="13032">
                  <c:v>96</c:v>
                </c:pt>
                <c:pt idx="13033">
                  <c:v>96</c:v>
                </c:pt>
                <c:pt idx="13034">
                  <c:v>96</c:v>
                </c:pt>
                <c:pt idx="13035">
                  <c:v>96</c:v>
                </c:pt>
                <c:pt idx="13036">
                  <c:v>96</c:v>
                </c:pt>
                <c:pt idx="13037">
                  <c:v>96</c:v>
                </c:pt>
                <c:pt idx="13038">
                  <c:v>96</c:v>
                </c:pt>
                <c:pt idx="13039">
                  <c:v>96</c:v>
                </c:pt>
                <c:pt idx="13040">
                  <c:v>96</c:v>
                </c:pt>
                <c:pt idx="13041">
                  <c:v>96</c:v>
                </c:pt>
                <c:pt idx="13042">
                  <c:v>96</c:v>
                </c:pt>
                <c:pt idx="13043">
                  <c:v>96</c:v>
                </c:pt>
                <c:pt idx="13044">
                  <c:v>96</c:v>
                </c:pt>
                <c:pt idx="13045">
                  <c:v>96</c:v>
                </c:pt>
                <c:pt idx="13046">
                  <c:v>96</c:v>
                </c:pt>
                <c:pt idx="13047">
                  <c:v>97</c:v>
                </c:pt>
                <c:pt idx="13048">
                  <c:v>97</c:v>
                </c:pt>
                <c:pt idx="13049">
                  <c:v>97</c:v>
                </c:pt>
                <c:pt idx="13050">
                  <c:v>97</c:v>
                </c:pt>
                <c:pt idx="13051">
                  <c:v>97</c:v>
                </c:pt>
                <c:pt idx="13052">
                  <c:v>97</c:v>
                </c:pt>
                <c:pt idx="13053">
                  <c:v>97</c:v>
                </c:pt>
                <c:pt idx="13054">
                  <c:v>97</c:v>
                </c:pt>
                <c:pt idx="13055">
                  <c:v>97</c:v>
                </c:pt>
                <c:pt idx="13056">
                  <c:v>97</c:v>
                </c:pt>
                <c:pt idx="13057">
                  <c:v>98</c:v>
                </c:pt>
                <c:pt idx="13058">
                  <c:v>98</c:v>
                </c:pt>
                <c:pt idx="13059">
                  <c:v>98</c:v>
                </c:pt>
                <c:pt idx="13060">
                  <c:v>98</c:v>
                </c:pt>
                <c:pt idx="13061">
                  <c:v>98</c:v>
                </c:pt>
                <c:pt idx="13062">
                  <c:v>98</c:v>
                </c:pt>
                <c:pt idx="13063">
                  <c:v>98</c:v>
                </c:pt>
                <c:pt idx="13064">
                  <c:v>98</c:v>
                </c:pt>
                <c:pt idx="13065">
                  <c:v>98</c:v>
                </c:pt>
                <c:pt idx="13066">
                  <c:v>98</c:v>
                </c:pt>
                <c:pt idx="13067">
                  <c:v>98</c:v>
                </c:pt>
                <c:pt idx="13068">
                  <c:v>99</c:v>
                </c:pt>
                <c:pt idx="13069">
                  <c:v>99</c:v>
                </c:pt>
                <c:pt idx="13070">
                  <c:v>99</c:v>
                </c:pt>
                <c:pt idx="13071">
                  <c:v>99</c:v>
                </c:pt>
                <c:pt idx="13072">
                  <c:v>99</c:v>
                </c:pt>
                <c:pt idx="13073">
                  <c:v>99</c:v>
                </c:pt>
                <c:pt idx="13074">
                  <c:v>99</c:v>
                </c:pt>
                <c:pt idx="13075">
                  <c:v>100</c:v>
                </c:pt>
                <c:pt idx="13076">
                  <c:v>100</c:v>
                </c:pt>
                <c:pt idx="13077">
                  <c:v>100</c:v>
                </c:pt>
                <c:pt idx="13078">
                  <c:v>100</c:v>
                </c:pt>
                <c:pt idx="13079">
                  <c:v>100</c:v>
                </c:pt>
                <c:pt idx="13080">
                  <c:v>100</c:v>
                </c:pt>
                <c:pt idx="13081">
                  <c:v>100</c:v>
                </c:pt>
                <c:pt idx="13082">
                  <c:v>100</c:v>
                </c:pt>
                <c:pt idx="13083">
                  <c:v>100</c:v>
                </c:pt>
                <c:pt idx="13084">
                  <c:v>100</c:v>
                </c:pt>
                <c:pt idx="13085">
                  <c:v>101</c:v>
                </c:pt>
                <c:pt idx="13086">
                  <c:v>101</c:v>
                </c:pt>
                <c:pt idx="13087">
                  <c:v>101</c:v>
                </c:pt>
                <c:pt idx="13088">
                  <c:v>101</c:v>
                </c:pt>
                <c:pt idx="13089">
                  <c:v>101</c:v>
                </c:pt>
                <c:pt idx="13090">
                  <c:v>101</c:v>
                </c:pt>
                <c:pt idx="13091">
                  <c:v>101</c:v>
                </c:pt>
                <c:pt idx="13092">
                  <c:v>101</c:v>
                </c:pt>
                <c:pt idx="13093">
                  <c:v>101</c:v>
                </c:pt>
                <c:pt idx="13094">
                  <c:v>101</c:v>
                </c:pt>
                <c:pt idx="13095">
                  <c:v>101</c:v>
                </c:pt>
                <c:pt idx="13096">
                  <c:v>101</c:v>
                </c:pt>
                <c:pt idx="13097">
                  <c:v>101</c:v>
                </c:pt>
                <c:pt idx="13098">
                  <c:v>101</c:v>
                </c:pt>
                <c:pt idx="13099">
                  <c:v>102</c:v>
                </c:pt>
                <c:pt idx="13100">
                  <c:v>102</c:v>
                </c:pt>
                <c:pt idx="13101">
                  <c:v>102</c:v>
                </c:pt>
                <c:pt idx="13102">
                  <c:v>102</c:v>
                </c:pt>
                <c:pt idx="13103">
                  <c:v>102</c:v>
                </c:pt>
                <c:pt idx="13104">
                  <c:v>103</c:v>
                </c:pt>
                <c:pt idx="13105">
                  <c:v>103</c:v>
                </c:pt>
                <c:pt idx="13106">
                  <c:v>103</c:v>
                </c:pt>
                <c:pt idx="13107">
                  <c:v>104</c:v>
                </c:pt>
                <c:pt idx="13108">
                  <c:v>104</c:v>
                </c:pt>
                <c:pt idx="13109">
                  <c:v>104</c:v>
                </c:pt>
                <c:pt idx="13110">
                  <c:v>104</c:v>
                </c:pt>
                <c:pt idx="13111">
                  <c:v>105</c:v>
                </c:pt>
                <c:pt idx="13112">
                  <c:v>105</c:v>
                </c:pt>
                <c:pt idx="13113">
                  <c:v>105</c:v>
                </c:pt>
                <c:pt idx="13114">
                  <c:v>105</c:v>
                </c:pt>
                <c:pt idx="13115">
                  <c:v>105</c:v>
                </c:pt>
                <c:pt idx="13116">
                  <c:v>105</c:v>
                </c:pt>
                <c:pt idx="13117">
                  <c:v>105</c:v>
                </c:pt>
                <c:pt idx="13118">
                  <c:v>105</c:v>
                </c:pt>
                <c:pt idx="13119">
                  <c:v>105</c:v>
                </c:pt>
                <c:pt idx="13120">
                  <c:v>105</c:v>
                </c:pt>
                <c:pt idx="13121">
                  <c:v>105</c:v>
                </c:pt>
                <c:pt idx="13122">
                  <c:v>105</c:v>
                </c:pt>
                <c:pt idx="13123">
                  <c:v>105</c:v>
                </c:pt>
                <c:pt idx="13124">
                  <c:v>105</c:v>
                </c:pt>
                <c:pt idx="13125">
                  <c:v>105</c:v>
                </c:pt>
                <c:pt idx="13126">
                  <c:v>105</c:v>
                </c:pt>
                <c:pt idx="13127">
                  <c:v>104</c:v>
                </c:pt>
                <c:pt idx="13128">
                  <c:v>105</c:v>
                </c:pt>
                <c:pt idx="13129">
                  <c:v>104</c:v>
                </c:pt>
                <c:pt idx="13130">
                  <c:v>104</c:v>
                </c:pt>
                <c:pt idx="13131">
                  <c:v>104</c:v>
                </c:pt>
                <c:pt idx="13132">
                  <c:v>104</c:v>
                </c:pt>
                <c:pt idx="13133">
                  <c:v>104</c:v>
                </c:pt>
                <c:pt idx="13134">
                  <c:v>103</c:v>
                </c:pt>
                <c:pt idx="13135">
                  <c:v>104</c:v>
                </c:pt>
                <c:pt idx="13136">
                  <c:v>103</c:v>
                </c:pt>
                <c:pt idx="13137">
                  <c:v>103</c:v>
                </c:pt>
                <c:pt idx="13138">
                  <c:v>103</c:v>
                </c:pt>
                <c:pt idx="13139">
                  <c:v>103</c:v>
                </c:pt>
                <c:pt idx="13140">
                  <c:v>103</c:v>
                </c:pt>
                <c:pt idx="13141">
                  <c:v>103</c:v>
                </c:pt>
                <c:pt idx="13142">
                  <c:v>102</c:v>
                </c:pt>
                <c:pt idx="13143">
                  <c:v>102</c:v>
                </c:pt>
                <c:pt idx="13144">
                  <c:v>102</c:v>
                </c:pt>
                <c:pt idx="13145">
                  <c:v>102</c:v>
                </c:pt>
                <c:pt idx="13146">
                  <c:v>102</c:v>
                </c:pt>
                <c:pt idx="13147">
                  <c:v>102</c:v>
                </c:pt>
                <c:pt idx="13148">
                  <c:v>102</c:v>
                </c:pt>
                <c:pt idx="13149">
                  <c:v>102</c:v>
                </c:pt>
                <c:pt idx="13150">
                  <c:v>102</c:v>
                </c:pt>
                <c:pt idx="13151">
                  <c:v>102</c:v>
                </c:pt>
                <c:pt idx="13152">
                  <c:v>102</c:v>
                </c:pt>
                <c:pt idx="13153">
                  <c:v>102</c:v>
                </c:pt>
                <c:pt idx="13154">
                  <c:v>102</c:v>
                </c:pt>
                <c:pt idx="13155">
                  <c:v>102</c:v>
                </c:pt>
                <c:pt idx="13156">
                  <c:v>102</c:v>
                </c:pt>
                <c:pt idx="13157">
                  <c:v>102</c:v>
                </c:pt>
                <c:pt idx="13158">
                  <c:v>103</c:v>
                </c:pt>
                <c:pt idx="13159">
                  <c:v>102</c:v>
                </c:pt>
                <c:pt idx="13160">
                  <c:v>102</c:v>
                </c:pt>
                <c:pt idx="13161">
                  <c:v>103</c:v>
                </c:pt>
                <c:pt idx="13162">
                  <c:v>103</c:v>
                </c:pt>
                <c:pt idx="13163">
                  <c:v>103</c:v>
                </c:pt>
                <c:pt idx="13164">
                  <c:v>103</c:v>
                </c:pt>
                <c:pt idx="13165">
                  <c:v>103</c:v>
                </c:pt>
                <c:pt idx="13166">
                  <c:v>103</c:v>
                </c:pt>
                <c:pt idx="13167">
                  <c:v>103</c:v>
                </c:pt>
                <c:pt idx="13168">
                  <c:v>103</c:v>
                </c:pt>
                <c:pt idx="13169">
                  <c:v>103</c:v>
                </c:pt>
                <c:pt idx="13170">
                  <c:v>103</c:v>
                </c:pt>
                <c:pt idx="13171">
                  <c:v>103</c:v>
                </c:pt>
                <c:pt idx="13172">
                  <c:v>103</c:v>
                </c:pt>
                <c:pt idx="13173">
                  <c:v>103</c:v>
                </c:pt>
                <c:pt idx="13174">
                  <c:v>103</c:v>
                </c:pt>
                <c:pt idx="13175">
                  <c:v>103</c:v>
                </c:pt>
                <c:pt idx="13176">
                  <c:v>104</c:v>
                </c:pt>
                <c:pt idx="13177">
                  <c:v>103</c:v>
                </c:pt>
                <c:pt idx="13178">
                  <c:v>104</c:v>
                </c:pt>
                <c:pt idx="13179">
                  <c:v>103</c:v>
                </c:pt>
                <c:pt idx="13180">
                  <c:v>104</c:v>
                </c:pt>
                <c:pt idx="13181">
                  <c:v>104</c:v>
                </c:pt>
                <c:pt idx="13182">
                  <c:v>104</c:v>
                </c:pt>
                <c:pt idx="13183">
                  <c:v>104</c:v>
                </c:pt>
                <c:pt idx="13184">
                  <c:v>104</c:v>
                </c:pt>
                <c:pt idx="13185">
                  <c:v>104</c:v>
                </c:pt>
                <c:pt idx="13186">
                  <c:v>104</c:v>
                </c:pt>
                <c:pt idx="13187">
                  <c:v>104</c:v>
                </c:pt>
                <c:pt idx="13188">
                  <c:v>104</c:v>
                </c:pt>
                <c:pt idx="13189">
                  <c:v>104</c:v>
                </c:pt>
                <c:pt idx="13190">
                  <c:v>104</c:v>
                </c:pt>
                <c:pt idx="13191">
                  <c:v>104</c:v>
                </c:pt>
                <c:pt idx="13192">
                  <c:v>104</c:v>
                </c:pt>
                <c:pt idx="13193">
                  <c:v>104</c:v>
                </c:pt>
                <c:pt idx="13194">
                  <c:v>104</c:v>
                </c:pt>
                <c:pt idx="13195">
                  <c:v>104</c:v>
                </c:pt>
                <c:pt idx="13196">
                  <c:v>104</c:v>
                </c:pt>
                <c:pt idx="13197">
                  <c:v>104</c:v>
                </c:pt>
                <c:pt idx="13198">
                  <c:v>104</c:v>
                </c:pt>
                <c:pt idx="13199">
                  <c:v>104</c:v>
                </c:pt>
                <c:pt idx="13200">
                  <c:v>104</c:v>
                </c:pt>
                <c:pt idx="13201">
                  <c:v>104</c:v>
                </c:pt>
                <c:pt idx="13202">
                  <c:v>104</c:v>
                </c:pt>
                <c:pt idx="13203">
                  <c:v>105</c:v>
                </c:pt>
                <c:pt idx="13204">
                  <c:v>105</c:v>
                </c:pt>
                <c:pt idx="13205">
                  <c:v>105</c:v>
                </c:pt>
                <c:pt idx="13206">
                  <c:v>105</c:v>
                </c:pt>
                <c:pt idx="13207">
                  <c:v>105</c:v>
                </c:pt>
                <c:pt idx="13208">
                  <c:v>105</c:v>
                </c:pt>
                <c:pt idx="13209">
                  <c:v>105</c:v>
                </c:pt>
                <c:pt idx="13210">
                  <c:v>105</c:v>
                </c:pt>
                <c:pt idx="13211">
                  <c:v>105</c:v>
                </c:pt>
                <c:pt idx="13212">
                  <c:v>105</c:v>
                </c:pt>
                <c:pt idx="13213">
                  <c:v>106</c:v>
                </c:pt>
                <c:pt idx="13214">
                  <c:v>106</c:v>
                </c:pt>
                <c:pt idx="13215">
                  <c:v>106</c:v>
                </c:pt>
                <c:pt idx="13216">
                  <c:v>106</c:v>
                </c:pt>
                <c:pt idx="13217">
                  <c:v>106</c:v>
                </c:pt>
                <c:pt idx="13218">
                  <c:v>106</c:v>
                </c:pt>
                <c:pt idx="13219">
                  <c:v>106</c:v>
                </c:pt>
                <c:pt idx="13220">
                  <c:v>106</c:v>
                </c:pt>
                <c:pt idx="13221">
                  <c:v>106</c:v>
                </c:pt>
                <c:pt idx="13222">
                  <c:v>106</c:v>
                </c:pt>
                <c:pt idx="13223">
                  <c:v>106</c:v>
                </c:pt>
                <c:pt idx="13224">
                  <c:v>106</c:v>
                </c:pt>
                <c:pt idx="13225">
                  <c:v>106</c:v>
                </c:pt>
                <c:pt idx="13226">
                  <c:v>106</c:v>
                </c:pt>
                <c:pt idx="13227">
                  <c:v>106</c:v>
                </c:pt>
                <c:pt idx="13228">
                  <c:v>106</c:v>
                </c:pt>
                <c:pt idx="13229">
                  <c:v>106</c:v>
                </c:pt>
                <c:pt idx="13230">
                  <c:v>105</c:v>
                </c:pt>
                <c:pt idx="13231">
                  <c:v>105</c:v>
                </c:pt>
                <c:pt idx="13232">
                  <c:v>105</c:v>
                </c:pt>
                <c:pt idx="13233">
                  <c:v>105</c:v>
                </c:pt>
                <c:pt idx="13234">
                  <c:v>105</c:v>
                </c:pt>
                <c:pt idx="13235">
                  <c:v>105</c:v>
                </c:pt>
                <c:pt idx="13236">
                  <c:v>104</c:v>
                </c:pt>
                <c:pt idx="13237">
                  <c:v>104</c:v>
                </c:pt>
                <c:pt idx="13238">
                  <c:v>104</c:v>
                </c:pt>
                <c:pt idx="13239">
                  <c:v>104</c:v>
                </c:pt>
                <c:pt idx="13240">
                  <c:v>103</c:v>
                </c:pt>
                <c:pt idx="13241">
                  <c:v>103</c:v>
                </c:pt>
                <c:pt idx="13242">
                  <c:v>103</c:v>
                </c:pt>
                <c:pt idx="13243">
                  <c:v>103</c:v>
                </c:pt>
                <c:pt idx="13244">
                  <c:v>103</c:v>
                </c:pt>
                <c:pt idx="13245">
                  <c:v>103</c:v>
                </c:pt>
                <c:pt idx="13246">
                  <c:v>103</c:v>
                </c:pt>
                <c:pt idx="13247">
                  <c:v>102</c:v>
                </c:pt>
                <c:pt idx="13248">
                  <c:v>102</c:v>
                </c:pt>
                <c:pt idx="13249">
                  <c:v>103</c:v>
                </c:pt>
                <c:pt idx="13250">
                  <c:v>102</c:v>
                </c:pt>
                <c:pt idx="13251">
                  <c:v>103</c:v>
                </c:pt>
                <c:pt idx="13252">
                  <c:v>103</c:v>
                </c:pt>
                <c:pt idx="13253">
                  <c:v>103</c:v>
                </c:pt>
                <c:pt idx="13254">
                  <c:v>103</c:v>
                </c:pt>
                <c:pt idx="13255">
                  <c:v>103</c:v>
                </c:pt>
                <c:pt idx="13256">
                  <c:v>103</c:v>
                </c:pt>
                <c:pt idx="13257">
                  <c:v>103</c:v>
                </c:pt>
                <c:pt idx="13258">
                  <c:v>103</c:v>
                </c:pt>
                <c:pt idx="13259">
                  <c:v>103</c:v>
                </c:pt>
                <c:pt idx="13260">
                  <c:v>104</c:v>
                </c:pt>
                <c:pt idx="13261">
                  <c:v>103</c:v>
                </c:pt>
                <c:pt idx="13262">
                  <c:v>103</c:v>
                </c:pt>
                <c:pt idx="13263">
                  <c:v>104</c:v>
                </c:pt>
                <c:pt idx="13264">
                  <c:v>103</c:v>
                </c:pt>
                <c:pt idx="13265">
                  <c:v>104</c:v>
                </c:pt>
                <c:pt idx="13266">
                  <c:v>104</c:v>
                </c:pt>
                <c:pt idx="13267">
                  <c:v>104</c:v>
                </c:pt>
                <c:pt idx="13268">
                  <c:v>104</c:v>
                </c:pt>
                <c:pt idx="13269">
                  <c:v>104</c:v>
                </c:pt>
                <c:pt idx="13270">
                  <c:v>104</c:v>
                </c:pt>
                <c:pt idx="13271">
                  <c:v>104</c:v>
                </c:pt>
                <c:pt idx="13272">
                  <c:v>103</c:v>
                </c:pt>
                <c:pt idx="13273">
                  <c:v>104</c:v>
                </c:pt>
                <c:pt idx="13274">
                  <c:v>104</c:v>
                </c:pt>
                <c:pt idx="13275">
                  <c:v>104</c:v>
                </c:pt>
                <c:pt idx="13276">
                  <c:v>104</c:v>
                </c:pt>
                <c:pt idx="13277">
                  <c:v>103</c:v>
                </c:pt>
                <c:pt idx="13278">
                  <c:v>104</c:v>
                </c:pt>
                <c:pt idx="13279">
                  <c:v>103</c:v>
                </c:pt>
                <c:pt idx="13280">
                  <c:v>103</c:v>
                </c:pt>
                <c:pt idx="13281">
                  <c:v>104</c:v>
                </c:pt>
                <c:pt idx="13282">
                  <c:v>103</c:v>
                </c:pt>
                <c:pt idx="13283">
                  <c:v>104</c:v>
                </c:pt>
                <c:pt idx="13284">
                  <c:v>104</c:v>
                </c:pt>
                <c:pt idx="13285">
                  <c:v>104</c:v>
                </c:pt>
                <c:pt idx="13286">
                  <c:v>104</c:v>
                </c:pt>
                <c:pt idx="13287">
                  <c:v>104</c:v>
                </c:pt>
                <c:pt idx="13288">
                  <c:v>104</c:v>
                </c:pt>
                <c:pt idx="13289">
                  <c:v>104</c:v>
                </c:pt>
                <c:pt idx="13290">
                  <c:v>104</c:v>
                </c:pt>
                <c:pt idx="13291">
                  <c:v>104</c:v>
                </c:pt>
                <c:pt idx="13292">
                  <c:v>104</c:v>
                </c:pt>
                <c:pt idx="13293">
                  <c:v>104</c:v>
                </c:pt>
                <c:pt idx="13294">
                  <c:v>104</c:v>
                </c:pt>
                <c:pt idx="13295">
                  <c:v>104</c:v>
                </c:pt>
                <c:pt idx="13296">
                  <c:v>104</c:v>
                </c:pt>
                <c:pt idx="13297">
                  <c:v>104</c:v>
                </c:pt>
                <c:pt idx="13298">
                  <c:v>104</c:v>
                </c:pt>
                <c:pt idx="13299">
                  <c:v>104</c:v>
                </c:pt>
                <c:pt idx="13300">
                  <c:v>104</c:v>
                </c:pt>
                <c:pt idx="13301">
                  <c:v>104</c:v>
                </c:pt>
                <c:pt idx="13302">
                  <c:v>104</c:v>
                </c:pt>
                <c:pt idx="13303">
                  <c:v>104</c:v>
                </c:pt>
                <c:pt idx="13304">
                  <c:v>104</c:v>
                </c:pt>
                <c:pt idx="13305">
                  <c:v>104</c:v>
                </c:pt>
                <c:pt idx="13306">
                  <c:v>104</c:v>
                </c:pt>
                <c:pt idx="13307">
                  <c:v>104</c:v>
                </c:pt>
                <c:pt idx="13308">
                  <c:v>104</c:v>
                </c:pt>
                <c:pt idx="13309">
                  <c:v>104</c:v>
                </c:pt>
                <c:pt idx="13310">
                  <c:v>104</c:v>
                </c:pt>
                <c:pt idx="13311">
                  <c:v>104</c:v>
                </c:pt>
                <c:pt idx="13312">
                  <c:v>104</c:v>
                </c:pt>
                <c:pt idx="13313">
                  <c:v>104</c:v>
                </c:pt>
                <c:pt idx="13314">
                  <c:v>103</c:v>
                </c:pt>
                <c:pt idx="13315">
                  <c:v>104</c:v>
                </c:pt>
                <c:pt idx="13316">
                  <c:v>103</c:v>
                </c:pt>
                <c:pt idx="13317">
                  <c:v>103</c:v>
                </c:pt>
                <c:pt idx="13318">
                  <c:v>103</c:v>
                </c:pt>
                <c:pt idx="13319">
                  <c:v>103</c:v>
                </c:pt>
                <c:pt idx="13320">
                  <c:v>103</c:v>
                </c:pt>
                <c:pt idx="13321">
                  <c:v>103</c:v>
                </c:pt>
                <c:pt idx="13322">
                  <c:v>103</c:v>
                </c:pt>
                <c:pt idx="13323">
                  <c:v>103</c:v>
                </c:pt>
                <c:pt idx="13324">
                  <c:v>103</c:v>
                </c:pt>
                <c:pt idx="13325">
                  <c:v>103</c:v>
                </c:pt>
                <c:pt idx="13326">
                  <c:v>103</c:v>
                </c:pt>
                <c:pt idx="13327">
                  <c:v>103</c:v>
                </c:pt>
                <c:pt idx="13328">
                  <c:v>103</c:v>
                </c:pt>
                <c:pt idx="13329">
                  <c:v>104</c:v>
                </c:pt>
                <c:pt idx="13330">
                  <c:v>104</c:v>
                </c:pt>
                <c:pt idx="13331">
                  <c:v>104</c:v>
                </c:pt>
                <c:pt idx="13332">
                  <c:v>104</c:v>
                </c:pt>
                <c:pt idx="13333">
                  <c:v>104</c:v>
                </c:pt>
                <c:pt idx="13334">
                  <c:v>104</c:v>
                </c:pt>
                <c:pt idx="13335">
                  <c:v>104</c:v>
                </c:pt>
                <c:pt idx="13336">
                  <c:v>105</c:v>
                </c:pt>
                <c:pt idx="13337">
                  <c:v>105</c:v>
                </c:pt>
                <c:pt idx="13338">
                  <c:v>105</c:v>
                </c:pt>
                <c:pt idx="13339">
                  <c:v>105</c:v>
                </c:pt>
                <c:pt idx="13340">
                  <c:v>105</c:v>
                </c:pt>
                <c:pt idx="13341">
                  <c:v>105</c:v>
                </c:pt>
                <c:pt idx="13342">
                  <c:v>105</c:v>
                </c:pt>
                <c:pt idx="13343">
                  <c:v>105</c:v>
                </c:pt>
                <c:pt idx="13344">
                  <c:v>106</c:v>
                </c:pt>
                <c:pt idx="13345">
                  <c:v>106</c:v>
                </c:pt>
                <c:pt idx="13346">
                  <c:v>106</c:v>
                </c:pt>
                <c:pt idx="13347">
                  <c:v>106</c:v>
                </c:pt>
                <c:pt idx="13348">
                  <c:v>106</c:v>
                </c:pt>
                <c:pt idx="13349">
                  <c:v>106</c:v>
                </c:pt>
                <c:pt idx="13350">
                  <c:v>106</c:v>
                </c:pt>
                <c:pt idx="13351">
                  <c:v>106</c:v>
                </c:pt>
                <c:pt idx="13352">
                  <c:v>106</c:v>
                </c:pt>
                <c:pt idx="13353">
                  <c:v>106</c:v>
                </c:pt>
                <c:pt idx="13354">
                  <c:v>106</c:v>
                </c:pt>
                <c:pt idx="13355">
                  <c:v>106</c:v>
                </c:pt>
                <c:pt idx="13356">
                  <c:v>107</c:v>
                </c:pt>
                <c:pt idx="13357">
                  <c:v>106</c:v>
                </c:pt>
                <c:pt idx="13358">
                  <c:v>107</c:v>
                </c:pt>
                <c:pt idx="13359">
                  <c:v>107</c:v>
                </c:pt>
                <c:pt idx="13360">
                  <c:v>107</c:v>
                </c:pt>
                <c:pt idx="13361">
                  <c:v>107</c:v>
                </c:pt>
                <c:pt idx="13362">
                  <c:v>107</c:v>
                </c:pt>
                <c:pt idx="13363">
                  <c:v>106</c:v>
                </c:pt>
                <c:pt idx="13364">
                  <c:v>106</c:v>
                </c:pt>
                <c:pt idx="13365">
                  <c:v>106</c:v>
                </c:pt>
                <c:pt idx="13366">
                  <c:v>106</c:v>
                </c:pt>
                <c:pt idx="13367">
                  <c:v>106</c:v>
                </c:pt>
                <c:pt idx="13368">
                  <c:v>106</c:v>
                </c:pt>
                <c:pt idx="13369">
                  <c:v>106</c:v>
                </c:pt>
                <c:pt idx="13370">
                  <c:v>106</c:v>
                </c:pt>
                <c:pt idx="13371">
                  <c:v>106</c:v>
                </c:pt>
                <c:pt idx="13372">
                  <c:v>105</c:v>
                </c:pt>
                <c:pt idx="13373">
                  <c:v>105</c:v>
                </c:pt>
                <c:pt idx="13374">
                  <c:v>105</c:v>
                </c:pt>
                <c:pt idx="13375">
                  <c:v>106</c:v>
                </c:pt>
                <c:pt idx="13376">
                  <c:v>105</c:v>
                </c:pt>
                <c:pt idx="13377">
                  <c:v>105</c:v>
                </c:pt>
                <c:pt idx="13378">
                  <c:v>105</c:v>
                </c:pt>
                <c:pt idx="13379">
                  <c:v>105</c:v>
                </c:pt>
                <c:pt idx="13380">
                  <c:v>105</c:v>
                </c:pt>
                <c:pt idx="13381">
                  <c:v>105</c:v>
                </c:pt>
                <c:pt idx="13382">
                  <c:v>105</c:v>
                </c:pt>
                <c:pt idx="13383">
                  <c:v>105</c:v>
                </c:pt>
                <c:pt idx="13384">
                  <c:v>105</c:v>
                </c:pt>
                <c:pt idx="13385">
                  <c:v>105</c:v>
                </c:pt>
                <c:pt idx="13386">
                  <c:v>105</c:v>
                </c:pt>
                <c:pt idx="13387">
                  <c:v>105</c:v>
                </c:pt>
                <c:pt idx="13388">
                  <c:v>105</c:v>
                </c:pt>
                <c:pt idx="13389">
                  <c:v>105</c:v>
                </c:pt>
                <c:pt idx="13390">
                  <c:v>105</c:v>
                </c:pt>
                <c:pt idx="13391">
                  <c:v>105</c:v>
                </c:pt>
                <c:pt idx="13392">
                  <c:v>105</c:v>
                </c:pt>
                <c:pt idx="13393">
                  <c:v>105</c:v>
                </c:pt>
                <c:pt idx="13394">
                  <c:v>105</c:v>
                </c:pt>
                <c:pt idx="13395">
                  <c:v>104</c:v>
                </c:pt>
                <c:pt idx="13396">
                  <c:v>104</c:v>
                </c:pt>
                <c:pt idx="13397">
                  <c:v>104</c:v>
                </c:pt>
                <c:pt idx="13398">
                  <c:v>104</c:v>
                </c:pt>
                <c:pt idx="13399">
                  <c:v>104</c:v>
                </c:pt>
                <c:pt idx="13400">
                  <c:v>104</c:v>
                </c:pt>
                <c:pt idx="13401">
                  <c:v>104</c:v>
                </c:pt>
                <c:pt idx="13402">
                  <c:v>104</c:v>
                </c:pt>
                <c:pt idx="13403">
                  <c:v>104</c:v>
                </c:pt>
                <c:pt idx="13404">
                  <c:v>104</c:v>
                </c:pt>
                <c:pt idx="13405">
                  <c:v>104</c:v>
                </c:pt>
                <c:pt idx="13406">
                  <c:v>104</c:v>
                </c:pt>
                <c:pt idx="13407">
                  <c:v>104</c:v>
                </c:pt>
                <c:pt idx="13408">
                  <c:v>104</c:v>
                </c:pt>
                <c:pt idx="13409">
                  <c:v>104</c:v>
                </c:pt>
                <c:pt idx="13410">
                  <c:v>104</c:v>
                </c:pt>
                <c:pt idx="13411">
                  <c:v>103</c:v>
                </c:pt>
                <c:pt idx="13412">
                  <c:v>103</c:v>
                </c:pt>
                <c:pt idx="13413">
                  <c:v>103</c:v>
                </c:pt>
                <c:pt idx="13414">
                  <c:v>103</c:v>
                </c:pt>
                <c:pt idx="13415">
                  <c:v>103</c:v>
                </c:pt>
                <c:pt idx="13416">
                  <c:v>103</c:v>
                </c:pt>
                <c:pt idx="13417">
                  <c:v>103</c:v>
                </c:pt>
                <c:pt idx="13418">
                  <c:v>103</c:v>
                </c:pt>
                <c:pt idx="13419">
                  <c:v>103</c:v>
                </c:pt>
                <c:pt idx="13420">
                  <c:v>103</c:v>
                </c:pt>
                <c:pt idx="13421">
                  <c:v>103</c:v>
                </c:pt>
                <c:pt idx="13422">
                  <c:v>103</c:v>
                </c:pt>
                <c:pt idx="13423">
                  <c:v>103</c:v>
                </c:pt>
                <c:pt idx="13424">
                  <c:v>103</c:v>
                </c:pt>
                <c:pt idx="13425">
                  <c:v>103</c:v>
                </c:pt>
                <c:pt idx="13426">
                  <c:v>102</c:v>
                </c:pt>
                <c:pt idx="13427">
                  <c:v>102</c:v>
                </c:pt>
                <c:pt idx="13428">
                  <c:v>103</c:v>
                </c:pt>
                <c:pt idx="13429">
                  <c:v>102</c:v>
                </c:pt>
                <c:pt idx="13430">
                  <c:v>103</c:v>
                </c:pt>
                <c:pt idx="13431">
                  <c:v>103</c:v>
                </c:pt>
                <c:pt idx="13432">
                  <c:v>102</c:v>
                </c:pt>
                <c:pt idx="13433">
                  <c:v>102</c:v>
                </c:pt>
                <c:pt idx="13434">
                  <c:v>103</c:v>
                </c:pt>
                <c:pt idx="13435">
                  <c:v>103</c:v>
                </c:pt>
                <c:pt idx="13436">
                  <c:v>103</c:v>
                </c:pt>
                <c:pt idx="13437">
                  <c:v>103</c:v>
                </c:pt>
                <c:pt idx="13438">
                  <c:v>103</c:v>
                </c:pt>
                <c:pt idx="13439">
                  <c:v>102</c:v>
                </c:pt>
                <c:pt idx="13440">
                  <c:v>103</c:v>
                </c:pt>
                <c:pt idx="13441">
                  <c:v>103</c:v>
                </c:pt>
                <c:pt idx="13442">
                  <c:v>103</c:v>
                </c:pt>
                <c:pt idx="13443">
                  <c:v>103</c:v>
                </c:pt>
                <c:pt idx="13444">
                  <c:v>103</c:v>
                </c:pt>
                <c:pt idx="13445">
                  <c:v>103</c:v>
                </c:pt>
                <c:pt idx="13446">
                  <c:v>103</c:v>
                </c:pt>
                <c:pt idx="13447">
                  <c:v>103</c:v>
                </c:pt>
                <c:pt idx="13448">
                  <c:v>103</c:v>
                </c:pt>
                <c:pt idx="13449">
                  <c:v>103</c:v>
                </c:pt>
                <c:pt idx="13450">
                  <c:v>103</c:v>
                </c:pt>
                <c:pt idx="13451">
                  <c:v>103</c:v>
                </c:pt>
                <c:pt idx="13452">
                  <c:v>103</c:v>
                </c:pt>
                <c:pt idx="13453">
                  <c:v>103</c:v>
                </c:pt>
                <c:pt idx="13454">
                  <c:v>103</c:v>
                </c:pt>
                <c:pt idx="13455">
                  <c:v>103</c:v>
                </c:pt>
                <c:pt idx="13456">
                  <c:v>103</c:v>
                </c:pt>
                <c:pt idx="13457">
                  <c:v>103</c:v>
                </c:pt>
                <c:pt idx="13458">
                  <c:v>103</c:v>
                </c:pt>
                <c:pt idx="13459">
                  <c:v>103</c:v>
                </c:pt>
                <c:pt idx="13460">
                  <c:v>103</c:v>
                </c:pt>
                <c:pt idx="13461">
                  <c:v>103</c:v>
                </c:pt>
                <c:pt idx="13462">
                  <c:v>103</c:v>
                </c:pt>
                <c:pt idx="13463">
                  <c:v>104</c:v>
                </c:pt>
                <c:pt idx="13464">
                  <c:v>103</c:v>
                </c:pt>
                <c:pt idx="13465">
                  <c:v>103</c:v>
                </c:pt>
                <c:pt idx="13466">
                  <c:v>104</c:v>
                </c:pt>
                <c:pt idx="13467">
                  <c:v>103</c:v>
                </c:pt>
                <c:pt idx="13468">
                  <c:v>104</c:v>
                </c:pt>
                <c:pt idx="13469">
                  <c:v>103</c:v>
                </c:pt>
                <c:pt idx="13470">
                  <c:v>103</c:v>
                </c:pt>
                <c:pt idx="13471">
                  <c:v>104</c:v>
                </c:pt>
                <c:pt idx="13472">
                  <c:v>103</c:v>
                </c:pt>
                <c:pt idx="13473">
                  <c:v>103</c:v>
                </c:pt>
                <c:pt idx="13474">
                  <c:v>103</c:v>
                </c:pt>
                <c:pt idx="13475">
                  <c:v>103</c:v>
                </c:pt>
                <c:pt idx="13476">
                  <c:v>104</c:v>
                </c:pt>
                <c:pt idx="13477">
                  <c:v>103</c:v>
                </c:pt>
                <c:pt idx="13478">
                  <c:v>103</c:v>
                </c:pt>
                <c:pt idx="13479">
                  <c:v>104</c:v>
                </c:pt>
                <c:pt idx="13480">
                  <c:v>103</c:v>
                </c:pt>
                <c:pt idx="13481">
                  <c:v>104</c:v>
                </c:pt>
                <c:pt idx="13482">
                  <c:v>103</c:v>
                </c:pt>
                <c:pt idx="13483">
                  <c:v>103</c:v>
                </c:pt>
                <c:pt idx="13484">
                  <c:v>104</c:v>
                </c:pt>
                <c:pt idx="13485">
                  <c:v>103</c:v>
                </c:pt>
                <c:pt idx="13486">
                  <c:v>104</c:v>
                </c:pt>
                <c:pt idx="13487">
                  <c:v>104</c:v>
                </c:pt>
                <c:pt idx="13488">
                  <c:v>104</c:v>
                </c:pt>
                <c:pt idx="13489">
                  <c:v>104</c:v>
                </c:pt>
                <c:pt idx="13490">
                  <c:v>104</c:v>
                </c:pt>
                <c:pt idx="13491">
                  <c:v>104</c:v>
                </c:pt>
                <c:pt idx="13492">
                  <c:v>104</c:v>
                </c:pt>
                <c:pt idx="13493">
                  <c:v>104</c:v>
                </c:pt>
                <c:pt idx="13494">
                  <c:v>104</c:v>
                </c:pt>
                <c:pt idx="13495">
                  <c:v>104</c:v>
                </c:pt>
                <c:pt idx="13496">
                  <c:v>104</c:v>
                </c:pt>
                <c:pt idx="13497">
                  <c:v>104</c:v>
                </c:pt>
                <c:pt idx="13498">
                  <c:v>104</c:v>
                </c:pt>
                <c:pt idx="13499">
                  <c:v>104</c:v>
                </c:pt>
                <c:pt idx="13500">
                  <c:v>104</c:v>
                </c:pt>
                <c:pt idx="13501">
                  <c:v>104</c:v>
                </c:pt>
                <c:pt idx="13502">
                  <c:v>104</c:v>
                </c:pt>
                <c:pt idx="13503">
                  <c:v>104</c:v>
                </c:pt>
                <c:pt idx="13504">
                  <c:v>104</c:v>
                </c:pt>
                <c:pt idx="13505">
                  <c:v>104</c:v>
                </c:pt>
                <c:pt idx="13506">
                  <c:v>104</c:v>
                </c:pt>
                <c:pt idx="13507">
                  <c:v>104</c:v>
                </c:pt>
                <c:pt idx="13508">
                  <c:v>104</c:v>
                </c:pt>
                <c:pt idx="13509">
                  <c:v>104</c:v>
                </c:pt>
                <c:pt idx="13510">
                  <c:v>104</c:v>
                </c:pt>
                <c:pt idx="13511">
                  <c:v>104</c:v>
                </c:pt>
                <c:pt idx="13512">
                  <c:v>104</c:v>
                </c:pt>
                <c:pt idx="13513">
                  <c:v>104</c:v>
                </c:pt>
                <c:pt idx="13514">
                  <c:v>104</c:v>
                </c:pt>
                <c:pt idx="13515">
                  <c:v>104</c:v>
                </c:pt>
                <c:pt idx="13516">
                  <c:v>104</c:v>
                </c:pt>
                <c:pt idx="13517">
                  <c:v>104</c:v>
                </c:pt>
                <c:pt idx="13518">
                  <c:v>104</c:v>
                </c:pt>
                <c:pt idx="13519">
                  <c:v>104</c:v>
                </c:pt>
                <c:pt idx="13520">
                  <c:v>104</c:v>
                </c:pt>
                <c:pt idx="13521">
                  <c:v>104</c:v>
                </c:pt>
                <c:pt idx="13522">
                  <c:v>104</c:v>
                </c:pt>
                <c:pt idx="13523">
                  <c:v>104</c:v>
                </c:pt>
                <c:pt idx="13524">
                  <c:v>104</c:v>
                </c:pt>
                <c:pt idx="13525">
                  <c:v>104</c:v>
                </c:pt>
                <c:pt idx="13526">
                  <c:v>104</c:v>
                </c:pt>
                <c:pt idx="13527">
                  <c:v>105</c:v>
                </c:pt>
                <c:pt idx="13528">
                  <c:v>104</c:v>
                </c:pt>
                <c:pt idx="13529">
                  <c:v>104</c:v>
                </c:pt>
                <c:pt idx="13530">
                  <c:v>105</c:v>
                </c:pt>
                <c:pt idx="13531">
                  <c:v>105</c:v>
                </c:pt>
                <c:pt idx="13532">
                  <c:v>105</c:v>
                </c:pt>
                <c:pt idx="13533">
                  <c:v>105</c:v>
                </c:pt>
                <c:pt idx="13534">
                  <c:v>105</c:v>
                </c:pt>
                <c:pt idx="13535">
                  <c:v>105</c:v>
                </c:pt>
                <c:pt idx="13536">
                  <c:v>105</c:v>
                </c:pt>
                <c:pt idx="13537">
                  <c:v>105</c:v>
                </c:pt>
                <c:pt idx="13538">
                  <c:v>105</c:v>
                </c:pt>
                <c:pt idx="13539">
                  <c:v>105</c:v>
                </c:pt>
                <c:pt idx="13540">
                  <c:v>105</c:v>
                </c:pt>
                <c:pt idx="13541">
                  <c:v>105</c:v>
                </c:pt>
                <c:pt idx="13542">
                  <c:v>105</c:v>
                </c:pt>
                <c:pt idx="13543">
                  <c:v>106</c:v>
                </c:pt>
                <c:pt idx="13544">
                  <c:v>105</c:v>
                </c:pt>
                <c:pt idx="13545">
                  <c:v>105</c:v>
                </c:pt>
                <c:pt idx="13546">
                  <c:v>105</c:v>
                </c:pt>
                <c:pt idx="13547">
                  <c:v>105</c:v>
                </c:pt>
                <c:pt idx="13548">
                  <c:v>105</c:v>
                </c:pt>
                <c:pt idx="13549">
                  <c:v>105</c:v>
                </c:pt>
                <c:pt idx="13550">
                  <c:v>105</c:v>
                </c:pt>
                <c:pt idx="13551">
                  <c:v>105</c:v>
                </c:pt>
                <c:pt idx="13552">
                  <c:v>104</c:v>
                </c:pt>
                <c:pt idx="13553">
                  <c:v>104</c:v>
                </c:pt>
                <c:pt idx="13554">
                  <c:v>104</c:v>
                </c:pt>
                <c:pt idx="13555">
                  <c:v>104</c:v>
                </c:pt>
                <c:pt idx="13556">
                  <c:v>104</c:v>
                </c:pt>
                <c:pt idx="13557">
                  <c:v>103</c:v>
                </c:pt>
                <c:pt idx="13558">
                  <c:v>103</c:v>
                </c:pt>
                <c:pt idx="13559">
                  <c:v>103</c:v>
                </c:pt>
                <c:pt idx="13560">
                  <c:v>103</c:v>
                </c:pt>
                <c:pt idx="13561">
                  <c:v>103</c:v>
                </c:pt>
                <c:pt idx="13562">
                  <c:v>103</c:v>
                </c:pt>
                <c:pt idx="13563">
                  <c:v>103</c:v>
                </c:pt>
                <c:pt idx="13564">
                  <c:v>103</c:v>
                </c:pt>
                <c:pt idx="13565">
                  <c:v>103</c:v>
                </c:pt>
                <c:pt idx="13566">
                  <c:v>103</c:v>
                </c:pt>
                <c:pt idx="13567">
                  <c:v>103</c:v>
                </c:pt>
                <c:pt idx="13568">
                  <c:v>103</c:v>
                </c:pt>
                <c:pt idx="13569">
                  <c:v>103</c:v>
                </c:pt>
                <c:pt idx="13570">
                  <c:v>103</c:v>
                </c:pt>
                <c:pt idx="13571">
                  <c:v>103</c:v>
                </c:pt>
                <c:pt idx="13572">
                  <c:v>103</c:v>
                </c:pt>
                <c:pt idx="13573">
                  <c:v>103</c:v>
                </c:pt>
                <c:pt idx="13574">
                  <c:v>103</c:v>
                </c:pt>
                <c:pt idx="13575">
                  <c:v>103</c:v>
                </c:pt>
                <c:pt idx="13576">
                  <c:v>103</c:v>
                </c:pt>
                <c:pt idx="13577">
                  <c:v>103</c:v>
                </c:pt>
                <c:pt idx="13578">
                  <c:v>103</c:v>
                </c:pt>
                <c:pt idx="13579">
                  <c:v>103</c:v>
                </c:pt>
                <c:pt idx="13580">
                  <c:v>103</c:v>
                </c:pt>
                <c:pt idx="13581">
                  <c:v>103</c:v>
                </c:pt>
                <c:pt idx="13582">
                  <c:v>103</c:v>
                </c:pt>
                <c:pt idx="13583">
                  <c:v>103</c:v>
                </c:pt>
                <c:pt idx="13584">
                  <c:v>103</c:v>
                </c:pt>
                <c:pt idx="13585">
                  <c:v>103</c:v>
                </c:pt>
                <c:pt idx="13586">
                  <c:v>103</c:v>
                </c:pt>
                <c:pt idx="13587">
                  <c:v>103</c:v>
                </c:pt>
                <c:pt idx="13588">
                  <c:v>103</c:v>
                </c:pt>
                <c:pt idx="13589">
                  <c:v>104</c:v>
                </c:pt>
                <c:pt idx="13590">
                  <c:v>103</c:v>
                </c:pt>
                <c:pt idx="13591">
                  <c:v>104</c:v>
                </c:pt>
                <c:pt idx="13592">
                  <c:v>104</c:v>
                </c:pt>
                <c:pt idx="13593">
                  <c:v>104</c:v>
                </c:pt>
                <c:pt idx="13594">
                  <c:v>104</c:v>
                </c:pt>
                <c:pt idx="13595">
                  <c:v>104</c:v>
                </c:pt>
                <c:pt idx="13596">
                  <c:v>104</c:v>
                </c:pt>
                <c:pt idx="13597">
                  <c:v>104</c:v>
                </c:pt>
                <c:pt idx="13598">
                  <c:v>104</c:v>
                </c:pt>
                <c:pt idx="13599">
                  <c:v>104</c:v>
                </c:pt>
                <c:pt idx="13600">
                  <c:v>104</c:v>
                </c:pt>
                <c:pt idx="13601">
                  <c:v>104</c:v>
                </c:pt>
                <c:pt idx="13602">
                  <c:v>104</c:v>
                </c:pt>
                <c:pt idx="13603">
                  <c:v>104</c:v>
                </c:pt>
                <c:pt idx="13604">
                  <c:v>104</c:v>
                </c:pt>
                <c:pt idx="13605">
                  <c:v>104</c:v>
                </c:pt>
                <c:pt idx="13606">
                  <c:v>104</c:v>
                </c:pt>
                <c:pt idx="13607">
                  <c:v>104</c:v>
                </c:pt>
                <c:pt idx="13608">
                  <c:v>104</c:v>
                </c:pt>
                <c:pt idx="13609">
                  <c:v>104</c:v>
                </c:pt>
                <c:pt idx="13610">
                  <c:v>104</c:v>
                </c:pt>
                <c:pt idx="13611">
                  <c:v>104</c:v>
                </c:pt>
                <c:pt idx="13612">
                  <c:v>104</c:v>
                </c:pt>
                <c:pt idx="13613">
                  <c:v>104</c:v>
                </c:pt>
                <c:pt idx="13614">
                  <c:v>104</c:v>
                </c:pt>
                <c:pt idx="13615">
                  <c:v>104</c:v>
                </c:pt>
                <c:pt idx="13616">
                  <c:v>104</c:v>
                </c:pt>
                <c:pt idx="13617">
                  <c:v>104</c:v>
                </c:pt>
                <c:pt idx="13618">
                  <c:v>104</c:v>
                </c:pt>
                <c:pt idx="13619">
                  <c:v>104</c:v>
                </c:pt>
                <c:pt idx="13620">
                  <c:v>105</c:v>
                </c:pt>
                <c:pt idx="13621">
                  <c:v>105</c:v>
                </c:pt>
                <c:pt idx="13622">
                  <c:v>105</c:v>
                </c:pt>
                <c:pt idx="13623">
                  <c:v>105</c:v>
                </c:pt>
                <c:pt idx="13624">
                  <c:v>105</c:v>
                </c:pt>
                <c:pt idx="13625">
                  <c:v>105</c:v>
                </c:pt>
                <c:pt idx="13626">
                  <c:v>105</c:v>
                </c:pt>
                <c:pt idx="13627">
                  <c:v>105</c:v>
                </c:pt>
                <c:pt idx="13628">
                  <c:v>105</c:v>
                </c:pt>
                <c:pt idx="13629">
                  <c:v>105</c:v>
                </c:pt>
                <c:pt idx="13630">
                  <c:v>105</c:v>
                </c:pt>
                <c:pt idx="13631">
                  <c:v>105</c:v>
                </c:pt>
                <c:pt idx="13632">
                  <c:v>105</c:v>
                </c:pt>
                <c:pt idx="13633">
                  <c:v>105</c:v>
                </c:pt>
                <c:pt idx="13634">
                  <c:v>105</c:v>
                </c:pt>
                <c:pt idx="13635">
                  <c:v>105</c:v>
                </c:pt>
                <c:pt idx="13636">
                  <c:v>104</c:v>
                </c:pt>
                <c:pt idx="13637">
                  <c:v>104</c:v>
                </c:pt>
                <c:pt idx="13638">
                  <c:v>104</c:v>
                </c:pt>
                <c:pt idx="13639">
                  <c:v>104</c:v>
                </c:pt>
                <c:pt idx="13640">
                  <c:v>104</c:v>
                </c:pt>
                <c:pt idx="13641">
                  <c:v>104</c:v>
                </c:pt>
                <c:pt idx="13642">
                  <c:v>104</c:v>
                </c:pt>
                <c:pt idx="13643">
                  <c:v>104</c:v>
                </c:pt>
                <c:pt idx="13644">
                  <c:v>104</c:v>
                </c:pt>
                <c:pt idx="13645">
                  <c:v>104</c:v>
                </c:pt>
                <c:pt idx="13646">
                  <c:v>103</c:v>
                </c:pt>
                <c:pt idx="13647">
                  <c:v>104</c:v>
                </c:pt>
                <c:pt idx="13648">
                  <c:v>103</c:v>
                </c:pt>
                <c:pt idx="13649">
                  <c:v>103</c:v>
                </c:pt>
                <c:pt idx="13650">
                  <c:v>103</c:v>
                </c:pt>
                <c:pt idx="13651">
                  <c:v>103</c:v>
                </c:pt>
                <c:pt idx="13652">
                  <c:v>103</c:v>
                </c:pt>
                <c:pt idx="13653">
                  <c:v>103</c:v>
                </c:pt>
                <c:pt idx="13654">
                  <c:v>103</c:v>
                </c:pt>
                <c:pt idx="13655">
                  <c:v>103</c:v>
                </c:pt>
                <c:pt idx="13656">
                  <c:v>103</c:v>
                </c:pt>
                <c:pt idx="13657">
                  <c:v>103</c:v>
                </c:pt>
                <c:pt idx="13658">
                  <c:v>103</c:v>
                </c:pt>
                <c:pt idx="13659">
                  <c:v>102</c:v>
                </c:pt>
                <c:pt idx="13660">
                  <c:v>102</c:v>
                </c:pt>
                <c:pt idx="13661">
                  <c:v>103</c:v>
                </c:pt>
                <c:pt idx="13662">
                  <c:v>103</c:v>
                </c:pt>
                <c:pt idx="13663">
                  <c:v>102</c:v>
                </c:pt>
                <c:pt idx="13664">
                  <c:v>103</c:v>
                </c:pt>
                <c:pt idx="13665">
                  <c:v>103</c:v>
                </c:pt>
                <c:pt idx="13666">
                  <c:v>102</c:v>
                </c:pt>
                <c:pt idx="13667">
                  <c:v>103</c:v>
                </c:pt>
                <c:pt idx="13668">
                  <c:v>103</c:v>
                </c:pt>
                <c:pt idx="13669">
                  <c:v>103</c:v>
                </c:pt>
                <c:pt idx="13670">
                  <c:v>103</c:v>
                </c:pt>
                <c:pt idx="13671">
                  <c:v>103</c:v>
                </c:pt>
                <c:pt idx="13672">
                  <c:v>103</c:v>
                </c:pt>
                <c:pt idx="13673">
                  <c:v>103</c:v>
                </c:pt>
                <c:pt idx="13674">
                  <c:v>103</c:v>
                </c:pt>
                <c:pt idx="13675">
                  <c:v>103</c:v>
                </c:pt>
                <c:pt idx="13676">
                  <c:v>103</c:v>
                </c:pt>
                <c:pt idx="13677">
                  <c:v>103</c:v>
                </c:pt>
                <c:pt idx="13678">
                  <c:v>103</c:v>
                </c:pt>
                <c:pt idx="13679">
                  <c:v>103</c:v>
                </c:pt>
                <c:pt idx="13680">
                  <c:v>103</c:v>
                </c:pt>
                <c:pt idx="13681">
                  <c:v>103</c:v>
                </c:pt>
                <c:pt idx="13682">
                  <c:v>103</c:v>
                </c:pt>
                <c:pt idx="13683">
                  <c:v>103</c:v>
                </c:pt>
                <c:pt idx="13684">
                  <c:v>103</c:v>
                </c:pt>
                <c:pt idx="13685">
                  <c:v>103</c:v>
                </c:pt>
                <c:pt idx="13686">
                  <c:v>103</c:v>
                </c:pt>
                <c:pt idx="13687">
                  <c:v>103</c:v>
                </c:pt>
                <c:pt idx="13688">
                  <c:v>103</c:v>
                </c:pt>
                <c:pt idx="13689">
                  <c:v>103</c:v>
                </c:pt>
                <c:pt idx="13690">
                  <c:v>103</c:v>
                </c:pt>
                <c:pt idx="13691">
                  <c:v>103</c:v>
                </c:pt>
                <c:pt idx="13692">
                  <c:v>103</c:v>
                </c:pt>
                <c:pt idx="13693">
                  <c:v>103</c:v>
                </c:pt>
                <c:pt idx="13694">
                  <c:v>103</c:v>
                </c:pt>
                <c:pt idx="13695">
                  <c:v>103</c:v>
                </c:pt>
                <c:pt idx="13696">
                  <c:v>103</c:v>
                </c:pt>
                <c:pt idx="13697">
                  <c:v>103</c:v>
                </c:pt>
                <c:pt idx="13698">
                  <c:v>103</c:v>
                </c:pt>
                <c:pt idx="13699">
                  <c:v>104</c:v>
                </c:pt>
                <c:pt idx="13700">
                  <c:v>103</c:v>
                </c:pt>
                <c:pt idx="13701">
                  <c:v>104</c:v>
                </c:pt>
                <c:pt idx="13702">
                  <c:v>104</c:v>
                </c:pt>
                <c:pt idx="13703">
                  <c:v>104</c:v>
                </c:pt>
                <c:pt idx="13704">
                  <c:v>104</c:v>
                </c:pt>
                <c:pt idx="13705">
                  <c:v>104</c:v>
                </c:pt>
                <c:pt idx="13706">
                  <c:v>104</c:v>
                </c:pt>
                <c:pt idx="13707">
                  <c:v>104</c:v>
                </c:pt>
                <c:pt idx="13708">
                  <c:v>104</c:v>
                </c:pt>
                <c:pt idx="13709">
                  <c:v>104</c:v>
                </c:pt>
                <c:pt idx="13710">
                  <c:v>104</c:v>
                </c:pt>
                <c:pt idx="13711">
                  <c:v>105</c:v>
                </c:pt>
                <c:pt idx="13712">
                  <c:v>104</c:v>
                </c:pt>
                <c:pt idx="13713">
                  <c:v>105</c:v>
                </c:pt>
                <c:pt idx="13714">
                  <c:v>104</c:v>
                </c:pt>
                <c:pt idx="13715">
                  <c:v>104</c:v>
                </c:pt>
                <c:pt idx="13716">
                  <c:v>104</c:v>
                </c:pt>
                <c:pt idx="13717">
                  <c:v>104</c:v>
                </c:pt>
                <c:pt idx="13718">
                  <c:v>104</c:v>
                </c:pt>
                <c:pt idx="13719">
                  <c:v>104</c:v>
                </c:pt>
                <c:pt idx="13720">
                  <c:v>104</c:v>
                </c:pt>
                <c:pt idx="13721">
                  <c:v>104</c:v>
                </c:pt>
                <c:pt idx="13722">
                  <c:v>104</c:v>
                </c:pt>
                <c:pt idx="13723">
                  <c:v>104</c:v>
                </c:pt>
                <c:pt idx="13724">
                  <c:v>104</c:v>
                </c:pt>
                <c:pt idx="13725">
                  <c:v>104</c:v>
                </c:pt>
                <c:pt idx="13726">
                  <c:v>103</c:v>
                </c:pt>
                <c:pt idx="13727">
                  <c:v>104</c:v>
                </c:pt>
                <c:pt idx="13728">
                  <c:v>103</c:v>
                </c:pt>
                <c:pt idx="13729">
                  <c:v>103</c:v>
                </c:pt>
                <c:pt idx="13730">
                  <c:v>103</c:v>
                </c:pt>
                <c:pt idx="13731">
                  <c:v>103</c:v>
                </c:pt>
                <c:pt idx="13732">
                  <c:v>103</c:v>
                </c:pt>
                <c:pt idx="13733">
                  <c:v>103</c:v>
                </c:pt>
                <c:pt idx="13734">
                  <c:v>103</c:v>
                </c:pt>
                <c:pt idx="13735">
                  <c:v>103</c:v>
                </c:pt>
                <c:pt idx="13736">
                  <c:v>103</c:v>
                </c:pt>
                <c:pt idx="13737">
                  <c:v>102</c:v>
                </c:pt>
                <c:pt idx="13738">
                  <c:v>103</c:v>
                </c:pt>
                <c:pt idx="13739">
                  <c:v>103</c:v>
                </c:pt>
                <c:pt idx="13740">
                  <c:v>102</c:v>
                </c:pt>
                <c:pt idx="13741">
                  <c:v>102</c:v>
                </c:pt>
                <c:pt idx="13742">
                  <c:v>102</c:v>
                </c:pt>
                <c:pt idx="13743">
                  <c:v>102</c:v>
                </c:pt>
                <c:pt idx="13744">
                  <c:v>101</c:v>
                </c:pt>
                <c:pt idx="13745">
                  <c:v>100</c:v>
                </c:pt>
                <c:pt idx="13746">
                  <c:v>99</c:v>
                </c:pt>
                <c:pt idx="13747">
                  <c:v>97</c:v>
                </c:pt>
                <c:pt idx="13748">
                  <c:v>96</c:v>
                </c:pt>
                <c:pt idx="13749">
                  <c:v>95</c:v>
                </c:pt>
                <c:pt idx="13750">
                  <c:v>94</c:v>
                </c:pt>
                <c:pt idx="13751">
                  <c:v>93</c:v>
                </c:pt>
                <c:pt idx="13752">
                  <c:v>92</c:v>
                </c:pt>
                <c:pt idx="13753">
                  <c:v>91</c:v>
                </c:pt>
                <c:pt idx="13754">
                  <c:v>90</c:v>
                </c:pt>
                <c:pt idx="13755">
                  <c:v>89</c:v>
                </c:pt>
                <c:pt idx="13756">
                  <c:v>88</c:v>
                </c:pt>
                <c:pt idx="13757">
                  <c:v>86</c:v>
                </c:pt>
                <c:pt idx="13758">
                  <c:v>85</c:v>
                </c:pt>
                <c:pt idx="13759">
                  <c:v>84</c:v>
                </c:pt>
                <c:pt idx="13760">
                  <c:v>83</c:v>
                </c:pt>
                <c:pt idx="13761">
                  <c:v>82</c:v>
                </c:pt>
                <c:pt idx="13762">
                  <c:v>81</c:v>
                </c:pt>
                <c:pt idx="13763">
                  <c:v>80</c:v>
                </c:pt>
                <c:pt idx="13764">
                  <c:v>79</c:v>
                </c:pt>
                <c:pt idx="13765">
                  <c:v>78</c:v>
                </c:pt>
                <c:pt idx="13766">
                  <c:v>77</c:v>
                </c:pt>
                <c:pt idx="13767">
                  <c:v>76</c:v>
                </c:pt>
                <c:pt idx="13768">
                  <c:v>75</c:v>
                </c:pt>
                <c:pt idx="13769">
                  <c:v>74</c:v>
                </c:pt>
                <c:pt idx="13770">
                  <c:v>73</c:v>
                </c:pt>
                <c:pt idx="13771">
                  <c:v>72</c:v>
                </c:pt>
                <c:pt idx="13772">
                  <c:v>71</c:v>
                </c:pt>
                <c:pt idx="13773">
                  <c:v>70</c:v>
                </c:pt>
                <c:pt idx="13774">
                  <c:v>69</c:v>
                </c:pt>
                <c:pt idx="13775">
                  <c:v>68</c:v>
                </c:pt>
                <c:pt idx="13776">
                  <c:v>67</c:v>
                </c:pt>
                <c:pt idx="13777">
                  <c:v>66</c:v>
                </c:pt>
                <c:pt idx="13778">
                  <c:v>65</c:v>
                </c:pt>
                <c:pt idx="13779">
                  <c:v>64</c:v>
                </c:pt>
                <c:pt idx="13780">
                  <c:v>63</c:v>
                </c:pt>
                <c:pt idx="13781">
                  <c:v>62</c:v>
                </c:pt>
                <c:pt idx="13782">
                  <c:v>61</c:v>
                </c:pt>
                <c:pt idx="13783">
                  <c:v>60</c:v>
                </c:pt>
                <c:pt idx="13784">
                  <c:v>59</c:v>
                </c:pt>
                <c:pt idx="13785">
                  <c:v>58</c:v>
                </c:pt>
                <c:pt idx="13786">
                  <c:v>57</c:v>
                </c:pt>
                <c:pt idx="13787">
                  <c:v>56</c:v>
                </c:pt>
                <c:pt idx="13788">
                  <c:v>55</c:v>
                </c:pt>
                <c:pt idx="13789">
                  <c:v>54</c:v>
                </c:pt>
                <c:pt idx="13790">
                  <c:v>53</c:v>
                </c:pt>
                <c:pt idx="13791">
                  <c:v>52</c:v>
                </c:pt>
                <c:pt idx="13792">
                  <c:v>51</c:v>
                </c:pt>
                <c:pt idx="13793">
                  <c:v>50</c:v>
                </c:pt>
                <c:pt idx="13794">
                  <c:v>49</c:v>
                </c:pt>
                <c:pt idx="13795">
                  <c:v>48</c:v>
                </c:pt>
                <c:pt idx="13796">
                  <c:v>47</c:v>
                </c:pt>
                <c:pt idx="13797">
                  <c:v>46</c:v>
                </c:pt>
                <c:pt idx="13798">
                  <c:v>45</c:v>
                </c:pt>
                <c:pt idx="13799">
                  <c:v>44</c:v>
                </c:pt>
                <c:pt idx="13800">
                  <c:v>44</c:v>
                </c:pt>
                <c:pt idx="13801">
                  <c:v>43</c:v>
                </c:pt>
                <c:pt idx="13802">
                  <c:v>42</c:v>
                </c:pt>
                <c:pt idx="13803">
                  <c:v>41</c:v>
                </c:pt>
                <c:pt idx="13804">
                  <c:v>41</c:v>
                </c:pt>
                <c:pt idx="13805">
                  <c:v>40</c:v>
                </c:pt>
                <c:pt idx="13806">
                  <c:v>39</c:v>
                </c:pt>
                <c:pt idx="13807">
                  <c:v>38</c:v>
                </c:pt>
                <c:pt idx="13808">
                  <c:v>38</c:v>
                </c:pt>
                <c:pt idx="13809">
                  <c:v>37</c:v>
                </c:pt>
                <c:pt idx="13810">
                  <c:v>36</c:v>
                </c:pt>
                <c:pt idx="13811">
                  <c:v>36</c:v>
                </c:pt>
                <c:pt idx="13812">
                  <c:v>36</c:v>
                </c:pt>
                <c:pt idx="13813">
                  <c:v>36</c:v>
                </c:pt>
                <c:pt idx="13814">
                  <c:v>36</c:v>
                </c:pt>
                <c:pt idx="13815">
                  <c:v>36</c:v>
                </c:pt>
                <c:pt idx="13816">
                  <c:v>36</c:v>
                </c:pt>
                <c:pt idx="13817">
                  <c:v>36</c:v>
                </c:pt>
                <c:pt idx="13818">
                  <c:v>36</c:v>
                </c:pt>
                <c:pt idx="13819">
                  <c:v>35</c:v>
                </c:pt>
                <c:pt idx="13820">
                  <c:v>35</c:v>
                </c:pt>
                <c:pt idx="13821">
                  <c:v>35</c:v>
                </c:pt>
                <c:pt idx="13822">
                  <c:v>35</c:v>
                </c:pt>
                <c:pt idx="13823">
                  <c:v>35</c:v>
                </c:pt>
                <c:pt idx="13824">
                  <c:v>35</c:v>
                </c:pt>
                <c:pt idx="13825">
                  <c:v>35</c:v>
                </c:pt>
                <c:pt idx="13826">
                  <c:v>35</c:v>
                </c:pt>
                <c:pt idx="13827">
                  <c:v>35</c:v>
                </c:pt>
                <c:pt idx="13828">
                  <c:v>35</c:v>
                </c:pt>
                <c:pt idx="13829">
                  <c:v>35</c:v>
                </c:pt>
                <c:pt idx="13830">
                  <c:v>35</c:v>
                </c:pt>
                <c:pt idx="13831">
                  <c:v>35</c:v>
                </c:pt>
                <c:pt idx="13832">
                  <c:v>35</c:v>
                </c:pt>
                <c:pt idx="13833">
                  <c:v>36</c:v>
                </c:pt>
                <c:pt idx="13834">
                  <c:v>36</c:v>
                </c:pt>
                <c:pt idx="13835">
                  <c:v>36</c:v>
                </c:pt>
                <c:pt idx="13836">
                  <c:v>36</c:v>
                </c:pt>
                <c:pt idx="13837">
                  <c:v>36</c:v>
                </c:pt>
                <c:pt idx="13838">
                  <c:v>36</c:v>
                </c:pt>
                <c:pt idx="13839">
                  <c:v>36</c:v>
                </c:pt>
                <c:pt idx="13840">
                  <c:v>36</c:v>
                </c:pt>
                <c:pt idx="13841">
                  <c:v>36</c:v>
                </c:pt>
                <c:pt idx="13842">
                  <c:v>37</c:v>
                </c:pt>
                <c:pt idx="13843">
                  <c:v>37</c:v>
                </c:pt>
                <c:pt idx="13844">
                  <c:v>37</c:v>
                </c:pt>
                <c:pt idx="13845">
                  <c:v>37</c:v>
                </c:pt>
                <c:pt idx="13846">
                  <c:v>37</c:v>
                </c:pt>
                <c:pt idx="13847">
                  <c:v>37</c:v>
                </c:pt>
                <c:pt idx="13848">
                  <c:v>37</c:v>
                </c:pt>
                <c:pt idx="13849">
                  <c:v>37</c:v>
                </c:pt>
                <c:pt idx="13850">
                  <c:v>38</c:v>
                </c:pt>
                <c:pt idx="13851">
                  <c:v>38</c:v>
                </c:pt>
                <c:pt idx="13852">
                  <c:v>38</c:v>
                </c:pt>
                <c:pt idx="13853">
                  <c:v>38</c:v>
                </c:pt>
                <c:pt idx="13854">
                  <c:v>38</c:v>
                </c:pt>
                <c:pt idx="13855">
                  <c:v>38</c:v>
                </c:pt>
                <c:pt idx="13856">
                  <c:v>38</c:v>
                </c:pt>
                <c:pt idx="13857">
                  <c:v>38</c:v>
                </c:pt>
                <c:pt idx="13858">
                  <c:v>37</c:v>
                </c:pt>
                <c:pt idx="13859">
                  <c:v>37</c:v>
                </c:pt>
                <c:pt idx="13860">
                  <c:v>37</c:v>
                </c:pt>
                <c:pt idx="13861">
                  <c:v>37</c:v>
                </c:pt>
                <c:pt idx="13862">
                  <c:v>37</c:v>
                </c:pt>
                <c:pt idx="13863">
                  <c:v>37</c:v>
                </c:pt>
                <c:pt idx="13864">
                  <c:v>37</c:v>
                </c:pt>
                <c:pt idx="13865">
                  <c:v>37</c:v>
                </c:pt>
                <c:pt idx="13866">
                  <c:v>37</c:v>
                </c:pt>
                <c:pt idx="13867">
                  <c:v>37</c:v>
                </c:pt>
                <c:pt idx="13868">
                  <c:v>37</c:v>
                </c:pt>
                <c:pt idx="13869">
                  <c:v>37</c:v>
                </c:pt>
                <c:pt idx="13870">
                  <c:v>37</c:v>
                </c:pt>
                <c:pt idx="13871">
                  <c:v>37</c:v>
                </c:pt>
                <c:pt idx="13872">
                  <c:v>37</c:v>
                </c:pt>
                <c:pt idx="13873">
                  <c:v>37</c:v>
                </c:pt>
                <c:pt idx="13874">
                  <c:v>37</c:v>
                </c:pt>
                <c:pt idx="13875">
                  <c:v>37</c:v>
                </c:pt>
                <c:pt idx="13876">
                  <c:v>38</c:v>
                </c:pt>
                <c:pt idx="13877">
                  <c:v>38</c:v>
                </c:pt>
                <c:pt idx="13878">
                  <c:v>38</c:v>
                </c:pt>
                <c:pt idx="13879">
                  <c:v>38</c:v>
                </c:pt>
                <c:pt idx="13880">
                  <c:v>38</c:v>
                </c:pt>
                <c:pt idx="13881">
                  <c:v>38</c:v>
                </c:pt>
                <c:pt idx="13882">
                  <c:v>38</c:v>
                </c:pt>
                <c:pt idx="13883">
                  <c:v>39</c:v>
                </c:pt>
                <c:pt idx="13884">
                  <c:v>39</c:v>
                </c:pt>
                <c:pt idx="13885">
                  <c:v>39</c:v>
                </c:pt>
                <c:pt idx="13886">
                  <c:v>39</c:v>
                </c:pt>
                <c:pt idx="13887">
                  <c:v>39</c:v>
                </c:pt>
                <c:pt idx="13888">
                  <c:v>39</c:v>
                </c:pt>
                <c:pt idx="13889">
                  <c:v>39</c:v>
                </c:pt>
                <c:pt idx="13890">
                  <c:v>39</c:v>
                </c:pt>
                <c:pt idx="13891">
                  <c:v>39</c:v>
                </c:pt>
                <c:pt idx="13892">
                  <c:v>39</c:v>
                </c:pt>
                <c:pt idx="13893">
                  <c:v>39</c:v>
                </c:pt>
                <c:pt idx="13894">
                  <c:v>39</c:v>
                </c:pt>
                <c:pt idx="13895">
                  <c:v>39</c:v>
                </c:pt>
                <c:pt idx="13896">
                  <c:v>39</c:v>
                </c:pt>
                <c:pt idx="13897">
                  <c:v>39</c:v>
                </c:pt>
                <c:pt idx="13898">
                  <c:v>39</c:v>
                </c:pt>
                <c:pt idx="13899">
                  <c:v>39</c:v>
                </c:pt>
                <c:pt idx="13900">
                  <c:v>39</c:v>
                </c:pt>
                <c:pt idx="13901">
                  <c:v>39</c:v>
                </c:pt>
                <c:pt idx="13902">
                  <c:v>40</c:v>
                </c:pt>
                <c:pt idx="13903">
                  <c:v>40</c:v>
                </c:pt>
                <c:pt idx="13904">
                  <c:v>40</c:v>
                </c:pt>
                <c:pt idx="13905">
                  <c:v>40</c:v>
                </c:pt>
                <c:pt idx="13906">
                  <c:v>41</c:v>
                </c:pt>
                <c:pt idx="13907">
                  <c:v>41</c:v>
                </c:pt>
                <c:pt idx="13908">
                  <c:v>41</c:v>
                </c:pt>
                <c:pt idx="13909">
                  <c:v>42</c:v>
                </c:pt>
                <c:pt idx="13910">
                  <c:v>43</c:v>
                </c:pt>
                <c:pt idx="13911">
                  <c:v>43</c:v>
                </c:pt>
                <c:pt idx="13912">
                  <c:v>44</c:v>
                </c:pt>
                <c:pt idx="13913">
                  <c:v>44</c:v>
                </c:pt>
                <c:pt idx="13914">
                  <c:v>45</c:v>
                </c:pt>
                <c:pt idx="13915">
                  <c:v>45</c:v>
                </c:pt>
                <c:pt idx="13916">
                  <c:v>46</c:v>
                </c:pt>
                <c:pt idx="13917">
                  <c:v>46</c:v>
                </c:pt>
                <c:pt idx="13918">
                  <c:v>47</c:v>
                </c:pt>
                <c:pt idx="13919">
                  <c:v>48</c:v>
                </c:pt>
                <c:pt idx="13920">
                  <c:v>48</c:v>
                </c:pt>
                <c:pt idx="13921">
                  <c:v>49</c:v>
                </c:pt>
                <c:pt idx="13922">
                  <c:v>50</c:v>
                </c:pt>
                <c:pt idx="13923">
                  <c:v>50</c:v>
                </c:pt>
                <c:pt idx="13924">
                  <c:v>51</c:v>
                </c:pt>
                <c:pt idx="13925">
                  <c:v>51</c:v>
                </c:pt>
                <c:pt idx="13926">
                  <c:v>52</c:v>
                </c:pt>
                <c:pt idx="13927">
                  <c:v>52</c:v>
                </c:pt>
                <c:pt idx="13928">
                  <c:v>53</c:v>
                </c:pt>
                <c:pt idx="13929">
                  <c:v>54</c:v>
                </c:pt>
                <c:pt idx="13930">
                  <c:v>54</c:v>
                </c:pt>
                <c:pt idx="13931">
                  <c:v>55</c:v>
                </c:pt>
                <c:pt idx="13932">
                  <c:v>55</c:v>
                </c:pt>
                <c:pt idx="13933">
                  <c:v>56</c:v>
                </c:pt>
                <c:pt idx="13934">
                  <c:v>57</c:v>
                </c:pt>
                <c:pt idx="13935">
                  <c:v>57</c:v>
                </c:pt>
                <c:pt idx="13936">
                  <c:v>58</c:v>
                </c:pt>
                <c:pt idx="13937">
                  <c:v>58</c:v>
                </c:pt>
                <c:pt idx="13938">
                  <c:v>59</c:v>
                </c:pt>
                <c:pt idx="13939">
                  <c:v>59</c:v>
                </c:pt>
                <c:pt idx="13940">
                  <c:v>60</c:v>
                </c:pt>
                <c:pt idx="13941">
                  <c:v>61</c:v>
                </c:pt>
                <c:pt idx="13942">
                  <c:v>61</c:v>
                </c:pt>
                <c:pt idx="13943">
                  <c:v>62</c:v>
                </c:pt>
                <c:pt idx="13944">
                  <c:v>62</c:v>
                </c:pt>
                <c:pt idx="13945">
                  <c:v>63</c:v>
                </c:pt>
                <c:pt idx="13946">
                  <c:v>63</c:v>
                </c:pt>
                <c:pt idx="13947">
                  <c:v>64</c:v>
                </c:pt>
                <c:pt idx="13948">
                  <c:v>64</c:v>
                </c:pt>
                <c:pt idx="13949">
                  <c:v>65</c:v>
                </c:pt>
                <c:pt idx="13950">
                  <c:v>65</c:v>
                </c:pt>
                <c:pt idx="13951">
                  <c:v>66</c:v>
                </c:pt>
                <c:pt idx="13952">
                  <c:v>66</c:v>
                </c:pt>
                <c:pt idx="13953">
                  <c:v>67</c:v>
                </c:pt>
                <c:pt idx="13954">
                  <c:v>67</c:v>
                </c:pt>
                <c:pt idx="13955">
                  <c:v>68</c:v>
                </c:pt>
                <c:pt idx="13956">
                  <c:v>68</c:v>
                </c:pt>
                <c:pt idx="13957">
                  <c:v>69</c:v>
                </c:pt>
                <c:pt idx="13958">
                  <c:v>69</c:v>
                </c:pt>
                <c:pt idx="13959">
                  <c:v>70</c:v>
                </c:pt>
                <c:pt idx="13960">
                  <c:v>70</c:v>
                </c:pt>
                <c:pt idx="13961">
                  <c:v>71</c:v>
                </c:pt>
                <c:pt idx="13962">
                  <c:v>71</c:v>
                </c:pt>
                <c:pt idx="13963">
                  <c:v>72</c:v>
                </c:pt>
                <c:pt idx="13964">
                  <c:v>72</c:v>
                </c:pt>
                <c:pt idx="13965">
                  <c:v>72</c:v>
                </c:pt>
                <c:pt idx="13966">
                  <c:v>73</c:v>
                </c:pt>
                <c:pt idx="13967">
                  <c:v>74</c:v>
                </c:pt>
                <c:pt idx="13968">
                  <c:v>74</c:v>
                </c:pt>
                <c:pt idx="13969">
                  <c:v>74</c:v>
                </c:pt>
                <c:pt idx="13970">
                  <c:v>75</c:v>
                </c:pt>
                <c:pt idx="13971">
                  <c:v>75</c:v>
                </c:pt>
                <c:pt idx="13972">
                  <c:v>76</c:v>
                </c:pt>
                <c:pt idx="13973">
                  <c:v>76</c:v>
                </c:pt>
                <c:pt idx="13974">
                  <c:v>77</c:v>
                </c:pt>
                <c:pt idx="13975">
                  <c:v>77</c:v>
                </c:pt>
                <c:pt idx="13976">
                  <c:v>78</c:v>
                </c:pt>
                <c:pt idx="13977">
                  <c:v>78</c:v>
                </c:pt>
                <c:pt idx="13978">
                  <c:v>78</c:v>
                </c:pt>
                <c:pt idx="13979">
                  <c:v>79</c:v>
                </c:pt>
                <c:pt idx="13980">
                  <c:v>79</c:v>
                </c:pt>
                <c:pt idx="13981">
                  <c:v>80</c:v>
                </c:pt>
                <c:pt idx="13982">
                  <c:v>80</c:v>
                </c:pt>
                <c:pt idx="13983">
                  <c:v>81</c:v>
                </c:pt>
                <c:pt idx="13984">
                  <c:v>81</c:v>
                </c:pt>
                <c:pt idx="13985">
                  <c:v>82</c:v>
                </c:pt>
                <c:pt idx="13986">
                  <c:v>82</c:v>
                </c:pt>
                <c:pt idx="13987">
                  <c:v>83</c:v>
                </c:pt>
                <c:pt idx="13988">
                  <c:v>83</c:v>
                </c:pt>
                <c:pt idx="13989">
                  <c:v>84</c:v>
                </c:pt>
                <c:pt idx="13990">
                  <c:v>84</c:v>
                </c:pt>
                <c:pt idx="13991">
                  <c:v>84</c:v>
                </c:pt>
                <c:pt idx="13992">
                  <c:v>85</c:v>
                </c:pt>
                <c:pt idx="13993">
                  <c:v>85</c:v>
                </c:pt>
                <c:pt idx="13994">
                  <c:v>86</c:v>
                </c:pt>
                <c:pt idx="13995">
                  <c:v>86</c:v>
                </c:pt>
                <c:pt idx="13996">
                  <c:v>87</c:v>
                </c:pt>
                <c:pt idx="13997">
                  <c:v>87</c:v>
                </c:pt>
                <c:pt idx="13998">
                  <c:v>87</c:v>
                </c:pt>
                <c:pt idx="13999">
                  <c:v>88</c:v>
                </c:pt>
                <c:pt idx="14000">
                  <c:v>88</c:v>
                </c:pt>
                <c:pt idx="14001">
                  <c:v>89</c:v>
                </c:pt>
                <c:pt idx="14002">
                  <c:v>89</c:v>
                </c:pt>
                <c:pt idx="14003">
                  <c:v>89</c:v>
                </c:pt>
                <c:pt idx="14004">
                  <c:v>90</c:v>
                </c:pt>
                <c:pt idx="14005">
                  <c:v>90</c:v>
                </c:pt>
                <c:pt idx="14006">
                  <c:v>90</c:v>
                </c:pt>
                <c:pt idx="14007">
                  <c:v>91</c:v>
                </c:pt>
                <c:pt idx="14008">
                  <c:v>91</c:v>
                </c:pt>
                <c:pt idx="14009">
                  <c:v>91</c:v>
                </c:pt>
                <c:pt idx="14010">
                  <c:v>91</c:v>
                </c:pt>
                <c:pt idx="14011">
                  <c:v>92</c:v>
                </c:pt>
                <c:pt idx="14012">
                  <c:v>92</c:v>
                </c:pt>
                <c:pt idx="14013">
                  <c:v>92</c:v>
                </c:pt>
                <c:pt idx="14014">
                  <c:v>92</c:v>
                </c:pt>
                <c:pt idx="14015">
                  <c:v>93</c:v>
                </c:pt>
                <c:pt idx="14016">
                  <c:v>93</c:v>
                </c:pt>
                <c:pt idx="14017">
                  <c:v>93</c:v>
                </c:pt>
                <c:pt idx="14018">
                  <c:v>93</c:v>
                </c:pt>
                <c:pt idx="14019">
                  <c:v>93</c:v>
                </c:pt>
                <c:pt idx="14020">
                  <c:v>93</c:v>
                </c:pt>
                <c:pt idx="14021">
                  <c:v>94</c:v>
                </c:pt>
                <c:pt idx="14022">
                  <c:v>94</c:v>
                </c:pt>
                <c:pt idx="14023">
                  <c:v>94</c:v>
                </c:pt>
                <c:pt idx="14024">
                  <c:v>94</c:v>
                </c:pt>
                <c:pt idx="14025">
                  <c:v>95</c:v>
                </c:pt>
                <c:pt idx="14026">
                  <c:v>95</c:v>
                </c:pt>
                <c:pt idx="14027">
                  <c:v>95</c:v>
                </c:pt>
                <c:pt idx="14028">
                  <c:v>95</c:v>
                </c:pt>
                <c:pt idx="14029">
                  <c:v>96</c:v>
                </c:pt>
                <c:pt idx="14030">
                  <c:v>96</c:v>
                </c:pt>
                <c:pt idx="14031">
                  <c:v>96</c:v>
                </c:pt>
                <c:pt idx="14032">
                  <c:v>96</c:v>
                </c:pt>
                <c:pt idx="14033">
                  <c:v>96</c:v>
                </c:pt>
                <c:pt idx="14034">
                  <c:v>97</c:v>
                </c:pt>
                <c:pt idx="14035">
                  <c:v>97</c:v>
                </c:pt>
                <c:pt idx="14036">
                  <c:v>97</c:v>
                </c:pt>
                <c:pt idx="14037">
                  <c:v>98</c:v>
                </c:pt>
                <c:pt idx="14038">
                  <c:v>98</c:v>
                </c:pt>
                <c:pt idx="14039">
                  <c:v>98</c:v>
                </c:pt>
                <c:pt idx="14040">
                  <c:v>99</c:v>
                </c:pt>
                <c:pt idx="14041">
                  <c:v>99</c:v>
                </c:pt>
                <c:pt idx="14042">
                  <c:v>99</c:v>
                </c:pt>
                <c:pt idx="14043">
                  <c:v>99</c:v>
                </c:pt>
                <c:pt idx="14044">
                  <c:v>100</c:v>
                </c:pt>
                <c:pt idx="14045">
                  <c:v>100</c:v>
                </c:pt>
                <c:pt idx="14046">
                  <c:v>100</c:v>
                </c:pt>
                <c:pt idx="14047">
                  <c:v>100</c:v>
                </c:pt>
                <c:pt idx="14048">
                  <c:v>101</c:v>
                </c:pt>
                <c:pt idx="14049">
                  <c:v>101</c:v>
                </c:pt>
                <c:pt idx="14050">
                  <c:v>101</c:v>
                </c:pt>
                <c:pt idx="14051">
                  <c:v>101</c:v>
                </c:pt>
                <c:pt idx="14052">
                  <c:v>101</c:v>
                </c:pt>
                <c:pt idx="14053">
                  <c:v>101</c:v>
                </c:pt>
                <c:pt idx="14054">
                  <c:v>101</c:v>
                </c:pt>
                <c:pt idx="14055">
                  <c:v>101</c:v>
                </c:pt>
                <c:pt idx="14056">
                  <c:v>101</c:v>
                </c:pt>
                <c:pt idx="14057">
                  <c:v>101</c:v>
                </c:pt>
                <c:pt idx="14058">
                  <c:v>101</c:v>
                </c:pt>
                <c:pt idx="14059">
                  <c:v>101</c:v>
                </c:pt>
                <c:pt idx="14060">
                  <c:v>101</c:v>
                </c:pt>
                <c:pt idx="14061">
                  <c:v>101</c:v>
                </c:pt>
                <c:pt idx="14062">
                  <c:v>101</c:v>
                </c:pt>
                <c:pt idx="14063">
                  <c:v>101</c:v>
                </c:pt>
                <c:pt idx="14064">
                  <c:v>101</c:v>
                </c:pt>
                <c:pt idx="14065">
                  <c:v>100</c:v>
                </c:pt>
                <c:pt idx="14066">
                  <c:v>100</c:v>
                </c:pt>
                <c:pt idx="14067">
                  <c:v>100</c:v>
                </c:pt>
                <c:pt idx="14068">
                  <c:v>100</c:v>
                </c:pt>
                <c:pt idx="14069">
                  <c:v>101</c:v>
                </c:pt>
                <c:pt idx="14070">
                  <c:v>101</c:v>
                </c:pt>
                <c:pt idx="14071">
                  <c:v>100</c:v>
                </c:pt>
                <c:pt idx="14072">
                  <c:v>100</c:v>
                </c:pt>
                <c:pt idx="14073">
                  <c:v>100</c:v>
                </c:pt>
                <c:pt idx="14074">
                  <c:v>100</c:v>
                </c:pt>
                <c:pt idx="14075">
                  <c:v>100</c:v>
                </c:pt>
                <c:pt idx="14076">
                  <c:v>100</c:v>
                </c:pt>
                <c:pt idx="14077">
                  <c:v>100</c:v>
                </c:pt>
                <c:pt idx="14078">
                  <c:v>100</c:v>
                </c:pt>
                <c:pt idx="14079">
                  <c:v>100</c:v>
                </c:pt>
                <c:pt idx="14080">
                  <c:v>99</c:v>
                </c:pt>
                <c:pt idx="14081">
                  <c:v>99</c:v>
                </c:pt>
                <c:pt idx="14082">
                  <c:v>99</c:v>
                </c:pt>
                <c:pt idx="14083">
                  <c:v>99</c:v>
                </c:pt>
                <c:pt idx="14084">
                  <c:v>99</c:v>
                </c:pt>
                <c:pt idx="14085">
                  <c:v>99</c:v>
                </c:pt>
                <c:pt idx="14086">
                  <c:v>98</c:v>
                </c:pt>
                <c:pt idx="14087">
                  <c:v>98</c:v>
                </c:pt>
                <c:pt idx="14088">
                  <c:v>98</c:v>
                </c:pt>
                <c:pt idx="14089">
                  <c:v>98</c:v>
                </c:pt>
                <c:pt idx="14090">
                  <c:v>98</c:v>
                </c:pt>
                <c:pt idx="14091">
                  <c:v>98</c:v>
                </c:pt>
                <c:pt idx="14092">
                  <c:v>98</c:v>
                </c:pt>
                <c:pt idx="14093">
                  <c:v>98</c:v>
                </c:pt>
                <c:pt idx="14094">
                  <c:v>97</c:v>
                </c:pt>
                <c:pt idx="14095">
                  <c:v>97</c:v>
                </c:pt>
                <c:pt idx="14096">
                  <c:v>97</c:v>
                </c:pt>
                <c:pt idx="14097">
                  <c:v>97</c:v>
                </c:pt>
                <c:pt idx="14098">
                  <c:v>97</c:v>
                </c:pt>
                <c:pt idx="14099">
                  <c:v>97</c:v>
                </c:pt>
                <c:pt idx="14100">
                  <c:v>97</c:v>
                </c:pt>
                <c:pt idx="14101">
                  <c:v>97</c:v>
                </c:pt>
                <c:pt idx="14102">
                  <c:v>97</c:v>
                </c:pt>
                <c:pt idx="14103">
                  <c:v>97</c:v>
                </c:pt>
                <c:pt idx="14104">
                  <c:v>97</c:v>
                </c:pt>
                <c:pt idx="14105">
                  <c:v>97</c:v>
                </c:pt>
                <c:pt idx="14106">
                  <c:v>97</c:v>
                </c:pt>
                <c:pt idx="14107">
                  <c:v>97</c:v>
                </c:pt>
                <c:pt idx="14108">
                  <c:v>97</c:v>
                </c:pt>
                <c:pt idx="14109">
                  <c:v>97</c:v>
                </c:pt>
                <c:pt idx="14110">
                  <c:v>97</c:v>
                </c:pt>
                <c:pt idx="14111">
                  <c:v>97</c:v>
                </c:pt>
                <c:pt idx="14112">
                  <c:v>97</c:v>
                </c:pt>
                <c:pt idx="14113">
                  <c:v>97</c:v>
                </c:pt>
                <c:pt idx="14114">
                  <c:v>97</c:v>
                </c:pt>
                <c:pt idx="14115">
                  <c:v>97</c:v>
                </c:pt>
                <c:pt idx="14116">
                  <c:v>97</c:v>
                </c:pt>
                <c:pt idx="14117">
                  <c:v>97</c:v>
                </c:pt>
                <c:pt idx="14118">
                  <c:v>97</c:v>
                </c:pt>
                <c:pt idx="14119">
                  <c:v>97</c:v>
                </c:pt>
                <c:pt idx="14120">
                  <c:v>97</c:v>
                </c:pt>
                <c:pt idx="14121">
                  <c:v>96</c:v>
                </c:pt>
                <c:pt idx="14122">
                  <c:v>96</c:v>
                </c:pt>
                <c:pt idx="14123">
                  <c:v>96</c:v>
                </c:pt>
                <c:pt idx="14124">
                  <c:v>96</c:v>
                </c:pt>
                <c:pt idx="14125">
                  <c:v>96</c:v>
                </c:pt>
                <c:pt idx="14126">
                  <c:v>96</c:v>
                </c:pt>
                <c:pt idx="14127">
                  <c:v>96</c:v>
                </c:pt>
                <c:pt idx="14128">
                  <c:v>95</c:v>
                </c:pt>
                <c:pt idx="14129">
                  <c:v>95</c:v>
                </c:pt>
                <c:pt idx="14130">
                  <c:v>95</c:v>
                </c:pt>
                <c:pt idx="14131">
                  <c:v>95</c:v>
                </c:pt>
                <c:pt idx="14132">
                  <c:v>95</c:v>
                </c:pt>
                <c:pt idx="14133">
                  <c:v>95</c:v>
                </c:pt>
                <c:pt idx="14134">
                  <c:v>94</c:v>
                </c:pt>
                <c:pt idx="14135">
                  <c:v>94</c:v>
                </c:pt>
                <c:pt idx="14136">
                  <c:v>94</c:v>
                </c:pt>
                <c:pt idx="14137">
                  <c:v>94</c:v>
                </c:pt>
                <c:pt idx="14138">
                  <c:v>94</c:v>
                </c:pt>
                <c:pt idx="14139">
                  <c:v>94</c:v>
                </c:pt>
                <c:pt idx="14140">
                  <c:v>94</c:v>
                </c:pt>
                <c:pt idx="14141">
                  <c:v>94</c:v>
                </c:pt>
                <c:pt idx="14142">
                  <c:v>94</c:v>
                </c:pt>
                <c:pt idx="14143">
                  <c:v>93</c:v>
                </c:pt>
                <c:pt idx="14144">
                  <c:v>93</c:v>
                </c:pt>
                <c:pt idx="14145">
                  <c:v>93</c:v>
                </c:pt>
                <c:pt idx="14146">
                  <c:v>93</c:v>
                </c:pt>
                <c:pt idx="14147">
                  <c:v>93</c:v>
                </c:pt>
                <c:pt idx="14148">
                  <c:v>93</c:v>
                </c:pt>
                <c:pt idx="14149">
                  <c:v>93</c:v>
                </c:pt>
                <c:pt idx="14150">
                  <c:v>93</c:v>
                </c:pt>
                <c:pt idx="14151">
                  <c:v>93</c:v>
                </c:pt>
                <c:pt idx="14152">
                  <c:v>92</c:v>
                </c:pt>
                <c:pt idx="14153">
                  <c:v>92</c:v>
                </c:pt>
                <c:pt idx="14154">
                  <c:v>92</c:v>
                </c:pt>
                <c:pt idx="14155">
                  <c:v>92</c:v>
                </c:pt>
                <c:pt idx="14156">
                  <c:v>92</c:v>
                </c:pt>
                <c:pt idx="14157">
                  <c:v>92</c:v>
                </c:pt>
                <c:pt idx="14158">
                  <c:v>92</c:v>
                </c:pt>
                <c:pt idx="14159">
                  <c:v>92</c:v>
                </c:pt>
                <c:pt idx="14160">
                  <c:v>92</c:v>
                </c:pt>
                <c:pt idx="14161">
                  <c:v>91</c:v>
                </c:pt>
                <c:pt idx="14162">
                  <c:v>92</c:v>
                </c:pt>
                <c:pt idx="14163">
                  <c:v>91</c:v>
                </c:pt>
                <c:pt idx="14164">
                  <c:v>91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1-D206-471A-9520-5E78EDE5FF3C}"/>
            </c:ext>
          </c:extLst>
        </c:ser>
        <c:ser>
          <c:idx val="2"/>
          <c:order val="2"/>
          <c:tx>
            <c:v>Факт. скорость 13.08.24</c:v>
          </c:tx>
          <c:spPr>
            <a:ln w="19050">
              <a:solidFill>
                <a:srgbClr val="00B050"/>
              </a:solidFill>
            </a:ln>
          </c:spPr>
          <c:marker>
            <c:symbol val="none"/>
          </c:marker>
          <c:xVal>
            <c:numRef>
              <c:f>Лист1!$D:$D</c:f>
              <c:numCache>
                <c:formatCode>General</c:formatCode>
                <c:ptCount val="1048576"/>
                <c:pt idx="0">
                  <c:v>160.011</c:v>
                </c:pt>
                <c:pt idx="1">
                  <c:v>160.03800000000001</c:v>
                </c:pt>
                <c:pt idx="2">
                  <c:v>160.065</c:v>
                </c:pt>
                <c:pt idx="3">
                  <c:v>160.09</c:v>
                </c:pt>
                <c:pt idx="4">
                  <c:v>160.11500000000001</c:v>
                </c:pt>
                <c:pt idx="5">
                  <c:v>160.142</c:v>
                </c:pt>
                <c:pt idx="6">
                  <c:v>160.16800000000001</c:v>
                </c:pt>
                <c:pt idx="7">
                  <c:v>160.19499999999999</c:v>
                </c:pt>
                <c:pt idx="8">
                  <c:v>160.221</c:v>
                </c:pt>
                <c:pt idx="9">
                  <c:v>160.24700000000001</c:v>
                </c:pt>
                <c:pt idx="10">
                  <c:v>160.273</c:v>
                </c:pt>
                <c:pt idx="11">
                  <c:v>160.30000000000001</c:v>
                </c:pt>
                <c:pt idx="12">
                  <c:v>160.32499999999999</c:v>
                </c:pt>
                <c:pt idx="13">
                  <c:v>160.351</c:v>
                </c:pt>
                <c:pt idx="14">
                  <c:v>160.37799999999999</c:v>
                </c:pt>
                <c:pt idx="15">
                  <c:v>160.404</c:v>
                </c:pt>
                <c:pt idx="16">
                  <c:v>160.43</c:v>
                </c:pt>
                <c:pt idx="17">
                  <c:v>160.45599999999999</c:v>
                </c:pt>
                <c:pt idx="18">
                  <c:v>160.483</c:v>
                </c:pt>
                <c:pt idx="19">
                  <c:v>160.50899999999999</c:v>
                </c:pt>
                <c:pt idx="20">
                  <c:v>160.535</c:v>
                </c:pt>
                <c:pt idx="21">
                  <c:v>160.56</c:v>
                </c:pt>
                <c:pt idx="22">
                  <c:v>160.58699999999999</c:v>
                </c:pt>
                <c:pt idx="23">
                  <c:v>160.613</c:v>
                </c:pt>
                <c:pt idx="24">
                  <c:v>160.63900000000001</c:v>
                </c:pt>
                <c:pt idx="25">
                  <c:v>160.667</c:v>
                </c:pt>
                <c:pt idx="26">
                  <c:v>160.69200000000001</c:v>
                </c:pt>
                <c:pt idx="27">
                  <c:v>160.71799999999999</c:v>
                </c:pt>
                <c:pt idx="28">
                  <c:v>160.744</c:v>
                </c:pt>
                <c:pt idx="29">
                  <c:v>160.77000000000001</c:v>
                </c:pt>
                <c:pt idx="30">
                  <c:v>160.79599999999999</c:v>
                </c:pt>
                <c:pt idx="31">
                  <c:v>160.822</c:v>
                </c:pt>
                <c:pt idx="32">
                  <c:v>160.84700000000001</c:v>
                </c:pt>
                <c:pt idx="33">
                  <c:v>160.874</c:v>
                </c:pt>
                <c:pt idx="34">
                  <c:v>160.9</c:v>
                </c:pt>
                <c:pt idx="35">
                  <c:v>160.92699999999999</c:v>
                </c:pt>
                <c:pt idx="36">
                  <c:v>160.953</c:v>
                </c:pt>
                <c:pt idx="37">
                  <c:v>160.97900000000001</c:v>
                </c:pt>
                <c:pt idx="38">
                  <c:v>161.005</c:v>
                </c:pt>
                <c:pt idx="39">
                  <c:v>161.03100000000001</c:v>
                </c:pt>
                <c:pt idx="40">
                  <c:v>161.05799999999999</c:v>
                </c:pt>
                <c:pt idx="41">
                  <c:v>161.083</c:v>
                </c:pt>
                <c:pt idx="42">
                  <c:v>161.108</c:v>
                </c:pt>
                <c:pt idx="43">
                  <c:v>161.13499999999999</c:v>
                </c:pt>
                <c:pt idx="44">
                  <c:v>161.16200000000001</c:v>
                </c:pt>
                <c:pt idx="45">
                  <c:v>161.18799999999999</c:v>
                </c:pt>
                <c:pt idx="46">
                  <c:v>161.214</c:v>
                </c:pt>
                <c:pt idx="47">
                  <c:v>161.24</c:v>
                </c:pt>
                <c:pt idx="48">
                  <c:v>161.26599999999999</c:v>
                </c:pt>
                <c:pt idx="49">
                  <c:v>161.292</c:v>
                </c:pt>
                <c:pt idx="50">
                  <c:v>161.31899999999999</c:v>
                </c:pt>
                <c:pt idx="51">
                  <c:v>161.345</c:v>
                </c:pt>
                <c:pt idx="52">
                  <c:v>161.37100000000001</c:v>
                </c:pt>
                <c:pt idx="53">
                  <c:v>161.39699999999999</c:v>
                </c:pt>
                <c:pt idx="54">
                  <c:v>161.42400000000001</c:v>
                </c:pt>
                <c:pt idx="55">
                  <c:v>161.44900000000001</c:v>
                </c:pt>
                <c:pt idx="56">
                  <c:v>161.476</c:v>
                </c:pt>
                <c:pt idx="57">
                  <c:v>161.50200000000001</c:v>
                </c:pt>
                <c:pt idx="58">
                  <c:v>161.52799999999999</c:v>
                </c:pt>
                <c:pt idx="59">
                  <c:v>161.55500000000001</c:v>
                </c:pt>
                <c:pt idx="60">
                  <c:v>161.58199999999999</c:v>
                </c:pt>
                <c:pt idx="61">
                  <c:v>161.60900000000001</c:v>
                </c:pt>
                <c:pt idx="62">
                  <c:v>161.636</c:v>
                </c:pt>
                <c:pt idx="63">
                  <c:v>161.661</c:v>
                </c:pt>
                <c:pt idx="64">
                  <c:v>161.69</c:v>
                </c:pt>
                <c:pt idx="65">
                  <c:v>161.71600000000001</c:v>
                </c:pt>
                <c:pt idx="66">
                  <c:v>161.74199999999999</c:v>
                </c:pt>
                <c:pt idx="67">
                  <c:v>161.77000000000001</c:v>
                </c:pt>
                <c:pt idx="68">
                  <c:v>161.797</c:v>
                </c:pt>
                <c:pt idx="69">
                  <c:v>161.82300000000001</c:v>
                </c:pt>
                <c:pt idx="70">
                  <c:v>161.85</c:v>
                </c:pt>
                <c:pt idx="71">
                  <c:v>161.876</c:v>
                </c:pt>
                <c:pt idx="72">
                  <c:v>161.904</c:v>
                </c:pt>
                <c:pt idx="73">
                  <c:v>161.93100000000001</c:v>
                </c:pt>
                <c:pt idx="74">
                  <c:v>161.959</c:v>
                </c:pt>
                <c:pt idx="75">
                  <c:v>161.98500000000001</c:v>
                </c:pt>
                <c:pt idx="76">
                  <c:v>162.01300000000001</c:v>
                </c:pt>
                <c:pt idx="77">
                  <c:v>162.041</c:v>
                </c:pt>
                <c:pt idx="78">
                  <c:v>162.06800000000001</c:v>
                </c:pt>
                <c:pt idx="79">
                  <c:v>162.09200000000001</c:v>
                </c:pt>
                <c:pt idx="80">
                  <c:v>162.12</c:v>
                </c:pt>
                <c:pt idx="81">
                  <c:v>162.15</c:v>
                </c:pt>
                <c:pt idx="82">
                  <c:v>162.178</c:v>
                </c:pt>
                <c:pt idx="83">
                  <c:v>162.20500000000001</c:v>
                </c:pt>
                <c:pt idx="84">
                  <c:v>162.23500000000001</c:v>
                </c:pt>
                <c:pt idx="85">
                  <c:v>162.26300000000001</c:v>
                </c:pt>
                <c:pt idx="86">
                  <c:v>162.29</c:v>
                </c:pt>
                <c:pt idx="87">
                  <c:v>162.316</c:v>
                </c:pt>
                <c:pt idx="88">
                  <c:v>162.34399999999999</c:v>
                </c:pt>
                <c:pt idx="89">
                  <c:v>162.37200000000001</c:v>
                </c:pt>
                <c:pt idx="90">
                  <c:v>162.399</c:v>
                </c:pt>
                <c:pt idx="91">
                  <c:v>162.42699999999999</c:v>
                </c:pt>
                <c:pt idx="92">
                  <c:v>162.453</c:v>
                </c:pt>
                <c:pt idx="93">
                  <c:v>162.48099999999999</c:v>
                </c:pt>
                <c:pt idx="94">
                  <c:v>162.511</c:v>
                </c:pt>
                <c:pt idx="95">
                  <c:v>162.53899999999999</c:v>
                </c:pt>
                <c:pt idx="96">
                  <c:v>162.566</c:v>
                </c:pt>
                <c:pt idx="97">
                  <c:v>162.59299999999999</c:v>
                </c:pt>
                <c:pt idx="98">
                  <c:v>162.62200000000001</c:v>
                </c:pt>
                <c:pt idx="99">
                  <c:v>162.65</c:v>
                </c:pt>
                <c:pt idx="100">
                  <c:v>162.678</c:v>
                </c:pt>
                <c:pt idx="101">
                  <c:v>162.70599999999999</c:v>
                </c:pt>
                <c:pt idx="102">
                  <c:v>162.73400000000001</c:v>
                </c:pt>
                <c:pt idx="103">
                  <c:v>162.762</c:v>
                </c:pt>
                <c:pt idx="104">
                  <c:v>162.792</c:v>
                </c:pt>
                <c:pt idx="105">
                  <c:v>162.82</c:v>
                </c:pt>
                <c:pt idx="106">
                  <c:v>162.84700000000001</c:v>
                </c:pt>
                <c:pt idx="107">
                  <c:v>162.876</c:v>
                </c:pt>
                <c:pt idx="108">
                  <c:v>162.90700000000001</c:v>
                </c:pt>
                <c:pt idx="109">
                  <c:v>162.935</c:v>
                </c:pt>
                <c:pt idx="110">
                  <c:v>162.965</c:v>
                </c:pt>
                <c:pt idx="111">
                  <c:v>162.99600000000001</c:v>
                </c:pt>
                <c:pt idx="112">
                  <c:v>163.02600000000001</c:v>
                </c:pt>
                <c:pt idx="113">
                  <c:v>163.05600000000001</c:v>
                </c:pt>
                <c:pt idx="114">
                  <c:v>163.08600000000001</c:v>
                </c:pt>
                <c:pt idx="115">
                  <c:v>163.11500000000001</c:v>
                </c:pt>
                <c:pt idx="116">
                  <c:v>163.14400000000001</c:v>
                </c:pt>
                <c:pt idx="117">
                  <c:v>163.173</c:v>
                </c:pt>
                <c:pt idx="118">
                  <c:v>163.20099999999999</c:v>
                </c:pt>
                <c:pt idx="119">
                  <c:v>163.22999999999999</c:v>
                </c:pt>
                <c:pt idx="120">
                  <c:v>163.25700000000001</c:v>
                </c:pt>
                <c:pt idx="121">
                  <c:v>163.28700000000001</c:v>
                </c:pt>
                <c:pt idx="122">
                  <c:v>163.31700000000001</c:v>
                </c:pt>
                <c:pt idx="123">
                  <c:v>163.346</c:v>
                </c:pt>
                <c:pt idx="124">
                  <c:v>163.375</c:v>
                </c:pt>
                <c:pt idx="125">
                  <c:v>163.404</c:v>
                </c:pt>
                <c:pt idx="126">
                  <c:v>163.43299999999999</c:v>
                </c:pt>
                <c:pt idx="127">
                  <c:v>163.46100000000001</c:v>
                </c:pt>
                <c:pt idx="128">
                  <c:v>163.49199999999999</c:v>
                </c:pt>
                <c:pt idx="129">
                  <c:v>163.52000000000001</c:v>
                </c:pt>
                <c:pt idx="130">
                  <c:v>163.55000000000001</c:v>
                </c:pt>
                <c:pt idx="131">
                  <c:v>163.578</c:v>
                </c:pt>
                <c:pt idx="132">
                  <c:v>163.60900000000001</c:v>
                </c:pt>
                <c:pt idx="133">
                  <c:v>163.63800000000001</c:v>
                </c:pt>
                <c:pt idx="134">
                  <c:v>163.66800000000001</c:v>
                </c:pt>
                <c:pt idx="135">
                  <c:v>163.696</c:v>
                </c:pt>
                <c:pt idx="136">
                  <c:v>163.72399999999999</c:v>
                </c:pt>
                <c:pt idx="137">
                  <c:v>163.75200000000001</c:v>
                </c:pt>
                <c:pt idx="138">
                  <c:v>163.78100000000001</c:v>
                </c:pt>
                <c:pt idx="139">
                  <c:v>163.80799999999999</c:v>
                </c:pt>
                <c:pt idx="140">
                  <c:v>163.83600000000001</c:v>
                </c:pt>
                <c:pt idx="141">
                  <c:v>163.863</c:v>
                </c:pt>
                <c:pt idx="142">
                  <c:v>163.88900000000001</c:v>
                </c:pt>
                <c:pt idx="143">
                  <c:v>163.917</c:v>
                </c:pt>
                <c:pt idx="144">
                  <c:v>163.94499999999999</c:v>
                </c:pt>
                <c:pt idx="145">
                  <c:v>163.97200000000001</c:v>
                </c:pt>
                <c:pt idx="146">
                  <c:v>163.999</c:v>
                </c:pt>
                <c:pt idx="147">
                  <c:v>164.02699999999999</c:v>
                </c:pt>
                <c:pt idx="148">
                  <c:v>164.05699999999999</c:v>
                </c:pt>
                <c:pt idx="149">
                  <c:v>164.08099999999999</c:v>
                </c:pt>
                <c:pt idx="150">
                  <c:v>164.108</c:v>
                </c:pt>
                <c:pt idx="151">
                  <c:v>164.13499999999999</c:v>
                </c:pt>
                <c:pt idx="152">
                  <c:v>164.16200000000001</c:v>
                </c:pt>
                <c:pt idx="153">
                  <c:v>164.191</c:v>
                </c:pt>
                <c:pt idx="154">
                  <c:v>164.21799999999999</c:v>
                </c:pt>
                <c:pt idx="155">
                  <c:v>164.245</c:v>
                </c:pt>
                <c:pt idx="156">
                  <c:v>164.273</c:v>
                </c:pt>
                <c:pt idx="157">
                  <c:v>164.3</c:v>
                </c:pt>
                <c:pt idx="158">
                  <c:v>164.32599999999999</c:v>
                </c:pt>
                <c:pt idx="159">
                  <c:v>164.35400000000001</c:v>
                </c:pt>
                <c:pt idx="160">
                  <c:v>164.38200000000001</c:v>
                </c:pt>
                <c:pt idx="161">
                  <c:v>164.40899999999999</c:v>
                </c:pt>
                <c:pt idx="162">
                  <c:v>164.43600000000001</c:v>
                </c:pt>
                <c:pt idx="163">
                  <c:v>164.46299999999999</c:v>
                </c:pt>
                <c:pt idx="164">
                  <c:v>164.49199999999999</c:v>
                </c:pt>
                <c:pt idx="165">
                  <c:v>164.518</c:v>
                </c:pt>
                <c:pt idx="166">
                  <c:v>164.54499999999999</c:v>
                </c:pt>
                <c:pt idx="167">
                  <c:v>164.572</c:v>
                </c:pt>
                <c:pt idx="168">
                  <c:v>164.59899999999999</c:v>
                </c:pt>
                <c:pt idx="169">
                  <c:v>164.626</c:v>
                </c:pt>
                <c:pt idx="170">
                  <c:v>164.654</c:v>
                </c:pt>
                <c:pt idx="171">
                  <c:v>164.68100000000001</c:v>
                </c:pt>
                <c:pt idx="172">
                  <c:v>164.71</c:v>
                </c:pt>
                <c:pt idx="173">
                  <c:v>164.73599999999999</c:v>
                </c:pt>
                <c:pt idx="174">
                  <c:v>164.76599999999999</c:v>
                </c:pt>
                <c:pt idx="175">
                  <c:v>164.79300000000001</c:v>
                </c:pt>
                <c:pt idx="176">
                  <c:v>164.82</c:v>
                </c:pt>
                <c:pt idx="177">
                  <c:v>164.84800000000001</c:v>
                </c:pt>
                <c:pt idx="178">
                  <c:v>164.87700000000001</c:v>
                </c:pt>
                <c:pt idx="179">
                  <c:v>164.904</c:v>
                </c:pt>
                <c:pt idx="180">
                  <c:v>164.93100000000001</c:v>
                </c:pt>
                <c:pt idx="181">
                  <c:v>164.959</c:v>
                </c:pt>
                <c:pt idx="182">
                  <c:v>164.988</c:v>
                </c:pt>
                <c:pt idx="183">
                  <c:v>165.01499999999999</c:v>
                </c:pt>
                <c:pt idx="184">
                  <c:v>165.04300000000001</c:v>
                </c:pt>
                <c:pt idx="185">
                  <c:v>165.071</c:v>
                </c:pt>
                <c:pt idx="186">
                  <c:v>165.09700000000001</c:v>
                </c:pt>
                <c:pt idx="187">
                  <c:v>165.124</c:v>
                </c:pt>
                <c:pt idx="188">
                  <c:v>165.15199999999999</c:v>
                </c:pt>
                <c:pt idx="189">
                  <c:v>165.18100000000001</c:v>
                </c:pt>
                <c:pt idx="190">
                  <c:v>165.209</c:v>
                </c:pt>
                <c:pt idx="191">
                  <c:v>165.23500000000001</c:v>
                </c:pt>
                <c:pt idx="192">
                  <c:v>165.262</c:v>
                </c:pt>
                <c:pt idx="193">
                  <c:v>165.29</c:v>
                </c:pt>
                <c:pt idx="194">
                  <c:v>165.31899999999999</c:v>
                </c:pt>
                <c:pt idx="195">
                  <c:v>165.345</c:v>
                </c:pt>
                <c:pt idx="196">
                  <c:v>165.37200000000001</c:v>
                </c:pt>
                <c:pt idx="197">
                  <c:v>165.40100000000001</c:v>
                </c:pt>
                <c:pt idx="198">
                  <c:v>165.42599999999999</c:v>
                </c:pt>
                <c:pt idx="199">
                  <c:v>165.453</c:v>
                </c:pt>
                <c:pt idx="200">
                  <c:v>165.48099999999999</c:v>
                </c:pt>
                <c:pt idx="201">
                  <c:v>165.50800000000001</c:v>
                </c:pt>
                <c:pt idx="202">
                  <c:v>165.536</c:v>
                </c:pt>
                <c:pt idx="203">
                  <c:v>165.56299999999999</c:v>
                </c:pt>
                <c:pt idx="204">
                  <c:v>165.59</c:v>
                </c:pt>
                <c:pt idx="205">
                  <c:v>165.61699999999999</c:v>
                </c:pt>
                <c:pt idx="206">
                  <c:v>165.64599999999999</c:v>
                </c:pt>
                <c:pt idx="207">
                  <c:v>165.673</c:v>
                </c:pt>
                <c:pt idx="208">
                  <c:v>165.69800000000001</c:v>
                </c:pt>
                <c:pt idx="209">
                  <c:v>165.726</c:v>
                </c:pt>
                <c:pt idx="210">
                  <c:v>165.75299999999999</c:v>
                </c:pt>
                <c:pt idx="211">
                  <c:v>165.779</c:v>
                </c:pt>
                <c:pt idx="212">
                  <c:v>165.80500000000001</c:v>
                </c:pt>
                <c:pt idx="213">
                  <c:v>165.83199999999999</c:v>
                </c:pt>
                <c:pt idx="214">
                  <c:v>165.86</c:v>
                </c:pt>
                <c:pt idx="215">
                  <c:v>165.886</c:v>
                </c:pt>
                <c:pt idx="216">
                  <c:v>165.91300000000001</c:v>
                </c:pt>
                <c:pt idx="217">
                  <c:v>165.941</c:v>
                </c:pt>
                <c:pt idx="218">
                  <c:v>165.96700000000001</c:v>
                </c:pt>
                <c:pt idx="219">
                  <c:v>165.99299999999999</c:v>
                </c:pt>
                <c:pt idx="220">
                  <c:v>166.02199999999999</c:v>
                </c:pt>
                <c:pt idx="221">
                  <c:v>166.048</c:v>
                </c:pt>
                <c:pt idx="222">
                  <c:v>166.07300000000001</c:v>
                </c:pt>
                <c:pt idx="223">
                  <c:v>166.09899999999999</c:v>
                </c:pt>
                <c:pt idx="224">
                  <c:v>166.12700000000001</c:v>
                </c:pt>
                <c:pt idx="225">
                  <c:v>166.154</c:v>
                </c:pt>
                <c:pt idx="226">
                  <c:v>166.18</c:v>
                </c:pt>
                <c:pt idx="227">
                  <c:v>166.20699999999999</c:v>
                </c:pt>
                <c:pt idx="228">
                  <c:v>166.233</c:v>
                </c:pt>
                <c:pt idx="229">
                  <c:v>166.26</c:v>
                </c:pt>
                <c:pt idx="230">
                  <c:v>166.286</c:v>
                </c:pt>
                <c:pt idx="231">
                  <c:v>166.31200000000001</c:v>
                </c:pt>
                <c:pt idx="232">
                  <c:v>166.339</c:v>
                </c:pt>
                <c:pt idx="233">
                  <c:v>166.36600000000001</c:v>
                </c:pt>
                <c:pt idx="234">
                  <c:v>166.392</c:v>
                </c:pt>
                <c:pt idx="235">
                  <c:v>166.417</c:v>
                </c:pt>
                <c:pt idx="236">
                  <c:v>166.44399999999999</c:v>
                </c:pt>
                <c:pt idx="237">
                  <c:v>166.471</c:v>
                </c:pt>
                <c:pt idx="238">
                  <c:v>166.49700000000001</c:v>
                </c:pt>
                <c:pt idx="239">
                  <c:v>166.523</c:v>
                </c:pt>
                <c:pt idx="240">
                  <c:v>166.548</c:v>
                </c:pt>
                <c:pt idx="241">
                  <c:v>166.57499999999999</c:v>
                </c:pt>
                <c:pt idx="242">
                  <c:v>166.601</c:v>
                </c:pt>
                <c:pt idx="243">
                  <c:v>166.62799999999999</c:v>
                </c:pt>
                <c:pt idx="244">
                  <c:v>166.65299999999999</c:v>
                </c:pt>
                <c:pt idx="245">
                  <c:v>166.68</c:v>
                </c:pt>
                <c:pt idx="246">
                  <c:v>166.70599999999999</c:v>
                </c:pt>
                <c:pt idx="247">
                  <c:v>166.732</c:v>
                </c:pt>
                <c:pt idx="248">
                  <c:v>166.75800000000001</c:v>
                </c:pt>
                <c:pt idx="249">
                  <c:v>166.78299999999999</c:v>
                </c:pt>
                <c:pt idx="250">
                  <c:v>166.809</c:v>
                </c:pt>
                <c:pt idx="251">
                  <c:v>166.83600000000001</c:v>
                </c:pt>
                <c:pt idx="252">
                  <c:v>166.86</c:v>
                </c:pt>
                <c:pt idx="253">
                  <c:v>166.88800000000001</c:v>
                </c:pt>
                <c:pt idx="254">
                  <c:v>166.91399999999999</c:v>
                </c:pt>
                <c:pt idx="255">
                  <c:v>166.94</c:v>
                </c:pt>
                <c:pt idx="256">
                  <c:v>166.96600000000001</c:v>
                </c:pt>
                <c:pt idx="257">
                  <c:v>166.99199999999999</c:v>
                </c:pt>
                <c:pt idx="258">
                  <c:v>167.01900000000001</c:v>
                </c:pt>
                <c:pt idx="259">
                  <c:v>167.04499999999999</c:v>
                </c:pt>
                <c:pt idx="260">
                  <c:v>167.071</c:v>
                </c:pt>
                <c:pt idx="261">
                  <c:v>167.09700000000001</c:v>
                </c:pt>
                <c:pt idx="262">
                  <c:v>167.12299999999999</c:v>
                </c:pt>
                <c:pt idx="263">
                  <c:v>167.149</c:v>
                </c:pt>
                <c:pt idx="264">
                  <c:v>167.17599999999999</c:v>
                </c:pt>
                <c:pt idx="265">
                  <c:v>167.202</c:v>
                </c:pt>
                <c:pt idx="266">
                  <c:v>167.22800000000001</c:v>
                </c:pt>
                <c:pt idx="267">
                  <c:v>167.25399999999999</c:v>
                </c:pt>
                <c:pt idx="268">
                  <c:v>167.28200000000001</c:v>
                </c:pt>
                <c:pt idx="269">
                  <c:v>167.309</c:v>
                </c:pt>
                <c:pt idx="270">
                  <c:v>167.33600000000001</c:v>
                </c:pt>
                <c:pt idx="271">
                  <c:v>167.36600000000001</c:v>
                </c:pt>
                <c:pt idx="272">
                  <c:v>167.39400000000001</c:v>
                </c:pt>
                <c:pt idx="273">
                  <c:v>167.423</c:v>
                </c:pt>
                <c:pt idx="274">
                  <c:v>167.45099999999999</c:v>
                </c:pt>
                <c:pt idx="275">
                  <c:v>167.47800000000001</c:v>
                </c:pt>
                <c:pt idx="276">
                  <c:v>167.50399999999999</c:v>
                </c:pt>
                <c:pt idx="277">
                  <c:v>167.53399999999999</c:v>
                </c:pt>
                <c:pt idx="278">
                  <c:v>167.56</c:v>
                </c:pt>
                <c:pt idx="279">
                  <c:v>167.58500000000001</c:v>
                </c:pt>
                <c:pt idx="280">
                  <c:v>167.613</c:v>
                </c:pt>
                <c:pt idx="281">
                  <c:v>167.63900000000001</c:v>
                </c:pt>
                <c:pt idx="282">
                  <c:v>167.666</c:v>
                </c:pt>
                <c:pt idx="283">
                  <c:v>167.69200000000001</c:v>
                </c:pt>
                <c:pt idx="284">
                  <c:v>167.71799999999999</c:v>
                </c:pt>
                <c:pt idx="285">
                  <c:v>167.745</c:v>
                </c:pt>
                <c:pt idx="286">
                  <c:v>167.77099999999999</c:v>
                </c:pt>
                <c:pt idx="287">
                  <c:v>167.798</c:v>
                </c:pt>
                <c:pt idx="288">
                  <c:v>167.82499999999999</c:v>
                </c:pt>
                <c:pt idx="289">
                  <c:v>167.85</c:v>
                </c:pt>
                <c:pt idx="290">
                  <c:v>167.87700000000001</c:v>
                </c:pt>
                <c:pt idx="291">
                  <c:v>167.90299999999999</c:v>
                </c:pt>
                <c:pt idx="292">
                  <c:v>167.929</c:v>
                </c:pt>
                <c:pt idx="293">
                  <c:v>167.95500000000001</c:v>
                </c:pt>
                <c:pt idx="294">
                  <c:v>167.98099999999999</c:v>
                </c:pt>
                <c:pt idx="295">
                  <c:v>168.00700000000001</c:v>
                </c:pt>
                <c:pt idx="296">
                  <c:v>168.03299999999999</c:v>
                </c:pt>
                <c:pt idx="297">
                  <c:v>168.06100000000001</c:v>
                </c:pt>
                <c:pt idx="298">
                  <c:v>168.084</c:v>
                </c:pt>
                <c:pt idx="299">
                  <c:v>168.11099999999999</c:v>
                </c:pt>
                <c:pt idx="300">
                  <c:v>168.13800000000001</c:v>
                </c:pt>
                <c:pt idx="301">
                  <c:v>168.16499999999999</c:v>
                </c:pt>
                <c:pt idx="302">
                  <c:v>168.19200000000001</c:v>
                </c:pt>
                <c:pt idx="303">
                  <c:v>168.21799999999999</c:v>
                </c:pt>
                <c:pt idx="304">
                  <c:v>168.245</c:v>
                </c:pt>
                <c:pt idx="305">
                  <c:v>168.27199999999999</c:v>
                </c:pt>
                <c:pt idx="306">
                  <c:v>168.29900000000001</c:v>
                </c:pt>
                <c:pt idx="307">
                  <c:v>168.32599999999999</c:v>
                </c:pt>
                <c:pt idx="308">
                  <c:v>168.35300000000001</c:v>
                </c:pt>
                <c:pt idx="309">
                  <c:v>168.37899999999999</c:v>
                </c:pt>
                <c:pt idx="310">
                  <c:v>168.405</c:v>
                </c:pt>
                <c:pt idx="311">
                  <c:v>168.43299999999999</c:v>
                </c:pt>
                <c:pt idx="312">
                  <c:v>168.46</c:v>
                </c:pt>
                <c:pt idx="313">
                  <c:v>168.48599999999999</c:v>
                </c:pt>
                <c:pt idx="314">
                  <c:v>168.51400000000001</c:v>
                </c:pt>
                <c:pt idx="315">
                  <c:v>168.54</c:v>
                </c:pt>
                <c:pt idx="316">
                  <c:v>168.56899999999999</c:v>
                </c:pt>
                <c:pt idx="317">
                  <c:v>168.595</c:v>
                </c:pt>
                <c:pt idx="318">
                  <c:v>168.62299999999999</c:v>
                </c:pt>
                <c:pt idx="319">
                  <c:v>168.65100000000001</c:v>
                </c:pt>
                <c:pt idx="320">
                  <c:v>168.67699999999999</c:v>
                </c:pt>
                <c:pt idx="321">
                  <c:v>168.70400000000001</c:v>
                </c:pt>
                <c:pt idx="322">
                  <c:v>168.732</c:v>
                </c:pt>
                <c:pt idx="323">
                  <c:v>168.76</c:v>
                </c:pt>
                <c:pt idx="324">
                  <c:v>168.786</c:v>
                </c:pt>
                <c:pt idx="325">
                  <c:v>168.81299999999999</c:v>
                </c:pt>
                <c:pt idx="326">
                  <c:v>168.84100000000001</c:v>
                </c:pt>
                <c:pt idx="327">
                  <c:v>168.86699999999999</c:v>
                </c:pt>
                <c:pt idx="328">
                  <c:v>168.89400000000001</c:v>
                </c:pt>
                <c:pt idx="329">
                  <c:v>168.92</c:v>
                </c:pt>
                <c:pt idx="330">
                  <c:v>168.947</c:v>
                </c:pt>
                <c:pt idx="331">
                  <c:v>168.97499999999999</c:v>
                </c:pt>
                <c:pt idx="332">
                  <c:v>169.001</c:v>
                </c:pt>
                <c:pt idx="333">
                  <c:v>169.02799999999999</c:v>
                </c:pt>
                <c:pt idx="334">
                  <c:v>169.05500000000001</c:v>
                </c:pt>
                <c:pt idx="335">
                  <c:v>169.08199999999999</c:v>
                </c:pt>
                <c:pt idx="336">
                  <c:v>169.10900000000001</c:v>
                </c:pt>
                <c:pt idx="337">
                  <c:v>169.137</c:v>
                </c:pt>
                <c:pt idx="338">
                  <c:v>169.16499999999999</c:v>
                </c:pt>
                <c:pt idx="339">
                  <c:v>169.19200000000001</c:v>
                </c:pt>
                <c:pt idx="340">
                  <c:v>169.22</c:v>
                </c:pt>
                <c:pt idx="341">
                  <c:v>169.24700000000001</c:v>
                </c:pt>
                <c:pt idx="342">
                  <c:v>169.27500000000001</c:v>
                </c:pt>
                <c:pt idx="343">
                  <c:v>169.30199999999999</c:v>
                </c:pt>
                <c:pt idx="344">
                  <c:v>169.32900000000001</c:v>
                </c:pt>
                <c:pt idx="345">
                  <c:v>169.357</c:v>
                </c:pt>
                <c:pt idx="346">
                  <c:v>169.38300000000001</c:v>
                </c:pt>
                <c:pt idx="347">
                  <c:v>169.411</c:v>
                </c:pt>
                <c:pt idx="348">
                  <c:v>169.43899999999999</c:v>
                </c:pt>
                <c:pt idx="349">
                  <c:v>169.46600000000001</c:v>
                </c:pt>
                <c:pt idx="350">
                  <c:v>169.494</c:v>
                </c:pt>
                <c:pt idx="351">
                  <c:v>169.52099999999999</c:v>
                </c:pt>
                <c:pt idx="352">
                  <c:v>169.54900000000001</c:v>
                </c:pt>
                <c:pt idx="353">
                  <c:v>169.57599999999999</c:v>
                </c:pt>
                <c:pt idx="354">
                  <c:v>169.60400000000001</c:v>
                </c:pt>
                <c:pt idx="355">
                  <c:v>169.63</c:v>
                </c:pt>
                <c:pt idx="356">
                  <c:v>169.65899999999999</c:v>
                </c:pt>
                <c:pt idx="357">
                  <c:v>169.68700000000001</c:v>
                </c:pt>
                <c:pt idx="358">
                  <c:v>169.71299999999999</c:v>
                </c:pt>
                <c:pt idx="359">
                  <c:v>169.74100000000001</c:v>
                </c:pt>
                <c:pt idx="360">
                  <c:v>169.767</c:v>
                </c:pt>
                <c:pt idx="361">
                  <c:v>169.79599999999999</c:v>
                </c:pt>
                <c:pt idx="362">
                  <c:v>169.82300000000001</c:v>
                </c:pt>
                <c:pt idx="363">
                  <c:v>169.84800000000001</c:v>
                </c:pt>
                <c:pt idx="364">
                  <c:v>169.87799999999999</c:v>
                </c:pt>
                <c:pt idx="365">
                  <c:v>169.904</c:v>
                </c:pt>
                <c:pt idx="366">
                  <c:v>169.93199999999999</c:v>
                </c:pt>
                <c:pt idx="367">
                  <c:v>169.959</c:v>
                </c:pt>
                <c:pt idx="368">
                  <c:v>169.988</c:v>
                </c:pt>
                <c:pt idx="369">
                  <c:v>170.01499999999999</c:v>
                </c:pt>
                <c:pt idx="370">
                  <c:v>170.042</c:v>
                </c:pt>
                <c:pt idx="371">
                  <c:v>170.071</c:v>
                </c:pt>
                <c:pt idx="372">
                  <c:v>170.096</c:v>
                </c:pt>
                <c:pt idx="373">
                  <c:v>170.125</c:v>
                </c:pt>
                <c:pt idx="374">
                  <c:v>170.15199999999999</c:v>
                </c:pt>
                <c:pt idx="375">
                  <c:v>170.18100000000001</c:v>
                </c:pt>
                <c:pt idx="376">
                  <c:v>170.20699999999999</c:v>
                </c:pt>
                <c:pt idx="377">
                  <c:v>170.23599999999999</c:v>
                </c:pt>
                <c:pt idx="378">
                  <c:v>170.26300000000001</c:v>
                </c:pt>
                <c:pt idx="379">
                  <c:v>170.291</c:v>
                </c:pt>
                <c:pt idx="380">
                  <c:v>170.32</c:v>
                </c:pt>
                <c:pt idx="381">
                  <c:v>170.345</c:v>
                </c:pt>
                <c:pt idx="382">
                  <c:v>170.37299999999999</c:v>
                </c:pt>
                <c:pt idx="383">
                  <c:v>170.40299999999999</c:v>
                </c:pt>
                <c:pt idx="384">
                  <c:v>170.43</c:v>
                </c:pt>
                <c:pt idx="385">
                  <c:v>170.45699999999999</c:v>
                </c:pt>
                <c:pt idx="386">
                  <c:v>170.48400000000001</c:v>
                </c:pt>
                <c:pt idx="387">
                  <c:v>170.512</c:v>
                </c:pt>
                <c:pt idx="388">
                  <c:v>170.541</c:v>
                </c:pt>
                <c:pt idx="389">
                  <c:v>170.56800000000001</c:v>
                </c:pt>
                <c:pt idx="390">
                  <c:v>170.59399999999999</c:v>
                </c:pt>
                <c:pt idx="391">
                  <c:v>170.624</c:v>
                </c:pt>
                <c:pt idx="392">
                  <c:v>170.65199999999999</c:v>
                </c:pt>
                <c:pt idx="393">
                  <c:v>170.678</c:v>
                </c:pt>
                <c:pt idx="394">
                  <c:v>170.70599999999999</c:v>
                </c:pt>
                <c:pt idx="395">
                  <c:v>170.732</c:v>
                </c:pt>
                <c:pt idx="396">
                  <c:v>170.75700000000001</c:v>
                </c:pt>
                <c:pt idx="397">
                  <c:v>170.78299999999999</c:v>
                </c:pt>
                <c:pt idx="398">
                  <c:v>170.81</c:v>
                </c:pt>
                <c:pt idx="399">
                  <c:v>170.84100000000001</c:v>
                </c:pt>
                <c:pt idx="400">
                  <c:v>170.86799999999999</c:v>
                </c:pt>
                <c:pt idx="401">
                  <c:v>170.89699999999999</c:v>
                </c:pt>
                <c:pt idx="402">
                  <c:v>170.92400000000001</c:v>
                </c:pt>
                <c:pt idx="403">
                  <c:v>170.952</c:v>
                </c:pt>
                <c:pt idx="404">
                  <c:v>170.97900000000001</c:v>
                </c:pt>
                <c:pt idx="405">
                  <c:v>171.00700000000001</c:v>
                </c:pt>
                <c:pt idx="406">
                  <c:v>171.036</c:v>
                </c:pt>
                <c:pt idx="407">
                  <c:v>171.06700000000001</c:v>
                </c:pt>
                <c:pt idx="408">
                  <c:v>171.09</c:v>
                </c:pt>
                <c:pt idx="409">
                  <c:v>171.11500000000001</c:v>
                </c:pt>
                <c:pt idx="410">
                  <c:v>171.14400000000001</c:v>
                </c:pt>
                <c:pt idx="411">
                  <c:v>171.17099999999999</c:v>
                </c:pt>
                <c:pt idx="412">
                  <c:v>171.19800000000001</c:v>
                </c:pt>
                <c:pt idx="413">
                  <c:v>171.22399999999999</c:v>
                </c:pt>
                <c:pt idx="414">
                  <c:v>171.251</c:v>
                </c:pt>
                <c:pt idx="415">
                  <c:v>171.279</c:v>
                </c:pt>
                <c:pt idx="416">
                  <c:v>171.30600000000001</c:v>
                </c:pt>
                <c:pt idx="417">
                  <c:v>171.333</c:v>
                </c:pt>
                <c:pt idx="418">
                  <c:v>171.36099999999999</c:v>
                </c:pt>
                <c:pt idx="419">
                  <c:v>171.39099999999999</c:v>
                </c:pt>
                <c:pt idx="420">
                  <c:v>171.41800000000001</c:v>
                </c:pt>
                <c:pt idx="421">
                  <c:v>171.44499999999999</c:v>
                </c:pt>
                <c:pt idx="422">
                  <c:v>171.47200000000001</c:v>
                </c:pt>
                <c:pt idx="423">
                  <c:v>171.501</c:v>
                </c:pt>
                <c:pt idx="424">
                  <c:v>171.52799999999999</c:v>
                </c:pt>
                <c:pt idx="425">
                  <c:v>171.55699999999999</c:v>
                </c:pt>
                <c:pt idx="426">
                  <c:v>171.58500000000001</c:v>
                </c:pt>
                <c:pt idx="427">
                  <c:v>171.613</c:v>
                </c:pt>
                <c:pt idx="428">
                  <c:v>171.64</c:v>
                </c:pt>
                <c:pt idx="429">
                  <c:v>171.66800000000001</c:v>
                </c:pt>
                <c:pt idx="430">
                  <c:v>171.696</c:v>
                </c:pt>
                <c:pt idx="431">
                  <c:v>171.72300000000001</c:v>
                </c:pt>
                <c:pt idx="432">
                  <c:v>171.75</c:v>
                </c:pt>
                <c:pt idx="433">
                  <c:v>171.77699999999999</c:v>
                </c:pt>
                <c:pt idx="434">
                  <c:v>171.804</c:v>
                </c:pt>
                <c:pt idx="435">
                  <c:v>171.83199999999999</c:v>
                </c:pt>
                <c:pt idx="436">
                  <c:v>171.857</c:v>
                </c:pt>
                <c:pt idx="437">
                  <c:v>171.88499999999999</c:v>
                </c:pt>
                <c:pt idx="438">
                  <c:v>171.91300000000001</c:v>
                </c:pt>
                <c:pt idx="439">
                  <c:v>171.94</c:v>
                </c:pt>
                <c:pt idx="440">
                  <c:v>171.96600000000001</c:v>
                </c:pt>
                <c:pt idx="441">
                  <c:v>171.99199999999999</c:v>
                </c:pt>
                <c:pt idx="442">
                  <c:v>172.02500000000001</c:v>
                </c:pt>
                <c:pt idx="443">
                  <c:v>172.054</c:v>
                </c:pt>
                <c:pt idx="444">
                  <c:v>172.08099999999999</c:v>
                </c:pt>
                <c:pt idx="445">
                  <c:v>172.11</c:v>
                </c:pt>
                <c:pt idx="446">
                  <c:v>172.13499999999999</c:v>
                </c:pt>
                <c:pt idx="447">
                  <c:v>172.16499999999999</c:v>
                </c:pt>
                <c:pt idx="448">
                  <c:v>172.19200000000001</c:v>
                </c:pt>
                <c:pt idx="449">
                  <c:v>172.21899999999999</c:v>
                </c:pt>
                <c:pt idx="450">
                  <c:v>172.24700000000001</c:v>
                </c:pt>
                <c:pt idx="451">
                  <c:v>172.27500000000001</c:v>
                </c:pt>
                <c:pt idx="452">
                  <c:v>172.30199999999999</c:v>
                </c:pt>
                <c:pt idx="453">
                  <c:v>172.33199999999999</c:v>
                </c:pt>
                <c:pt idx="454">
                  <c:v>172.35599999999999</c:v>
                </c:pt>
                <c:pt idx="455">
                  <c:v>172.386</c:v>
                </c:pt>
                <c:pt idx="456">
                  <c:v>172.41499999999999</c:v>
                </c:pt>
                <c:pt idx="457">
                  <c:v>172.44300000000001</c:v>
                </c:pt>
                <c:pt idx="458">
                  <c:v>172.47</c:v>
                </c:pt>
                <c:pt idx="459">
                  <c:v>172.49799999999999</c:v>
                </c:pt>
                <c:pt idx="460">
                  <c:v>172.52600000000001</c:v>
                </c:pt>
                <c:pt idx="461">
                  <c:v>172.554</c:v>
                </c:pt>
                <c:pt idx="462">
                  <c:v>172.58099999999999</c:v>
                </c:pt>
                <c:pt idx="463">
                  <c:v>172.61099999999999</c:v>
                </c:pt>
                <c:pt idx="464">
                  <c:v>172.637</c:v>
                </c:pt>
                <c:pt idx="465">
                  <c:v>172.66399999999999</c:v>
                </c:pt>
                <c:pt idx="466">
                  <c:v>172.69200000000001</c:v>
                </c:pt>
                <c:pt idx="467">
                  <c:v>172.72</c:v>
                </c:pt>
                <c:pt idx="468">
                  <c:v>172.74600000000001</c:v>
                </c:pt>
                <c:pt idx="469">
                  <c:v>172.77500000000001</c:v>
                </c:pt>
                <c:pt idx="470">
                  <c:v>172.804</c:v>
                </c:pt>
                <c:pt idx="471">
                  <c:v>172.83099999999999</c:v>
                </c:pt>
                <c:pt idx="472">
                  <c:v>172.85900000000001</c:v>
                </c:pt>
                <c:pt idx="473">
                  <c:v>172.887</c:v>
                </c:pt>
                <c:pt idx="474">
                  <c:v>172.91300000000001</c:v>
                </c:pt>
                <c:pt idx="475">
                  <c:v>172.94300000000001</c:v>
                </c:pt>
                <c:pt idx="476">
                  <c:v>172.96899999999999</c:v>
                </c:pt>
                <c:pt idx="477">
                  <c:v>172.99700000000001</c:v>
                </c:pt>
                <c:pt idx="478">
                  <c:v>173.023</c:v>
                </c:pt>
                <c:pt idx="479">
                  <c:v>173.05199999999999</c:v>
                </c:pt>
                <c:pt idx="480">
                  <c:v>173.07900000000001</c:v>
                </c:pt>
                <c:pt idx="481">
                  <c:v>173.10400000000001</c:v>
                </c:pt>
                <c:pt idx="482">
                  <c:v>173.131</c:v>
                </c:pt>
                <c:pt idx="483">
                  <c:v>173.15799999999999</c:v>
                </c:pt>
                <c:pt idx="484">
                  <c:v>173.185</c:v>
                </c:pt>
                <c:pt idx="485">
                  <c:v>173.21199999999999</c:v>
                </c:pt>
                <c:pt idx="486">
                  <c:v>173.238</c:v>
                </c:pt>
                <c:pt idx="487">
                  <c:v>173.26599999999999</c:v>
                </c:pt>
                <c:pt idx="488">
                  <c:v>173.29499999999999</c:v>
                </c:pt>
                <c:pt idx="489">
                  <c:v>173.322</c:v>
                </c:pt>
                <c:pt idx="490">
                  <c:v>173.351</c:v>
                </c:pt>
                <c:pt idx="491">
                  <c:v>173.37799999999999</c:v>
                </c:pt>
                <c:pt idx="492">
                  <c:v>173.404</c:v>
                </c:pt>
                <c:pt idx="493">
                  <c:v>173.43299999999999</c:v>
                </c:pt>
                <c:pt idx="494">
                  <c:v>173.46100000000001</c:v>
                </c:pt>
                <c:pt idx="495">
                  <c:v>173.48699999999999</c:v>
                </c:pt>
                <c:pt idx="496">
                  <c:v>173.51599999999999</c:v>
                </c:pt>
                <c:pt idx="497">
                  <c:v>173.54499999999999</c:v>
                </c:pt>
                <c:pt idx="498">
                  <c:v>173.57400000000001</c:v>
                </c:pt>
                <c:pt idx="499">
                  <c:v>173.601</c:v>
                </c:pt>
                <c:pt idx="500">
                  <c:v>173.63</c:v>
                </c:pt>
                <c:pt idx="501">
                  <c:v>173.65799999999999</c:v>
                </c:pt>
                <c:pt idx="502">
                  <c:v>173.68600000000001</c:v>
                </c:pt>
                <c:pt idx="503">
                  <c:v>173.71199999999999</c:v>
                </c:pt>
                <c:pt idx="504">
                  <c:v>173.74</c:v>
                </c:pt>
                <c:pt idx="505">
                  <c:v>173.768</c:v>
                </c:pt>
                <c:pt idx="506">
                  <c:v>173.797</c:v>
                </c:pt>
                <c:pt idx="507">
                  <c:v>173.82400000000001</c:v>
                </c:pt>
                <c:pt idx="508">
                  <c:v>173.85</c:v>
                </c:pt>
                <c:pt idx="509">
                  <c:v>173.87899999999999</c:v>
                </c:pt>
                <c:pt idx="510">
                  <c:v>173.905</c:v>
                </c:pt>
                <c:pt idx="511">
                  <c:v>173.934</c:v>
                </c:pt>
                <c:pt idx="512">
                  <c:v>173.96100000000001</c:v>
                </c:pt>
                <c:pt idx="513">
                  <c:v>173.989</c:v>
                </c:pt>
                <c:pt idx="514">
                  <c:v>174.01400000000001</c:v>
                </c:pt>
                <c:pt idx="515">
                  <c:v>174.04</c:v>
                </c:pt>
                <c:pt idx="516">
                  <c:v>174.065</c:v>
                </c:pt>
                <c:pt idx="517">
                  <c:v>174.089</c:v>
                </c:pt>
                <c:pt idx="518">
                  <c:v>174.11799999999999</c:v>
                </c:pt>
                <c:pt idx="519">
                  <c:v>174.14400000000001</c:v>
                </c:pt>
                <c:pt idx="520">
                  <c:v>174.17</c:v>
                </c:pt>
                <c:pt idx="521">
                  <c:v>174.196</c:v>
                </c:pt>
                <c:pt idx="522">
                  <c:v>174.22499999999999</c:v>
                </c:pt>
                <c:pt idx="523">
                  <c:v>174.25299999999999</c:v>
                </c:pt>
                <c:pt idx="524">
                  <c:v>174.28</c:v>
                </c:pt>
                <c:pt idx="525">
                  <c:v>174.30699999999999</c:v>
                </c:pt>
                <c:pt idx="526">
                  <c:v>174.33600000000001</c:v>
                </c:pt>
                <c:pt idx="527">
                  <c:v>174.36600000000001</c:v>
                </c:pt>
                <c:pt idx="528">
                  <c:v>174.39400000000001</c:v>
                </c:pt>
                <c:pt idx="529">
                  <c:v>174.422</c:v>
                </c:pt>
                <c:pt idx="530">
                  <c:v>174.45099999999999</c:v>
                </c:pt>
                <c:pt idx="531">
                  <c:v>174.48</c:v>
                </c:pt>
                <c:pt idx="532">
                  <c:v>174.50700000000001</c:v>
                </c:pt>
                <c:pt idx="533">
                  <c:v>174.53700000000001</c:v>
                </c:pt>
                <c:pt idx="534">
                  <c:v>174.565</c:v>
                </c:pt>
                <c:pt idx="535">
                  <c:v>174.59200000000001</c:v>
                </c:pt>
                <c:pt idx="536">
                  <c:v>174.62200000000001</c:v>
                </c:pt>
                <c:pt idx="537">
                  <c:v>174.649</c:v>
                </c:pt>
                <c:pt idx="538">
                  <c:v>174.67599999999999</c:v>
                </c:pt>
                <c:pt idx="539">
                  <c:v>174.70500000000001</c:v>
                </c:pt>
                <c:pt idx="540">
                  <c:v>174.73099999999999</c:v>
                </c:pt>
                <c:pt idx="541">
                  <c:v>174.76</c:v>
                </c:pt>
                <c:pt idx="542">
                  <c:v>174.786</c:v>
                </c:pt>
                <c:pt idx="543">
                  <c:v>174.81299999999999</c:v>
                </c:pt>
                <c:pt idx="544">
                  <c:v>174.839</c:v>
                </c:pt>
                <c:pt idx="545">
                  <c:v>174.86600000000001</c:v>
                </c:pt>
                <c:pt idx="546">
                  <c:v>174.893</c:v>
                </c:pt>
                <c:pt idx="547">
                  <c:v>174.92</c:v>
                </c:pt>
                <c:pt idx="548">
                  <c:v>174.94499999999999</c:v>
                </c:pt>
                <c:pt idx="549">
                  <c:v>174.97200000000001</c:v>
                </c:pt>
                <c:pt idx="550">
                  <c:v>175</c:v>
                </c:pt>
                <c:pt idx="551">
                  <c:v>175.02500000000001</c:v>
                </c:pt>
                <c:pt idx="552">
                  <c:v>175.054</c:v>
                </c:pt>
                <c:pt idx="553">
                  <c:v>175.078</c:v>
                </c:pt>
                <c:pt idx="554">
                  <c:v>175.10400000000001</c:v>
                </c:pt>
                <c:pt idx="555">
                  <c:v>175.131</c:v>
                </c:pt>
                <c:pt idx="556">
                  <c:v>175.15700000000001</c:v>
                </c:pt>
                <c:pt idx="557">
                  <c:v>175.184</c:v>
                </c:pt>
                <c:pt idx="558">
                  <c:v>175.21100000000001</c:v>
                </c:pt>
                <c:pt idx="559">
                  <c:v>175.238</c:v>
                </c:pt>
                <c:pt idx="560">
                  <c:v>175.26499999999999</c:v>
                </c:pt>
                <c:pt idx="561">
                  <c:v>175.28899999999999</c:v>
                </c:pt>
                <c:pt idx="562">
                  <c:v>175.316</c:v>
                </c:pt>
                <c:pt idx="563">
                  <c:v>175.34200000000001</c:v>
                </c:pt>
                <c:pt idx="564">
                  <c:v>175.36799999999999</c:v>
                </c:pt>
                <c:pt idx="565">
                  <c:v>175.39500000000001</c:v>
                </c:pt>
                <c:pt idx="566">
                  <c:v>175.422</c:v>
                </c:pt>
                <c:pt idx="567">
                  <c:v>175.447</c:v>
                </c:pt>
                <c:pt idx="568">
                  <c:v>175.47399999999999</c:v>
                </c:pt>
                <c:pt idx="569">
                  <c:v>175.501</c:v>
                </c:pt>
                <c:pt idx="570">
                  <c:v>175.52600000000001</c:v>
                </c:pt>
                <c:pt idx="571">
                  <c:v>175.553</c:v>
                </c:pt>
                <c:pt idx="572">
                  <c:v>175.58</c:v>
                </c:pt>
                <c:pt idx="573">
                  <c:v>175.60499999999999</c:v>
                </c:pt>
                <c:pt idx="574">
                  <c:v>175.63200000000001</c:v>
                </c:pt>
                <c:pt idx="575">
                  <c:v>175.65700000000001</c:v>
                </c:pt>
                <c:pt idx="576">
                  <c:v>175.68299999999999</c:v>
                </c:pt>
                <c:pt idx="577">
                  <c:v>175.709</c:v>
                </c:pt>
                <c:pt idx="578">
                  <c:v>175.73500000000001</c:v>
                </c:pt>
                <c:pt idx="579">
                  <c:v>175.761</c:v>
                </c:pt>
                <c:pt idx="580">
                  <c:v>175.78700000000001</c:v>
                </c:pt>
                <c:pt idx="581">
                  <c:v>175.81399999999999</c:v>
                </c:pt>
                <c:pt idx="582">
                  <c:v>175.84</c:v>
                </c:pt>
                <c:pt idx="583">
                  <c:v>175.86500000000001</c:v>
                </c:pt>
                <c:pt idx="584">
                  <c:v>175.89099999999999</c:v>
                </c:pt>
                <c:pt idx="585">
                  <c:v>175.916</c:v>
                </c:pt>
                <c:pt idx="586">
                  <c:v>175.94399999999999</c:v>
                </c:pt>
                <c:pt idx="587">
                  <c:v>175.96899999999999</c:v>
                </c:pt>
                <c:pt idx="588">
                  <c:v>175.994</c:v>
                </c:pt>
                <c:pt idx="589">
                  <c:v>176.02</c:v>
                </c:pt>
                <c:pt idx="590">
                  <c:v>176.04599999999999</c:v>
                </c:pt>
                <c:pt idx="591">
                  <c:v>176.072</c:v>
                </c:pt>
                <c:pt idx="592">
                  <c:v>176.095</c:v>
                </c:pt>
                <c:pt idx="593">
                  <c:v>176.12</c:v>
                </c:pt>
                <c:pt idx="594">
                  <c:v>176.14599999999999</c:v>
                </c:pt>
                <c:pt idx="595">
                  <c:v>176.17</c:v>
                </c:pt>
                <c:pt idx="596">
                  <c:v>176.19399999999999</c:v>
                </c:pt>
                <c:pt idx="597">
                  <c:v>176.21799999999999</c:v>
                </c:pt>
                <c:pt idx="598">
                  <c:v>176.245</c:v>
                </c:pt>
                <c:pt idx="599">
                  <c:v>176.26900000000001</c:v>
                </c:pt>
                <c:pt idx="600">
                  <c:v>176.29400000000001</c:v>
                </c:pt>
                <c:pt idx="601">
                  <c:v>176.31700000000001</c:v>
                </c:pt>
                <c:pt idx="602">
                  <c:v>176.34200000000001</c:v>
                </c:pt>
                <c:pt idx="603">
                  <c:v>176.36799999999999</c:v>
                </c:pt>
                <c:pt idx="604">
                  <c:v>176.393</c:v>
                </c:pt>
                <c:pt idx="605">
                  <c:v>176.41800000000001</c:v>
                </c:pt>
                <c:pt idx="606">
                  <c:v>176.44200000000001</c:v>
                </c:pt>
                <c:pt idx="607">
                  <c:v>176.46600000000001</c:v>
                </c:pt>
                <c:pt idx="608">
                  <c:v>176.49100000000001</c:v>
                </c:pt>
                <c:pt idx="609">
                  <c:v>176.51599999999999</c:v>
                </c:pt>
                <c:pt idx="610">
                  <c:v>176.542</c:v>
                </c:pt>
                <c:pt idx="611">
                  <c:v>176.566</c:v>
                </c:pt>
                <c:pt idx="612">
                  <c:v>176.59</c:v>
                </c:pt>
                <c:pt idx="613">
                  <c:v>176.61600000000001</c:v>
                </c:pt>
                <c:pt idx="614">
                  <c:v>176.64099999999999</c:v>
                </c:pt>
                <c:pt idx="615">
                  <c:v>176.666</c:v>
                </c:pt>
                <c:pt idx="616">
                  <c:v>176.68899999999999</c:v>
                </c:pt>
                <c:pt idx="617">
                  <c:v>176.714</c:v>
                </c:pt>
                <c:pt idx="618">
                  <c:v>176.739</c:v>
                </c:pt>
                <c:pt idx="619">
                  <c:v>176.76400000000001</c:v>
                </c:pt>
                <c:pt idx="620">
                  <c:v>176.78899999999999</c:v>
                </c:pt>
                <c:pt idx="621">
                  <c:v>176.81399999999999</c:v>
                </c:pt>
                <c:pt idx="622">
                  <c:v>176.83799999999999</c:v>
                </c:pt>
                <c:pt idx="623">
                  <c:v>176.86199999999999</c:v>
                </c:pt>
                <c:pt idx="624">
                  <c:v>176.88800000000001</c:v>
                </c:pt>
                <c:pt idx="625">
                  <c:v>176.91300000000001</c:v>
                </c:pt>
                <c:pt idx="626">
                  <c:v>176.93799999999999</c:v>
                </c:pt>
                <c:pt idx="627">
                  <c:v>176.96199999999999</c:v>
                </c:pt>
                <c:pt idx="628">
                  <c:v>176.98699999999999</c:v>
                </c:pt>
                <c:pt idx="629">
                  <c:v>177.012</c:v>
                </c:pt>
                <c:pt idx="630">
                  <c:v>177.03800000000001</c:v>
                </c:pt>
                <c:pt idx="631">
                  <c:v>177.06399999999999</c:v>
                </c:pt>
                <c:pt idx="632">
                  <c:v>177.08699999999999</c:v>
                </c:pt>
                <c:pt idx="633">
                  <c:v>177.11199999999999</c:v>
                </c:pt>
                <c:pt idx="634">
                  <c:v>177.13900000000001</c:v>
                </c:pt>
                <c:pt idx="635">
                  <c:v>177.16300000000001</c:v>
                </c:pt>
                <c:pt idx="636">
                  <c:v>177.18899999999999</c:v>
                </c:pt>
                <c:pt idx="637">
                  <c:v>177.215</c:v>
                </c:pt>
                <c:pt idx="638">
                  <c:v>177.24</c:v>
                </c:pt>
                <c:pt idx="639">
                  <c:v>177.26599999999999</c:v>
                </c:pt>
                <c:pt idx="640">
                  <c:v>177.291</c:v>
                </c:pt>
                <c:pt idx="641">
                  <c:v>177.31700000000001</c:v>
                </c:pt>
                <c:pt idx="642">
                  <c:v>177.34200000000001</c:v>
                </c:pt>
                <c:pt idx="643">
                  <c:v>177.36799999999999</c:v>
                </c:pt>
                <c:pt idx="644">
                  <c:v>177.39400000000001</c:v>
                </c:pt>
                <c:pt idx="645">
                  <c:v>177.41800000000001</c:v>
                </c:pt>
                <c:pt idx="646">
                  <c:v>177.44499999999999</c:v>
                </c:pt>
                <c:pt idx="647">
                  <c:v>177.471</c:v>
                </c:pt>
                <c:pt idx="648">
                  <c:v>177.49700000000001</c:v>
                </c:pt>
                <c:pt idx="649">
                  <c:v>177.523</c:v>
                </c:pt>
                <c:pt idx="650">
                  <c:v>177.548</c:v>
                </c:pt>
                <c:pt idx="651">
                  <c:v>177.57400000000001</c:v>
                </c:pt>
                <c:pt idx="652">
                  <c:v>177.6</c:v>
                </c:pt>
                <c:pt idx="653">
                  <c:v>177.626</c:v>
                </c:pt>
                <c:pt idx="654">
                  <c:v>177.65299999999999</c:v>
                </c:pt>
                <c:pt idx="655">
                  <c:v>177.679</c:v>
                </c:pt>
                <c:pt idx="656">
                  <c:v>177.70500000000001</c:v>
                </c:pt>
                <c:pt idx="657">
                  <c:v>177.732</c:v>
                </c:pt>
                <c:pt idx="658">
                  <c:v>177.75800000000001</c:v>
                </c:pt>
                <c:pt idx="659">
                  <c:v>177.78299999999999</c:v>
                </c:pt>
                <c:pt idx="660">
                  <c:v>177.81</c:v>
                </c:pt>
                <c:pt idx="661">
                  <c:v>177.83500000000001</c:v>
                </c:pt>
                <c:pt idx="662">
                  <c:v>177.85900000000001</c:v>
                </c:pt>
                <c:pt idx="663">
                  <c:v>177.887</c:v>
                </c:pt>
                <c:pt idx="664">
                  <c:v>177.91200000000001</c:v>
                </c:pt>
                <c:pt idx="665">
                  <c:v>177.93799999999999</c:v>
                </c:pt>
                <c:pt idx="666">
                  <c:v>177.964</c:v>
                </c:pt>
                <c:pt idx="667">
                  <c:v>177.99100000000001</c:v>
                </c:pt>
                <c:pt idx="668">
                  <c:v>178.01599999999999</c:v>
                </c:pt>
                <c:pt idx="669">
                  <c:v>178.042</c:v>
                </c:pt>
                <c:pt idx="670">
                  <c:v>178.06800000000001</c:v>
                </c:pt>
                <c:pt idx="671">
                  <c:v>178.09299999999999</c:v>
                </c:pt>
                <c:pt idx="672">
                  <c:v>178.119</c:v>
                </c:pt>
                <c:pt idx="673">
                  <c:v>178.14400000000001</c:v>
                </c:pt>
                <c:pt idx="674">
                  <c:v>178.17</c:v>
                </c:pt>
                <c:pt idx="675">
                  <c:v>178.19499999999999</c:v>
                </c:pt>
                <c:pt idx="676">
                  <c:v>178.221</c:v>
                </c:pt>
                <c:pt idx="677">
                  <c:v>178.24700000000001</c:v>
                </c:pt>
                <c:pt idx="678">
                  <c:v>178.273</c:v>
                </c:pt>
                <c:pt idx="679">
                  <c:v>178.297</c:v>
                </c:pt>
                <c:pt idx="680">
                  <c:v>178.32499999999999</c:v>
                </c:pt>
                <c:pt idx="681">
                  <c:v>178.35</c:v>
                </c:pt>
                <c:pt idx="682">
                  <c:v>178.375</c:v>
                </c:pt>
                <c:pt idx="683">
                  <c:v>178.40199999999999</c:v>
                </c:pt>
                <c:pt idx="684">
                  <c:v>178.42699999999999</c:v>
                </c:pt>
                <c:pt idx="685">
                  <c:v>178.45400000000001</c:v>
                </c:pt>
                <c:pt idx="686">
                  <c:v>178.48</c:v>
                </c:pt>
                <c:pt idx="687">
                  <c:v>178.506</c:v>
                </c:pt>
                <c:pt idx="688">
                  <c:v>178.53200000000001</c:v>
                </c:pt>
                <c:pt idx="689">
                  <c:v>178.55699999999999</c:v>
                </c:pt>
                <c:pt idx="690">
                  <c:v>178.584</c:v>
                </c:pt>
                <c:pt idx="691">
                  <c:v>178.61099999999999</c:v>
                </c:pt>
                <c:pt idx="692">
                  <c:v>178.63800000000001</c:v>
                </c:pt>
                <c:pt idx="693">
                  <c:v>178.66399999999999</c:v>
                </c:pt>
                <c:pt idx="694">
                  <c:v>178.69</c:v>
                </c:pt>
                <c:pt idx="695">
                  <c:v>178.71700000000001</c:v>
                </c:pt>
                <c:pt idx="696">
                  <c:v>178.74700000000001</c:v>
                </c:pt>
                <c:pt idx="697">
                  <c:v>178.774</c:v>
                </c:pt>
                <c:pt idx="698">
                  <c:v>178.80099999999999</c:v>
                </c:pt>
                <c:pt idx="699">
                  <c:v>178.828</c:v>
                </c:pt>
                <c:pt idx="700">
                  <c:v>178.857</c:v>
                </c:pt>
                <c:pt idx="701">
                  <c:v>178.88499999999999</c:v>
                </c:pt>
                <c:pt idx="702">
                  <c:v>178.91300000000001</c:v>
                </c:pt>
                <c:pt idx="703">
                  <c:v>178.94300000000001</c:v>
                </c:pt>
                <c:pt idx="704">
                  <c:v>178.97</c:v>
                </c:pt>
                <c:pt idx="705">
                  <c:v>179</c:v>
                </c:pt>
                <c:pt idx="706">
                  <c:v>179.03</c:v>
                </c:pt>
                <c:pt idx="707">
                  <c:v>179.05799999999999</c:v>
                </c:pt>
                <c:pt idx="708">
                  <c:v>179.08699999999999</c:v>
                </c:pt>
                <c:pt idx="709">
                  <c:v>179.11500000000001</c:v>
                </c:pt>
                <c:pt idx="710">
                  <c:v>179.14500000000001</c:v>
                </c:pt>
                <c:pt idx="711">
                  <c:v>179.17500000000001</c:v>
                </c:pt>
                <c:pt idx="712">
                  <c:v>179.203</c:v>
                </c:pt>
                <c:pt idx="713">
                  <c:v>179.233</c:v>
                </c:pt>
                <c:pt idx="714">
                  <c:v>179.261</c:v>
                </c:pt>
                <c:pt idx="715">
                  <c:v>179.29</c:v>
                </c:pt>
                <c:pt idx="716">
                  <c:v>179.322</c:v>
                </c:pt>
                <c:pt idx="717">
                  <c:v>179.35</c:v>
                </c:pt>
                <c:pt idx="718">
                  <c:v>179.37799999999999</c:v>
                </c:pt>
                <c:pt idx="719">
                  <c:v>179.40700000000001</c:v>
                </c:pt>
                <c:pt idx="720">
                  <c:v>179.43600000000001</c:v>
                </c:pt>
                <c:pt idx="721">
                  <c:v>179.465</c:v>
                </c:pt>
                <c:pt idx="722">
                  <c:v>179.495</c:v>
                </c:pt>
                <c:pt idx="723">
                  <c:v>179.524</c:v>
                </c:pt>
                <c:pt idx="724">
                  <c:v>179.55199999999999</c:v>
                </c:pt>
                <c:pt idx="725">
                  <c:v>179.58099999999999</c:v>
                </c:pt>
                <c:pt idx="726">
                  <c:v>179.61</c:v>
                </c:pt>
                <c:pt idx="727">
                  <c:v>179.64099999999999</c:v>
                </c:pt>
                <c:pt idx="728">
                  <c:v>179.67</c:v>
                </c:pt>
                <c:pt idx="729">
                  <c:v>179.69900000000001</c:v>
                </c:pt>
                <c:pt idx="730">
                  <c:v>179.727</c:v>
                </c:pt>
                <c:pt idx="731">
                  <c:v>179.756</c:v>
                </c:pt>
                <c:pt idx="732">
                  <c:v>179.785</c:v>
                </c:pt>
                <c:pt idx="733">
                  <c:v>179.81399999999999</c:v>
                </c:pt>
                <c:pt idx="734">
                  <c:v>179.84200000000001</c:v>
                </c:pt>
                <c:pt idx="735">
                  <c:v>179.87</c:v>
                </c:pt>
                <c:pt idx="736">
                  <c:v>179.9</c:v>
                </c:pt>
                <c:pt idx="737">
                  <c:v>179.928</c:v>
                </c:pt>
                <c:pt idx="738">
                  <c:v>179.95599999999999</c:v>
                </c:pt>
                <c:pt idx="739">
                  <c:v>179.98599999999999</c:v>
                </c:pt>
                <c:pt idx="740">
                  <c:v>180.01400000000001</c:v>
                </c:pt>
                <c:pt idx="741">
                  <c:v>180.04400000000001</c:v>
                </c:pt>
                <c:pt idx="742">
                  <c:v>180.072</c:v>
                </c:pt>
                <c:pt idx="743">
                  <c:v>180.1</c:v>
                </c:pt>
                <c:pt idx="744">
                  <c:v>180.12899999999999</c:v>
                </c:pt>
                <c:pt idx="745">
                  <c:v>180.15700000000001</c:v>
                </c:pt>
                <c:pt idx="746">
                  <c:v>180.185</c:v>
                </c:pt>
                <c:pt idx="747">
                  <c:v>180.215</c:v>
                </c:pt>
                <c:pt idx="748">
                  <c:v>180.24299999999999</c:v>
                </c:pt>
                <c:pt idx="749">
                  <c:v>180.27199999999999</c:v>
                </c:pt>
                <c:pt idx="750">
                  <c:v>180.3</c:v>
                </c:pt>
                <c:pt idx="751">
                  <c:v>180.328</c:v>
                </c:pt>
                <c:pt idx="752">
                  <c:v>180.357</c:v>
                </c:pt>
                <c:pt idx="753">
                  <c:v>180.386</c:v>
                </c:pt>
                <c:pt idx="754">
                  <c:v>180.41399999999999</c:v>
                </c:pt>
                <c:pt idx="755">
                  <c:v>180.44399999999999</c:v>
                </c:pt>
                <c:pt idx="756">
                  <c:v>180.47300000000001</c:v>
                </c:pt>
                <c:pt idx="757">
                  <c:v>180.501</c:v>
                </c:pt>
                <c:pt idx="758">
                  <c:v>180.529</c:v>
                </c:pt>
                <c:pt idx="759">
                  <c:v>180.56</c:v>
                </c:pt>
                <c:pt idx="760">
                  <c:v>180.58699999999999</c:v>
                </c:pt>
                <c:pt idx="761">
                  <c:v>180.61600000000001</c:v>
                </c:pt>
                <c:pt idx="762">
                  <c:v>180.64500000000001</c:v>
                </c:pt>
                <c:pt idx="763">
                  <c:v>180.673</c:v>
                </c:pt>
                <c:pt idx="764">
                  <c:v>180.702</c:v>
                </c:pt>
                <c:pt idx="765">
                  <c:v>180.73099999999999</c:v>
                </c:pt>
                <c:pt idx="766">
                  <c:v>180.76</c:v>
                </c:pt>
                <c:pt idx="767">
                  <c:v>180.79</c:v>
                </c:pt>
                <c:pt idx="768">
                  <c:v>180.81700000000001</c:v>
                </c:pt>
                <c:pt idx="769">
                  <c:v>180.846</c:v>
                </c:pt>
                <c:pt idx="770">
                  <c:v>180.87299999999999</c:v>
                </c:pt>
                <c:pt idx="771">
                  <c:v>180.90299999999999</c:v>
                </c:pt>
                <c:pt idx="772">
                  <c:v>180.93100000000001</c:v>
                </c:pt>
                <c:pt idx="773">
                  <c:v>180.96100000000001</c:v>
                </c:pt>
                <c:pt idx="774">
                  <c:v>180.989</c:v>
                </c:pt>
                <c:pt idx="775">
                  <c:v>181.017</c:v>
                </c:pt>
                <c:pt idx="776">
                  <c:v>181.04499999999999</c:v>
                </c:pt>
                <c:pt idx="777">
                  <c:v>181.07599999999999</c:v>
                </c:pt>
                <c:pt idx="778">
                  <c:v>181.102</c:v>
                </c:pt>
                <c:pt idx="779">
                  <c:v>181.131</c:v>
                </c:pt>
                <c:pt idx="780">
                  <c:v>181.161</c:v>
                </c:pt>
                <c:pt idx="781">
                  <c:v>181.19</c:v>
                </c:pt>
                <c:pt idx="782">
                  <c:v>181.21899999999999</c:v>
                </c:pt>
                <c:pt idx="783">
                  <c:v>181.24799999999999</c:v>
                </c:pt>
                <c:pt idx="784">
                  <c:v>181.27600000000001</c:v>
                </c:pt>
                <c:pt idx="785">
                  <c:v>181.304</c:v>
                </c:pt>
                <c:pt idx="786">
                  <c:v>181.334</c:v>
                </c:pt>
                <c:pt idx="787">
                  <c:v>181.364</c:v>
                </c:pt>
                <c:pt idx="788">
                  <c:v>181.393</c:v>
                </c:pt>
                <c:pt idx="789">
                  <c:v>181.42099999999999</c:v>
                </c:pt>
                <c:pt idx="790">
                  <c:v>181.44900000000001</c:v>
                </c:pt>
                <c:pt idx="791">
                  <c:v>181.47900000000001</c:v>
                </c:pt>
                <c:pt idx="792">
                  <c:v>181.50800000000001</c:v>
                </c:pt>
                <c:pt idx="793">
                  <c:v>181.53700000000001</c:v>
                </c:pt>
                <c:pt idx="794">
                  <c:v>181.566</c:v>
                </c:pt>
                <c:pt idx="795">
                  <c:v>181.59299999999999</c:v>
                </c:pt>
                <c:pt idx="796">
                  <c:v>181.62299999999999</c:v>
                </c:pt>
                <c:pt idx="797">
                  <c:v>181.65199999999999</c:v>
                </c:pt>
                <c:pt idx="798">
                  <c:v>181.68100000000001</c:v>
                </c:pt>
                <c:pt idx="799">
                  <c:v>181.71</c:v>
                </c:pt>
                <c:pt idx="800">
                  <c:v>181.738</c:v>
                </c:pt>
                <c:pt idx="801">
                  <c:v>181.76599999999999</c:v>
                </c:pt>
                <c:pt idx="802">
                  <c:v>181.79599999999999</c:v>
                </c:pt>
                <c:pt idx="803">
                  <c:v>181.82400000000001</c:v>
                </c:pt>
                <c:pt idx="804">
                  <c:v>181.851</c:v>
                </c:pt>
                <c:pt idx="805">
                  <c:v>181.88200000000001</c:v>
                </c:pt>
                <c:pt idx="806">
                  <c:v>181.90899999999999</c:v>
                </c:pt>
                <c:pt idx="807">
                  <c:v>181.93899999999999</c:v>
                </c:pt>
                <c:pt idx="808">
                  <c:v>181.96799999999999</c:v>
                </c:pt>
                <c:pt idx="809">
                  <c:v>181.99600000000001</c:v>
                </c:pt>
                <c:pt idx="810">
                  <c:v>182.02600000000001</c:v>
                </c:pt>
                <c:pt idx="811">
                  <c:v>182.054</c:v>
                </c:pt>
                <c:pt idx="812">
                  <c:v>182.083</c:v>
                </c:pt>
                <c:pt idx="813">
                  <c:v>182.11099999999999</c:v>
                </c:pt>
                <c:pt idx="814">
                  <c:v>182.13900000000001</c:v>
                </c:pt>
                <c:pt idx="815">
                  <c:v>182.16800000000001</c:v>
                </c:pt>
                <c:pt idx="816">
                  <c:v>182.197</c:v>
                </c:pt>
                <c:pt idx="817">
                  <c:v>182.226</c:v>
                </c:pt>
                <c:pt idx="818">
                  <c:v>182.255</c:v>
                </c:pt>
                <c:pt idx="819">
                  <c:v>182.28299999999999</c:v>
                </c:pt>
                <c:pt idx="820">
                  <c:v>182.31200000000001</c:v>
                </c:pt>
                <c:pt idx="821">
                  <c:v>182.34100000000001</c:v>
                </c:pt>
                <c:pt idx="822">
                  <c:v>182.37</c:v>
                </c:pt>
                <c:pt idx="823">
                  <c:v>182.398</c:v>
                </c:pt>
                <c:pt idx="824">
                  <c:v>182.428</c:v>
                </c:pt>
                <c:pt idx="825">
                  <c:v>182.45699999999999</c:v>
                </c:pt>
                <c:pt idx="826">
                  <c:v>182.48599999999999</c:v>
                </c:pt>
                <c:pt idx="827">
                  <c:v>182.51499999999999</c:v>
                </c:pt>
                <c:pt idx="828">
                  <c:v>182.54400000000001</c:v>
                </c:pt>
                <c:pt idx="829">
                  <c:v>182.57300000000001</c:v>
                </c:pt>
                <c:pt idx="830">
                  <c:v>182.602</c:v>
                </c:pt>
                <c:pt idx="831">
                  <c:v>182.631</c:v>
                </c:pt>
                <c:pt idx="832">
                  <c:v>182.661</c:v>
                </c:pt>
                <c:pt idx="833">
                  <c:v>182.691</c:v>
                </c:pt>
                <c:pt idx="834">
                  <c:v>182.71899999999999</c:v>
                </c:pt>
                <c:pt idx="835">
                  <c:v>182.74799999999999</c:v>
                </c:pt>
                <c:pt idx="836">
                  <c:v>182.77799999999999</c:v>
                </c:pt>
                <c:pt idx="837">
                  <c:v>182.80699999999999</c:v>
                </c:pt>
                <c:pt idx="838">
                  <c:v>182.83600000000001</c:v>
                </c:pt>
                <c:pt idx="839">
                  <c:v>182.86500000000001</c:v>
                </c:pt>
                <c:pt idx="840">
                  <c:v>182.89400000000001</c:v>
                </c:pt>
                <c:pt idx="841">
                  <c:v>182.92400000000001</c:v>
                </c:pt>
                <c:pt idx="842">
                  <c:v>182.953</c:v>
                </c:pt>
                <c:pt idx="843">
                  <c:v>182.982</c:v>
                </c:pt>
                <c:pt idx="844">
                  <c:v>183.01300000000001</c:v>
                </c:pt>
                <c:pt idx="845">
                  <c:v>183.042</c:v>
                </c:pt>
                <c:pt idx="846">
                  <c:v>183.07300000000001</c:v>
                </c:pt>
                <c:pt idx="847">
                  <c:v>183.09899999999999</c:v>
                </c:pt>
                <c:pt idx="848">
                  <c:v>183.12899999999999</c:v>
                </c:pt>
                <c:pt idx="849">
                  <c:v>183.15799999999999</c:v>
                </c:pt>
                <c:pt idx="850">
                  <c:v>183.18899999999999</c:v>
                </c:pt>
                <c:pt idx="851">
                  <c:v>183.21799999999999</c:v>
                </c:pt>
                <c:pt idx="852">
                  <c:v>183.24600000000001</c:v>
                </c:pt>
                <c:pt idx="853">
                  <c:v>183.27600000000001</c:v>
                </c:pt>
                <c:pt idx="854">
                  <c:v>183.30600000000001</c:v>
                </c:pt>
                <c:pt idx="855">
                  <c:v>183.33600000000001</c:v>
                </c:pt>
                <c:pt idx="856">
                  <c:v>183.364</c:v>
                </c:pt>
                <c:pt idx="857">
                  <c:v>183.39599999999999</c:v>
                </c:pt>
                <c:pt idx="858">
                  <c:v>183.42400000000001</c:v>
                </c:pt>
                <c:pt idx="859">
                  <c:v>183.45400000000001</c:v>
                </c:pt>
                <c:pt idx="860">
                  <c:v>183.48500000000001</c:v>
                </c:pt>
                <c:pt idx="861">
                  <c:v>183.51300000000001</c:v>
                </c:pt>
                <c:pt idx="862">
                  <c:v>183.54300000000001</c:v>
                </c:pt>
                <c:pt idx="863">
                  <c:v>183.57300000000001</c:v>
                </c:pt>
                <c:pt idx="864">
                  <c:v>183.602</c:v>
                </c:pt>
                <c:pt idx="865">
                  <c:v>183.63200000000001</c:v>
                </c:pt>
                <c:pt idx="866">
                  <c:v>183.661</c:v>
                </c:pt>
                <c:pt idx="867">
                  <c:v>183.69</c:v>
                </c:pt>
                <c:pt idx="868">
                  <c:v>183.72</c:v>
                </c:pt>
                <c:pt idx="869">
                  <c:v>183.75</c:v>
                </c:pt>
                <c:pt idx="870">
                  <c:v>183.78</c:v>
                </c:pt>
                <c:pt idx="871">
                  <c:v>183.80799999999999</c:v>
                </c:pt>
                <c:pt idx="872">
                  <c:v>183.83699999999999</c:v>
                </c:pt>
                <c:pt idx="873">
                  <c:v>183.86699999999999</c:v>
                </c:pt>
                <c:pt idx="874">
                  <c:v>183.89699999999999</c:v>
                </c:pt>
                <c:pt idx="875">
                  <c:v>183.92500000000001</c:v>
                </c:pt>
                <c:pt idx="876">
                  <c:v>183.95400000000001</c:v>
                </c:pt>
                <c:pt idx="877">
                  <c:v>183.98400000000001</c:v>
                </c:pt>
                <c:pt idx="878">
                  <c:v>184.01400000000001</c:v>
                </c:pt>
                <c:pt idx="879">
                  <c:v>184.04300000000001</c:v>
                </c:pt>
                <c:pt idx="880">
                  <c:v>184.07400000000001</c:v>
                </c:pt>
                <c:pt idx="881">
                  <c:v>184.102</c:v>
                </c:pt>
                <c:pt idx="882">
                  <c:v>184.13200000000001</c:v>
                </c:pt>
                <c:pt idx="883">
                  <c:v>184.16</c:v>
                </c:pt>
                <c:pt idx="884">
                  <c:v>184.191</c:v>
                </c:pt>
                <c:pt idx="885">
                  <c:v>184.221</c:v>
                </c:pt>
                <c:pt idx="886">
                  <c:v>184.249</c:v>
                </c:pt>
                <c:pt idx="887">
                  <c:v>184.27799999999999</c:v>
                </c:pt>
                <c:pt idx="888">
                  <c:v>184.30799999999999</c:v>
                </c:pt>
                <c:pt idx="889">
                  <c:v>184.33699999999999</c:v>
                </c:pt>
                <c:pt idx="890">
                  <c:v>184.36600000000001</c:v>
                </c:pt>
                <c:pt idx="891">
                  <c:v>184.39599999999999</c:v>
                </c:pt>
                <c:pt idx="892">
                  <c:v>184.42599999999999</c:v>
                </c:pt>
                <c:pt idx="893">
                  <c:v>184.45500000000001</c:v>
                </c:pt>
                <c:pt idx="894">
                  <c:v>184.48400000000001</c:v>
                </c:pt>
                <c:pt idx="895">
                  <c:v>184.51300000000001</c:v>
                </c:pt>
                <c:pt idx="896">
                  <c:v>184.54300000000001</c:v>
                </c:pt>
                <c:pt idx="897">
                  <c:v>184.57400000000001</c:v>
                </c:pt>
                <c:pt idx="898">
                  <c:v>184.602</c:v>
                </c:pt>
                <c:pt idx="899">
                  <c:v>184.63300000000001</c:v>
                </c:pt>
                <c:pt idx="900">
                  <c:v>184.66200000000001</c:v>
                </c:pt>
                <c:pt idx="901">
                  <c:v>184.69200000000001</c:v>
                </c:pt>
                <c:pt idx="902">
                  <c:v>184.72</c:v>
                </c:pt>
                <c:pt idx="903">
                  <c:v>184.75200000000001</c:v>
                </c:pt>
                <c:pt idx="904">
                  <c:v>184.78100000000001</c:v>
                </c:pt>
                <c:pt idx="905">
                  <c:v>184.81100000000001</c:v>
                </c:pt>
                <c:pt idx="906">
                  <c:v>184.839</c:v>
                </c:pt>
                <c:pt idx="907">
                  <c:v>184.86799999999999</c:v>
                </c:pt>
                <c:pt idx="908">
                  <c:v>184.9</c:v>
                </c:pt>
                <c:pt idx="909">
                  <c:v>184.929</c:v>
                </c:pt>
                <c:pt idx="910">
                  <c:v>184.95699999999999</c:v>
                </c:pt>
                <c:pt idx="911">
                  <c:v>184.98699999999999</c:v>
                </c:pt>
                <c:pt idx="912">
                  <c:v>185.017</c:v>
                </c:pt>
                <c:pt idx="913">
                  <c:v>185.04900000000001</c:v>
                </c:pt>
                <c:pt idx="914">
                  <c:v>185.07900000000001</c:v>
                </c:pt>
                <c:pt idx="915">
                  <c:v>185.107</c:v>
                </c:pt>
                <c:pt idx="916">
                  <c:v>185.137</c:v>
                </c:pt>
                <c:pt idx="917">
                  <c:v>185.167</c:v>
                </c:pt>
                <c:pt idx="918">
                  <c:v>185.197</c:v>
                </c:pt>
                <c:pt idx="919">
                  <c:v>185.227</c:v>
                </c:pt>
                <c:pt idx="920">
                  <c:v>185.25700000000001</c:v>
                </c:pt>
                <c:pt idx="921">
                  <c:v>185.28700000000001</c:v>
                </c:pt>
                <c:pt idx="922">
                  <c:v>185.316</c:v>
                </c:pt>
                <c:pt idx="923">
                  <c:v>185.345</c:v>
                </c:pt>
                <c:pt idx="924">
                  <c:v>185.376</c:v>
                </c:pt>
                <c:pt idx="925">
                  <c:v>185.405</c:v>
                </c:pt>
                <c:pt idx="926">
                  <c:v>185.435</c:v>
                </c:pt>
                <c:pt idx="927">
                  <c:v>185.46299999999999</c:v>
                </c:pt>
                <c:pt idx="928">
                  <c:v>185.495</c:v>
                </c:pt>
                <c:pt idx="929">
                  <c:v>185.524</c:v>
                </c:pt>
                <c:pt idx="930">
                  <c:v>185.554</c:v>
                </c:pt>
                <c:pt idx="931">
                  <c:v>185.584</c:v>
                </c:pt>
                <c:pt idx="932">
                  <c:v>185.614</c:v>
                </c:pt>
                <c:pt idx="933">
                  <c:v>185.64099999999999</c:v>
                </c:pt>
                <c:pt idx="934">
                  <c:v>185.673</c:v>
                </c:pt>
                <c:pt idx="935">
                  <c:v>185.702</c:v>
                </c:pt>
                <c:pt idx="936">
                  <c:v>185.73099999999999</c:v>
                </c:pt>
                <c:pt idx="937">
                  <c:v>185.75899999999999</c:v>
                </c:pt>
                <c:pt idx="938">
                  <c:v>185.78899999999999</c:v>
                </c:pt>
                <c:pt idx="939">
                  <c:v>185.82</c:v>
                </c:pt>
                <c:pt idx="940">
                  <c:v>185.84899999999999</c:v>
                </c:pt>
                <c:pt idx="941">
                  <c:v>185.87799999999999</c:v>
                </c:pt>
                <c:pt idx="942">
                  <c:v>185.90799999999999</c:v>
                </c:pt>
                <c:pt idx="943">
                  <c:v>185.93600000000001</c:v>
                </c:pt>
                <c:pt idx="944">
                  <c:v>185.96600000000001</c:v>
                </c:pt>
                <c:pt idx="945">
                  <c:v>185.99600000000001</c:v>
                </c:pt>
                <c:pt idx="946">
                  <c:v>186.02500000000001</c:v>
                </c:pt>
                <c:pt idx="947">
                  <c:v>186.054</c:v>
                </c:pt>
                <c:pt idx="948">
                  <c:v>186.084</c:v>
                </c:pt>
                <c:pt idx="949">
                  <c:v>186.11099999999999</c:v>
                </c:pt>
                <c:pt idx="950">
                  <c:v>186.14099999999999</c:v>
                </c:pt>
                <c:pt idx="951">
                  <c:v>186.172</c:v>
                </c:pt>
                <c:pt idx="952">
                  <c:v>186.2</c:v>
                </c:pt>
                <c:pt idx="953">
                  <c:v>186.22900000000001</c:v>
                </c:pt>
                <c:pt idx="954">
                  <c:v>186.25800000000001</c:v>
                </c:pt>
                <c:pt idx="955">
                  <c:v>186.28800000000001</c:v>
                </c:pt>
                <c:pt idx="956">
                  <c:v>186.31800000000001</c:v>
                </c:pt>
                <c:pt idx="957">
                  <c:v>186.346</c:v>
                </c:pt>
                <c:pt idx="958">
                  <c:v>186.375</c:v>
                </c:pt>
                <c:pt idx="959">
                  <c:v>186.404</c:v>
                </c:pt>
                <c:pt idx="960">
                  <c:v>186.434</c:v>
                </c:pt>
                <c:pt idx="961">
                  <c:v>186.464</c:v>
                </c:pt>
                <c:pt idx="962">
                  <c:v>186.49100000000001</c:v>
                </c:pt>
                <c:pt idx="963">
                  <c:v>186.52099999999999</c:v>
                </c:pt>
                <c:pt idx="964">
                  <c:v>186.54900000000001</c:v>
                </c:pt>
                <c:pt idx="965">
                  <c:v>186.57900000000001</c:v>
                </c:pt>
                <c:pt idx="966">
                  <c:v>186.60900000000001</c:v>
                </c:pt>
                <c:pt idx="967">
                  <c:v>186.63800000000001</c:v>
                </c:pt>
                <c:pt idx="968">
                  <c:v>186.667</c:v>
                </c:pt>
                <c:pt idx="969">
                  <c:v>186.696</c:v>
                </c:pt>
                <c:pt idx="970">
                  <c:v>186.72499999999999</c:v>
                </c:pt>
                <c:pt idx="971">
                  <c:v>186.75399999999999</c:v>
                </c:pt>
                <c:pt idx="972">
                  <c:v>186.78299999999999</c:v>
                </c:pt>
                <c:pt idx="973">
                  <c:v>186.81200000000001</c:v>
                </c:pt>
                <c:pt idx="974">
                  <c:v>186.84100000000001</c:v>
                </c:pt>
                <c:pt idx="975">
                  <c:v>186.87</c:v>
                </c:pt>
                <c:pt idx="976">
                  <c:v>186.898</c:v>
                </c:pt>
                <c:pt idx="977">
                  <c:v>186.928</c:v>
                </c:pt>
                <c:pt idx="978">
                  <c:v>186.95599999999999</c:v>
                </c:pt>
                <c:pt idx="979">
                  <c:v>186.98500000000001</c:v>
                </c:pt>
                <c:pt idx="980">
                  <c:v>187.01300000000001</c:v>
                </c:pt>
                <c:pt idx="981">
                  <c:v>187.042</c:v>
                </c:pt>
                <c:pt idx="982">
                  <c:v>187.07599999999999</c:v>
                </c:pt>
                <c:pt idx="983">
                  <c:v>187.11099999999999</c:v>
                </c:pt>
                <c:pt idx="984">
                  <c:v>187.13200000000001</c:v>
                </c:pt>
                <c:pt idx="985">
                  <c:v>187.15700000000001</c:v>
                </c:pt>
                <c:pt idx="986">
                  <c:v>187.185</c:v>
                </c:pt>
                <c:pt idx="987">
                  <c:v>187.214</c:v>
                </c:pt>
                <c:pt idx="988">
                  <c:v>187.24199999999999</c:v>
                </c:pt>
                <c:pt idx="989">
                  <c:v>187.27</c:v>
                </c:pt>
                <c:pt idx="990">
                  <c:v>187.3</c:v>
                </c:pt>
                <c:pt idx="991">
                  <c:v>187.32599999999999</c:v>
                </c:pt>
                <c:pt idx="992">
                  <c:v>187.35400000000001</c:v>
                </c:pt>
                <c:pt idx="993">
                  <c:v>187.38300000000001</c:v>
                </c:pt>
                <c:pt idx="994">
                  <c:v>187.41</c:v>
                </c:pt>
                <c:pt idx="995">
                  <c:v>187.43799999999999</c:v>
                </c:pt>
                <c:pt idx="996">
                  <c:v>187.46600000000001</c:v>
                </c:pt>
                <c:pt idx="997">
                  <c:v>187.494</c:v>
                </c:pt>
                <c:pt idx="998">
                  <c:v>187.52199999999999</c:v>
                </c:pt>
                <c:pt idx="999">
                  <c:v>187.55</c:v>
                </c:pt>
                <c:pt idx="1000">
                  <c:v>187.578</c:v>
                </c:pt>
                <c:pt idx="1001">
                  <c:v>187.60599999999999</c:v>
                </c:pt>
                <c:pt idx="1002">
                  <c:v>187.63300000000001</c:v>
                </c:pt>
                <c:pt idx="1003">
                  <c:v>187.66</c:v>
                </c:pt>
                <c:pt idx="1004">
                  <c:v>187.68899999999999</c:v>
                </c:pt>
                <c:pt idx="1005">
                  <c:v>187.715</c:v>
                </c:pt>
                <c:pt idx="1006">
                  <c:v>187.744</c:v>
                </c:pt>
                <c:pt idx="1007">
                  <c:v>187.77</c:v>
                </c:pt>
                <c:pt idx="1008">
                  <c:v>187.798</c:v>
                </c:pt>
                <c:pt idx="1009">
                  <c:v>187.82599999999999</c:v>
                </c:pt>
                <c:pt idx="1010">
                  <c:v>187.85300000000001</c:v>
                </c:pt>
                <c:pt idx="1011">
                  <c:v>187.88</c:v>
                </c:pt>
                <c:pt idx="1012">
                  <c:v>187.90799999999999</c:v>
                </c:pt>
                <c:pt idx="1013">
                  <c:v>187.935</c:v>
                </c:pt>
                <c:pt idx="1014">
                  <c:v>187.96199999999999</c:v>
                </c:pt>
                <c:pt idx="1015">
                  <c:v>187.989</c:v>
                </c:pt>
                <c:pt idx="1016">
                  <c:v>188.017</c:v>
                </c:pt>
                <c:pt idx="1017">
                  <c:v>188.04300000000001</c:v>
                </c:pt>
                <c:pt idx="1018">
                  <c:v>188.071</c:v>
                </c:pt>
                <c:pt idx="1019">
                  <c:v>188.09700000000001</c:v>
                </c:pt>
                <c:pt idx="1020">
                  <c:v>188.12299999999999</c:v>
                </c:pt>
                <c:pt idx="1021">
                  <c:v>188.15199999999999</c:v>
                </c:pt>
                <c:pt idx="1022">
                  <c:v>188.178</c:v>
                </c:pt>
                <c:pt idx="1023">
                  <c:v>188.203</c:v>
                </c:pt>
                <c:pt idx="1024">
                  <c:v>188.23099999999999</c:v>
                </c:pt>
                <c:pt idx="1025">
                  <c:v>188.25800000000001</c:v>
                </c:pt>
                <c:pt idx="1026">
                  <c:v>188.285</c:v>
                </c:pt>
                <c:pt idx="1027">
                  <c:v>188.31200000000001</c:v>
                </c:pt>
                <c:pt idx="1028">
                  <c:v>188.33799999999999</c:v>
                </c:pt>
                <c:pt idx="1029">
                  <c:v>188.364</c:v>
                </c:pt>
                <c:pt idx="1030">
                  <c:v>188.39099999999999</c:v>
                </c:pt>
                <c:pt idx="1031">
                  <c:v>188.417</c:v>
                </c:pt>
                <c:pt idx="1032">
                  <c:v>188.44399999999999</c:v>
                </c:pt>
                <c:pt idx="1033">
                  <c:v>188.46899999999999</c:v>
                </c:pt>
                <c:pt idx="1034">
                  <c:v>188.495</c:v>
                </c:pt>
                <c:pt idx="1035">
                  <c:v>188.52</c:v>
                </c:pt>
                <c:pt idx="1036">
                  <c:v>188.547</c:v>
                </c:pt>
                <c:pt idx="1037">
                  <c:v>188.57300000000001</c:v>
                </c:pt>
                <c:pt idx="1038">
                  <c:v>188.59899999999999</c:v>
                </c:pt>
                <c:pt idx="1039">
                  <c:v>188.625</c:v>
                </c:pt>
                <c:pt idx="1040">
                  <c:v>188.649</c:v>
                </c:pt>
                <c:pt idx="1041">
                  <c:v>188.67599999999999</c:v>
                </c:pt>
                <c:pt idx="1042">
                  <c:v>188.702</c:v>
                </c:pt>
                <c:pt idx="1043">
                  <c:v>188.72800000000001</c:v>
                </c:pt>
                <c:pt idx="1044">
                  <c:v>188.75399999999999</c:v>
                </c:pt>
                <c:pt idx="1045">
                  <c:v>188.78</c:v>
                </c:pt>
                <c:pt idx="1046">
                  <c:v>188.80500000000001</c:v>
                </c:pt>
                <c:pt idx="1047">
                  <c:v>188.83099999999999</c:v>
                </c:pt>
                <c:pt idx="1048">
                  <c:v>188.857</c:v>
                </c:pt>
                <c:pt idx="1049">
                  <c:v>188.88300000000001</c:v>
                </c:pt>
                <c:pt idx="1050">
                  <c:v>188.90799999999999</c:v>
                </c:pt>
                <c:pt idx="1051">
                  <c:v>188.93299999999999</c:v>
                </c:pt>
                <c:pt idx="1052">
                  <c:v>188.96</c:v>
                </c:pt>
                <c:pt idx="1053">
                  <c:v>188.98599999999999</c:v>
                </c:pt>
                <c:pt idx="1054">
                  <c:v>189.012</c:v>
                </c:pt>
                <c:pt idx="1055">
                  <c:v>189.03899999999999</c:v>
                </c:pt>
                <c:pt idx="1056">
                  <c:v>189.065</c:v>
                </c:pt>
                <c:pt idx="1057">
                  <c:v>189.09</c:v>
                </c:pt>
                <c:pt idx="1058">
                  <c:v>189.11500000000001</c:v>
                </c:pt>
                <c:pt idx="1059">
                  <c:v>189.142</c:v>
                </c:pt>
                <c:pt idx="1060">
                  <c:v>189.16900000000001</c:v>
                </c:pt>
                <c:pt idx="1061">
                  <c:v>189.19499999999999</c:v>
                </c:pt>
                <c:pt idx="1062">
                  <c:v>189.21899999999999</c:v>
                </c:pt>
                <c:pt idx="1063">
                  <c:v>189.24600000000001</c:v>
                </c:pt>
                <c:pt idx="1064">
                  <c:v>189.27199999999999</c:v>
                </c:pt>
                <c:pt idx="1065">
                  <c:v>189.298</c:v>
                </c:pt>
                <c:pt idx="1066">
                  <c:v>189.32400000000001</c:v>
                </c:pt>
                <c:pt idx="1067">
                  <c:v>189.35</c:v>
                </c:pt>
                <c:pt idx="1068">
                  <c:v>189.376</c:v>
                </c:pt>
                <c:pt idx="1069">
                  <c:v>189.40199999999999</c:v>
                </c:pt>
                <c:pt idx="1070">
                  <c:v>189.42599999999999</c:v>
                </c:pt>
                <c:pt idx="1071">
                  <c:v>189.453</c:v>
                </c:pt>
                <c:pt idx="1072">
                  <c:v>189.47900000000001</c:v>
                </c:pt>
                <c:pt idx="1073">
                  <c:v>189.505</c:v>
                </c:pt>
                <c:pt idx="1074">
                  <c:v>189.53</c:v>
                </c:pt>
                <c:pt idx="1075">
                  <c:v>189.55600000000001</c:v>
                </c:pt>
                <c:pt idx="1076">
                  <c:v>189.58199999999999</c:v>
                </c:pt>
                <c:pt idx="1077">
                  <c:v>189.607</c:v>
                </c:pt>
                <c:pt idx="1078">
                  <c:v>189.63200000000001</c:v>
                </c:pt>
                <c:pt idx="1079">
                  <c:v>189.65899999999999</c:v>
                </c:pt>
                <c:pt idx="1080">
                  <c:v>189.684</c:v>
                </c:pt>
                <c:pt idx="1081">
                  <c:v>189.71</c:v>
                </c:pt>
                <c:pt idx="1082">
                  <c:v>189.73400000000001</c:v>
                </c:pt>
                <c:pt idx="1083">
                  <c:v>189.76</c:v>
                </c:pt>
                <c:pt idx="1084">
                  <c:v>189.786</c:v>
                </c:pt>
                <c:pt idx="1085">
                  <c:v>189.81200000000001</c:v>
                </c:pt>
                <c:pt idx="1086">
                  <c:v>189.83699999999999</c:v>
                </c:pt>
                <c:pt idx="1087">
                  <c:v>189.86199999999999</c:v>
                </c:pt>
                <c:pt idx="1088">
                  <c:v>189.88800000000001</c:v>
                </c:pt>
                <c:pt idx="1089">
                  <c:v>189.91300000000001</c:v>
                </c:pt>
                <c:pt idx="1090">
                  <c:v>189.93799999999999</c:v>
                </c:pt>
                <c:pt idx="1091">
                  <c:v>189.96299999999999</c:v>
                </c:pt>
                <c:pt idx="1092">
                  <c:v>189.988</c:v>
                </c:pt>
                <c:pt idx="1093">
                  <c:v>190.01300000000001</c:v>
                </c:pt>
                <c:pt idx="1094">
                  <c:v>190.03800000000001</c:v>
                </c:pt>
                <c:pt idx="1095">
                  <c:v>190.06399999999999</c:v>
                </c:pt>
                <c:pt idx="1096">
                  <c:v>190.08699999999999</c:v>
                </c:pt>
                <c:pt idx="1097">
                  <c:v>190.11</c:v>
                </c:pt>
                <c:pt idx="1098">
                  <c:v>190.137</c:v>
                </c:pt>
                <c:pt idx="1099">
                  <c:v>190.16</c:v>
                </c:pt>
                <c:pt idx="1100">
                  <c:v>190.18600000000001</c:v>
                </c:pt>
                <c:pt idx="1101">
                  <c:v>190.21</c:v>
                </c:pt>
                <c:pt idx="1102">
                  <c:v>190.232</c:v>
                </c:pt>
                <c:pt idx="1103">
                  <c:v>190.25800000000001</c:v>
                </c:pt>
                <c:pt idx="1104">
                  <c:v>190.28200000000001</c:v>
                </c:pt>
                <c:pt idx="1105">
                  <c:v>190.30600000000001</c:v>
                </c:pt>
                <c:pt idx="1106">
                  <c:v>190.33</c:v>
                </c:pt>
                <c:pt idx="1107">
                  <c:v>190.35400000000001</c:v>
                </c:pt>
                <c:pt idx="1108">
                  <c:v>190.37799999999999</c:v>
                </c:pt>
                <c:pt idx="1109">
                  <c:v>190.40199999999999</c:v>
                </c:pt>
                <c:pt idx="1110">
                  <c:v>190.42599999999999</c:v>
                </c:pt>
                <c:pt idx="1111">
                  <c:v>190.45</c:v>
                </c:pt>
                <c:pt idx="1112">
                  <c:v>190.47399999999999</c:v>
                </c:pt>
                <c:pt idx="1113">
                  <c:v>190.49700000000001</c:v>
                </c:pt>
                <c:pt idx="1114">
                  <c:v>190.52</c:v>
                </c:pt>
                <c:pt idx="1115">
                  <c:v>190.54499999999999</c:v>
                </c:pt>
                <c:pt idx="1116">
                  <c:v>190.56800000000001</c:v>
                </c:pt>
                <c:pt idx="1117">
                  <c:v>190.59200000000001</c:v>
                </c:pt>
                <c:pt idx="1118">
                  <c:v>190.61600000000001</c:v>
                </c:pt>
                <c:pt idx="1119">
                  <c:v>190.63900000000001</c:v>
                </c:pt>
                <c:pt idx="1120">
                  <c:v>190.66200000000001</c:v>
                </c:pt>
                <c:pt idx="1121">
                  <c:v>190.68700000000001</c:v>
                </c:pt>
                <c:pt idx="1122">
                  <c:v>190.709</c:v>
                </c:pt>
                <c:pt idx="1123">
                  <c:v>190.733</c:v>
                </c:pt>
                <c:pt idx="1124">
                  <c:v>190.75800000000001</c:v>
                </c:pt>
                <c:pt idx="1125">
                  <c:v>190.78100000000001</c:v>
                </c:pt>
                <c:pt idx="1126">
                  <c:v>190.80500000000001</c:v>
                </c:pt>
                <c:pt idx="1127">
                  <c:v>190.828</c:v>
                </c:pt>
                <c:pt idx="1128">
                  <c:v>190.851</c:v>
                </c:pt>
                <c:pt idx="1129">
                  <c:v>190.876</c:v>
                </c:pt>
                <c:pt idx="1130">
                  <c:v>190.899</c:v>
                </c:pt>
                <c:pt idx="1131">
                  <c:v>190.922</c:v>
                </c:pt>
                <c:pt idx="1132">
                  <c:v>190.947</c:v>
                </c:pt>
                <c:pt idx="1133">
                  <c:v>190.971</c:v>
                </c:pt>
                <c:pt idx="1134">
                  <c:v>190.994</c:v>
                </c:pt>
                <c:pt idx="1135">
                  <c:v>191.018</c:v>
                </c:pt>
                <c:pt idx="1136">
                  <c:v>191.04300000000001</c:v>
                </c:pt>
                <c:pt idx="1137">
                  <c:v>191.066</c:v>
                </c:pt>
                <c:pt idx="1138">
                  <c:v>191.08799999999999</c:v>
                </c:pt>
                <c:pt idx="1139">
                  <c:v>191.11199999999999</c:v>
                </c:pt>
                <c:pt idx="1140">
                  <c:v>191.137</c:v>
                </c:pt>
                <c:pt idx="1141">
                  <c:v>191.161</c:v>
                </c:pt>
                <c:pt idx="1142">
                  <c:v>191.184</c:v>
                </c:pt>
                <c:pt idx="1143">
                  <c:v>191.20699999999999</c:v>
                </c:pt>
                <c:pt idx="1144">
                  <c:v>191.23099999999999</c:v>
                </c:pt>
                <c:pt idx="1145">
                  <c:v>191.256</c:v>
                </c:pt>
                <c:pt idx="1146">
                  <c:v>191.279</c:v>
                </c:pt>
                <c:pt idx="1147">
                  <c:v>191.30199999999999</c:v>
                </c:pt>
                <c:pt idx="1148">
                  <c:v>191.32499999999999</c:v>
                </c:pt>
                <c:pt idx="1149">
                  <c:v>191.35</c:v>
                </c:pt>
                <c:pt idx="1150">
                  <c:v>191.37299999999999</c:v>
                </c:pt>
                <c:pt idx="1151">
                  <c:v>191.39699999999999</c:v>
                </c:pt>
                <c:pt idx="1152">
                  <c:v>191.42</c:v>
                </c:pt>
                <c:pt idx="1153">
                  <c:v>191.44200000000001</c:v>
                </c:pt>
                <c:pt idx="1154">
                  <c:v>191.46700000000001</c:v>
                </c:pt>
                <c:pt idx="1155">
                  <c:v>191.49</c:v>
                </c:pt>
                <c:pt idx="1156">
                  <c:v>191.51400000000001</c:v>
                </c:pt>
                <c:pt idx="1157">
                  <c:v>191.53800000000001</c:v>
                </c:pt>
                <c:pt idx="1158">
                  <c:v>191.56</c:v>
                </c:pt>
                <c:pt idx="1159">
                  <c:v>191.58500000000001</c:v>
                </c:pt>
                <c:pt idx="1160">
                  <c:v>191.608</c:v>
                </c:pt>
                <c:pt idx="1161">
                  <c:v>191.63</c:v>
                </c:pt>
                <c:pt idx="1162">
                  <c:v>191.654</c:v>
                </c:pt>
                <c:pt idx="1163">
                  <c:v>191.679</c:v>
                </c:pt>
                <c:pt idx="1164">
                  <c:v>191.703</c:v>
                </c:pt>
                <c:pt idx="1165">
                  <c:v>191.72399999999999</c:v>
                </c:pt>
                <c:pt idx="1166">
                  <c:v>191.74799999999999</c:v>
                </c:pt>
                <c:pt idx="1167">
                  <c:v>191.77199999999999</c:v>
                </c:pt>
                <c:pt idx="1168">
                  <c:v>191.79599999999999</c:v>
                </c:pt>
                <c:pt idx="1169">
                  <c:v>191.81899999999999</c:v>
                </c:pt>
                <c:pt idx="1170">
                  <c:v>191.84200000000001</c:v>
                </c:pt>
                <c:pt idx="1171">
                  <c:v>191.86600000000001</c:v>
                </c:pt>
                <c:pt idx="1172">
                  <c:v>191.89</c:v>
                </c:pt>
                <c:pt idx="1173">
                  <c:v>191.91399999999999</c:v>
                </c:pt>
                <c:pt idx="1174">
                  <c:v>191.93700000000001</c:v>
                </c:pt>
                <c:pt idx="1175">
                  <c:v>191.96</c:v>
                </c:pt>
                <c:pt idx="1176">
                  <c:v>191.98500000000001</c:v>
                </c:pt>
                <c:pt idx="1177">
                  <c:v>192.00800000000001</c:v>
                </c:pt>
                <c:pt idx="1178">
                  <c:v>192.03100000000001</c:v>
                </c:pt>
                <c:pt idx="1179">
                  <c:v>192.05600000000001</c:v>
                </c:pt>
                <c:pt idx="1180">
                  <c:v>192.07900000000001</c:v>
                </c:pt>
                <c:pt idx="1181">
                  <c:v>192.10300000000001</c:v>
                </c:pt>
                <c:pt idx="1182">
                  <c:v>192.12700000000001</c:v>
                </c:pt>
                <c:pt idx="1183">
                  <c:v>192.15</c:v>
                </c:pt>
                <c:pt idx="1184">
                  <c:v>192.17400000000001</c:v>
                </c:pt>
                <c:pt idx="1185">
                  <c:v>192.19800000000001</c:v>
                </c:pt>
                <c:pt idx="1186">
                  <c:v>192.22200000000001</c:v>
                </c:pt>
                <c:pt idx="1187">
                  <c:v>192.24700000000001</c:v>
                </c:pt>
                <c:pt idx="1188">
                  <c:v>192.27099999999999</c:v>
                </c:pt>
                <c:pt idx="1189">
                  <c:v>192.29499999999999</c:v>
                </c:pt>
                <c:pt idx="1190">
                  <c:v>192.31899999999999</c:v>
                </c:pt>
                <c:pt idx="1191">
                  <c:v>192.34299999999999</c:v>
                </c:pt>
                <c:pt idx="1192">
                  <c:v>192.36600000000001</c:v>
                </c:pt>
                <c:pt idx="1193">
                  <c:v>192.39099999999999</c:v>
                </c:pt>
                <c:pt idx="1194">
                  <c:v>192.416</c:v>
                </c:pt>
                <c:pt idx="1195">
                  <c:v>192.44</c:v>
                </c:pt>
                <c:pt idx="1196">
                  <c:v>192.464</c:v>
                </c:pt>
                <c:pt idx="1197">
                  <c:v>192.488</c:v>
                </c:pt>
                <c:pt idx="1198">
                  <c:v>192.512</c:v>
                </c:pt>
                <c:pt idx="1199">
                  <c:v>192.535</c:v>
                </c:pt>
                <c:pt idx="1200">
                  <c:v>192.56</c:v>
                </c:pt>
                <c:pt idx="1201">
                  <c:v>192.584</c:v>
                </c:pt>
                <c:pt idx="1202">
                  <c:v>192.608</c:v>
                </c:pt>
                <c:pt idx="1203">
                  <c:v>192.63200000000001</c:v>
                </c:pt>
                <c:pt idx="1204">
                  <c:v>192.65600000000001</c:v>
                </c:pt>
                <c:pt idx="1205">
                  <c:v>192.68</c:v>
                </c:pt>
                <c:pt idx="1206">
                  <c:v>192.70400000000001</c:v>
                </c:pt>
                <c:pt idx="1207">
                  <c:v>192.72800000000001</c:v>
                </c:pt>
                <c:pt idx="1208">
                  <c:v>192.751</c:v>
                </c:pt>
                <c:pt idx="1209">
                  <c:v>192.77500000000001</c:v>
                </c:pt>
                <c:pt idx="1210">
                  <c:v>192.79900000000001</c:v>
                </c:pt>
                <c:pt idx="1211">
                  <c:v>192.822</c:v>
                </c:pt>
                <c:pt idx="1212">
                  <c:v>192.84399999999999</c:v>
                </c:pt>
                <c:pt idx="1213">
                  <c:v>192.86699999999999</c:v>
                </c:pt>
                <c:pt idx="1214">
                  <c:v>192.89099999999999</c:v>
                </c:pt>
                <c:pt idx="1215">
                  <c:v>192.91499999999999</c:v>
                </c:pt>
                <c:pt idx="1216">
                  <c:v>192.93700000000001</c:v>
                </c:pt>
                <c:pt idx="1217">
                  <c:v>192.96</c:v>
                </c:pt>
                <c:pt idx="1218">
                  <c:v>192.98400000000001</c:v>
                </c:pt>
                <c:pt idx="1219">
                  <c:v>193.00700000000001</c:v>
                </c:pt>
                <c:pt idx="1220">
                  <c:v>193.029</c:v>
                </c:pt>
                <c:pt idx="1221">
                  <c:v>193.054</c:v>
                </c:pt>
                <c:pt idx="1222">
                  <c:v>193.07599999999999</c:v>
                </c:pt>
                <c:pt idx="1223">
                  <c:v>193.09899999999999</c:v>
                </c:pt>
                <c:pt idx="1224">
                  <c:v>193.12200000000001</c:v>
                </c:pt>
                <c:pt idx="1225">
                  <c:v>193.14599999999999</c:v>
                </c:pt>
                <c:pt idx="1226">
                  <c:v>193.16800000000001</c:v>
                </c:pt>
                <c:pt idx="1227">
                  <c:v>193.191</c:v>
                </c:pt>
                <c:pt idx="1228">
                  <c:v>193.214</c:v>
                </c:pt>
                <c:pt idx="1229">
                  <c:v>193.23699999999999</c:v>
                </c:pt>
                <c:pt idx="1230">
                  <c:v>193.26</c:v>
                </c:pt>
                <c:pt idx="1231">
                  <c:v>193.28299999999999</c:v>
                </c:pt>
                <c:pt idx="1232">
                  <c:v>193.30600000000001</c:v>
                </c:pt>
                <c:pt idx="1233">
                  <c:v>193.32900000000001</c:v>
                </c:pt>
                <c:pt idx="1234">
                  <c:v>193.352</c:v>
                </c:pt>
                <c:pt idx="1235">
                  <c:v>193.375</c:v>
                </c:pt>
                <c:pt idx="1236">
                  <c:v>193.399</c:v>
                </c:pt>
                <c:pt idx="1237">
                  <c:v>193.42099999999999</c:v>
                </c:pt>
                <c:pt idx="1238">
                  <c:v>193.44399999999999</c:v>
                </c:pt>
                <c:pt idx="1239">
                  <c:v>193.46700000000001</c:v>
                </c:pt>
                <c:pt idx="1240">
                  <c:v>193.49</c:v>
                </c:pt>
                <c:pt idx="1241">
                  <c:v>193.51300000000001</c:v>
                </c:pt>
                <c:pt idx="1242">
                  <c:v>193.53800000000001</c:v>
                </c:pt>
                <c:pt idx="1243">
                  <c:v>193.559</c:v>
                </c:pt>
                <c:pt idx="1244">
                  <c:v>193.583</c:v>
                </c:pt>
                <c:pt idx="1245">
                  <c:v>193.60599999999999</c:v>
                </c:pt>
                <c:pt idx="1246">
                  <c:v>193.62899999999999</c:v>
                </c:pt>
                <c:pt idx="1247">
                  <c:v>193.65199999999999</c:v>
                </c:pt>
                <c:pt idx="1248">
                  <c:v>193.67599999999999</c:v>
                </c:pt>
                <c:pt idx="1249">
                  <c:v>193.69800000000001</c:v>
                </c:pt>
                <c:pt idx="1250">
                  <c:v>193.72200000000001</c:v>
                </c:pt>
                <c:pt idx="1251">
                  <c:v>193.745</c:v>
                </c:pt>
                <c:pt idx="1252">
                  <c:v>193.77</c:v>
                </c:pt>
                <c:pt idx="1253">
                  <c:v>193.79300000000001</c:v>
                </c:pt>
                <c:pt idx="1254">
                  <c:v>193.81700000000001</c:v>
                </c:pt>
                <c:pt idx="1255">
                  <c:v>193.84</c:v>
                </c:pt>
                <c:pt idx="1256">
                  <c:v>193.86199999999999</c:v>
                </c:pt>
                <c:pt idx="1257">
                  <c:v>193.887</c:v>
                </c:pt>
                <c:pt idx="1258">
                  <c:v>193.90899999999999</c:v>
                </c:pt>
                <c:pt idx="1259">
                  <c:v>193.935</c:v>
                </c:pt>
                <c:pt idx="1260">
                  <c:v>193.958</c:v>
                </c:pt>
                <c:pt idx="1261">
                  <c:v>193.982</c:v>
                </c:pt>
                <c:pt idx="1262">
                  <c:v>194.005</c:v>
                </c:pt>
                <c:pt idx="1263">
                  <c:v>194.03</c:v>
                </c:pt>
                <c:pt idx="1264">
                  <c:v>194.054</c:v>
                </c:pt>
                <c:pt idx="1265">
                  <c:v>194.077</c:v>
                </c:pt>
                <c:pt idx="1266">
                  <c:v>194.09899999999999</c:v>
                </c:pt>
                <c:pt idx="1267">
                  <c:v>194.125</c:v>
                </c:pt>
                <c:pt idx="1268">
                  <c:v>194.15</c:v>
                </c:pt>
                <c:pt idx="1269">
                  <c:v>194.172</c:v>
                </c:pt>
                <c:pt idx="1270">
                  <c:v>194.196</c:v>
                </c:pt>
                <c:pt idx="1271">
                  <c:v>194.22</c:v>
                </c:pt>
                <c:pt idx="1272">
                  <c:v>194.24299999999999</c:v>
                </c:pt>
                <c:pt idx="1273">
                  <c:v>194.268</c:v>
                </c:pt>
                <c:pt idx="1274">
                  <c:v>194.29</c:v>
                </c:pt>
                <c:pt idx="1275">
                  <c:v>194.31299999999999</c:v>
                </c:pt>
                <c:pt idx="1276">
                  <c:v>194.33699999999999</c:v>
                </c:pt>
                <c:pt idx="1277">
                  <c:v>194.36099999999999</c:v>
                </c:pt>
                <c:pt idx="1278">
                  <c:v>194.38499999999999</c:v>
                </c:pt>
                <c:pt idx="1279">
                  <c:v>194.40600000000001</c:v>
                </c:pt>
                <c:pt idx="1280">
                  <c:v>194.43100000000001</c:v>
                </c:pt>
                <c:pt idx="1281">
                  <c:v>194.45400000000001</c:v>
                </c:pt>
                <c:pt idx="1282">
                  <c:v>194.477</c:v>
                </c:pt>
                <c:pt idx="1283">
                  <c:v>194.5</c:v>
                </c:pt>
                <c:pt idx="1284">
                  <c:v>194.524</c:v>
                </c:pt>
                <c:pt idx="1285">
                  <c:v>194.54599999999999</c:v>
                </c:pt>
                <c:pt idx="1286">
                  <c:v>194.56899999999999</c:v>
                </c:pt>
                <c:pt idx="1287">
                  <c:v>194.59200000000001</c:v>
                </c:pt>
                <c:pt idx="1288">
                  <c:v>194.61500000000001</c:v>
                </c:pt>
                <c:pt idx="1289">
                  <c:v>194.63800000000001</c:v>
                </c:pt>
                <c:pt idx="1290">
                  <c:v>194.661</c:v>
                </c:pt>
                <c:pt idx="1291">
                  <c:v>194.68199999999999</c:v>
                </c:pt>
                <c:pt idx="1292">
                  <c:v>194.70599999999999</c:v>
                </c:pt>
                <c:pt idx="1293">
                  <c:v>194.72800000000001</c:v>
                </c:pt>
                <c:pt idx="1294">
                  <c:v>194.75</c:v>
                </c:pt>
                <c:pt idx="1295">
                  <c:v>194.77500000000001</c:v>
                </c:pt>
                <c:pt idx="1296">
                  <c:v>194.79599999999999</c:v>
                </c:pt>
                <c:pt idx="1297">
                  <c:v>194.81800000000001</c:v>
                </c:pt>
                <c:pt idx="1298">
                  <c:v>194.84100000000001</c:v>
                </c:pt>
                <c:pt idx="1299">
                  <c:v>194.864</c:v>
                </c:pt>
                <c:pt idx="1300">
                  <c:v>194.88499999999999</c:v>
                </c:pt>
                <c:pt idx="1301">
                  <c:v>194.90600000000001</c:v>
                </c:pt>
                <c:pt idx="1302">
                  <c:v>194.929</c:v>
                </c:pt>
                <c:pt idx="1303">
                  <c:v>194.95099999999999</c:v>
                </c:pt>
                <c:pt idx="1304">
                  <c:v>194.97300000000001</c:v>
                </c:pt>
                <c:pt idx="1305">
                  <c:v>194.995</c:v>
                </c:pt>
                <c:pt idx="1306">
                  <c:v>195.017</c:v>
                </c:pt>
                <c:pt idx="1307">
                  <c:v>195.03899999999999</c:v>
                </c:pt>
                <c:pt idx="1308">
                  <c:v>195.06100000000001</c:v>
                </c:pt>
                <c:pt idx="1309">
                  <c:v>195.083</c:v>
                </c:pt>
                <c:pt idx="1310">
                  <c:v>195.10300000000001</c:v>
                </c:pt>
                <c:pt idx="1311">
                  <c:v>195.125</c:v>
                </c:pt>
                <c:pt idx="1312">
                  <c:v>195.14699999999999</c:v>
                </c:pt>
                <c:pt idx="1313">
                  <c:v>195.16800000000001</c:v>
                </c:pt>
                <c:pt idx="1314">
                  <c:v>195.19200000000001</c:v>
                </c:pt>
                <c:pt idx="1315">
                  <c:v>195.214</c:v>
                </c:pt>
                <c:pt idx="1316">
                  <c:v>195.233</c:v>
                </c:pt>
                <c:pt idx="1317">
                  <c:v>195.25399999999999</c:v>
                </c:pt>
                <c:pt idx="1318">
                  <c:v>195.27500000000001</c:v>
                </c:pt>
                <c:pt idx="1319">
                  <c:v>195.298</c:v>
                </c:pt>
                <c:pt idx="1320">
                  <c:v>195.31899999999999</c:v>
                </c:pt>
                <c:pt idx="1321">
                  <c:v>195.34100000000001</c:v>
                </c:pt>
                <c:pt idx="1322">
                  <c:v>195.364</c:v>
                </c:pt>
                <c:pt idx="1323">
                  <c:v>195.386</c:v>
                </c:pt>
                <c:pt idx="1324">
                  <c:v>195.40700000000001</c:v>
                </c:pt>
                <c:pt idx="1325">
                  <c:v>195.429</c:v>
                </c:pt>
                <c:pt idx="1326">
                  <c:v>195.452</c:v>
                </c:pt>
                <c:pt idx="1327">
                  <c:v>195.47499999999999</c:v>
                </c:pt>
                <c:pt idx="1328">
                  <c:v>195.49700000000001</c:v>
                </c:pt>
                <c:pt idx="1329">
                  <c:v>195.518</c:v>
                </c:pt>
                <c:pt idx="1330">
                  <c:v>195.542</c:v>
                </c:pt>
                <c:pt idx="1331">
                  <c:v>195.56399999999999</c:v>
                </c:pt>
                <c:pt idx="1332">
                  <c:v>195.58699999999999</c:v>
                </c:pt>
                <c:pt idx="1333">
                  <c:v>195.61</c:v>
                </c:pt>
                <c:pt idx="1334">
                  <c:v>195.63200000000001</c:v>
                </c:pt>
                <c:pt idx="1335">
                  <c:v>195.654</c:v>
                </c:pt>
                <c:pt idx="1336">
                  <c:v>195.67599999999999</c:v>
                </c:pt>
                <c:pt idx="1337">
                  <c:v>195.7</c:v>
                </c:pt>
                <c:pt idx="1338">
                  <c:v>195.72300000000001</c:v>
                </c:pt>
                <c:pt idx="1339">
                  <c:v>195.74600000000001</c:v>
                </c:pt>
                <c:pt idx="1340">
                  <c:v>195.76900000000001</c:v>
                </c:pt>
                <c:pt idx="1341">
                  <c:v>195.79</c:v>
                </c:pt>
                <c:pt idx="1342">
                  <c:v>195.81399999999999</c:v>
                </c:pt>
                <c:pt idx="1343">
                  <c:v>195.83799999999999</c:v>
                </c:pt>
                <c:pt idx="1344">
                  <c:v>195.86</c:v>
                </c:pt>
                <c:pt idx="1345">
                  <c:v>195.88499999999999</c:v>
                </c:pt>
                <c:pt idx="1346">
                  <c:v>195.90799999999999</c:v>
                </c:pt>
                <c:pt idx="1347">
                  <c:v>195.93</c:v>
                </c:pt>
                <c:pt idx="1348">
                  <c:v>195.952</c:v>
                </c:pt>
                <c:pt idx="1349">
                  <c:v>195.976</c:v>
                </c:pt>
                <c:pt idx="1350">
                  <c:v>196.001</c:v>
                </c:pt>
                <c:pt idx="1351">
                  <c:v>196.02600000000001</c:v>
                </c:pt>
                <c:pt idx="1352">
                  <c:v>196.05</c:v>
                </c:pt>
                <c:pt idx="1353">
                  <c:v>196.07300000000001</c:v>
                </c:pt>
                <c:pt idx="1354">
                  <c:v>196.095</c:v>
                </c:pt>
                <c:pt idx="1355">
                  <c:v>196.11799999999999</c:v>
                </c:pt>
                <c:pt idx="1356">
                  <c:v>196.143</c:v>
                </c:pt>
                <c:pt idx="1357">
                  <c:v>196.167</c:v>
                </c:pt>
                <c:pt idx="1358">
                  <c:v>196.191</c:v>
                </c:pt>
                <c:pt idx="1359">
                  <c:v>196.214</c:v>
                </c:pt>
                <c:pt idx="1360">
                  <c:v>196.238</c:v>
                </c:pt>
                <c:pt idx="1361">
                  <c:v>196.26300000000001</c:v>
                </c:pt>
                <c:pt idx="1362">
                  <c:v>196.286</c:v>
                </c:pt>
                <c:pt idx="1363">
                  <c:v>196.31</c:v>
                </c:pt>
                <c:pt idx="1364">
                  <c:v>196.334</c:v>
                </c:pt>
                <c:pt idx="1365">
                  <c:v>196.358</c:v>
                </c:pt>
                <c:pt idx="1366">
                  <c:v>196.38200000000001</c:v>
                </c:pt>
                <c:pt idx="1367">
                  <c:v>196.40600000000001</c:v>
                </c:pt>
                <c:pt idx="1368">
                  <c:v>196.43100000000001</c:v>
                </c:pt>
                <c:pt idx="1369">
                  <c:v>196.45500000000001</c:v>
                </c:pt>
                <c:pt idx="1370">
                  <c:v>196.47900000000001</c:v>
                </c:pt>
                <c:pt idx="1371">
                  <c:v>196.50399999999999</c:v>
                </c:pt>
                <c:pt idx="1372">
                  <c:v>196.529</c:v>
                </c:pt>
                <c:pt idx="1373">
                  <c:v>196.553</c:v>
                </c:pt>
                <c:pt idx="1374">
                  <c:v>196.57900000000001</c:v>
                </c:pt>
                <c:pt idx="1375">
                  <c:v>196.60300000000001</c:v>
                </c:pt>
                <c:pt idx="1376">
                  <c:v>196.62899999999999</c:v>
                </c:pt>
                <c:pt idx="1377">
                  <c:v>196.655</c:v>
                </c:pt>
                <c:pt idx="1378">
                  <c:v>196.68</c:v>
                </c:pt>
                <c:pt idx="1379">
                  <c:v>196.70500000000001</c:v>
                </c:pt>
                <c:pt idx="1380">
                  <c:v>196.732</c:v>
                </c:pt>
                <c:pt idx="1381">
                  <c:v>196.76</c:v>
                </c:pt>
                <c:pt idx="1382">
                  <c:v>196.785</c:v>
                </c:pt>
                <c:pt idx="1383">
                  <c:v>196.81</c:v>
                </c:pt>
                <c:pt idx="1384">
                  <c:v>196.83500000000001</c:v>
                </c:pt>
                <c:pt idx="1385">
                  <c:v>196.86</c:v>
                </c:pt>
                <c:pt idx="1386">
                  <c:v>196.88800000000001</c:v>
                </c:pt>
                <c:pt idx="1387">
                  <c:v>196.91900000000001</c:v>
                </c:pt>
                <c:pt idx="1388">
                  <c:v>196.934</c:v>
                </c:pt>
                <c:pt idx="1389">
                  <c:v>196.95500000000001</c:v>
                </c:pt>
                <c:pt idx="1390">
                  <c:v>196.97800000000001</c:v>
                </c:pt>
                <c:pt idx="1391">
                  <c:v>197.00399999999999</c:v>
                </c:pt>
                <c:pt idx="1392">
                  <c:v>197.02799999999999</c:v>
                </c:pt>
                <c:pt idx="1393">
                  <c:v>197.05199999999999</c:v>
                </c:pt>
                <c:pt idx="1394">
                  <c:v>197.07599999999999</c:v>
                </c:pt>
                <c:pt idx="1395">
                  <c:v>197.1</c:v>
                </c:pt>
                <c:pt idx="1396">
                  <c:v>197.126</c:v>
                </c:pt>
                <c:pt idx="1397">
                  <c:v>197.15</c:v>
                </c:pt>
                <c:pt idx="1398">
                  <c:v>197.17500000000001</c:v>
                </c:pt>
                <c:pt idx="1399">
                  <c:v>197.19900000000001</c:v>
                </c:pt>
                <c:pt idx="1400">
                  <c:v>197.227</c:v>
                </c:pt>
                <c:pt idx="1401">
                  <c:v>197.25299999999999</c:v>
                </c:pt>
                <c:pt idx="1402">
                  <c:v>197.27799999999999</c:v>
                </c:pt>
                <c:pt idx="1403">
                  <c:v>197.304</c:v>
                </c:pt>
                <c:pt idx="1404">
                  <c:v>197.33099999999999</c:v>
                </c:pt>
                <c:pt idx="1405">
                  <c:v>197.358</c:v>
                </c:pt>
                <c:pt idx="1406">
                  <c:v>197.386</c:v>
                </c:pt>
                <c:pt idx="1407">
                  <c:v>197.411</c:v>
                </c:pt>
                <c:pt idx="1408">
                  <c:v>197.43799999999999</c:v>
                </c:pt>
                <c:pt idx="1409">
                  <c:v>197.465</c:v>
                </c:pt>
                <c:pt idx="1410">
                  <c:v>197.49100000000001</c:v>
                </c:pt>
                <c:pt idx="1411">
                  <c:v>197.51599999999999</c:v>
                </c:pt>
                <c:pt idx="1412">
                  <c:v>197.54400000000001</c:v>
                </c:pt>
                <c:pt idx="1413">
                  <c:v>197.57</c:v>
                </c:pt>
                <c:pt idx="1414">
                  <c:v>197.59700000000001</c:v>
                </c:pt>
                <c:pt idx="1415">
                  <c:v>197.62299999999999</c:v>
                </c:pt>
                <c:pt idx="1416">
                  <c:v>197.65100000000001</c:v>
                </c:pt>
                <c:pt idx="1417">
                  <c:v>197.67699999999999</c:v>
                </c:pt>
                <c:pt idx="1418">
                  <c:v>197.702</c:v>
                </c:pt>
                <c:pt idx="1419">
                  <c:v>197.72800000000001</c:v>
                </c:pt>
                <c:pt idx="1420">
                  <c:v>197.756</c:v>
                </c:pt>
                <c:pt idx="1421">
                  <c:v>197.78200000000001</c:v>
                </c:pt>
                <c:pt idx="1422">
                  <c:v>197.809</c:v>
                </c:pt>
                <c:pt idx="1423">
                  <c:v>197.83600000000001</c:v>
                </c:pt>
                <c:pt idx="1424">
                  <c:v>197.863</c:v>
                </c:pt>
                <c:pt idx="1425">
                  <c:v>197.89099999999999</c:v>
                </c:pt>
                <c:pt idx="1426">
                  <c:v>197.916</c:v>
                </c:pt>
                <c:pt idx="1427">
                  <c:v>197.94300000000001</c:v>
                </c:pt>
                <c:pt idx="1428">
                  <c:v>197.97</c:v>
                </c:pt>
                <c:pt idx="1429">
                  <c:v>197.999</c:v>
                </c:pt>
                <c:pt idx="1430">
                  <c:v>198.02600000000001</c:v>
                </c:pt>
                <c:pt idx="1431">
                  <c:v>198.05600000000001</c:v>
                </c:pt>
                <c:pt idx="1432">
                  <c:v>198.08199999999999</c:v>
                </c:pt>
                <c:pt idx="1433">
                  <c:v>198.11</c:v>
                </c:pt>
                <c:pt idx="1434">
                  <c:v>198.14</c:v>
                </c:pt>
                <c:pt idx="1435">
                  <c:v>198.16900000000001</c:v>
                </c:pt>
                <c:pt idx="1436">
                  <c:v>198.197</c:v>
                </c:pt>
                <c:pt idx="1437">
                  <c:v>198.226</c:v>
                </c:pt>
                <c:pt idx="1438">
                  <c:v>198.25700000000001</c:v>
                </c:pt>
                <c:pt idx="1439">
                  <c:v>198.286</c:v>
                </c:pt>
                <c:pt idx="1440">
                  <c:v>198.315</c:v>
                </c:pt>
                <c:pt idx="1441">
                  <c:v>198.345</c:v>
                </c:pt>
                <c:pt idx="1442">
                  <c:v>198.376</c:v>
                </c:pt>
                <c:pt idx="1443">
                  <c:v>198.40700000000001</c:v>
                </c:pt>
                <c:pt idx="1444">
                  <c:v>198.43799999999999</c:v>
                </c:pt>
                <c:pt idx="1445">
                  <c:v>198.46899999999999</c:v>
                </c:pt>
                <c:pt idx="1446">
                  <c:v>198.499</c:v>
                </c:pt>
                <c:pt idx="1447">
                  <c:v>198.529</c:v>
                </c:pt>
                <c:pt idx="1448">
                  <c:v>198.56200000000001</c:v>
                </c:pt>
                <c:pt idx="1449">
                  <c:v>198.59299999999999</c:v>
                </c:pt>
                <c:pt idx="1450">
                  <c:v>198.626</c:v>
                </c:pt>
                <c:pt idx="1451">
                  <c:v>198.65799999999999</c:v>
                </c:pt>
                <c:pt idx="1452">
                  <c:v>198.69</c:v>
                </c:pt>
                <c:pt idx="1453">
                  <c:v>198.721</c:v>
                </c:pt>
                <c:pt idx="1454">
                  <c:v>198.75200000000001</c:v>
                </c:pt>
                <c:pt idx="1455">
                  <c:v>198.78399999999999</c:v>
                </c:pt>
                <c:pt idx="1456">
                  <c:v>198.81700000000001</c:v>
                </c:pt>
                <c:pt idx="1457">
                  <c:v>198.84899999999999</c:v>
                </c:pt>
                <c:pt idx="1458">
                  <c:v>198.88200000000001</c:v>
                </c:pt>
                <c:pt idx="1459">
                  <c:v>198.91399999999999</c:v>
                </c:pt>
                <c:pt idx="1460">
                  <c:v>198.94499999999999</c:v>
                </c:pt>
                <c:pt idx="1461">
                  <c:v>198.97900000000001</c:v>
                </c:pt>
                <c:pt idx="1462">
                  <c:v>199.011</c:v>
                </c:pt>
                <c:pt idx="1463">
                  <c:v>199.04400000000001</c:v>
                </c:pt>
                <c:pt idx="1464">
                  <c:v>199.077</c:v>
                </c:pt>
                <c:pt idx="1465">
                  <c:v>199.10599999999999</c:v>
                </c:pt>
                <c:pt idx="1466">
                  <c:v>199.14</c:v>
                </c:pt>
                <c:pt idx="1467">
                  <c:v>199.172</c:v>
                </c:pt>
                <c:pt idx="1468">
                  <c:v>199.20599999999999</c:v>
                </c:pt>
                <c:pt idx="1469">
                  <c:v>199.23699999999999</c:v>
                </c:pt>
                <c:pt idx="1470">
                  <c:v>199.27099999999999</c:v>
                </c:pt>
                <c:pt idx="1471">
                  <c:v>199.303</c:v>
                </c:pt>
                <c:pt idx="1472">
                  <c:v>199.33600000000001</c:v>
                </c:pt>
                <c:pt idx="1473">
                  <c:v>199.369</c:v>
                </c:pt>
                <c:pt idx="1474">
                  <c:v>199.4</c:v>
                </c:pt>
                <c:pt idx="1475">
                  <c:v>199.435</c:v>
                </c:pt>
                <c:pt idx="1476">
                  <c:v>199.46600000000001</c:v>
                </c:pt>
                <c:pt idx="1477">
                  <c:v>199.49799999999999</c:v>
                </c:pt>
                <c:pt idx="1478">
                  <c:v>199.53200000000001</c:v>
                </c:pt>
                <c:pt idx="1479">
                  <c:v>199.565</c:v>
                </c:pt>
                <c:pt idx="1480">
                  <c:v>199.59800000000001</c:v>
                </c:pt>
                <c:pt idx="1481">
                  <c:v>199.631</c:v>
                </c:pt>
                <c:pt idx="1482">
                  <c:v>199.66200000000001</c:v>
                </c:pt>
                <c:pt idx="1483">
                  <c:v>199.696</c:v>
                </c:pt>
                <c:pt idx="1484">
                  <c:v>199.72900000000001</c:v>
                </c:pt>
                <c:pt idx="1485">
                  <c:v>199.762</c:v>
                </c:pt>
                <c:pt idx="1486">
                  <c:v>199.79499999999999</c:v>
                </c:pt>
                <c:pt idx="1487">
                  <c:v>199.82900000000001</c:v>
                </c:pt>
                <c:pt idx="1488">
                  <c:v>199.86099999999999</c:v>
                </c:pt>
                <c:pt idx="1489">
                  <c:v>199.89400000000001</c:v>
                </c:pt>
                <c:pt idx="1490">
                  <c:v>199.92699999999999</c:v>
                </c:pt>
                <c:pt idx="1491">
                  <c:v>199.96100000000001</c:v>
                </c:pt>
                <c:pt idx="1492">
                  <c:v>199.994</c:v>
                </c:pt>
                <c:pt idx="1493">
                  <c:v>200.02699999999999</c:v>
                </c:pt>
                <c:pt idx="1494">
                  <c:v>200.06200000000001</c:v>
                </c:pt>
                <c:pt idx="1495">
                  <c:v>200.09299999999999</c:v>
                </c:pt>
                <c:pt idx="1496">
                  <c:v>200.125</c:v>
                </c:pt>
                <c:pt idx="1497">
                  <c:v>200.15799999999999</c:v>
                </c:pt>
                <c:pt idx="1498">
                  <c:v>200.19200000000001</c:v>
                </c:pt>
                <c:pt idx="1499">
                  <c:v>200.22499999999999</c:v>
                </c:pt>
                <c:pt idx="1500">
                  <c:v>200.25700000000001</c:v>
                </c:pt>
                <c:pt idx="1501">
                  <c:v>200.29</c:v>
                </c:pt>
                <c:pt idx="1502">
                  <c:v>200.32499999999999</c:v>
                </c:pt>
                <c:pt idx="1503">
                  <c:v>200.358</c:v>
                </c:pt>
                <c:pt idx="1504">
                  <c:v>200.39</c:v>
                </c:pt>
                <c:pt idx="1505">
                  <c:v>200.423</c:v>
                </c:pt>
                <c:pt idx="1506">
                  <c:v>200.45599999999999</c:v>
                </c:pt>
                <c:pt idx="1507">
                  <c:v>200.489</c:v>
                </c:pt>
                <c:pt idx="1508">
                  <c:v>200.523</c:v>
                </c:pt>
                <c:pt idx="1509">
                  <c:v>200.55600000000001</c:v>
                </c:pt>
                <c:pt idx="1510">
                  <c:v>200.589</c:v>
                </c:pt>
                <c:pt idx="1511">
                  <c:v>200.62200000000001</c:v>
                </c:pt>
                <c:pt idx="1512">
                  <c:v>200.655</c:v>
                </c:pt>
                <c:pt idx="1513">
                  <c:v>200.68799999999999</c:v>
                </c:pt>
                <c:pt idx="1514">
                  <c:v>200.721</c:v>
                </c:pt>
                <c:pt idx="1515">
                  <c:v>200.75399999999999</c:v>
                </c:pt>
                <c:pt idx="1516">
                  <c:v>200.78700000000001</c:v>
                </c:pt>
                <c:pt idx="1517">
                  <c:v>200.81899999999999</c:v>
                </c:pt>
                <c:pt idx="1518">
                  <c:v>200.85300000000001</c:v>
                </c:pt>
                <c:pt idx="1519">
                  <c:v>200.886</c:v>
                </c:pt>
                <c:pt idx="1520">
                  <c:v>200.91900000000001</c:v>
                </c:pt>
                <c:pt idx="1521">
                  <c:v>200.952</c:v>
                </c:pt>
                <c:pt idx="1522">
                  <c:v>200.982</c:v>
                </c:pt>
                <c:pt idx="1523">
                  <c:v>201.01599999999999</c:v>
                </c:pt>
                <c:pt idx="1524">
                  <c:v>201.05</c:v>
                </c:pt>
                <c:pt idx="1525">
                  <c:v>201.08199999999999</c:v>
                </c:pt>
                <c:pt idx="1526">
                  <c:v>201.113</c:v>
                </c:pt>
                <c:pt idx="1527">
                  <c:v>201.14599999999999</c:v>
                </c:pt>
                <c:pt idx="1528">
                  <c:v>201.17599999999999</c:v>
                </c:pt>
                <c:pt idx="1529">
                  <c:v>201.21100000000001</c:v>
                </c:pt>
                <c:pt idx="1530">
                  <c:v>201.24299999999999</c:v>
                </c:pt>
                <c:pt idx="1531">
                  <c:v>201.274</c:v>
                </c:pt>
                <c:pt idx="1532">
                  <c:v>201.30600000000001</c:v>
                </c:pt>
                <c:pt idx="1533">
                  <c:v>201.33799999999999</c:v>
                </c:pt>
                <c:pt idx="1534">
                  <c:v>201.36799999999999</c:v>
                </c:pt>
                <c:pt idx="1535">
                  <c:v>201.40199999999999</c:v>
                </c:pt>
                <c:pt idx="1536">
                  <c:v>201.43299999999999</c:v>
                </c:pt>
                <c:pt idx="1537">
                  <c:v>201.46600000000001</c:v>
                </c:pt>
                <c:pt idx="1538">
                  <c:v>201.495</c:v>
                </c:pt>
                <c:pt idx="1539">
                  <c:v>201.52799999999999</c:v>
                </c:pt>
                <c:pt idx="1540">
                  <c:v>201.55799999999999</c:v>
                </c:pt>
                <c:pt idx="1541">
                  <c:v>201.59</c:v>
                </c:pt>
                <c:pt idx="1542">
                  <c:v>201.62100000000001</c:v>
                </c:pt>
                <c:pt idx="1543">
                  <c:v>201.654</c:v>
                </c:pt>
                <c:pt idx="1544">
                  <c:v>201.68600000000001</c:v>
                </c:pt>
                <c:pt idx="1545">
                  <c:v>201.71600000000001</c:v>
                </c:pt>
                <c:pt idx="1546">
                  <c:v>201.74799999999999</c:v>
                </c:pt>
                <c:pt idx="1547">
                  <c:v>201.78</c:v>
                </c:pt>
                <c:pt idx="1548">
                  <c:v>201.81200000000001</c:v>
                </c:pt>
                <c:pt idx="1549">
                  <c:v>201.84200000000001</c:v>
                </c:pt>
                <c:pt idx="1550">
                  <c:v>201.874</c:v>
                </c:pt>
                <c:pt idx="1551">
                  <c:v>201.905</c:v>
                </c:pt>
                <c:pt idx="1552">
                  <c:v>201.93799999999999</c:v>
                </c:pt>
                <c:pt idx="1553">
                  <c:v>201.97</c:v>
                </c:pt>
                <c:pt idx="1554">
                  <c:v>202.001</c:v>
                </c:pt>
                <c:pt idx="1555">
                  <c:v>202.03399999999999</c:v>
                </c:pt>
                <c:pt idx="1556">
                  <c:v>202.06700000000001</c:v>
                </c:pt>
                <c:pt idx="1557">
                  <c:v>202.09800000000001</c:v>
                </c:pt>
                <c:pt idx="1558">
                  <c:v>202.12899999999999</c:v>
                </c:pt>
                <c:pt idx="1559">
                  <c:v>202.161</c:v>
                </c:pt>
                <c:pt idx="1560">
                  <c:v>202.19200000000001</c:v>
                </c:pt>
                <c:pt idx="1561">
                  <c:v>202.22499999999999</c:v>
                </c:pt>
                <c:pt idx="1562">
                  <c:v>202.25700000000001</c:v>
                </c:pt>
                <c:pt idx="1563">
                  <c:v>202.28800000000001</c:v>
                </c:pt>
                <c:pt idx="1564">
                  <c:v>202.321</c:v>
                </c:pt>
                <c:pt idx="1565">
                  <c:v>202.35400000000001</c:v>
                </c:pt>
                <c:pt idx="1566">
                  <c:v>202.387</c:v>
                </c:pt>
                <c:pt idx="1567">
                  <c:v>202.41800000000001</c:v>
                </c:pt>
                <c:pt idx="1568">
                  <c:v>202.45</c:v>
                </c:pt>
                <c:pt idx="1569">
                  <c:v>202.483</c:v>
                </c:pt>
                <c:pt idx="1570">
                  <c:v>202.51499999999999</c:v>
                </c:pt>
                <c:pt idx="1571">
                  <c:v>202.547</c:v>
                </c:pt>
                <c:pt idx="1572">
                  <c:v>202.58</c:v>
                </c:pt>
                <c:pt idx="1573">
                  <c:v>202.614</c:v>
                </c:pt>
                <c:pt idx="1574">
                  <c:v>202.64500000000001</c:v>
                </c:pt>
                <c:pt idx="1575">
                  <c:v>202.678</c:v>
                </c:pt>
                <c:pt idx="1576">
                  <c:v>202.71</c:v>
                </c:pt>
                <c:pt idx="1577">
                  <c:v>202.744</c:v>
                </c:pt>
                <c:pt idx="1578">
                  <c:v>202.77500000000001</c:v>
                </c:pt>
                <c:pt idx="1579">
                  <c:v>202.80799999999999</c:v>
                </c:pt>
                <c:pt idx="1580">
                  <c:v>202.84100000000001</c:v>
                </c:pt>
                <c:pt idx="1581">
                  <c:v>202.874</c:v>
                </c:pt>
                <c:pt idx="1582">
                  <c:v>202.905</c:v>
                </c:pt>
                <c:pt idx="1583">
                  <c:v>202.93799999999999</c:v>
                </c:pt>
                <c:pt idx="1584">
                  <c:v>202.97300000000001</c:v>
                </c:pt>
                <c:pt idx="1585">
                  <c:v>203.00399999999999</c:v>
                </c:pt>
                <c:pt idx="1586">
                  <c:v>203.03700000000001</c:v>
                </c:pt>
                <c:pt idx="1587">
                  <c:v>203.071</c:v>
                </c:pt>
                <c:pt idx="1588">
                  <c:v>203.10300000000001</c:v>
                </c:pt>
                <c:pt idx="1589">
                  <c:v>203.136</c:v>
                </c:pt>
                <c:pt idx="1590">
                  <c:v>203.16900000000001</c:v>
                </c:pt>
                <c:pt idx="1591">
                  <c:v>203.202</c:v>
                </c:pt>
                <c:pt idx="1592">
                  <c:v>203.23500000000001</c:v>
                </c:pt>
                <c:pt idx="1593">
                  <c:v>203.268</c:v>
                </c:pt>
                <c:pt idx="1594">
                  <c:v>203.3</c:v>
                </c:pt>
                <c:pt idx="1595">
                  <c:v>203.333</c:v>
                </c:pt>
                <c:pt idx="1596">
                  <c:v>203.36600000000001</c:v>
                </c:pt>
                <c:pt idx="1597">
                  <c:v>203.399</c:v>
                </c:pt>
                <c:pt idx="1598">
                  <c:v>203.43199999999999</c:v>
                </c:pt>
                <c:pt idx="1599">
                  <c:v>203.465</c:v>
                </c:pt>
                <c:pt idx="1600">
                  <c:v>203.49600000000001</c:v>
                </c:pt>
                <c:pt idx="1601">
                  <c:v>203.529</c:v>
                </c:pt>
                <c:pt idx="1602">
                  <c:v>203.56100000000001</c:v>
                </c:pt>
                <c:pt idx="1603">
                  <c:v>203.59399999999999</c:v>
                </c:pt>
                <c:pt idx="1604">
                  <c:v>203.62700000000001</c:v>
                </c:pt>
                <c:pt idx="1605">
                  <c:v>203.65799999999999</c:v>
                </c:pt>
                <c:pt idx="1606">
                  <c:v>203.691</c:v>
                </c:pt>
                <c:pt idx="1607">
                  <c:v>203.72300000000001</c:v>
                </c:pt>
                <c:pt idx="1608">
                  <c:v>203.755</c:v>
                </c:pt>
                <c:pt idx="1609">
                  <c:v>203.78700000000001</c:v>
                </c:pt>
                <c:pt idx="1610">
                  <c:v>203.81800000000001</c:v>
                </c:pt>
                <c:pt idx="1611">
                  <c:v>203.851</c:v>
                </c:pt>
                <c:pt idx="1612">
                  <c:v>203.88</c:v>
                </c:pt>
                <c:pt idx="1613">
                  <c:v>203.91300000000001</c:v>
                </c:pt>
                <c:pt idx="1614">
                  <c:v>203.94200000000001</c:v>
                </c:pt>
                <c:pt idx="1615">
                  <c:v>203.97200000000001</c:v>
                </c:pt>
                <c:pt idx="1616">
                  <c:v>204</c:v>
                </c:pt>
                <c:pt idx="1617">
                  <c:v>204.029</c:v>
                </c:pt>
                <c:pt idx="1618">
                  <c:v>204.05699999999999</c:v>
                </c:pt>
                <c:pt idx="1619">
                  <c:v>204.08099999999999</c:v>
                </c:pt>
                <c:pt idx="1620">
                  <c:v>204.10499999999999</c:v>
                </c:pt>
                <c:pt idx="1621">
                  <c:v>204.13200000000001</c:v>
                </c:pt>
                <c:pt idx="1622">
                  <c:v>204.15700000000001</c:v>
                </c:pt>
                <c:pt idx="1623">
                  <c:v>204.18100000000001</c:v>
                </c:pt>
                <c:pt idx="1624">
                  <c:v>204.20699999999999</c:v>
                </c:pt>
                <c:pt idx="1625">
                  <c:v>204.23</c:v>
                </c:pt>
                <c:pt idx="1626">
                  <c:v>204.25299999999999</c:v>
                </c:pt>
                <c:pt idx="1627">
                  <c:v>204.27799999999999</c:v>
                </c:pt>
                <c:pt idx="1628">
                  <c:v>204.30099999999999</c:v>
                </c:pt>
                <c:pt idx="1629">
                  <c:v>204.32400000000001</c:v>
                </c:pt>
                <c:pt idx="1630">
                  <c:v>204.34700000000001</c:v>
                </c:pt>
                <c:pt idx="1631">
                  <c:v>204.36699999999999</c:v>
                </c:pt>
                <c:pt idx="1632">
                  <c:v>204.39099999999999</c:v>
                </c:pt>
                <c:pt idx="1633">
                  <c:v>204.41200000000001</c:v>
                </c:pt>
                <c:pt idx="1634">
                  <c:v>204.434</c:v>
                </c:pt>
                <c:pt idx="1635">
                  <c:v>204.45599999999999</c:v>
                </c:pt>
                <c:pt idx="1636">
                  <c:v>204.47900000000001</c:v>
                </c:pt>
                <c:pt idx="1637">
                  <c:v>204.501</c:v>
                </c:pt>
                <c:pt idx="1638">
                  <c:v>204.52199999999999</c:v>
                </c:pt>
                <c:pt idx="1639">
                  <c:v>204.54400000000001</c:v>
                </c:pt>
                <c:pt idx="1640">
                  <c:v>204.566</c:v>
                </c:pt>
                <c:pt idx="1641">
                  <c:v>204.58699999999999</c:v>
                </c:pt>
                <c:pt idx="1642">
                  <c:v>204.607</c:v>
                </c:pt>
                <c:pt idx="1643">
                  <c:v>204.63</c:v>
                </c:pt>
                <c:pt idx="1644">
                  <c:v>204.65100000000001</c:v>
                </c:pt>
                <c:pt idx="1645">
                  <c:v>204.673</c:v>
                </c:pt>
                <c:pt idx="1646">
                  <c:v>204.69200000000001</c:v>
                </c:pt>
                <c:pt idx="1647">
                  <c:v>204.715</c:v>
                </c:pt>
                <c:pt idx="1648">
                  <c:v>204.73699999999999</c:v>
                </c:pt>
                <c:pt idx="1649">
                  <c:v>204.75800000000001</c:v>
                </c:pt>
                <c:pt idx="1650">
                  <c:v>204.77699999999999</c:v>
                </c:pt>
                <c:pt idx="1651">
                  <c:v>204.798</c:v>
                </c:pt>
                <c:pt idx="1652">
                  <c:v>204.82</c:v>
                </c:pt>
                <c:pt idx="1653">
                  <c:v>204.84100000000001</c:v>
                </c:pt>
                <c:pt idx="1654">
                  <c:v>204.86099999999999</c:v>
                </c:pt>
                <c:pt idx="1655">
                  <c:v>204.881</c:v>
                </c:pt>
                <c:pt idx="1656">
                  <c:v>204.904</c:v>
                </c:pt>
                <c:pt idx="1657">
                  <c:v>204.923</c:v>
                </c:pt>
                <c:pt idx="1658">
                  <c:v>204.94399999999999</c:v>
                </c:pt>
                <c:pt idx="1659">
                  <c:v>204.964</c:v>
                </c:pt>
                <c:pt idx="1660">
                  <c:v>204.98400000000001</c:v>
                </c:pt>
                <c:pt idx="1661">
                  <c:v>205.005</c:v>
                </c:pt>
                <c:pt idx="1662">
                  <c:v>205.024</c:v>
                </c:pt>
                <c:pt idx="1663">
                  <c:v>205.04599999999999</c:v>
                </c:pt>
                <c:pt idx="1664">
                  <c:v>205.066</c:v>
                </c:pt>
                <c:pt idx="1665">
                  <c:v>205.083</c:v>
                </c:pt>
                <c:pt idx="1666">
                  <c:v>205.10400000000001</c:v>
                </c:pt>
                <c:pt idx="1667">
                  <c:v>205.125</c:v>
                </c:pt>
                <c:pt idx="1668">
                  <c:v>205.14500000000001</c:v>
                </c:pt>
                <c:pt idx="1669">
                  <c:v>205.16399999999999</c:v>
                </c:pt>
                <c:pt idx="1670">
                  <c:v>205.185</c:v>
                </c:pt>
                <c:pt idx="1671">
                  <c:v>205.20400000000001</c:v>
                </c:pt>
                <c:pt idx="1672">
                  <c:v>205.22200000000001</c:v>
                </c:pt>
                <c:pt idx="1673">
                  <c:v>205.244</c:v>
                </c:pt>
                <c:pt idx="1674">
                  <c:v>205.26300000000001</c:v>
                </c:pt>
                <c:pt idx="1675">
                  <c:v>205.28100000000001</c:v>
                </c:pt>
                <c:pt idx="1676">
                  <c:v>205.30199999999999</c:v>
                </c:pt>
                <c:pt idx="1677">
                  <c:v>205.32</c:v>
                </c:pt>
                <c:pt idx="1678">
                  <c:v>205.34</c:v>
                </c:pt>
                <c:pt idx="1679">
                  <c:v>205.36</c:v>
                </c:pt>
                <c:pt idx="1680">
                  <c:v>205.37700000000001</c:v>
                </c:pt>
                <c:pt idx="1681">
                  <c:v>205.39500000000001</c:v>
                </c:pt>
                <c:pt idx="1682">
                  <c:v>205.41399999999999</c:v>
                </c:pt>
                <c:pt idx="1683">
                  <c:v>205.43199999999999</c:v>
                </c:pt>
                <c:pt idx="1684">
                  <c:v>205.44900000000001</c:v>
                </c:pt>
                <c:pt idx="1685">
                  <c:v>205.46700000000001</c:v>
                </c:pt>
                <c:pt idx="1686">
                  <c:v>205.48599999999999</c:v>
                </c:pt>
                <c:pt idx="1687">
                  <c:v>205.50299999999999</c:v>
                </c:pt>
                <c:pt idx="1688">
                  <c:v>205.51900000000001</c:v>
                </c:pt>
                <c:pt idx="1689">
                  <c:v>205.53700000000001</c:v>
                </c:pt>
                <c:pt idx="1690">
                  <c:v>205.554</c:v>
                </c:pt>
                <c:pt idx="1691">
                  <c:v>205.56899999999999</c:v>
                </c:pt>
                <c:pt idx="1692">
                  <c:v>205.58500000000001</c:v>
                </c:pt>
                <c:pt idx="1693">
                  <c:v>205.602</c:v>
                </c:pt>
                <c:pt idx="1694">
                  <c:v>205.61699999999999</c:v>
                </c:pt>
                <c:pt idx="1695">
                  <c:v>205.63300000000001</c:v>
                </c:pt>
                <c:pt idx="1696">
                  <c:v>205.648</c:v>
                </c:pt>
                <c:pt idx="1697">
                  <c:v>205.66399999999999</c:v>
                </c:pt>
                <c:pt idx="1698">
                  <c:v>205.67699999999999</c:v>
                </c:pt>
                <c:pt idx="1699">
                  <c:v>205.69300000000001</c:v>
                </c:pt>
                <c:pt idx="1700">
                  <c:v>205.70599999999999</c:v>
                </c:pt>
                <c:pt idx="1701">
                  <c:v>205.72</c:v>
                </c:pt>
                <c:pt idx="1702">
                  <c:v>205.73400000000001</c:v>
                </c:pt>
                <c:pt idx="1703">
                  <c:v>205.74799999999999</c:v>
                </c:pt>
                <c:pt idx="1704">
                  <c:v>205.75899999999999</c:v>
                </c:pt>
                <c:pt idx="1705">
                  <c:v>205.773</c:v>
                </c:pt>
                <c:pt idx="1706">
                  <c:v>205.785</c:v>
                </c:pt>
                <c:pt idx="1707">
                  <c:v>205.798</c:v>
                </c:pt>
                <c:pt idx="1708">
                  <c:v>205.809</c:v>
                </c:pt>
                <c:pt idx="1709">
                  <c:v>205.822</c:v>
                </c:pt>
                <c:pt idx="1710">
                  <c:v>205.834</c:v>
                </c:pt>
                <c:pt idx="1711">
                  <c:v>205.84399999999999</c:v>
                </c:pt>
                <c:pt idx="1712">
                  <c:v>205.857</c:v>
                </c:pt>
                <c:pt idx="1713">
                  <c:v>205.86699999999999</c:v>
                </c:pt>
                <c:pt idx="1714">
                  <c:v>205.87799999999999</c:v>
                </c:pt>
                <c:pt idx="1715">
                  <c:v>205.88900000000001</c:v>
                </c:pt>
                <c:pt idx="1716">
                  <c:v>205.90100000000001</c:v>
                </c:pt>
                <c:pt idx="1717">
                  <c:v>205.911</c:v>
                </c:pt>
                <c:pt idx="1718">
                  <c:v>205.922</c:v>
                </c:pt>
                <c:pt idx="1719">
                  <c:v>205.93299999999999</c:v>
                </c:pt>
                <c:pt idx="1720">
                  <c:v>205.94399999999999</c:v>
                </c:pt>
                <c:pt idx="1721">
                  <c:v>205.95400000000001</c:v>
                </c:pt>
                <c:pt idx="1722">
                  <c:v>205.965</c:v>
                </c:pt>
                <c:pt idx="1723">
                  <c:v>205.976</c:v>
                </c:pt>
                <c:pt idx="1724">
                  <c:v>205.98599999999999</c:v>
                </c:pt>
                <c:pt idx="1725">
                  <c:v>205.99700000000001</c:v>
                </c:pt>
                <c:pt idx="1726">
                  <c:v>206.00800000000001</c:v>
                </c:pt>
                <c:pt idx="1727">
                  <c:v>206.02</c:v>
                </c:pt>
                <c:pt idx="1728">
                  <c:v>206.029</c:v>
                </c:pt>
                <c:pt idx="1729">
                  <c:v>206.04</c:v>
                </c:pt>
                <c:pt idx="1730">
                  <c:v>206.05</c:v>
                </c:pt>
                <c:pt idx="1731">
                  <c:v>206.06</c:v>
                </c:pt>
                <c:pt idx="1732">
                  <c:v>206.07</c:v>
                </c:pt>
                <c:pt idx="1733">
                  <c:v>206.08</c:v>
                </c:pt>
                <c:pt idx="1734">
                  <c:v>206.09100000000001</c:v>
                </c:pt>
                <c:pt idx="1735">
                  <c:v>206.101</c:v>
                </c:pt>
                <c:pt idx="1736">
                  <c:v>206.11</c:v>
                </c:pt>
                <c:pt idx="1737">
                  <c:v>206.12100000000001</c:v>
                </c:pt>
                <c:pt idx="1738">
                  <c:v>206.13200000000001</c:v>
                </c:pt>
                <c:pt idx="1739">
                  <c:v>206.142</c:v>
                </c:pt>
                <c:pt idx="1740">
                  <c:v>206.15100000000001</c:v>
                </c:pt>
                <c:pt idx="1741">
                  <c:v>206.161</c:v>
                </c:pt>
                <c:pt idx="1742">
                  <c:v>206.17099999999999</c:v>
                </c:pt>
                <c:pt idx="1743">
                  <c:v>206.18100000000001</c:v>
                </c:pt>
                <c:pt idx="1744">
                  <c:v>206.191</c:v>
                </c:pt>
                <c:pt idx="1745">
                  <c:v>206.202</c:v>
                </c:pt>
                <c:pt idx="1746">
                  <c:v>208.44900000000001</c:v>
                </c:pt>
                <c:pt idx="1747">
                  <c:v>208.46100000000001</c:v>
                </c:pt>
                <c:pt idx="1748">
                  <c:v>208.47200000000001</c:v>
                </c:pt>
                <c:pt idx="1749">
                  <c:v>208.482</c:v>
                </c:pt>
                <c:pt idx="1750">
                  <c:v>208.49199999999999</c:v>
                </c:pt>
                <c:pt idx="1751">
                  <c:v>208.50399999999999</c:v>
                </c:pt>
                <c:pt idx="1752">
                  <c:v>208.51499999999999</c:v>
                </c:pt>
                <c:pt idx="1753">
                  <c:v>208.524</c:v>
                </c:pt>
                <c:pt idx="1754">
                  <c:v>208.535</c:v>
                </c:pt>
                <c:pt idx="1755">
                  <c:v>208.54599999999999</c:v>
                </c:pt>
                <c:pt idx="1756">
                  <c:v>208.55699999999999</c:v>
                </c:pt>
                <c:pt idx="1757">
                  <c:v>208.56700000000001</c:v>
                </c:pt>
                <c:pt idx="1758">
                  <c:v>208.578</c:v>
                </c:pt>
                <c:pt idx="1759">
                  <c:v>208.58799999999999</c:v>
                </c:pt>
                <c:pt idx="1760">
                  <c:v>208.6</c:v>
                </c:pt>
                <c:pt idx="1761">
                  <c:v>208.60900000000001</c:v>
                </c:pt>
                <c:pt idx="1762">
                  <c:v>208.619</c:v>
                </c:pt>
                <c:pt idx="1763">
                  <c:v>208.63</c:v>
                </c:pt>
                <c:pt idx="1764">
                  <c:v>208.64099999999999</c:v>
                </c:pt>
                <c:pt idx="1765">
                  <c:v>208.65299999999999</c:v>
                </c:pt>
                <c:pt idx="1766">
                  <c:v>208.66300000000001</c:v>
                </c:pt>
                <c:pt idx="1767">
                  <c:v>208.673</c:v>
                </c:pt>
                <c:pt idx="1768">
                  <c:v>208.684</c:v>
                </c:pt>
                <c:pt idx="1769">
                  <c:v>208.69399999999999</c:v>
                </c:pt>
                <c:pt idx="1770">
                  <c:v>208.70500000000001</c:v>
                </c:pt>
                <c:pt idx="1771">
                  <c:v>208.714</c:v>
                </c:pt>
                <c:pt idx="1772">
                  <c:v>208.72499999999999</c:v>
                </c:pt>
                <c:pt idx="1773">
                  <c:v>208.73599999999999</c:v>
                </c:pt>
                <c:pt idx="1774">
                  <c:v>208.745</c:v>
                </c:pt>
                <c:pt idx="1775">
                  <c:v>208.756</c:v>
                </c:pt>
                <c:pt idx="1776">
                  <c:v>208.76599999999999</c:v>
                </c:pt>
                <c:pt idx="1777">
                  <c:v>208.77699999999999</c:v>
                </c:pt>
                <c:pt idx="1778">
                  <c:v>208.78800000000001</c:v>
                </c:pt>
                <c:pt idx="1779">
                  <c:v>208.797</c:v>
                </c:pt>
                <c:pt idx="1780">
                  <c:v>208.80799999999999</c:v>
                </c:pt>
                <c:pt idx="1781">
                  <c:v>208.81899999999999</c:v>
                </c:pt>
                <c:pt idx="1782">
                  <c:v>208.828</c:v>
                </c:pt>
                <c:pt idx="1783">
                  <c:v>208.84</c:v>
                </c:pt>
                <c:pt idx="1784">
                  <c:v>208.84899999999999</c:v>
                </c:pt>
                <c:pt idx="1785">
                  <c:v>208.86</c:v>
                </c:pt>
                <c:pt idx="1786">
                  <c:v>208.87</c:v>
                </c:pt>
                <c:pt idx="1787">
                  <c:v>208.88</c:v>
                </c:pt>
                <c:pt idx="1788">
                  <c:v>208.89</c:v>
                </c:pt>
                <c:pt idx="1789">
                  <c:v>208.90199999999999</c:v>
                </c:pt>
                <c:pt idx="1790">
                  <c:v>208.91200000000001</c:v>
                </c:pt>
                <c:pt idx="1791">
                  <c:v>208.922</c:v>
                </c:pt>
                <c:pt idx="1792">
                  <c:v>208.93299999999999</c:v>
                </c:pt>
                <c:pt idx="1793">
                  <c:v>208.94300000000001</c:v>
                </c:pt>
                <c:pt idx="1794">
                  <c:v>208.953</c:v>
                </c:pt>
                <c:pt idx="1795">
                  <c:v>208.96299999999999</c:v>
                </c:pt>
                <c:pt idx="1796">
                  <c:v>208.97499999999999</c:v>
                </c:pt>
                <c:pt idx="1797">
                  <c:v>208.98400000000001</c:v>
                </c:pt>
                <c:pt idx="1798">
                  <c:v>208.994</c:v>
                </c:pt>
                <c:pt idx="1799">
                  <c:v>209.005</c:v>
                </c:pt>
                <c:pt idx="1800">
                  <c:v>209.01499999999999</c:v>
                </c:pt>
                <c:pt idx="1801">
                  <c:v>209.02699999999999</c:v>
                </c:pt>
                <c:pt idx="1802">
                  <c:v>209.036</c:v>
                </c:pt>
                <c:pt idx="1803">
                  <c:v>209.04599999999999</c:v>
                </c:pt>
                <c:pt idx="1804">
                  <c:v>209.05600000000001</c:v>
                </c:pt>
                <c:pt idx="1805">
                  <c:v>209.065</c:v>
                </c:pt>
                <c:pt idx="1806">
                  <c:v>209.07499999999999</c:v>
                </c:pt>
                <c:pt idx="1807">
                  <c:v>209.08600000000001</c:v>
                </c:pt>
                <c:pt idx="1808">
                  <c:v>209.096</c:v>
                </c:pt>
                <c:pt idx="1809">
                  <c:v>209.10599999999999</c:v>
                </c:pt>
                <c:pt idx="1810">
                  <c:v>209.11600000000001</c:v>
                </c:pt>
                <c:pt idx="1811">
                  <c:v>209.126</c:v>
                </c:pt>
                <c:pt idx="1812">
                  <c:v>209.136</c:v>
                </c:pt>
                <c:pt idx="1813">
                  <c:v>209.14599999999999</c:v>
                </c:pt>
                <c:pt idx="1814">
                  <c:v>209.15600000000001</c:v>
                </c:pt>
                <c:pt idx="1815">
                  <c:v>209.166</c:v>
                </c:pt>
                <c:pt idx="1816">
                  <c:v>209.17599999999999</c:v>
                </c:pt>
                <c:pt idx="1817">
                  <c:v>209.184</c:v>
                </c:pt>
                <c:pt idx="1818">
                  <c:v>209.19499999999999</c:v>
                </c:pt>
                <c:pt idx="1819">
                  <c:v>209.20599999999999</c:v>
                </c:pt>
                <c:pt idx="1820">
                  <c:v>209.215</c:v>
                </c:pt>
                <c:pt idx="1821">
                  <c:v>209.22499999999999</c:v>
                </c:pt>
                <c:pt idx="1822">
                  <c:v>209.23500000000001</c:v>
                </c:pt>
                <c:pt idx="1823">
                  <c:v>209.24299999999999</c:v>
                </c:pt>
                <c:pt idx="1824">
                  <c:v>209.25399999999999</c:v>
                </c:pt>
                <c:pt idx="1825">
                  <c:v>209.26300000000001</c:v>
                </c:pt>
                <c:pt idx="1826">
                  <c:v>209.27099999999999</c:v>
                </c:pt>
                <c:pt idx="1827">
                  <c:v>209.28100000000001</c:v>
                </c:pt>
                <c:pt idx="1828">
                  <c:v>209.291</c:v>
                </c:pt>
                <c:pt idx="1829">
                  <c:v>209.298</c:v>
                </c:pt>
                <c:pt idx="1830">
                  <c:v>209.30699999999999</c:v>
                </c:pt>
                <c:pt idx="1831">
                  <c:v>209.315</c:v>
                </c:pt>
                <c:pt idx="1832">
                  <c:v>209.32300000000001</c:v>
                </c:pt>
                <c:pt idx="1833">
                  <c:v>209.33099999999999</c:v>
                </c:pt>
                <c:pt idx="1834">
                  <c:v>209.34</c:v>
                </c:pt>
                <c:pt idx="1835">
                  <c:v>209.34700000000001</c:v>
                </c:pt>
                <c:pt idx="1836">
                  <c:v>209.35400000000001</c:v>
                </c:pt>
                <c:pt idx="1837">
                  <c:v>209.36199999999999</c:v>
                </c:pt>
                <c:pt idx="1838">
                  <c:v>209.36799999999999</c:v>
                </c:pt>
                <c:pt idx="1839">
                  <c:v>209.375</c:v>
                </c:pt>
                <c:pt idx="1840">
                  <c:v>209.38200000000001</c:v>
                </c:pt>
                <c:pt idx="1841">
                  <c:v>209.38900000000001</c:v>
                </c:pt>
                <c:pt idx="1842">
                  <c:v>209.39699999999999</c:v>
                </c:pt>
                <c:pt idx="1843">
                  <c:v>209.40299999999999</c:v>
                </c:pt>
                <c:pt idx="1844">
                  <c:v>210.79900000000001</c:v>
                </c:pt>
                <c:pt idx="1845">
                  <c:v>210.80799999999999</c:v>
                </c:pt>
                <c:pt idx="1846">
                  <c:v>210.81700000000001</c:v>
                </c:pt>
                <c:pt idx="1847">
                  <c:v>210.827</c:v>
                </c:pt>
                <c:pt idx="1848">
                  <c:v>210.83600000000001</c:v>
                </c:pt>
                <c:pt idx="1849">
                  <c:v>210.846</c:v>
                </c:pt>
                <c:pt idx="1850">
                  <c:v>210.85599999999999</c:v>
                </c:pt>
                <c:pt idx="1851">
                  <c:v>210.86600000000001</c:v>
                </c:pt>
                <c:pt idx="1852">
                  <c:v>210.875</c:v>
                </c:pt>
                <c:pt idx="1853">
                  <c:v>210.88499999999999</c:v>
                </c:pt>
                <c:pt idx="1854">
                  <c:v>210.89500000000001</c:v>
                </c:pt>
                <c:pt idx="1855">
                  <c:v>210.905</c:v>
                </c:pt>
                <c:pt idx="1856">
                  <c:v>210.91499999999999</c:v>
                </c:pt>
                <c:pt idx="1857">
                  <c:v>210.92500000000001</c:v>
                </c:pt>
                <c:pt idx="1858">
                  <c:v>210.93600000000001</c:v>
                </c:pt>
                <c:pt idx="1859">
                  <c:v>210.946</c:v>
                </c:pt>
                <c:pt idx="1860">
                  <c:v>210.95599999999999</c:v>
                </c:pt>
                <c:pt idx="1861">
                  <c:v>210.96700000000001</c:v>
                </c:pt>
                <c:pt idx="1862">
                  <c:v>210.97800000000001</c:v>
                </c:pt>
                <c:pt idx="1863">
                  <c:v>210.988</c:v>
                </c:pt>
                <c:pt idx="1864">
                  <c:v>210.99799999999999</c:v>
                </c:pt>
                <c:pt idx="1865">
                  <c:v>211.00899999999999</c:v>
                </c:pt>
                <c:pt idx="1866">
                  <c:v>211.01900000000001</c:v>
                </c:pt>
                <c:pt idx="1867">
                  <c:v>211.03</c:v>
                </c:pt>
                <c:pt idx="1868">
                  <c:v>211.04</c:v>
                </c:pt>
                <c:pt idx="1869">
                  <c:v>211.05</c:v>
                </c:pt>
                <c:pt idx="1870">
                  <c:v>211.06100000000001</c:v>
                </c:pt>
                <c:pt idx="1871">
                  <c:v>211.071</c:v>
                </c:pt>
                <c:pt idx="1872">
                  <c:v>211.071</c:v>
                </c:pt>
                <c:pt idx="1873">
                  <c:v>211.09200000000001</c:v>
                </c:pt>
                <c:pt idx="1874">
                  <c:v>211.101</c:v>
                </c:pt>
                <c:pt idx="1875">
                  <c:v>211.11099999999999</c:v>
                </c:pt>
                <c:pt idx="1876">
                  <c:v>211.12100000000001</c:v>
                </c:pt>
                <c:pt idx="1877">
                  <c:v>211.12100000000001</c:v>
                </c:pt>
                <c:pt idx="1878">
                  <c:v>211.131</c:v>
                </c:pt>
                <c:pt idx="1879">
                  <c:v>211.14</c:v>
                </c:pt>
                <c:pt idx="1880">
                  <c:v>211.16</c:v>
                </c:pt>
                <c:pt idx="1881">
                  <c:v>211.172</c:v>
                </c:pt>
                <c:pt idx="1882">
                  <c:v>211.17699999999999</c:v>
                </c:pt>
                <c:pt idx="1883">
                  <c:v>211.19499999999999</c:v>
                </c:pt>
                <c:pt idx="1884">
                  <c:v>211.20500000000001</c:v>
                </c:pt>
                <c:pt idx="1885">
                  <c:v>211.215</c:v>
                </c:pt>
                <c:pt idx="1886">
                  <c:v>211.21899999999999</c:v>
                </c:pt>
                <c:pt idx="1887">
                  <c:v>211.22800000000001</c:v>
                </c:pt>
                <c:pt idx="1888">
                  <c:v>211.23699999999999</c:v>
                </c:pt>
                <c:pt idx="1889">
                  <c:v>211.25</c:v>
                </c:pt>
                <c:pt idx="1890">
                  <c:v>211.25</c:v>
                </c:pt>
                <c:pt idx="1891">
                  <c:v>211.25800000000001</c:v>
                </c:pt>
                <c:pt idx="1892">
                  <c:v>211.27799999999999</c:v>
                </c:pt>
                <c:pt idx="1893">
                  <c:v>211.28800000000001</c:v>
                </c:pt>
                <c:pt idx="1894">
                  <c:v>211.292</c:v>
                </c:pt>
                <c:pt idx="1895">
                  <c:v>211.30199999999999</c:v>
                </c:pt>
                <c:pt idx="1896">
                  <c:v>211.31100000000001</c:v>
                </c:pt>
                <c:pt idx="1897">
                  <c:v>211.32499999999999</c:v>
                </c:pt>
                <c:pt idx="1898">
                  <c:v>211.32499999999999</c:v>
                </c:pt>
                <c:pt idx="1899">
                  <c:v>211.33099999999999</c:v>
                </c:pt>
                <c:pt idx="1900">
                  <c:v>211.35</c:v>
                </c:pt>
                <c:pt idx="1901">
                  <c:v>211.36</c:v>
                </c:pt>
                <c:pt idx="1902">
                  <c:v>211.36600000000001</c:v>
                </c:pt>
                <c:pt idx="1903">
                  <c:v>211.37700000000001</c:v>
                </c:pt>
                <c:pt idx="1904">
                  <c:v>211.387</c:v>
                </c:pt>
                <c:pt idx="1905">
                  <c:v>211.393</c:v>
                </c:pt>
                <c:pt idx="1906">
                  <c:v>211.4</c:v>
                </c:pt>
                <c:pt idx="1907">
                  <c:v>211.40799999999999</c:v>
                </c:pt>
                <c:pt idx="1908">
                  <c:v>211.416</c:v>
                </c:pt>
                <c:pt idx="1909">
                  <c:v>211.42500000000001</c:v>
                </c:pt>
                <c:pt idx="1910">
                  <c:v>211.43299999999999</c:v>
                </c:pt>
                <c:pt idx="1911">
                  <c:v>211.441</c:v>
                </c:pt>
                <c:pt idx="1912">
                  <c:v>211.44900000000001</c:v>
                </c:pt>
                <c:pt idx="1913">
                  <c:v>211.458</c:v>
                </c:pt>
                <c:pt idx="1914">
                  <c:v>211.46600000000001</c:v>
                </c:pt>
                <c:pt idx="1915">
                  <c:v>211.47399999999999</c:v>
                </c:pt>
                <c:pt idx="1916">
                  <c:v>211.483</c:v>
                </c:pt>
                <c:pt idx="1917">
                  <c:v>211.49100000000001</c:v>
                </c:pt>
                <c:pt idx="1918">
                  <c:v>211.5</c:v>
                </c:pt>
                <c:pt idx="1919">
                  <c:v>211.51400000000001</c:v>
                </c:pt>
                <c:pt idx="1920">
                  <c:v>211.517</c:v>
                </c:pt>
                <c:pt idx="1921">
                  <c:v>211.52600000000001</c:v>
                </c:pt>
                <c:pt idx="1922">
                  <c:v>211.535</c:v>
                </c:pt>
                <c:pt idx="1923">
                  <c:v>211.54400000000001</c:v>
                </c:pt>
                <c:pt idx="1924">
                  <c:v>211.553</c:v>
                </c:pt>
                <c:pt idx="1925">
                  <c:v>211.56200000000001</c:v>
                </c:pt>
                <c:pt idx="1926">
                  <c:v>211.571</c:v>
                </c:pt>
                <c:pt idx="1927">
                  <c:v>211.58600000000001</c:v>
                </c:pt>
                <c:pt idx="1928">
                  <c:v>211.589</c:v>
                </c:pt>
                <c:pt idx="1929">
                  <c:v>211.59800000000001</c:v>
                </c:pt>
                <c:pt idx="1930">
                  <c:v>211.608</c:v>
                </c:pt>
                <c:pt idx="1931">
                  <c:v>211.61799999999999</c:v>
                </c:pt>
                <c:pt idx="1932">
                  <c:v>211.62799999999999</c:v>
                </c:pt>
                <c:pt idx="1933">
                  <c:v>211.63800000000001</c:v>
                </c:pt>
                <c:pt idx="1934">
                  <c:v>211.648</c:v>
                </c:pt>
                <c:pt idx="1935">
                  <c:v>211.65899999999999</c:v>
                </c:pt>
                <c:pt idx="1936">
                  <c:v>211.67</c:v>
                </c:pt>
                <c:pt idx="1937">
                  <c:v>211.68</c:v>
                </c:pt>
                <c:pt idx="1938">
                  <c:v>211.691</c:v>
                </c:pt>
                <c:pt idx="1939">
                  <c:v>211.702</c:v>
                </c:pt>
                <c:pt idx="1940">
                  <c:v>211.714</c:v>
                </c:pt>
                <c:pt idx="1941">
                  <c:v>211.72499999999999</c:v>
                </c:pt>
                <c:pt idx="1942">
                  <c:v>211.73699999999999</c:v>
                </c:pt>
                <c:pt idx="1943">
                  <c:v>211.749</c:v>
                </c:pt>
                <c:pt idx="1944">
                  <c:v>211.761</c:v>
                </c:pt>
                <c:pt idx="1945">
                  <c:v>211.77199999999999</c:v>
                </c:pt>
                <c:pt idx="1946">
                  <c:v>211.785</c:v>
                </c:pt>
                <c:pt idx="1947">
                  <c:v>211.798</c:v>
                </c:pt>
                <c:pt idx="1948">
                  <c:v>211.81100000000001</c:v>
                </c:pt>
                <c:pt idx="1949">
                  <c:v>211.82400000000001</c:v>
                </c:pt>
                <c:pt idx="1950">
                  <c:v>211.83699999999999</c:v>
                </c:pt>
                <c:pt idx="1951">
                  <c:v>211.85</c:v>
                </c:pt>
                <c:pt idx="1952">
                  <c:v>211.863</c:v>
                </c:pt>
                <c:pt idx="1953">
                  <c:v>211.87799999999999</c:v>
                </c:pt>
                <c:pt idx="1954">
                  <c:v>211.892</c:v>
                </c:pt>
                <c:pt idx="1955">
                  <c:v>211.90600000000001</c:v>
                </c:pt>
                <c:pt idx="1956">
                  <c:v>211.92099999999999</c:v>
                </c:pt>
                <c:pt idx="1957">
                  <c:v>211.93600000000001</c:v>
                </c:pt>
                <c:pt idx="1958">
                  <c:v>211.95099999999999</c:v>
                </c:pt>
                <c:pt idx="1959">
                  <c:v>211.96600000000001</c:v>
                </c:pt>
                <c:pt idx="1960">
                  <c:v>211.98099999999999</c:v>
                </c:pt>
                <c:pt idx="1961">
                  <c:v>211.99700000000001</c:v>
                </c:pt>
                <c:pt idx="1962">
                  <c:v>212.01300000000001</c:v>
                </c:pt>
                <c:pt idx="1963">
                  <c:v>212.029</c:v>
                </c:pt>
                <c:pt idx="1964">
                  <c:v>212.04499999999999</c:v>
                </c:pt>
                <c:pt idx="1965">
                  <c:v>212.06299999999999</c:v>
                </c:pt>
                <c:pt idx="1966">
                  <c:v>212.08</c:v>
                </c:pt>
                <c:pt idx="1967">
                  <c:v>212.09700000000001</c:v>
                </c:pt>
                <c:pt idx="1968">
                  <c:v>212.114</c:v>
                </c:pt>
                <c:pt idx="1969">
                  <c:v>212.13200000000001</c:v>
                </c:pt>
                <c:pt idx="1970">
                  <c:v>212.149</c:v>
                </c:pt>
                <c:pt idx="1971">
                  <c:v>212.167</c:v>
                </c:pt>
                <c:pt idx="1972">
                  <c:v>212.18600000000001</c:v>
                </c:pt>
                <c:pt idx="1973">
                  <c:v>212.20400000000001</c:v>
                </c:pt>
                <c:pt idx="1974">
                  <c:v>212.22300000000001</c:v>
                </c:pt>
                <c:pt idx="1975">
                  <c:v>212.24299999999999</c:v>
                </c:pt>
                <c:pt idx="1976">
                  <c:v>212.261</c:v>
                </c:pt>
                <c:pt idx="1977">
                  <c:v>212.28</c:v>
                </c:pt>
                <c:pt idx="1978">
                  <c:v>212.3</c:v>
                </c:pt>
                <c:pt idx="1979">
                  <c:v>212.32</c:v>
                </c:pt>
                <c:pt idx="1980">
                  <c:v>212.34</c:v>
                </c:pt>
                <c:pt idx="1981">
                  <c:v>212.37299999999999</c:v>
                </c:pt>
                <c:pt idx="1982">
                  <c:v>212.393</c:v>
                </c:pt>
                <c:pt idx="1983">
                  <c:v>212.40600000000001</c:v>
                </c:pt>
                <c:pt idx="1984">
                  <c:v>212.42400000000001</c:v>
                </c:pt>
                <c:pt idx="1985">
                  <c:v>212.44399999999999</c:v>
                </c:pt>
                <c:pt idx="1986">
                  <c:v>212.464</c:v>
                </c:pt>
                <c:pt idx="1987">
                  <c:v>212.48500000000001</c:v>
                </c:pt>
                <c:pt idx="1988">
                  <c:v>212.51300000000001</c:v>
                </c:pt>
                <c:pt idx="1989">
                  <c:v>212.53700000000001</c:v>
                </c:pt>
                <c:pt idx="1990">
                  <c:v>212.56</c:v>
                </c:pt>
                <c:pt idx="1991">
                  <c:v>212.58199999999999</c:v>
                </c:pt>
                <c:pt idx="1992">
                  <c:v>212.60400000000001</c:v>
                </c:pt>
                <c:pt idx="1993">
                  <c:v>212.613</c:v>
                </c:pt>
                <c:pt idx="1994">
                  <c:v>212.63499999999999</c:v>
                </c:pt>
                <c:pt idx="1995">
                  <c:v>212.65700000000001</c:v>
                </c:pt>
                <c:pt idx="1996">
                  <c:v>212.679</c:v>
                </c:pt>
                <c:pt idx="1997">
                  <c:v>212.70099999999999</c:v>
                </c:pt>
                <c:pt idx="1998">
                  <c:v>212.72300000000001</c:v>
                </c:pt>
                <c:pt idx="1999">
                  <c:v>212.745</c:v>
                </c:pt>
                <c:pt idx="2000">
                  <c:v>212.767</c:v>
                </c:pt>
                <c:pt idx="2001">
                  <c:v>212.78899999999999</c:v>
                </c:pt>
                <c:pt idx="2002">
                  <c:v>212.81200000000001</c:v>
                </c:pt>
                <c:pt idx="2003">
                  <c:v>212.834</c:v>
                </c:pt>
                <c:pt idx="2004">
                  <c:v>212.857</c:v>
                </c:pt>
                <c:pt idx="2005">
                  <c:v>212.88</c:v>
                </c:pt>
                <c:pt idx="2006">
                  <c:v>212.90199999999999</c:v>
                </c:pt>
                <c:pt idx="2007">
                  <c:v>212.92500000000001</c:v>
                </c:pt>
                <c:pt idx="2008">
                  <c:v>212.94800000000001</c:v>
                </c:pt>
                <c:pt idx="2009">
                  <c:v>212.97</c:v>
                </c:pt>
                <c:pt idx="2010">
                  <c:v>212.99299999999999</c:v>
                </c:pt>
                <c:pt idx="2011">
                  <c:v>213.01499999999999</c:v>
                </c:pt>
                <c:pt idx="2012">
                  <c:v>213.03800000000001</c:v>
                </c:pt>
                <c:pt idx="2013">
                  <c:v>213.06100000000001</c:v>
                </c:pt>
                <c:pt idx="2014">
                  <c:v>213.083</c:v>
                </c:pt>
                <c:pt idx="2015">
                  <c:v>213.10599999999999</c:v>
                </c:pt>
                <c:pt idx="2016">
                  <c:v>213.12799999999999</c:v>
                </c:pt>
                <c:pt idx="2017">
                  <c:v>213.15100000000001</c:v>
                </c:pt>
                <c:pt idx="2018">
                  <c:v>213.173</c:v>
                </c:pt>
                <c:pt idx="2019">
                  <c:v>213.196</c:v>
                </c:pt>
                <c:pt idx="2020">
                  <c:v>213.21799999999999</c:v>
                </c:pt>
                <c:pt idx="2021">
                  <c:v>213.24100000000001</c:v>
                </c:pt>
                <c:pt idx="2022">
                  <c:v>213.26300000000001</c:v>
                </c:pt>
                <c:pt idx="2023">
                  <c:v>213.286</c:v>
                </c:pt>
                <c:pt idx="2024">
                  <c:v>213.30799999999999</c:v>
                </c:pt>
                <c:pt idx="2025">
                  <c:v>213.33099999999999</c:v>
                </c:pt>
                <c:pt idx="2026">
                  <c:v>213.35300000000001</c:v>
                </c:pt>
                <c:pt idx="2027">
                  <c:v>213.38800000000001</c:v>
                </c:pt>
                <c:pt idx="2028">
                  <c:v>213.41</c:v>
                </c:pt>
                <c:pt idx="2029">
                  <c:v>213.42400000000001</c:v>
                </c:pt>
                <c:pt idx="2030">
                  <c:v>213.441</c:v>
                </c:pt>
                <c:pt idx="2031">
                  <c:v>213.46100000000001</c:v>
                </c:pt>
                <c:pt idx="2032">
                  <c:v>213.48099999999999</c:v>
                </c:pt>
                <c:pt idx="2033">
                  <c:v>213.50700000000001</c:v>
                </c:pt>
                <c:pt idx="2034">
                  <c:v>213.523</c:v>
                </c:pt>
                <c:pt idx="2035">
                  <c:v>213.541</c:v>
                </c:pt>
                <c:pt idx="2036">
                  <c:v>213.56</c:v>
                </c:pt>
                <c:pt idx="2037">
                  <c:v>213.56</c:v>
                </c:pt>
                <c:pt idx="2038">
                  <c:v>213.578</c:v>
                </c:pt>
                <c:pt idx="2039">
                  <c:v>213.60499999999999</c:v>
                </c:pt>
                <c:pt idx="2040">
                  <c:v>213.62899999999999</c:v>
                </c:pt>
                <c:pt idx="2041">
                  <c:v>213.65799999999999</c:v>
                </c:pt>
                <c:pt idx="2042">
                  <c:v>213.68100000000001</c:v>
                </c:pt>
                <c:pt idx="2043">
                  <c:v>213.69200000000001</c:v>
                </c:pt>
                <c:pt idx="2044">
                  <c:v>213.70699999999999</c:v>
                </c:pt>
                <c:pt idx="2045">
                  <c:v>213.72399999999999</c:v>
                </c:pt>
                <c:pt idx="2046">
                  <c:v>213.74100000000001</c:v>
                </c:pt>
                <c:pt idx="2047">
                  <c:v>213.75800000000001</c:v>
                </c:pt>
                <c:pt idx="2048">
                  <c:v>213.77600000000001</c:v>
                </c:pt>
                <c:pt idx="2049">
                  <c:v>213.79400000000001</c:v>
                </c:pt>
                <c:pt idx="2050">
                  <c:v>213.81100000000001</c:v>
                </c:pt>
                <c:pt idx="2051">
                  <c:v>213.82900000000001</c:v>
                </c:pt>
                <c:pt idx="2052">
                  <c:v>213.846</c:v>
                </c:pt>
                <c:pt idx="2053">
                  <c:v>213.864</c:v>
                </c:pt>
                <c:pt idx="2054">
                  <c:v>213.881</c:v>
                </c:pt>
                <c:pt idx="2055">
                  <c:v>213.898</c:v>
                </c:pt>
                <c:pt idx="2056">
                  <c:v>213.916</c:v>
                </c:pt>
                <c:pt idx="2057">
                  <c:v>213.93299999999999</c:v>
                </c:pt>
                <c:pt idx="2058">
                  <c:v>213.95</c:v>
                </c:pt>
                <c:pt idx="2059">
                  <c:v>213.96700000000001</c:v>
                </c:pt>
                <c:pt idx="2060">
                  <c:v>213.98400000000001</c:v>
                </c:pt>
                <c:pt idx="2061">
                  <c:v>214.00200000000001</c:v>
                </c:pt>
                <c:pt idx="2062">
                  <c:v>214.01900000000001</c:v>
                </c:pt>
                <c:pt idx="2063">
                  <c:v>214.036</c:v>
                </c:pt>
                <c:pt idx="2064">
                  <c:v>214.053</c:v>
                </c:pt>
                <c:pt idx="2065">
                  <c:v>214.06899999999999</c:v>
                </c:pt>
                <c:pt idx="2066">
                  <c:v>214.09299999999999</c:v>
                </c:pt>
                <c:pt idx="2067">
                  <c:v>214.107</c:v>
                </c:pt>
                <c:pt idx="2068">
                  <c:v>214.12200000000001</c:v>
                </c:pt>
                <c:pt idx="2069">
                  <c:v>214.14400000000001</c:v>
                </c:pt>
                <c:pt idx="2070">
                  <c:v>214.16200000000001</c:v>
                </c:pt>
                <c:pt idx="2071">
                  <c:v>214.17400000000001</c:v>
                </c:pt>
                <c:pt idx="2072">
                  <c:v>214.18899999999999</c:v>
                </c:pt>
                <c:pt idx="2073">
                  <c:v>214.20500000000001</c:v>
                </c:pt>
                <c:pt idx="2074">
                  <c:v>214.221</c:v>
                </c:pt>
                <c:pt idx="2075">
                  <c:v>214.23599999999999</c:v>
                </c:pt>
                <c:pt idx="2076">
                  <c:v>214.25200000000001</c:v>
                </c:pt>
                <c:pt idx="2077">
                  <c:v>214.268</c:v>
                </c:pt>
                <c:pt idx="2078">
                  <c:v>214.28299999999999</c:v>
                </c:pt>
                <c:pt idx="2079">
                  <c:v>214.298</c:v>
                </c:pt>
                <c:pt idx="2080">
                  <c:v>214.31200000000001</c:v>
                </c:pt>
                <c:pt idx="2081">
                  <c:v>214.327</c:v>
                </c:pt>
                <c:pt idx="2082">
                  <c:v>214.34</c:v>
                </c:pt>
                <c:pt idx="2083">
                  <c:v>214.34</c:v>
                </c:pt>
                <c:pt idx="2084">
                  <c:v>214.35499999999999</c:v>
                </c:pt>
                <c:pt idx="2085">
                  <c:v>214.36799999999999</c:v>
                </c:pt>
                <c:pt idx="2086">
                  <c:v>214.387</c:v>
                </c:pt>
                <c:pt idx="2087">
                  <c:v>214.404</c:v>
                </c:pt>
                <c:pt idx="2088">
                  <c:v>214.41800000000001</c:v>
                </c:pt>
                <c:pt idx="2089">
                  <c:v>214.43199999999999</c:v>
                </c:pt>
                <c:pt idx="2090">
                  <c:v>214.44499999999999</c:v>
                </c:pt>
                <c:pt idx="2091">
                  <c:v>214.46600000000001</c:v>
                </c:pt>
                <c:pt idx="2092">
                  <c:v>214.471</c:v>
                </c:pt>
                <c:pt idx="2093">
                  <c:v>214.49100000000001</c:v>
                </c:pt>
                <c:pt idx="2094">
                  <c:v>214.5</c:v>
                </c:pt>
                <c:pt idx="2095">
                  <c:v>214.51</c:v>
                </c:pt>
                <c:pt idx="2096">
                  <c:v>214.52199999999999</c:v>
                </c:pt>
                <c:pt idx="2097">
                  <c:v>214.53399999999999</c:v>
                </c:pt>
                <c:pt idx="2098">
                  <c:v>214.54599999999999</c:v>
                </c:pt>
                <c:pt idx="2099">
                  <c:v>214.55799999999999</c:v>
                </c:pt>
                <c:pt idx="2100">
                  <c:v>214.571</c:v>
                </c:pt>
                <c:pt idx="2101">
                  <c:v>214.583</c:v>
                </c:pt>
                <c:pt idx="2102">
                  <c:v>214.59399999999999</c:v>
                </c:pt>
                <c:pt idx="2103">
                  <c:v>214.607</c:v>
                </c:pt>
                <c:pt idx="2104">
                  <c:v>214.619</c:v>
                </c:pt>
                <c:pt idx="2105">
                  <c:v>214.631</c:v>
                </c:pt>
                <c:pt idx="2106">
                  <c:v>214.643</c:v>
                </c:pt>
                <c:pt idx="2107">
                  <c:v>214.655</c:v>
                </c:pt>
                <c:pt idx="2108">
                  <c:v>214.66800000000001</c:v>
                </c:pt>
                <c:pt idx="2109">
                  <c:v>214.68</c:v>
                </c:pt>
                <c:pt idx="2110">
                  <c:v>214.69200000000001</c:v>
                </c:pt>
                <c:pt idx="2111">
                  <c:v>214.70400000000001</c:v>
                </c:pt>
                <c:pt idx="2112">
                  <c:v>214.72300000000001</c:v>
                </c:pt>
                <c:pt idx="2113">
                  <c:v>214.72800000000001</c:v>
                </c:pt>
                <c:pt idx="2114">
                  <c:v>214.74</c:v>
                </c:pt>
                <c:pt idx="2115">
                  <c:v>214.75200000000001</c:v>
                </c:pt>
                <c:pt idx="2116">
                  <c:v>214.77099999999999</c:v>
                </c:pt>
                <c:pt idx="2117">
                  <c:v>214.78299999999999</c:v>
                </c:pt>
                <c:pt idx="2118">
                  <c:v>214.79599999999999</c:v>
                </c:pt>
                <c:pt idx="2119">
                  <c:v>214.80799999999999</c:v>
                </c:pt>
                <c:pt idx="2120">
                  <c:v>214.82</c:v>
                </c:pt>
                <c:pt idx="2121">
                  <c:v>214.833</c:v>
                </c:pt>
                <c:pt idx="2122">
                  <c:v>214.84100000000001</c:v>
                </c:pt>
                <c:pt idx="2123">
                  <c:v>214.852</c:v>
                </c:pt>
                <c:pt idx="2124">
                  <c:v>214.86799999999999</c:v>
                </c:pt>
                <c:pt idx="2125">
                  <c:v>214.88200000000001</c:v>
                </c:pt>
                <c:pt idx="2126">
                  <c:v>214.89099999999999</c:v>
                </c:pt>
                <c:pt idx="2127">
                  <c:v>214.90299999999999</c:v>
                </c:pt>
                <c:pt idx="2128">
                  <c:v>214.91900000000001</c:v>
                </c:pt>
                <c:pt idx="2129">
                  <c:v>214.934</c:v>
                </c:pt>
                <c:pt idx="2130">
                  <c:v>214.94300000000001</c:v>
                </c:pt>
                <c:pt idx="2131">
                  <c:v>214.96</c:v>
                </c:pt>
                <c:pt idx="2132">
                  <c:v>214.976</c:v>
                </c:pt>
                <c:pt idx="2133">
                  <c:v>214.98599999999999</c:v>
                </c:pt>
                <c:pt idx="2134">
                  <c:v>214.99700000000001</c:v>
                </c:pt>
                <c:pt idx="2135">
                  <c:v>215.01499999999999</c:v>
                </c:pt>
                <c:pt idx="2136">
                  <c:v>215.03100000000001</c:v>
                </c:pt>
                <c:pt idx="2137">
                  <c:v>215.047</c:v>
                </c:pt>
                <c:pt idx="2138">
                  <c:v>215.06299999999999</c:v>
                </c:pt>
                <c:pt idx="2139">
                  <c:v>215.078</c:v>
                </c:pt>
                <c:pt idx="2140">
                  <c:v>215.08799999999999</c:v>
                </c:pt>
                <c:pt idx="2141">
                  <c:v>215.10599999999999</c:v>
                </c:pt>
                <c:pt idx="2142">
                  <c:v>215.11799999999999</c:v>
                </c:pt>
                <c:pt idx="2143">
                  <c:v>215.13300000000001</c:v>
                </c:pt>
                <c:pt idx="2144">
                  <c:v>215.148</c:v>
                </c:pt>
                <c:pt idx="2145">
                  <c:v>215.148</c:v>
                </c:pt>
                <c:pt idx="2146">
                  <c:v>215.16300000000001</c:v>
                </c:pt>
                <c:pt idx="2147">
                  <c:v>215.179</c:v>
                </c:pt>
                <c:pt idx="2148">
                  <c:v>215.19499999999999</c:v>
                </c:pt>
                <c:pt idx="2149">
                  <c:v>215.21899999999999</c:v>
                </c:pt>
                <c:pt idx="2150">
                  <c:v>215.25200000000001</c:v>
                </c:pt>
                <c:pt idx="2151">
                  <c:v>215.27</c:v>
                </c:pt>
                <c:pt idx="2152">
                  <c:v>215.27799999999999</c:v>
                </c:pt>
                <c:pt idx="2153">
                  <c:v>215.29499999999999</c:v>
                </c:pt>
                <c:pt idx="2154">
                  <c:v>215.31299999999999</c:v>
                </c:pt>
                <c:pt idx="2155">
                  <c:v>215.33099999999999</c:v>
                </c:pt>
                <c:pt idx="2156">
                  <c:v>215.34899999999999</c:v>
                </c:pt>
                <c:pt idx="2157">
                  <c:v>215.36699999999999</c:v>
                </c:pt>
                <c:pt idx="2158">
                  <c:v>215.38499999999999</c:v>
                </c:pt>
                <c:pt idx="2159">
                  <c:v>215.40299999999999</c:v>
                </c:pt>
                <c:pt idx="2160">
                  <c:v>215.42099999999999</c:v>
                </c:pt>
                <c:pt idx="2161">
                  <c:v>215.44</c:v>
                </c:pt>
                <c:pt idx="2162">
                  <c:v>215.44800000000001</c:v>
                </c:pt>
                <c:pt idx="2163">
                  <c:v>215.47200000000001</c:v>
                </c:pt>
                <c:pt idx="2164">
                  <c:v>215.506</c:v>
                </c:pt>
                <c:pt idx="2165">
                  <c:v>215.51900000000001</c:v>
                </c:pt>
                <c:pt idx="2166">
                  <c:v>215.542</c:v>
                </c:pt>
                <c:pt idx="2167">
                  <c:v>215.55699999999999</c:v>
                </c:pt>
                <c:pt idx="2168">
                  <c:v>215.57400000000001</c:v>
                </c:pt>
                <c:pt idx="2169">
                  <c:v>215.59299999999999</c:v>
                </c:pt>
                <c:pt idx="2170">
                  <c:v>215.613</c:v>
                </c:pt>
                <c:pt idx="2171">
                  <c:v>215.63300000000001</c:v>
                </c:pt>
                <c:pt idx="2172">
                  <c:v>215.65299999999999</c:v>
                </c:pt>
                <c:pt idx="2173">
                  <c:v>215.673</c:v>
                </c:pt>
                <c:pt idx="2174">
                  <c:v>215.69300000000001</c:v>
                </c:pt>
                <c:pt idx="2175">
                  <c:v>215.714</c:v>
                </c:pt>
                <c:pt idx="2176">
                  <c:v>215.73500000000001</c:v>
                </c:pt>
                <c:pt idx="2177">
                  <c:v>215.756</c:v>
                </c:pt>
                <c:pt idx="2178">
                  <c:v>215.77699999999999</c:v>
                </c:pt>
                <c:pt idx="2179">
                  <c:v>215.798</c:v>
                </c:pt>
                <c:pt idx="2180">
                  <c:v>215.81899999999999</c:v>
                </c:pt>
                <c:pt idx="2181">
                  <c:v>215.84100000000001</c:v>
                </c:pt>
                <c:pt idx="2182">
                  <c:v>215.863</c:v>
                </c:pt>
                <c:pt idx="2183">
                  <c:v>215.88499999999999</c:v>
                </c:pt>
                <c:pt idx="2184">
                  <c:v>215.90700000000001</c:v>
                </c:pt>
                <c:pt idx="2185">
                  <c:v>215.929</c:v>
                </c:pt>
                <c:pt idx="2186">
                  <c:v>215.952</c:v>
                </c:pt>
                <c:pt idx="2187">
                  <c:v>215.97499999999999</c:v>
                </c:pt>
                <c:pt idx="2188">
                  <c:v>215.99799999999999</c:v>
                </c:pt>
                <c:pt idx="2189">
                  <c:v>216.02099999999999</c:v>
                </c:pt>
                <c:pt idx="2190">
                  <c:v>216.04400000000001</c:v>
                </c:pt>
                <c:pt idx="2191">
                  <c:v>216.06700000000001</c:v>
                </c:pt>
                <c:pt idx="2192">
                  <c:v>216.09</c:v>
                </c:pt>
                <c:pt idx="2193">
                  <c:v>216.11500000000001</c:v>
                </c:pt>
                <c:pt idx="2194">
                  <c:v>216.13800000000001</c:v>
                </c:pt>
                <c:pt idx="2195">
                  <c:v>216.16200000000001</c:v>
                </c:pt>
                <c:pt idx="2196">
                  <c:v>216.18600000000001</c:v>
                </c:pt>
                <c:pt idx="2197">
                  <c:v>216.21</c:v>
                </c:pt>
                <c:pt idx="2198">
                  <c:v>216.23400000000001</c:v>
                </c:pt>
                <c:pt idx="2199">
                  <c:v>216.25800000000001</c:v>
                </c:pt>
                <c:pt idx="2200">
                  <c:v>216.28299999999999</c:v>
                </c:pt>
                <c:pt idx="2201">
                  <c:v>216.309</c:v>
                </c:pt>
                <c:pt idx="2202">
                  <c:v>216.333</c:v>
                </c:pt>
                <c:pt idx="2203">
                  <c:v>216.358</c:v>
                </c:pt>
                <c:pt idx="2204">
                  <c:v>216.38300000000001</c:v>
                </c:pt>
                <c:pt idx="2205">
                  <c:v>216.40799999999999</c:v>
                </c:pt>
                <c:pt idx="2206">
                  <c:v>216.434</c:v>
                </c:pt>
                <c:pt idx="2207">
                  <c:v>216.46</c:v>
                </c:pt>
                <c:pt idx="2208">
                  <c:v>216.48599999999999</c:v>
                </c:pt>
                <c:pt idx="2209">
                  <c:v>216.52699999999999</c:v>
                </c:pt>
                <c:pt idx="2210">
                  <c:v>216.53800000000001</c:v>
                </c:pt>
                <c:pt idx="2211">
                  <c:v>216.56399999999999</c:v>
                </c:pt>
                <c:pt idx="2212">
                  <c:v>216.59</c:v>
                </c:pt>
                <c:pt idx="2213">
                  <c:v>216.61600000000001</c:v>
                </c:pt>
                <c:pt idx="2214">
                  <c:v>216.642</c:v>
                </c:pt>
                <c:pt idx="2215">
                  <c:v>216.66900000000001</c:v>
                </c:pt>
                <c:pt idx="2216">
                  <c:v>216.696</c:v>
                </c:pt>
                <c:pt idx="2217">
                  <c:v>216.74</c:v>
                </c:pt>
                <c:pt idx="2218">
                  <c:v>216.767</c:v>
                </c:pt>
                <c:pt idx="2219">
                  <c:v>216.77799999999999</c:v>
                </c:pt>
                <c:pt idx="2220">
                  <c:v>216.80500000000001</c:v>
                </c:pt>
                <c:pt idx="2221">
                  <c:v>216.83199999999999</c:v>
                </c:pt>
                <c:pt idx="2222">
                  <c:v>216.86</c:v>
                </c:pt>
                <c:pt idx="2223">
                  <c:v>216.88800000000001</c:v>
                </c:pt>
                <c:pt idx="2224">
                  <c:v>216.91499999999999</c:v>
                </c:pt>
                <c:pt idx="2225">
                  <c:v>216.94300000000001</c:v>
                </c:pt>
                <c:pt idx="2226">
                  <c:v>216.971</c:v>
                </c:pt>
                <c:pt idx="2227">
                  <c:v>217</c:v>
                </c:pt>
                <c:pt idx="2228">
                  <c:v>217.02799999999999</c:v>
                </c:pt>
                <c:pt idx="2229">
                  <c:v>217.05699999999999</c:v>
                </c:pt>
                <c:pt idx="2230">
                  <c:v>217.08600000000001</c:v>
                </c:pt>
                <c:pt idx="2231">
                  <c:v>217.11500000000001</c:v>
                </c:pt>
                <c:pt idx="2232">
                  <c:v>217.16</c:v>
                </c:pt>
                <c:pt idx="2233">
                  <c:v>217.172</c:v>
                </c:pt>
                <c:pt idx="2234">
                  <c:v>217.20099999999999</c:v>
                </c:pt>
                <c:pt idx="2235">
                  <c:v>217.23</c:v>
                </c:pt>
                <c:pt idx="2236">
                  <c:v>217.26</c:v>
                </c:pt>
                <c:pt idx="2237">
                  <c:v>217.28899999999999</c:v>
                </c:pt>
                <c:pt idx="2238">
                  <c:v>217.31899999999999</c:v>
                </c:pt>
                <c:pt idx="2239">
                  <c:v>217.34899999999999</c:v>
                </c:pt>
                <c:pt idx="2240">
                  <c:v>217.37899999999999</c:v>
                </c:pt>
                <c:pt idx="2241">
                  <c:v>217.40899999999999</c:v>
                </c:pt>
                <c:pt idx="2242">
                  <c:v>217.43899999999999</c:v>
                </c:pt>
                <c:pt idx="2243">
                  <c:v>217.46899999999999</c:v>
                </c:pt>
                <c:pt idx="2244">
                  <c:v>217.5</c:v>
                </c:pt>
                <c:pt idx="2245">
                  <c:v>217.54900000000001</c:v>
                </c:pt>
                <c:pt idx="2246">
                  <c:v>217.56100000000001</c:v>
                </c:pt>
                <c:pt idx="2247">
                  <c:v>217.61</c:v>
                </c:pt>
                <c:pt idx="2248">
                  <c:v>217.64099999999999</c:v>
                </c:pt>
                <c:pt idx="2249">
                  <c:v>217.65299999999999</c:v>
                </c:pt>
                <c:pt idx="2250">
                  <c:v>217.684</c:v>
                </c:pt>
                <c:pt idx="2251">
                  <c:v>217.715</c:v>
                </c:pt>
                <c:pt idx="2252">
                  <c:v>217.74600000000001</c:v>
                </c:pt>
                <c:pt idx="2253">
                  <c:v>217.77699999999999</c:v>
                </c:pt>
                <c:pt idx="2254">
                  <c:v>217.827</c:v>
                </c:pt>
                <c:pt idx="2255">
                  <c:v>217.84</c:v>
                </c:pt>
                <c:pt idx="2256">
                  <c:v>217.87100000000001</c:v>
                </c:pt>
                <c:pt idx="2257">
                  <c:v>217.90199999999999</c:v>
                </c:pt>
                <c:pt idx="2258">
                  <c:v>217.93299999999999</c:v>
                </c:pt>
                <c:pt idx="2259">
                  <c:v>217.964</c:v>
                </c:pt>
                <c:pt idx="2260">
                  <c:v>217.995</c:v>
                </c:pt>
                <c:pt idx="2261">
                  <c:v>218.02600000000001</c:v>
                </c:pt>
                <c:pt idx="2262">
                  <c:v>218.05799999999999</c:v>
                </c:pt>
                <c:pt idx="2263">
                  <c:v>218.089</c:v>
                </c:pt>
                <c:pt idx="2264">
                  <c:v>218.12</c:v>
                </c:pt>
                <c:pt idx="2265">
                  <c:v>218.17099999999999</c:v>
                </c:pt>
                <c:pt idx="2266">
                  <c:v>218.203</c:v>
                </c:pt>
                <c:pt idx="2267">
                  <c:v>218.23500000000001</c:v>
                </c:pt>
                <c:pt idx="2268">
                  <c:v>218.267</c:v>
                </c:pt>
                <c:pt idx="2269">
                  <c:v>218.298</c:v>
                </c:pt>
                <c:pt idx="2270">
                  <c:v>218.31100000000001</c:v>
                </c:pt>
                <c:pt idx="2271">
                  <c:v>218.34299999999999</c:v>
                </c:pt>
                <c:pt idx="2272">
                  <c:v>218.375</c:v>
                </c:pt>
                <c:pt idx="2273">
                  <c:v>218.40600000000001</c:v>
                </c:pt>
                <c:pt idx="2274">
                  <c:v>218.43799999999999</c:v>
                </c:pt>
                <c:pt idx="2275">
                  <c:v>218.489</c:v>
                </c:pt>
                <c:pt idx="2276">
                  <c:v>218.50200000000001</c:v>
                </c:pt>
                <c:pt idx="2277">
                  <c:v>218.53399999999999</c:v>
                </c:pt>
                <c:pt idx="2278">
                  <c:v>218.566</c:v>
                </c:pt>
                <c:pt idx="2279">
                  <c:v>218.59800000000001</c:v>
                </c:pt>
                <c:pt idx="2280">
                  <c:v>218.649</c:v>
                </c:pt>
                <c:pt idx="2281">
                  <c:v>218.68100000000001</c:v>
                </c:pt>
                <c:pt idx="2282">
                  <c:v>218.69399999999999</c:v>
                </c:pt>
                <c:pt idx="2283">
                  <c:v>218.727</c:v>
                </c:pt>
                <c:pt idx="2284">
                  <c:v>218.76</c:v>
                </c:pt>
                <c:pt idx="2285">
                  <c:v>218.792</c:v>
                </c:pt>
                <c:pt idx="2286">
                  <c:v>218.84399999999999</c:v>
                </c:pt>
                <c:pt idx="2287">
                  <c:v>218.87700000000001</c:v>
                </c:pt>
                <c:pt idx="2288">
                  <c:v>218.89</c:v>
                </c:pt>
                <c:pt idx="2289">
                  <c:v>218.922</c:v>
                </c:pt>
                <c:pt idx="2290">
                  <c:v>218.95500000000001</c:v>
                </c:pt>
                <c:pt idx="2291">
                  <c:v>218.98699999999999</c:v>
                </c:pt>
                <c:pt idx="2292">
                  <c:v>219.04</c:v>
                </c:pt>
                <c:pt idx="2293">
                  <c:v>219.053</c:v>
                </c:pt>
                <c:pt idx="2294">
                  <c:v>219.10499999999999</c:v>
                </c:pt>
                <c:pt idx="2295">
                  <c:v>219.136</c:v>
                </c:pt>
                <c:pt idx="2296">
                  <c:v>219.16800000000001</c:v>
                </c:pt>
                <c:pt idx="2297">
                  <c:v>219.18899999999999</c:v>
                </c:pt>
                <c:pt idx="2298">
                  <c:v>219.21600000000001</c:v>
                </c:pt>
                <c:pt idx="2299">
                  <c:v>219.24600000000001</c:v>
                </c:pt>
                <c:pt idx="2300">
                  <c:v>219.27699999999999</c:v>
                </c:pt>
                <c:pt idx="2301">
                  <c:v>219.27699999999999</c:v>
                </c:pt>
                <c:pt idx="2302">
                  <c:v>219.30799999999999</c:v>
                </c:pt>
                <c:pt idx="2303">
                  <c:v>219.34</c:v>
                </c:pt>
                <c:pt idx="2304">
                  <c:v>219.386</c:v>
                </c:pt>
                <c:pt idx="2305">
                  <c:v>219.447</c:v>
                </c:pt>
                <c:pt idx="2306">
                  <c:v>219.447</c:v>
                </c:pt>
                <c:pt idx="2307">
                  <c:v>219.47200000000001</c:v>
                </c:pt>
                <c:pt idx="2308">
                  <c:v>219.53200000000001</c:v>
                </c:pt>
                <c:pt idx="2309">
                  <c:v>219.56299999999999</c:v>
                </c:pt>
                <c:pt idx="2310">
                  <c:v>219.595</c:v>
                </c:pt>
                <c:pt idx="2311">
                  <c:v>219.62700000000001</c:v>
                </c:pt>
                <c:pt idx="2312">
                  <c:v>219.62700000000001</c:v>
                </c:pt>
                <c:pt idx="2313">
                  <c:v>219.65899999999999</c:v>
                </c:pt>
                <c:pt idx="2314">
                  <c:v>219.72300000000001</c:v>
                </c:pt>
                <c:pt idx="2315">
                  <c:v>219.755</c:v>
                </c:pt>
                <c:pt idx="2316">
                  <c:v>219.78700000000001</c:v>
                </c:pt>
                <c:pt idx="2317">
                  <c:v>219.82</c:v>
                </c:pt>
                <c:pt idx="2318">
                  <c:v>219.852</c:v>
                </c:pt>
                <c:pt idx="2319">
                  <c:v>219.852</c:v>
                </c:pt>
                <c:pt idx="2320">
                  <c:v>219.916</c:v>
                </c:pt>
                <c:pt idx="2321">
                  <c:v>219.947</c:v>
                </c:pt>
                <c:pt idx="2322">
                  <c:v>219.98</c:v>
                </c:pt>
                <c:pt idx="2323">
                  <c:v>220.011</c:v>
                </c:pt>
                <c:pt idx="2324">
                  <c:v>220.04300000000001</c:v>
                </c:pt>
                <c:pt idx="2325">
                  <c:v>220.04300000000001</c:v>
                </c:pt>
                <c:pt idx="2326">
                  <c:v>220.07499999999999</c:v>
                </c:pt>
                <c:pt idx="2327">
                  <c:v>220.107</c:v>
                </c:pt>
                <c:pt idx="2328">
                  <c:v>220.154</c:v>
                </c:pt>
                <c:pt idx="2329">
                  <c:v>220.21700000000001</c:v>
                </c:pt>
                <c:pt idx="2330">
                  <c:v>220.245</c:v>
                </c:pt>
                <c:pt idx="2331">
                  <c:v>220.245</c:v>
                </c:pt>
                <c:pt idx="2332">
                  <c:v>220.30799999999999</c:v>
                </c:pt>
                <c:pt idx="2333">
                  <c:v>220.34</c:v>
                </c:pt>
                <c:pt idx="2334">
                  <c:v>220.34</c:v>
                </c:pt>
                <c:pt idx="2335">
                  <c:v>220.40600000000001</c:v>
                </c:pt>
                <c:pt idx="2336">
                  <c:v>220.40600000000001</c:v>
                </c:pt>
                <c:pt idx="2337">
                  <c:v>220.43899999999999</c:v>
                </c:pt>
                <c:pt idx="2338">
                  <c:v>220.48599999999999</c:v>
                </c:pt>
                <c:pt idx="2339">
                  <c:v>220.529</c:v>
                </c:pt>
                <c:pt idx="2340">
                  <c:v>220.548</c:v>
                </c:pt>
                <c:pt idx="2341">
                  <c:v>220.57599999999999</c:v>
                </c:pt>
                <c:pt idx="2342">
                  <c:v>220.64500000000001</c:v>
                </c:pt>
                <c:pt idx="2343">
                  <c:v>220.67400000000001</c:v>
                </c:pt>
                <c:pt idx="2344">
                  <c:v>220.70500000000001</c:v>
                </c:pt>
                <c:pt idx="2345">
                  <c:v>220.738</c:v>
                </c:pt>
                <c:pt idx="2346">
                  <c:v>220.77</c:v>
                </c:pt>
                <c:pt idx="2347">
                  <c:v>220.77</c:v>
                </c:pt>
                <c:pt idx="2348">
                  <c:v>220.803</c:v>
                </c:pt>
                <c:pt idx="2349">
                  <c:v>220.83600000000001</c:v>
                </c:pt>
                <c:pt idx="2350">
                  <c:v>220.869</c:v>
                </c:pt>
                <c:pt idx="2351">
                  <c:v>220.916</c:v>
                </c:pt>
                <c:pt idx="2352">
                  <c:v>220.959</c:v>
                </c:pt>
                <c:pt idx="2353">
                  <c:v>220.99700000000001</c:v>
                </c:pt>
                <c:pt idx="2354">
                  <c:v>221.01400000000001</c:v>
                </c:pt>
                <c:pt idx="2355">
                  <c:v>221.05699999999999</c:v>
                </c:pt>
                <c:pt idx="2356">
                  <c:v>221.096</c:v>
                </c:pt>
                <c:pt idx="2357">
                  <c:v>221.13200000000001</c:v>
                </c:pt>
                <c:pt idx="2358">
                  <c:v>221.173</c:v>
                </c:pt>
                <c:pt idx="2359">
                  <c:v>221.20099999999999</c:v>
                </c:pt>
                <c:pt idx="2360">
                  <c:v>221.232</c:v>
                </c:pt>
                <c:pt idx="2361">
                  <c:v>221.26300000000001</c:v>
                </c:pt>
                <c:pt idx="2362">
                  <c:v>221.29499999999999</c:v>
                </c:pt>
                <c:pt idx="2363">
                  <c:v>221.328</c:v>
                </c:pt>
                <c:pt idx="2364">
                  <c:v>221.36</c:v>
                </c:pt>
                <c:pt idx="2365">
                  <c:v>221.392</c:v>
                </c:pt>
                <c:pt idx="2366">
                  <c:v>221.42400000000001</c:v>
                </c:pt>
                <c:pt idx="2367">
                  <c:v>221.45599999999999</c:v>
                </c:pt>
                <c:pt idx="2368">
                  <c:v>221.488</c:v>
                </c:pt>
                <c:pt idx="2369">
                  <c:v>221.52</c:v>
                </c:pt>
                <c:pt idx="2370">
                  <c:v>221.55199999999999</c:v>
                </c:pt>
                <c:pt idx="2371">
                  <c:v>221.58500000000001</c:v>
                </c:pt>
                <c:pt idx="2372">
                  <c:v>221.61699999999999</c:v>
                </c:pt>
                <c:pt idx="2373">
                  <c:v>221.66800000000001</c:v>
                </c:pt>
                <c:pt idx="2374">
                  <c:v>221.68100000000001</c:v>
                </c:pt>
                <c:pt idx="2375">
                  <c:v>221.71299999999999</c:v>
                </c:pt>
                <c:pt idx="2376">
                  <c:v>221.745</c:v>
                </c:pt>
                <c:pt idx="2377">
                  <c:v>221.77799999999999</c:v>
                </c:pt>
                <c:pt idx="2378">
                  <c:v>221.81</c:v>
                </c:pt>
                <c:pt idx="2379">
                  <c:v>221.84200000000001</c:v>
                </c:pt>
                <c:pt idx="2380">
                  <c:v>221.874</c:v>
                </c:pt>
                <c:pt idx="2381">
                  <c:v>221.90600000000001</c:v>
                </c:pt>
                <c:pt idx="2382">
                  <c:v>221.93799999999999</c:v>
                </c:pt>
                <c:pt idx="2383">
                  <c:v>221.97</c:v>
                </c:pt>
                <c:pt idx="2384">
                  <c:v>222.00299999999999</c:v>
                </c:pt>
                <c:pt idx="2385">
                  <c:v>222.035</c:v>
                </c:pt>
                <c:pt idx="2386">
                  <c:v>222.06700000000001</c:v>
                </c:pt>
                <c:pt idx="2387">
                  <c:v>222.1</c:v>
                </c:pt>
                <c:pt idx="2388">
                  <c:v>222.13300000000001</c:v>
                </c:pt>
                <c:pt idx="2389">
                  <c:v>222.16499999999999</c:v>
                </c:pt>
                <c:pt idx="2390">
                  <c:v>222.197</c:v>
                </c:pt>
                <c:pt idx="2391">
                  <c:v>222.22900000000001</c:v>
                </c:pt>
                <c:pt idx="2392">
                  <c:v>222.261</c:v>
                </c:pt>
                <c:pt idx="2393">
                  <c:v>222.29300000000001</c:v>
                </c:pt>
                <c:pt idx="2394">
                  <c:v>222.32599999999999</c:v>
                </c:pt>
                <c:pt idx="2395">
                  <c:v>222.358</c:v>
                </c:pt>
                <c:pt idx="2396">
                  <c:v>222.39</c:v>
                </c:pt>
                <c:pt idx="2397">
                  <c:v>222.423</c:v>
                </c:pt>
                <c:pt idx="2398">
                  <c:v>222.45500000000001</c:v>
                </c:pt>
                <c:pt idx="2399">
                  <c:v>222.48699999999999</c:v>
                </c:pt>
                <c:pt idx="2400">
                  <c:v>222.52</c:v>
                </c:pt>
                <c:pt idx="2401">
                  <c:v>222.55199999999999</c:v>
                </c:pt>
                <c:pt idx="2402">
                  <c:v>222.58500000000001</c:v>
                </c:pt>
                <c:pt idx="2403">
                  <c:v>222.61699999999999</c:v>
                </c:pt>
                <c:pt idx="2404">
                  <c:v>222.65</c:v>
                </c:pt>
                <c:pt idx="2405">
                  <c:v>222.68299999999999</c:v>
                </c:pt>
                <c:pt idx="2406">
                  <c:v>222.73500000000001</c:v>
                </c:pt>
                <c:pt idx="2407">
                  <c:v>222.74799999999999</c:v>
                </c:pt>
                <c:pt idx="2408">
                  <c:v>222.78100000000001</c:v>
                </c:pt>
                <c:pt idx="2409">
                  <c:v>222.81299999999999</c:v>
                </c:pt>
                <c:pt idx="2410">
                  <c:v>222.846</c:v>
                </c:pt>
                <c:pt idx="2411">
                  <c:v>222.87799999999999</c:v>
                </c:pt>
                <c:pt idx="2412">
                  <c:v>222.911</c:v>
                </c:pt>
                <c:pt idx="2413">
                  <c:v>222.94300000000001</c:v>
                </c:pt>
                <c:pt idx="2414">
                  <c:v>222.97499999999999</c:v>
                </c:pt>
                <c:pt idx="2415">
                  <c:v>223.006</c:v>
                </c:pt>
                <c:pt idx="2416">
                  <c:v>223.03800000000001</c:v>
                </c:pt>
                <c:pt idx="2417">
                  <c:v>223.06899999999999</c:v>
                </c:pt>
                <c:pt idx="2418">
                  <c:v>223.1</c:v>
                </c:pt>
                <c:pt idx="2419">
                  <c:v>223.131</c:v>
                </c:pt>
                <c:pt idx="2420">
                  <c:v>223.18600000000001</c:v>
                </c:pt>
                <c:pt idx="2421">
                  <c:v>223.22</c:v>
                </c:pt>
                <c:pt idx="2422">
                  <c:v>223.24199999999999</c:v>
                </c:pt>
                <c:pt idx="2423">
                  <c:v>223.27</c:v>
                </c:pt>
                <c:pt idx="2424">
                  <c:v>223.31200000000001</c:v>
                </c:pt>
                <c:pt idx="2425">
                  <c:v>223.34899999999999</c:v>
                </c:pt>
                <c:pt idx="2426">
                  <c:v>223.38399999999999</c:v>
                </c:pt>
                <c:pt idx="2427">
                  <c:v>223.41800000000001</c:v>
                </c:pt>
                <c:pt idx="2428">
                  <c:v>223.43100000000001</c:v>
                </c:pt>
                <c:pt idx="2429">
                  <c:v>223.464</c:v>
                </c:pt>
                <c:pt idx="2430">
                  <c:v>223.49700000000001</c:v>
                </c:pt>
                <c:pt idx="2431">
                  <c:v>223.53</c:v>
                </c:pt>
                <c:pt idx="2432">
                  <c:v>223.58199999999999</c:v>
                </c:pt>
                <c:pt idx="2433">
                  <c:v>223.61500000000001</c:v>
                </c:pt>
                <c:pt idx="2434">
                  <c:v>223.62799999999999</c:v>
                </c:pt>
                <c:pt idx="2435">
                  <c:v>223.661</c:v>
                </c:pt>
                <c:pt idx="2436">
                  <c:v>223.69300000000001</c:v>
                </c:pt>
                <c:pt idx="2437">
                  <c:v>223.74600000000001</c:v>
                </c:pt>
                <c:pt idx="2438">
                  <c:v>223.75899999999999</c:v>
                </c:pt>
                <c:pt idx="2439">
                  <c:v>223.791</c:v>
                </c:pt>
                <c:pt idx="2440">
                  <c:v>223.84399999999999</c:v>
                </c:pt>
                <c:pt idx="2441">
                  <c:v>223.86600000000001</c:v>
                </c:pt>
                <c:pt idx="2442">
                  <c:v>223.905</c:v>
                </c:pt>
                <c:pt idx="2443">
                  <c:v>223.94</c:v>
                </c:pt>
                <c:pt idx="2444">
                  <c:v>223.97399999999999</c:v>
                </c:pt>
                <c:pt idx="2445">
                  <c:v>223.988</c:v>
                </c:pt>
                <c:pt idx="2446">
                  <c:v>224.02099999999999</c:v>
                </c:pt>
                <c:pt idx="2447">
                  <c:v>224.054</c:v>
                </c:pt>
                <c:pt idx="2448">
                  <c:v>224.08600000000001</c:v>
                </c:pt>
                <c:pt idx="2449">
                  <c:v>224.119</c:v>
                </c:pt>
                <c:pt idx="2450">
                  <c:v>224.15100000000001</c:v>
                </c:pt>
                <c:pt idx="2451">
                  <c:v>224.184</c:v>
                </c:pt>
                <c:pt idx="2452">
                  <c:v>224.21700000000001</c:v>
                </c:pt>
                <c:pt idx="2453">
                  <c:v>224.249</c:v>
                </c:pt>
                <c:pt idx="2454">
                  <c:v>224.28200000000001</c:v>
                </c:pt>
                <c:pt idx="2455">
                  <c:v>224.31399999999999</c:v>
                </c:pt>
                <c:pt idx="2456">
                  <c:v>224.34700000000001</c:v>
                </c:pt>
                <c:pt idx="2457">
                  <c:v>224.38800000000001</c:v>
                </c:pt>
                <c:pt idx="2458">
                  <c:v>224.41499999999999</c:v>
                </c:pt>
                <c:pt idx="2459">
                  <c:v>224.45599999999999</c:v>
                </c:pt>
                <c:pt idx="2460">
                  <c:v>224.49299999999999</c:v>
                </c:pt>
                <c:pt idx="2461">
                  <c:v>224.52699999999999</c:v>
                </c:pt>
                <c:pt idx="2462">
                  <c:v>224.56</c:v>
                </c:pt>
                <c:pt idx="2463">
                  <c:v>224.57300000000001</c:v>
                </c:pt>
                <c:pt idx="2464">
                  <c:v>224.60599999999999</c:v>
                </c:pt>
                <c:pt idx="2465">
                  <c:v>224.63900000000001</c:v>
                </c:pt>
                <c:pt idx="2466">
                  <c:v>224.672</c:v>
                </c:pt>
                <c:pt idx="2467">
                  <c:v>224.70500000000001</c:v>
                </c:pt>
                <c:pt idx="2468">
                  <c:v>224.73699999999999</c:v>
                </c:pt>
                <c:pt idx="2469">
                  <c:v>224.77</c:v>
                </c:pt>
                <c:pt idx="2470">
                  <c:v>224.80199999999999</c:v>
                </c:pt>
                <c:pt idx="2471">
                  <c:v>224.83500000000001</c:v>
                </c:pt>
                <c:pt idx="2472">
                  <c:v>224.86699999999999</c:v>
                </c:pt>
                <c:pt idx="2473">
                  <c:v>224.899</c:v>
                </c:pt>
                <c:pt idx="2474">
                  <c:v>224.93</c:v>
                </c:pt>
                <c:pt idx="2475">
                  <c:v>224.96199999999999</c:v>
                </c:pt>
                <c:pt idx="2476">
                  <c:v>224.99299999999999</c:v>
                </c:pt>
                <c:pt idx="2477">
                  <c:v>225.024</c:v>
                </c:pt>
                <c:pt idx="2478">
                  <c:v>225.054</c:v>
                </c:pt>
                <c:pt idx="2479">
                  <c:v>225.084</c:v>
                </c:pt>
                <c:pt idx="2480">
                  <c:v>225.114</c:v>
                </c:pt>
                <c:pt idx="2481">
                  <c:v>225.14699999999999</c:v>
                </c:pt>
                <c:pt idx="2482">
                  <c:v>225.179</c:v>
                </c:pt>
                <c:pt idx="2483">
                  <c:v>225.21100000000001</c:v>
                </c:pt>
                <c:pt idx="2484">
                  <c:v>225.24299999999999</c:v>
                </c:pt>
                <c:pt idx="2485">
                  <c:v>225.27500000000001</c:v>
                </c:pt>
                <c:pt idx="2486">
                  <c:v>225.30699999999999</c:v>
                </c:pt>
                <c:pt idx="2487">
                  <c:v>225.339</c:v>
                </c:pt>
                <c:pt idx="2488">
                  <c:v>225.37</c:v>
                </c:pt>
                <c:pt idx="2489">
                  <c:v>225.40199999999999</c:v>
                </c:pt>
                <c:pt idx="2490">
                  <c:v>225.434</c:v>
                </c:pt>
                <c:pt idx="2491">
                  <c:v>225.46600000000001</c:v>
                </c:pt>
                <c:pt idx="2492">
                  <c:v>225.49700000000001</c:v>
                </c:pt>
                <c:pt idx="2493">
                  <c:v>225.529</c:v>
                </c:pt>
                <c:pt idx="2494">
                  <c:v>225.56100000000001</c:v>
                </c:pt>
                <c:pt idx="2495">
                  <c:v>225.61099999999999</c:v>
                </c:pt>
                <c:pt idx="2496">
                  <c:v>225.643</c:v>
                </c:pt>
                <c:pt idx="2497">
                  <c:v>225.66399999999999</c:v>
                </c:pt>
                <c:pt idx="2498">
                  <c:v>225.691</c:v>
                </c:pt>
                <c:pt idx="2499">
                  <c:v>225.691</c:v>
                </c:pt>
                <c:pt idx="2500">
                  <c:v>225.72</c:v>
                </c:pt>
                <c:pt idx="2501">
                  <c:v>225.75</c:v>
                </c:pt>
                <c:pt idx="2502">
                  <c:v>225.83500000000001</c:v>
                </c:pt>
                <c:pt idx="2503">
                  <c:v>225.83500000000001</c:v>
                </c:pt>
                <c:pt idx="2504">
                  <c:v>225.85400000000001</c:v>
                </c:pt>
                <c:pt idx="2505">
                  <c:v>225.89599999999999</c:v>
                </c:pt>
                <c:pt idx="2506">
                  <c:v>225.93299999999999</c:v>
                </c:pt>
                <c:pt idx="2507">
                  <c:v>225.96700000000001</c:v>
                </c:pt>
                <c:pt idx="2508">
                  <c:v>226</c:v>
                </c:pt>
                <c:pt idx="2509">
                  <c:v>226.01400000000001</c:v>
                </c:pt>
                <c:pt idx="2510">
                  <c:v>226.05500000000001</c:v>
                </c:pt>
                <c:pt idx="2511">
                  <c:v>226.09100000000001</c:v>
                </c:pt>
                <c:pt idx="2512">
                  <c:v>226.125</c:v>
                </c:pt>
                <c:pt idx="2513">
                  <c:v>226.15600000000001</c:v>
                </c:pt>
                <c:pt idx="2514">
                  <c:v>226.18799999999999</c:v>
                </c:pt>
                <c:pt idx="2515">
                  <c:v>226.21899999999999</c:v>
                </c:pt>
                <c:pt idx="2516">
                  <c:v>226.251</c:v>
                </c:pt>
                <c:pt idx="2517">
                  <c:v>226.28200000000001</c:v>
                </c:pt>
                <c:pt idx="2518">
                  <c:v>226.31299999999999</c:v>
                </c:pt>
                <c:pt idx="2519">
                  <c:v>226.327</c:v>
                </c:pt>
                <c:pt idx="2520">
                  <c:v>226.36699999999999</c:v>
                </c:pt>
                <c:pt idx="2521">
                  <c:v>226.40299999999999</c:v>
                </c:pt>
                <c:pt idx="2522">
                  <c:v>226.43700000000001</c:v>
                </c:pt>
                <c:pt idx="2523">
                  <c:v>226.46899999999999</c:v>
                </c:pt>
                <c:pt idx="2524">
                  <c:v>226.501</c:v>
                </c:pt>
                <c:pt idx="2525">
                  <c:v>226.53299999999999</c:v>
                </c:pt>
                <c:pt idx="2526">
                  <c:v>226.56399999999999</c:v>
                </c:pt>
                <c:pt idx="2527">
                  <c:v>226.596</c:v>
                </c:pt>
                <c:pt idx="2528">
                  <c:v>226.62700000000001</c:v>
                </c:pt>
                <c:pt idx="2529">
                  <c:v>226.65899999999999</c:v>
                </c:pt>
                <c:pt idx="2530">
                  <c:v>226.69</c:v>
                </c:pt>
                <c:pt idx="2531">
                  <c:v>226.72200000000001</c:v>
                </c:pt>
                <c:pt idx="2532">
                  <c:v>226.75299999999999</c:v>
                </c:pt>
                <c:pt idx="2533">
                  <c:v>226.785</c:v>
                </c:pt>
                <c:pt idx="2534">
                  <c:v>226.816</c:v>
                </c:pt>
                <c:pt idx="2535">
                  <c:v>226.84800000000001</c:v>
                </c:pt>
                <c:pt idx="2536">
                  <c:v>226.88</c:v>
                </c:pt>
                <c:pt idx="2537">
                  <c:v>226.91200000000001</c:v>
                </c:pt>
                <c:pt idx="2538">
                  <c:v>226.94300000000001</c:v>
                </c:pt>
                <c:pt idx="2539">
                  <c:v>226.97499999999999</c:v>
                </c:pt>
                <c:pt idx="2540">
                  <c:v>227.00700000000001</c:v>
                </c:pt>
                <c:pt idx="2541">
                  <c:v>227.054</c:v>
                </c:pt>
                <c:pt idx="2542">
                  <c:v>227.078</c:v>
                </c:pt>
                <c:pt idx="2543">
                  <c:v>227.078</c:v>
                </c:pt>
                <c:pt idx="2544">
                  <c:v>227.137</c:v>
                </c:pt>
                <c:pt idx="2545">
                  <c:v>227.137</c:v>
                </c:pt>
                <c:pt idx="2546">
                  <c:v>227.16900000000001</c:v>
                </c:pt>
                <c:pt idx="2547">
                  <c:v>227.256</c:v>
                </c:pt>
                <c:pt idx="2548">
                  <c:v>227.256</c:v>
                </c:pt>
                <c:pt idx="2549">
                  <c:v>227.27500000000001</c:v>
                </c:pt>
                <c:pt idx="2550">
                  <c:v>227.31800000000001</c:v>
                </c:pt>
                <c:pt idx="2551">
                  <c:v>227.357</c:v>
                </c:pt>
                <c:pt idx="2552">
                  <c:v>227.392</c:v>
                </c:pt>
                <c:pt idx="2553">
                  <c:v>227.42500000000001</c:v>
                </c:pt>
                <c:pt idx="2554">
                  <c:v>227.458</c:v>
                </c:pt>
                <c:pt idx="2555">
                  <c:v>227.49100000000001</c:v>
                </c:pt>
                <c:pt idx="2556">
                  <c:v>227.53200000000001</c:v>
                </c:pt>
                <c:pt idx="2557">
                  <c:v>227.56</c:v>
                </c:pt>
                <c:pt idx="2558">
                  <c:v>227.59</c:v>
                </c:pt>
                <c:pt idx="2559">
                  <c:v>227.62100000000001</c:v>
                </c:pt>
                <c:pt idx="2560">
                  <c:v>227.65299999999999</c:v>
                </c:pt>
                <c:pt idx="2561">
                  <c:v>227.696</c:v>
                </c:pt>
                <c:pt idx="2562">
                  <c:v>227.733</c:v>
                </c:pt>
                <c:pt idx="2563">
                  <c:v>227.767</c:v>
                </c:pt>
                <c:pt idx="2564">
                  <c:v>227.80099999999999</c:v>
                </c:pt>
                <c:pt idx="2565">
                  <c:v>227.81399999999999</c:v>
                </c:pt>
                <c:pt idx="2566">
                  <c:v>227.846</c:v>
                </c:pt>
                <c:pt idx="2567">
                  <c:v>227.87899999999999</c:v>
                </c:pt>
                <c:pt idx="2568">
                  <c:v>227.911</c:v>
                </c:pt>
                <c:pt idx="2569">
                  <c:v>227.94399999999999</c:v>
                </c:pt>
                <c:pt idx="2570">
                  <c:v>227.976</c:v>
                </c:pt>
                <c:pt idx="2571">
                  <c:v>228.00800000000001</c:v>
                </c:pt>
                <c:pt idx="2572">
                  <c:v>228.041</c:v>
                </c:pt>
                <c:pt idx="2573">
                  <c:v>228.07300000000001</c:v>
                </c:pt>
                <c:pt idx="2574">
                  <c:v>228.10499999999999</c:v>
                </c:pt>
                <c:pt idx="2575">
                  <c:v>228.137</c:v>
                </c:pt>
                <c:pt idx="2576">
                  <c:v>228.17</c:v>
                </c:pt>
                <c:pt idx="2577">
                  <c:v>228.202</c:v>
                </c:pt>
                <c:pt idx="2578">
                  <c:v>228.25399999999999</c:v>
                </c:pt>
                <c:pt idx="2579">
                  <c:v>228.27500000000001</c:v>
                </c:pt>
                <c:pt idx="2580">
                  <c:v>228.303</c:v>
                </c:pt>
                <c:pt idx="2581">
                  <c:v>228.333</c:v>
                </c:pt>
                <c:pt idx="2582">
                  <c:v>228.364</c:v>
                </c:pt>
                <c:pt idx="2583">
                  <c:v>228.39599999999999</c:v>
                </c:pt>
                <c:pt idx="2584">
                  <c:v>228.428</c:v>
                </c:pt>
                <c:pt idx="2585">
                  <c:v>228.46</c:v>
                </c:pt>
                <c:pt idx="2586">
                  <c:v>228.49199999999999</c:v>
                </c:pt>
                <c:pt idx="2587">
                  <c:v>228.524</c:v>
                </c:pt>
                <c:pt idx="2588">
                  <c:v>228.55600000000001</c:v>
                </c:pt>
                <c:pt idx="2589">
                  <c:v>228.58799999999999</c:v>
                </c:pt>
                <c:pt idx="2590">
                  <c:v>228.62</c:v>
                </c:pt>
                <c:pt idx="2591">
                  <c:v>228.65199999999999</c:v>
                </c:pt>
                <c:pt idx="2592">
                  <c:v>228.68299999999999</c:v>
                </c:pt>
                <c:pt idx="2593">
                  <c:v>228.715</c:v>
                </c:pt>
                <c:pt idx="2594">
                  <c:v>228.74700000000001</c:v>
                </c:pt>
                <c:pt idx="2595">
                  <c:v>228.77799999999999</c:v>
                </c:pt>
                <c:pt idx="2596">
                  <c:v>228.809</c:v>
                </c:pt>
                <c:pt idx="2597">
                  <c:v>228.84100000000001</c:v>
                </c:pt>
                <c:pt idx="2598">
                  <c:v>228.87200000000001</c:v>
                </c:pt>
                <c:pt idx="2599">
                  <c:v>228.904</c:v>
                </c:pt>
                <c:pt idx="2600">
                  <c:v>228.935</c:v>
                </c:pt>
                <c:pt idx="2601">
                  <c:v>228.96600000000001</c:v>
                </c:pt>
                <c:pt idx="2602">
                  <c:v>228.99799999999999</c:v>
                </c:pt>
                <c:pt idx="2603">
                  <c:v>229.029</c:v>
                </c:pt>
                <c:pt idx="2604">
                  <c:v>229.06100000000001</c:v>
                </c:pt>
                <c:pt idx="2605">
                  <c:v>229.09200000000001</c:v>
                </c:pt>
                <c:pt idx="2606">
                  <c:v>229.12299999999999</c:v>
                </c:pt>
                <c:pt idx="2607">
                  <c:v>229.154</c:v>
                </c:pt>
                <c:pt idx="2608">
                  <c:v>229.185</c:v>
                </c:pt>
                <c:pt idx="2609">
                  <c:v>229.21700000000001</c:v>
                </c:pt>
                <c:pt idx="2610">
                  <c:v>229.24799999999999</c:v>
                </c:pt>
                <c:pt idx="2611">
                  <c:v>229.279</c:v>
                </c:pt>
                <c:pt idx="2612">
                  <c:v>229.31</c:v>
                </c:pt>
                <c:pt idx="2613">
                  <c:v>229.34100000000001</c:v>
                </c:pt>
                <c:pt idx="2614">
                  <c:v>229.37200000000001</c:v>
                </c:pt>
                <c:pt idx="2615">
                  <c:v>229.40299999999999</c:v>
                </c:pt>
                <c:pt idx="2616">
                  <c:v>229.434</c:v>
                </c:pt>
                <c:pt idx="2617">
                  <c:v>229.465</c:v>
                </c:pt>
                <c:pt idx="2618">
                  <c:v>229.49600000000001</c:v>
                </c:pt>
                <c:pt idx="2619">
                  <c:v>229.52799999999999</c:v>
                </c:pt>
                <c:pt idx="2620">
                  <c:v>229.559</c:v>
                </c:pt>
                <c:pt idx="2621">
                  <c:v>229.559</c:v>
                </c:pt>
                <c:pt idx="2622">
                  <c:v>229.59899999999999</c:v>
                </c:pt>
                <c:pt idx="2623">
                  <c:v>229.625</c:v>
                </c:pt>
                <c:pt idx="2624">
                  <c:v>229.66800000000001</c:v>
                </c:pt>
                <c:pt idx="2625">
                  <c:v>229.70699999999999</c:v>
                </c:pt>
                <c:pt idx="2626">
                  <c:v>229.74199999999999</c:v>
                </c:pt>
                <c:pt idx="2627">
                  <c:v>229.77500000000001</c:v>
                </c:pt>
                <c:pt idx="2628">
                  <c:v>229.80699999999999</c:v>
                </c:pt>
                <c:pt idx="2629">
                  <c:v>229.83799999999999</c:v>
                </c:pt>
                <c:pt idx="2630">
                  <c:v>229.869</c:v>
                </c:pt>
                <c:pt idx="2631">
                  <c:v>229.899</c:v>
                </c:pt>
                <c:pt idx="2632">
                  <c:v>229.93</c:v>
                </c:pt>
                <c:pt idx="2633">
                  <c:v>229.96100000000001</c:v>
                </c:pt>
                <c:pt idx="2634">
                  <c:v>229.99199999999999</c:v>
                </c:pt>
                <c:pt idx="2635">
                  <c:v>230.023</c:v>
                </c:pt>
                <c:pt idx="2636">
                  <c:v>230.054</c:v>
                </c:pt>
                <c:pt idx="2637">
                  <c:v>230.084</c:v>
                </c:pt>
                <c:pt idx="2638">
                  <c:v>230.11500000000001</c:v>
                </c:pt>
                <c:pt idx="2639">
                  <c:v>230.14699999999999</c:v>
                </c:pt>
                <c:pt idx="2640">
                  <c:v>230.178</c:v>
                </c:pt>
                <c:pt idx="2641">
                  <c:v>230.209</c:v>
                </c:pt>
                <c:pt idx="2642">
                  <c:v>230.249</c:v>
                </c:pt>
                <c:pt idx="2643">
                  <c:v>230.27600000000001</c:v>
                </c:pt>
                <c:pt idx="2644">
                  <c:v>230.315</c:v>
                </c:pt>
                <c:pt idx="2645">
                  <c:v>230.339</c:v>
                </c:pt>
                <c:pt idx="2646">
                  <c:v>230.36799999999999</c:v>
                </c:pt>
                <c:pt idx="2647">
                  <c:v>230.398</c:v>
                </c:pt>
                <c:pt idx="2648">
                  <c:v>230.428</c:v>
                </c:pt>
                <c:pt idx="2649">
                  <c:v>230.459</c:v>
                </c:pt>
                <c:pt idx="2650">
                  <c:v>230.49</c:v>
                </c:pt>
                <c:pt idx="2651">
                  <c:v>230.52099999999999</c:v>
                </c:pt>
                <c:pt idx="2652">
                  <c:v>230.553</c:v>
                </c:pt>
                <c:pt idx="2653">
                  <c:v>230.584</c:v>
                </c:pt>
                <c:pt idx="2654">
                  <c:v>230.61500000000001</c:v>
                </c:pt>
                <c:pt idx="2655">
                  <c:v>230.64599999999999</c:v>
                </c:pt>
                <c:pt idx="2656">
                  <c:v>230.67699999999999</c:v>
                </c:pt>
                <c:pt idx="2657">
                  <c:v>230.708</c:v>
                </c:pt>
                <c:pt idx="2658">
                  <c:v>230.74</c:v>
                </c:pt>
                <c:pt idx="2659">
                  <c:v>230.77099999999999</c:v>
                </c:pt>
                <c:pt idx="2660">
                  <c:v>230.80199999999999</c:v>
                </c:pt>
                <c:pt idx="2661">
                  <c:v>230.84299999999999</c:v>
                </c:pt>
                <c:pt idx="2662">
                  <c:v>230.87899999999999</c:v>
                </c:pt>
                <c:pt idx="2663">
                  <c:v>230.91300000000001</c:v>
                </c:pt>
                <c:pt idx="2664">
                  <c:v>230.94499999999999</c:v>
                </c:pt>
                <c:pt idx="2665">
                  <c:v>230.976</c:v>
                </c:pt>
                <c:pt idx="2666">
                  <c:v>231.00800000000001</c:v>
                </c:pt>
                <c:pt idx="2667">
                  <c:v>231.02099999999999</c:v>
                </c:pt>
                <c:pt idx="2668">
                  <c:v>231.071</c:v>
                </c:pt>
                <c:pt idx="2669">
                  <c:v>231.102</c:v>
                </c:pt>
                <c:pt idx="2670">
                  <c:v>231.11500000000001</c:v>
                </c:pt>
                <c:pt idx="2671">
                  <c:v>231.16399999999999</c:v>
                </c:pt>
                <c:pt idx="2672">
                  <c:v>231.19499999999999</c:v>
                </c:pt>
                <c:pt idx="2673">
                  <c:v>231.226</c:v>
                </c:pt>
                <c:pt idx="2674">
                  <c:v>231.25700000000001</c:v>
                </c:pt>
                <c:pt idx="2675">
                  <c:v>231.27799999999999</c:v>
                </c:pt>
                <c:pt idx="2676">
                  <c:v>231.315</c:v>
                </c:pt>
                <c:pt idx="2677">
                  <c:v>231.339</c:v>
                </c:pt>
                <c:pt idx="2678">
                  <c:v>231.36600000000001</c:v>
                </c:pt>
                <c:pt idx="2679">
                  <c:v>231.39599999999999</c:v>
                </c:pt>
                <c:pt idx="2680">
                  <c:v>231.42699999999999</c:v>
                </c:pt>
                <c:pt idx="2681">
                  <c:v>231.46600000000001</c:v>
                </c:pt>
                <c:pt idx="2682">
                  <c:v>231.46600000000001</c:v>
                </c:pt>
                <c:pt idx="2683">
                  <c:v>231.53299999999999</c:v>
                </c:pt>
                <c:pt idx="2684">
                  <c:v>231.55799999999999</c:v>
                </c:pt>
                <c:pt idx="2685">
                  <c:v>231.59700000000001</c:v>
                </c:pt>
                <c:pt idx="2686">
                  <c:v>231.63300000000001</c:v>
                </c:pt>
                <c:pt idx="2687">
                  <c:v>231.666</c:v>
                </c:pt>
                <c:pt idx="2688">
                  <c:v>231.69800000000001</c:v>
                </c:pt>
                <c:pt idx="2689">
                  <c:v>231.73</c:v>
                </c:pt>
                <c:pt idx="2690">
                  <c:v>231.73</c:v>
                </c:pt>
                <c:pt idx="2691">
                  <c:v>231.75200000000001</c:v>
                </c:pt>
                <c:pt idx="2692">
                  <c:v>231.779</c:v>
                </c:pt>
                <c:pt idx="2693">
                  <c:v>231.82300000000001</c:v>
                </c:pt>
                <c:pt idx="2694">
                  <c:v>231.863</c:v>
                </c:pt>
                <c:pt idx="2695">
                  <c:v>231.899</c:v>
                </c:pt>
                <c:pt idx="2696">
                  <c:v>231.93199999999999</c:v>
                </c:pt>
                <c:pt idx="2697">
                  <c:v>231.965</c:v>
                </c:pt>
                <c:pt idx="2698">
                  <c:v>231.99700000000001</c:v>
                </c:pt>
                <c:pt idx="2699">
                  <c:v>232.03</c:v>
                </c:pt>
                <c:pt idx="2700">
                  <c:v>232.06200000000001</c:v>
                </c:pt>
                <c:pt idx="2701">
                  <c:v>232.09399999999999</c:v>
                </c:pt>
                <c:pt idx="2702">
                  <c:v>232.125</c:v>
                </c:pt>
                <c:pt idx="2703">
                  <c:v>232.15600000000001</c:v>
                </c:pt>
                <c:pt idx="2704">
                  <c:v>232.18799999999999</c:v>
                </c:pt>
                <c:pt idx="2705">
                  <c:v>232.22800000000001</c:v>
                </c:pt>
                <c:pt idx="2706">
                  <c:v>232.26599999999999</c:v>
                </c:pt>
                <c:pt idx="2707">
                  <c:v>232.29</c:v>
                </c:pt>
                <c:pt idx="2708">
                  <c:v>232.31800000000001</c:v>
                </c:pt>
                <c:pt idx="2709">
                  <c:v>232.34800000000001</c:v>
                </c:pt>
                <c:pt idx="2710">
                  <c:v>232.38</c:v>
                </c:pt>
                <c:pt idx="2711">
                  <c:v>232.41200000000001</c:v>
                </c:pt>
                <c:pt idx="2712">
                  <c:v>232.44399999999999</c:v>
                </c:pt>
                <c:pt idx="2713">
                  <c:v>232.476</c:v>
                </c:pt>
                <c:pt idx="2714">
                  <c:v>232.51</c:v>
                </c:pt>
                <c:pt idx="2715">
                  <c:v>232.542</c:v>
                </c:pt>
                <c:pt idx="2716">
                  <c:v>232.57499999999999</c:v>
                </c:pt>
                <c:pt idx="2717">
                  <c:v>232.607</c:v>
                </c:pt>
                <c:pt idx="2718">
                  <c:v>232.64</c:v>
                </c:pt>
                <c:pt idx="2719">
                  <c:v>232.673</c:v>
                </c:pt>
                <c:pt idx="2720">
                  <c:v>232.70500000000001</c:v>
                </c:pt>
                <c:pt idx="2721">
                  <c:v>232.738</c:v>
                </c:pt>
                <c:pt idx="2722">
                  <c:v>232.77099999999999</c:v>
                </c:pt>
                <c:pt idx="2723">
                  <c:v>232.82300000000001</c:v>
                </c:pt>
                <c:pt idx="2724">
                  <c:v>232.82300000000001</c:v>
                </c:pt>
                <c:pt idx="2725">
                  <c:v>232.845</c:v>
                </c:pt>
                <c:pt idx="2726">
                  <c:v>232.87200000000001</c:v>
                </c:pt>
                <c:pt idx="2727">
                  <c:v>232.91800000000001</c:v>
                </c:pt>
                <c:pt idx="2728">
                  <c:v>232.958</c:v>
                </c:pt>
                <c:pt idx="2729">
                  <c:v>232.994</c:v>
                </c:pt>
                <c:pt idx="2730">
                  <c:v>233.02799999999999</c:v>
                </c:pt>
                <c:pt idx="2731">
                  <c:v>233.06100000000001</c:v>
                </c:pt>
                <c:pt idx="2732">
                  <c:v>233.09299999999999</c:v>
                </c:pt>
                <c:pt idx="2733">
                  <c:v>233.124</c:v>
                </c:pt>
                <c:pt idx="2734">
                  <c:v>233.15700000000001</c:v>
                </c:pt>
                <c:pt idx="2735">
                  <c:v>233.18899999999999</c:v>
                </c:pt>
                <c:pt idx="2736">
                  <c:v>233.221</c:v>
                </c:pt>
                <c:pt idx="2737">
                  <c:v>233.25299999999999</c:v>
                </c:pt>
                <c:pt idx="2738">
                  <c:v>233.285</c:v>
                </c:pt>
                <c:pt idx="2739">
                  <c:v>233.31700000000001</c:v>
                </c:pt>
                <c:pt idx="2740">
                  <c:v>233.34899999999999</c:v>
                </c:pt>
                <c:pt idx="2741">
                  <c:v>233.381</c:v>
                </c:pt>
                <c:pt idx="2742">
                  <c:v>233.41300000000001</c:v>
                </c:pt>
                <c:pt idx="2743">
                  <c:v>233.464</c:v>
                </c:pt>
                <c:pt idx="2744">
                  <c:v>233.49600000000001</c:v>
                </c:pt>
                <c:pt idx="2745">
                  <c:v>233.52799999999999</c:v>
                </c:pt>
                <c:pt idx="2746">
                  <c:v>233.54900000000001</c:v>
                </c:pt>
                <c:pt idx="2747">
                  <c:v>233.58699999999999</c:v>
                </c:pt>
                <c:pt idx="2748">
                  <c:v>233.62200000000001</c:v>
                </c:pt>
                <c:pt idx="2749">
                  <c:v>233.64500000000001</c:v>
                </c:pt>
                <c:pt idx="2750">
                  <c:v>233.68299999999999</c:v>
                </c:pt>
                <c:pt idx="2751">
                  <c:v>233.71799999999999</c:v>
                </c:pt>
                <c:pt idx="2752">
                  <c:v>233.74100000000001</c:v>
                </c:pt>
                <c:pt idx="2753">
                  <c:v>233.768</c:v>
                </c:pt>
                <c:pt idx="2754">
                  <c:v>233.79900000000001</c:v>
                </c:pt>
                <c:pt idx="2755">
                  <c:v>233.83</c:v>
                </c:pt>
                <c:pt idx="2756">
                  <c:v>233.86199999999999</c:v>
                </c:pt>
                <c:pt idx="2757">
                  <c:v>233.89400000000001</c:v>
                </c:pt>
                <c:pt idx="2758">
                  <c:v>233.92599999999999</c:v>
                </c:pt>
                <c:pt idx="2759">
                  <c:v>233.958</c:v>
                </c:pt>
                <c:pt idx="2760">
                  <c:v>233.99</c:v>
                </c:pt>
                <c:pt idx="2761">
                  <c:v>234.02199999999999</c:v>
                </c:pt>
                <c:pt idx="2762">
                  <c:v>234.054</c:v>
                </c:pt>
                <c:pt idx="2763">
                  <c:v>234.08600000000001</c:v>
                </c:pt>
                <c:pt idx="2764">
                  <c:v>234.11799999999999</c:v>
                </c:pt>
                <c:pt idx="2765">
                  <c:v>234.15</c:v>
                </c:pt>
                <c:pt idx="2766">
                  <c:v>234.18199999999999</c:v>
                </c:pt>
                <c:pt idx="2767">
                  <c:v>234.233</c:v>
                </c:pt>
                <c:pt idx="2768">
                  <c:v>234.233</c:v>
                </c:pt>
                <c:pt idx="2769">
                  <c:v>234.26499999999999</c:v>
                </c:pt>
                <c:pt idx="2770">
                  <c:v>234.32300000000001</c:v>
                </c:pt>
                <c:pt idx="2771">
                  <c:v>234.358</c:v>
                </c:pt>
                <c:pt idx="2772">
                  <c:v>234.358</c:v>
                </c:pt>
                <c:pt idx="2773">
                  <c:v>234.38</c:v>
                </c:pt>
                <c:pt idx="2774">
                  <c:v>234.44900000000001</c:v>
                </c:pt>
                <c:pt idx="2775">
                  <c:v>234.44900000000001</c:v>
                </c:pt>
                <c:pt idx="2776">
                  <c:v>234.51300000000001</c:v>
                </c:pt>
                <c:pt idx="2777">
                  <c:v>234.548</c:v>
                </c:pt>
                <c:pt idx="2778">
                  <c:v>234.58099999999999</c:v>
                </c:pt>
                <c:pt idx="2779">
                  <c:v>234.58099999999999</c:v>
                </c:pt>
                <c:pt idx="2780">
                  <c:v>234.60300000000001</c:v>
                </c:pt>
                <c:pt idx="2781">
                  <c:v>234.63</c:v>
                </c:pt>
                <c:pt idx="2782">
                  <c:v>234.66</c:v>
                </c:pt>
                <c:pt idx="2783">
                  <c:v>234.70099999999999</c:v>
                </c:pt>
                <c:pt idx="2784">
                  <c:v>234.73699999999999</c:v>
                </c:pt>
                <c:pt idx="2785">
                  <c:v>234.76</c:v>
                </c:pt>
                <c:pt idx="2786">
                  <c:v>234.78800000000001</c:v>
                </c:pt>
                <c:pt idx="2787">
                  <c:v>234.81800000000001</c:v>
                </c:pt>
                <c:pt idx="2788">
                  <c:v>234.86199999999999</c:v>
                </c:pt>
                <c:pt idx="2789">
                  <c:v>234.90199999999999</c:v>
                </c:pt>
                <c:pt idx="2790">
                  <c:v>234.93700000000001</c:v>
                </c:pt>
                <c:pt idx="2791">
                  <c:v>234.971</c:v>
                </c:pt>
                <c:pt idx="2792">
                  <c:v>235.00299999999999</c:v>
                </c:pt>
                <c:pt idx="2793">
                  <c:v>235.03399999999999</c:v>
                </c:pt>
                <c:pt idx="2794">
                  <c:v>235.066</c:v>
                </c:pt>
                <c:pt idx="2795">
                  <c:v>235.09700000000001</c:v>
                </c:pt>
                <c:pt idx="2796">
                  <c:v>235.12899999999999</c:v>
                </c:pt>
                <c:pt idx="2797">
                  <c:v>235.15700000000001</c:v>
                </c:pt>
                <c:pt idx="2798">
                  <c:v>235.18600000000001</c:v>
                </c:pt>
                <c:pt idx="2799">
                  <c:v>235.21600000000001</c:v>
                </c:pt>
                <c:pt idx="2800">
                  <c:v>235.245</c:v>
                </c:pt>
                <c:pt idx="2801">
                  <c:v>235.28299999999999</c:v>
                </c:pt>
                <c:pt idx="2802">
                  <c:v>235.31899999999999</c:v>
                </c:pt>
                <c:pt idx="2803">
                  <c:v>235.34100000000001</c:v>
                </c:pt>
                <c:pt idx="2804">
                  <c:v>235.36699999999999</c:v>
                </c:pt>
                <c:pt idx="2805">
                  <c:v>235.39500000000001</c:v>
                </c:pt>
                <c:pt idx="2806">
                  <c:v>235.42500000000001</c:v>
                </c:pt>
                <c:pt idx="2807">
                  <c:v>235.45400000000001</c:v>
                </c:pt>
                <c:pt idx="2808">
                  <c:v>235.483</c:v>
                </c:pt>
                <c:pt idx="2809">
                  <c:v>235.51300000000001</c:v>
                </c:pt>
                <c:pt idx="2810">
                  <c:v>235.54300000000001</c:v>
                </c:pt>
                <c:pt idx="2811">
                  <c:v>235.57300000000001</c:v>
                </c:pt>
                <c:pt idx="2812">
                  <c:v>235.602</c:v>
                </c:pt>
                <c:pt idx="2813">
                  <c:v>235.63200000000001</c:v>
                </c:pt>
                <c:pt idx="2814">
                  <c:v>235.661</c:v>
                </c:pt>
                <c:pt idx="2815">
                  <c:v>235.691</c:v>
                </c:pt>
                <c:pt idx="2816">
                  <c:v>235.721</c:v>
                </c:pt>
                <c:pt idx="2817">
                  <c:v>235.721</c:v>
                </c:pt>
                <c:pt idx="2818">
                  <c:v>235.768</c:v>
                </c:pt>
                <c:pt idx="2819">
                  <c:v>235.78800000000001</c:v>
                </c:pt>
                <c:pt idx="2820">
                  <c:v>235.81399999999999</c:v>
                </c:pt>
                <c:pt idx="2821">
                  <c:v>235.84100000000001</c:v>
                </c:pt>
                <c:pt idx="2822">
                  <c:v>235.88399999999999</c:v>
                </c:pt>
                <c:pt idx="2823">
                  <c:v>235.922</c:v>
                </c:pt>
                <c:pt idx="2824">
                  <c:v>235.95500000000001</c:v>
                </c:pt>
                <c:pt idx="2825">
                  <c:v>235.98699999999999</c:v>
                </c:pt>
                <c:pt idx="2826">
                  <c:v>236.017</c:v>
                </c:pt>
                <c:pt idx="2827">
                  <c:v>236.047</c:v>
                </c:pt>
                <c:pt idx="2828">
                  <c:v>236.077</c:v>
                </c:pt>
                <c:pt idx="2829">
                  <c:v>236.107</c:v>
                </c:pt>
                <c:pt idx="2830">
                  <c:v>236.13900000000001</c:v>
                </c:pt>
                <c:pt idx="2831">
                  <c:v>236.17</c:v>
                </c:pt>
                <c:pt idx="2832">
                  <c:v>236.202</c:v>
                </c:pt>
                <c:pt idx="2833">
                  <c:v>236.25200000000001</c:v>
                </c:pt>
                <c:pt idx="2834">
                  <c:v>236.28399999999999</c:v>
                </c:pt>
                <c:pt idx="2835">
                  <c:v>236.30500000000001</c:v>
                </c:pt>
                <c:pt idx="2836">
                  <c:v>236.33099999999999</c:v>
                </c:pt>
                <c:pt idx="2837">
                  <c:v>236.36</c:v>
                </c:pt>
                <c:pt idx="2838">
                  <c:v>236.39099999999999</c:v>
                </c:pt>
                <c:pt idx="2839">
                  <c:v>236.422</c:v>
                </c:pt>
                <c:pt idx="2840">
                  <c:v>236.453</c:v>
                </c:pt>
                <c:pt idx="2841">
                  <c:v>236.48500000000001</c:v>
                </c:pt>
                <c:pt idx="2842">
                  <c:v>236.51599999999999</c:v>
                </c:pt>
                <c:pt idx="2843">
                  <c:v>236.548</c:v>
                </c:pt>
                <c:pt idx="2844">
                  <c:v>236.57900000000001</c:v>
                </c:pt>
                <c:pt idx="2845">
                  <c:v>236.61099999999999</c:v>
                </c:pt>
                <c:pt idx="2846">
                  <c:v>236.643</c:v>
                </c:pt>
                <c:pt idx="2847">
                  <c:v>236.67500000000001</c:v>
                </c:pt>
                <c:pt idx="2848">
                  <c:v>236.70699999999999</c:v>
                </c:pt>
                <c:pt idx="2849">
                  <c:v>236.738</c:v>
                </c:pt>
                <c:pt idx="2850">
                  <c:v>236.738</c:v>
                </c:pt>
                <c:pt idx="2851">
                  <c:v>236.78899999999999</c:v>
                </c:pt>
                <c:pt idx="2852">
                  <c:v>236.82</c:v>
                </c:pt>
                <c:pt idx="2853">
                  <c:v>236.84100000000001</c:v>
                </c:pt>
                <c:pt idx="2854">
                  <c:v>236.86799999999999</c:v>
                </c:pt>
                <c:pt idx="2855">
                  <c:v>236.898</c:v>
                </c:pt>
                <c:pt idx="2856">
                  <c:v>236.94300000000001</c:v>
                </c:pt>
                <c:pt idx="2857">
                  <c:v>236.98400000000001</c:v>
                </c:pt>
                <c:pt idx="2858">
                  <c:v>237.00200000000001</c:v>
                </c:pt>
                <c:pt idx="2859">
                  <c:v>237.04400000000001</c:v>
                </c:pt>
                <c:pt idx="2860">
                  <c:v>237.08199999999999</c:v>
                </c:pt>
                <c:pt idx="2861">
                  <c:v>237.11699999999999</c:v>
                </c:pt>
                <c:pt idx="2862">
                  <c:v>237.149</c:v>
                </c:pt>
                <c:pt idx="2863">
                  <c:v>237.16399999999999</c:v>
                </c:pt>
                <c:pt idx="2864">
                  <c:v>237.18799999999999</c:v>
                </c:pt>
                <c:pt idx="2865">
                  <c:v>237.21600000000001</c:v>
                </c:pt>
                <c:pt idx="2866">
                  <c:v>237.261</c:v>
                </c:pt>
                <c:pt idx="2867">
                  <c:v>237.30099999999999</c:v>
                </c:pt>
                <c:pt idx="2868">
                  <c:v>237.33699999999999</c:v>
                </c:pt>
                <c:pt idx="2869">
                  <c:v>237.37100000000001</c:v>
                </c:pt>
                <c:pt idx="2870">
                  <c:v>237.404</c:v>
                </c:pt>
                <c:pt idx="2871">
                  <c:v>237.43600000000001</c:v>
                </c:pt>
                <c:pt idx="2872">
                  <c:v>237.46899999999999</c:v>
                </c:pt>
                <c:pt idx="2873">
                  <c:v>237.52</c:v>
                </c:pt>
                <c:pt idx="2874">
                  <c:v>237.55199999999999</c:v>
                </c:pt>
                <c:pt idx="2875">
                  <c:v>237.58500000000001</c:v>
                </c:pt>
                <c:pt idx="2876">
                  <c:v>237.60599999999999</c:v>
                </c:pt>
                <c:pt idx="2877">
                  <c:v>237.63399999999999</c:v>
                </c:pt>
                <c:pt idx="2878">
                  <c:v>237.66499999999999</c:v>
                </c:pt>
                <c:pt idx="2879">
                  <c:v>237.696</c:v>
                </c:pt>
                <c:pt idx="2880">
                  <c:v>237.72800000000001</c:v>
                </c:pt>
                <c:pt idx="2881">
                  <c:v>237.76</c:v>
                </c:pt>
                <c:pt idx="2882">
                  <c:v>237.79300000000001</c:v>
                </c:pt>
                <c:pt idx="2883">
                  <c:v>237.82499999999999</c:v>
                </c:pt>
                <c:pt idx="2884">
                  <c:v>237.82499999999999</c:v>
                </c:pt>
                <c:pt idx="2885">
                  <c:v>237.87700000000001</c:v>
                </c:pt>
                <c:pt idx="2886">
                  <c:v>237.898</c:v>
                </c:pt>
                <c:pt idx="2887">
                  <c:v>237.94399999999999</c:v>
                </c:pt>
                <c:pt idx="2888">
                  <c:v>237.964</c:v>
                </c:pt>
                <c:pt idx="2889">
                  <c:v>238.00800000000001</c:v>
                </c:pt>
                <c:pt idx="2890">
                  <c:v>238.047</c:v>
                </c:pt>
                <c:pt idx="2891">
                  <c:v>238.08199999999999</c:v>
                </c:pt>
                <c:pt idx="2892">
                  <c:v>238.11600000000001</c:v>
                </c:pt>
                <c:pt idx="2893">
                  <c:v>238.149</c:v>
                </c:pt>
                <c:pt idx="2894">
                  <c:v>238.18100000000001</c:v>
                </c:pt>
                <c:pt idx="2895">
                  <c:v>238.233</c:v>
                </c:pt>
                <c:pt idx="2896">
                  <c:v>238.26499999999999</c:v>
                </c:pt>
                <c:pt idx="2897">
                  <c:v>238.28700000000001</c:v>
                </c:pt>
                <c:pt idx="2898">
                  <c:v>238.32499999999999</c:v>
                </c:pt>
                <c:pt idx="2899">
                  <c:v>238.34899999999999</c:v>
                </c:pt>
                <c:pt idx="2900">
                  <c:v>238.37700000000001</c:v>
                </c:pt>
                <c:pt idx="2901">
                  <c:v>238.40700000000001</c:v>
                </c:pt>
                <c:pt idx="2902">
                  <c:v>238.43799999999999</c:v>
                </c:pt>
                <c:pt idx="2903">
                  <c:v>238.47</c:v>
                </c:pt>
                <c:pt idx="2904">
                  <c:v>238.50200000000001</c:v>
                </c:pt>
                <c:pt idx="2905">
                  <c:v>238.53299999999999</c:v>
                </c:pt>
                <c:pt idx="2906">
                  <c:v>238.53299999999999</c:v>
                </c:pt>
                <c:pt idx="2907">
                  <c:v>238.584</c:v>
                </c:pt>
                <c:pt idx="2908">
                  <c:v>238.61500000000001</c:v>
                </c:pt>
                <c:pt idx="2909">
                  <c:v>238.63499999999999</c:v>
                </c:pt>
                <c:pt idx="2910">
                  <c:v>238.67699999999999</c:v>
                </c:pt>
                <c:pt idx="2911">
                  <c:v>238.715</c:v>
                </c:pt>
                <c:pt idx="2912">
                  <c:v>238.75</c:v>
                </c:pt>
                <c:pt idx="2913">
                  <c:v>238.78200000000001</c:v>
                </c:pt>
                <c:pt idx="2914">
                  <c:v>238.81399999999999</c:v>
                </c:pt>
                <c:pt idx="2915">
                  <c:v>238.845</c:v>
                </c:pt>
                <c:pt idx="2916">
                  <c:v>238.89400000000001</c:v>
                </c:pt>
                <c:pt idx="2917">
                  <c:v>238.92500000000001</c:v>
                </c:pt>
                <c:pt idx="2918">
                  <c:v>238.95500000000001</c:v>
                </c:pt>
                <c:pt idx="2919">
                  <c:v>238.976</c:v>
                </c:pt>
                <c:pt idx="2920">
                  <c:v>239.00200000000001</c:v>
                </c:pt>
                <c:pt idx="2921">
                  <c:v>239.03</c:v>
                </c:pt>
                <c:pt idx="2922">
                  <c:v>239.059</c:v>
                </c:pt>
                <c:pt idx="2923">
                  <c:v>239.08799999999999</c:v>
                </c:pt>
                <c:pt idx="2924">
                  <c:v>239.136</c:v>
                </c:pt>
                <c:pt idx="2925">
                  <c:v>239.136</c:v>
                </c:pt>
                <c:pt idx="2926">
                  <c:v>239.166</c:v>
                </c:pt>
                <c:pt idx="2927">
                  <c:v>239.196</c:v>
                </c:pt>
                <c:pt idx="2928">
                  <c:v>239.215</c:v>
                </c:pt>
                <c:pt idx="2929">
                  <c:v>239.24100000000001</c:v>
                </c:pt>
                <c:pt idx="2930">
                  <c:v>239.28299999999999</c:v>
                </c:pt>
                <c:pt idx="2931">
                  <c:v>239.32</c:v>
                </c:pt>
                <c:pt idx="2932">
                  <c:v>239.35300000000001</c:v>
                </c:pt>
                <c:pt idx="2933">
                  <c:v>239.38499999999999</c:v>
                </c:pt>
                <c:pt idx="2934">
                  <c:v>239.41499999999999</c:v>
                </c:pt>
                <c:pt idx="2935">
                  <c:v>239.44499999999999</c:v>
                </c:pt>
                <c:pt idx="2936">
                  <c:v>239.47399999999999</c:v>
                </c:pt>
                <c:pt idx="2937">
                  <c:v>239.50299999999999</c:v>
                </c:pt>
                <c:pt idx="2938">
                  <c:v>239.53299999999999</c:v>
                </c:pt>
                <c:pt idx="2939">
                  <c:v>239.56200000000001</c:v>
                </c:pt>
                <c:pt idx="2940">
                  <c:v>239.61</c:v>
                </c:pt>
                <c:pt idx="2941">
                  <c:v>239.63900000000001</c:v>
                </c:pt>
                <c:pt idx="2942">
                  <c:v>239.66900000000001</c:v>
                </c:pt>
                <c:pt idx="2943">
                  <c:v>239.69800000000001</c:v>
                </c:pt>
                <c:pt idx="2944">
                  <c:v>239.72800000000001</c:v>
                </c:pt>
                <c:pt idx="2945">
                  <c:v>239.74700000000001</c:v>
                </c:pt>
                <c:pt idx="2946">
                  <c:v>239.77199999999999</c:v>
                </c:pt>
                <c:pt idx="2947">
                  <c:v>239.8</c:v>
                </c:pt>
                <c:pt idx="2948">
                  <c:v>239.828</c:v>
                </c:pt>
                <c:pt idx="2949">
                  <c:v>239.857</c:v>
                </c:pt>
                <c:pt idx="2950">
                  <c:v>239.886</c:v>
                </c:pt>
                <c:pt idx="2951">
                  <c:v>239.91499999999999</c:v>
                </c:pt>
                <c:pt idx="2952">
                  <c:v>239.94499999999999</c:v>
                </c:pt>
                <c:pt idx="2953">
                  <c:v>239.97399999999999</c:v>
                </c:pt>
                <c:pt idx="2954">
                  <c:v>240.00399999999999</c:v>
                </c:pt>
                <c:pt idx="2955">
                  <c:v>240.00399999999999</c:v>
                </c:pt>
                <c:pt idx="2956">
                  <c:v>240.03299999999999</c:v>
                </c:pt>
                <c:pt idx="2957">
                  <c:v>240.09100000000001</c:v>
                </c:pt>
                <c:pt idx="2958">
                  <c:v>240.119</c:v>
                </c:pt>
                <c:pt idx="2959">
                  <c:v>240.14400000000001</c:v>
                </c:pt>
                <c:pt idx="2960">
                  <c:v>240.16200000000001</c:v>
                </c:pt>
                <c:pt idx="2961">
                  <c:v>240.21199999999999</c:v>
                </c:pt>
                <c:pt idx="2962">
                  <c:v>240.24</c:v>
                </c:pt>
                <c:pt idx="2963">
                  <c:v>240.27</c:v>
                </c:pt>
                <c:pt idx="2964">
                  <c:v>240.3</c:v>
                </c:pt>
                <c:pt idx="2965">
                  <c:v>240.33</c:v>
                </c:pt>
                <c:pt idx="2966">
                  <c:v>240.35900000000001</c:v>
                </c:pt>
                <c:pt idx="2967">
                  <c:v>240.38900000000001</c:v>
                </c:pt>
                <c:pt idx="2968">
                  <c:v>240.41900000000001</c:v>
                </c:pt>
                <c:pt idx="2969">
                  <c:v>240.44800000000001</c:v>
                </c:pt>
                <c:pt idx="2970">
                  <c:v>240.47800000000001</c:v>
                </c:pt>
                <c:pt idx="2971">
                  <c:v>240.50700000000001</c:v>
                </c:pt>
                <c:pt idx="2972">
                  <c:v>240.53700000000001</c:v>
                </c:pt>
                <c:pt idx="2973">
                  <c:v>240.56700000000001</c:v>
                </c:pt>
                <c:pt idx="2974">
                  <c:v>240.613</c:v>
                </c:pt>
                <c:pt idx="2975">
                  <c:v>240.642</c:v>
                </c:pt>
                <c:pt idx="2976">
                  <c:v>240.672</c:v>
                </c:pt>
                <c:pt idx="2977">
                  <c:v>240.691</c:v>
                </c:pt>
                <c:pt idx="2978">
                  <c:v>240.71600000000001</c:v>
                </c:pt>
                <c:pt idx="2979">
                  <c:v>240.744</c:v>
                </c:pt>
                <c:pt idx="2980">
                  <c:v>240.77199999999999</c:v>
                </c:pt>
                <c:pt idx="2981">
                  <c:v>240.80099999999999</c:v>
                </c:pt>
                <c:pt idx="2982">
                  <c:v>240.83</c:v>
                </c:pt>
                <c:pt idx="2983">
                  <c:v>240.85900000000001</c:v>
                </c:pt>
                <c:pt idx="2984">
                  <c:v>240.88800000000001</c:v>
                </c:pt>
                <c:pt idx="2985">
                  <c:v>240.917</c:v>
                </c:pt>
                <c:pt idx="2986">
                  <c:v>240.946</c:v>
                </c:pt>
                <c:pt idx="2987">
                  <c:v>240.946</c:v>
                </c:pt>
                <c:pt idx="2988">
                  <c:v>240.983</c:v>
                </c:pt>
                <c:pt idx="2989">
                  <c:v>241.03299999999999</c:v>
                </c:pt>
                <c:pt idx="2990">
                  <c:v>241.06</c:v>
                </c:pt>
                <c:pt idx="2991">
                  <c:v>241.09</c:v>
                </c:pt>
                <c:pt idx="2992">
                  <c:v>241.119</c:v>
                </c:pt>
                <c:pt idx="2993">
                  <c:v>241.148</c:v>
                </c:pt>
                <c:pt idx="2994">
                  <c:v>241.17699999999999</c:v>
                </c:pt>
                <c:pt idx="2995">
                  <c:v>241.20599999999999</c:v>
                </c:pt>
                <c:pt idx="2996">
                  <c:v>241.251</c:v>
                </c:pt>
                <c:pt idx="2997">
                  <c:v>241.28</c:v>
                </c:pt>
                <c:pt idx="2998">
                  <c:v>241.29900000000001</c:v>
                </c:pt>
                <c:pt idx="2999">
                  <c:v>241.32400000000001</c:v>
                </c:pt>
                <c:pt idx="3000">
                  <c:v>241.35</c:v>
                </c:pt>
                <c:pt idx="3001">
                  <c:v>241.37799999999999</c:v>
                </c:pt>
                <c:pt idx="3002">
                  <c:v>241.40700000000001</c:v>
                </c:pt>
                <c:pt idx="3003">
                  <c:v>241.43600000000001</c:v>
                </c:pt>
                <c:pt idx="3004">
                  <c:v>241.465</c:v>
                </c:pt>
                <c:pt idx="3005">
                  <c:v>241.494</c:v>
                </c:pt>
                <c:pt idx="3006">
                  <c:v>241.52199999999999</c:v>
                </c:pt>
                <c:pt idx="3007">
                  <c:v>241.55099999999999</c:v>
                </c:pt>
                <c:pt idx="3008">
                  <c:v>241.58</c:v>
                </c:pt>
                <c:pt idx="3009">
                  <c:v>241.58</c:v>
                </c:pt>
                <c:pt idx="3010">
                  <c:v>241.626</c:v>
                </c:pt>
                <c:pt idx="3011">
                  <c:v>241.66499999999999</c:v>
                </c:pt>
                <c:pt idx="3012">
                  <c:v>241.69300000000001</c:v>
                </c:pt>
                <c:pt idx="3013">
                  <c:v>241.72300000000001</c:v>
                </c:pt>
                <c:pt idx="3014">
                  <c:v>241.75299999999999</c:v>
                </c:pt>
                <c:pt idx="3015">
                  <c:v>241.78200000000001</c:v>
                </c:pt>
                <c:pt idx="3016">
                  <c:v>241.81100000000001</c:v>
                </c:pt>
                <c:pt idx="3017">
                  <c:v>241.839</c:v>
                </c:pt>
                <c:pt idx="3018">
                  <c:v>241.86699999999999</c:v>
                </c:pt>
                <c:pt idx="3019">
                  <c:v>241.89500000000001</c:v>
                </c:pt>
                <c:pt idx="3020">
                  <c:v>241.93</c:v>
                </c:pt>
                <c:pt idx="3021">
                  <c:v>241.953</c:v>
                </c:pt>
                <c:pt idx="3022">
                  <c:v>241.97800000000001</c:v>
                </c:pt>
                <c:pt idx="3023">
                  <c:v>242.00399999999999</c:v>
                </c:pt>
                <c:pt idx="3024">
                  <c:v>242.03</c:v>
                </c:pt>
                <c:pt idx="3025">
                  <c:v>242.05600000000001</c:v>
                </c:pt>
                <c:pt idx="3026">
                  <c:v>242.08199999999999</c:v>
                </c:pt>
                <c:pt idx="3027">
                  <c:v>242.08199999999999</c:v>
                </c:pt>
                <c:pt idx="3028">
                  <c:v>242.14400000000001</c:v>
                </c:pt>
                <c:pt idx="3029">
                  <c:v>242.14400000000001</c:v>
                </c:pt>
                <c:pt idx="3030">
                  <c:v>242.184</c:v>
                </c:pt>
                <c:pt idx="3031">
                  <c:v>242.21600000000001</c:v>
                </c:pt>
                <c:pt idx="3032">
                  <c:v>242.23599999999999</c:v>
                </c:pt>
                <c:pt idx="3033">
                  <c:v>242.267</c:v>
                </c:pt>
                <c:pt idx="3034">
                  <c:v>242.286</c:v>
                </c:pt>
                <c:pt idx="3035">
                  <c:v>242.31</c:v>
                </c:pt>
                <c:pt idx="3036">
                  <c:v>242.334</c:v>
                </c:pt>
                <c:pt idx="3037">
                  <c:v>242.35900000000001</c:v>
                </c:pt>
                <c:pt idx="3038">
                  <c:v>242.38399999999999</c:v>
                </c:pt>
                <c:pt idx="3039">
                  <c:v>242.40899999999999</c:v>
                </c:pt>
                <c:pt idx="3040">
                  <c:v>242.434</c:v>
                </c:pt>
                <c:pt idx="3041">
                  <c:v>242.46</c:v>
                </c:pt>
                <c:pt idx="3042">
                  <c:v>242.48500000000001</c:v>
                </c:pt>
                <c:pt idx="3043">
                  <c:v>242.51</c:v>
                </c:pt>
                <c:pt idx="3044">
                  <c:v>242.536</c:v>
                </c:pt>
                <c:pt idx="3045">
                  <c:v>242.57599999999999</c:v>
                </c:pt>
                <c:pt idx="3046">
                  <c:v>242.58600000000001</c:v>
                </c:pt>
                <c:pt idx="3047">
                  <c:v>242.62700000000001</c:v>
                </c:pt>
                <c:pt idx="3048">
                  <c:v>242.65299999999999</c:v>
                </c:pt>
                <c:pt idx="3049">
                  <c:v>242.679</c:v>
                </c:pt>
                <c:pt idx="3050">
                  <c:v>242.696</c:v>
                </c:pt>
                <c:pt idx="3051">
                  <c:v>242.71700000000001</c:v>
                </c:pt>
                <c:pt idx="3052">
                  <c:v>242.74100000000001</c:v>
                </c:pt>
                <c:pt idx="3053">
                  <c:v>242.767</c:v>
                </c:pt>
                <c:pt idx="3054">
                  <c:v>242.792</c:v>
                </c:pt>
                <c:pt idx="3055">
                  <c:v>242.81800000000001</c:v>
                </c:pt>
                <c:pt idx="3056">
                  <c:v>242.84299999999999</c:v>
                </c:pt>
                <c:pt idx="3057">
                  <c:v>242.84299999999999</c:v>
                </c:pt>
                <c:pt idx="3058">
                  <c:v>242.893</c:v>
                </c:pt>
                <c:pt idx="3059">
                  <c:v>242.92699999999999</c:v>
                </c:pt>
                <c:pt idx="3060">
                  <c:v>242.94900000000001</c:v>
                </c:pt>
                <c:pt idx="3061">
                  <c:v>242.982</c:v>
                </c:pt>
                <c:pt idx="3062">
                  <c:v>243.00299999999999</c:v>
                </c:pt>
                <c:pt idx="3063">
                  <c:v>243.02600000000001</c:v>
                </c:pt>
                <c:pt idx="3064">
                  <c:v>243.05099999999999</c:v>
                </c:pt>
                <c:pt idx="3065">
                  <c:v>243.077</c:v>
                </c:pt>
                <c:pt idx="3066">
                  <c:v>243.102</c:v>
                </c:pt>
                <c:pt idx="3067">
                  <c:v>243.14400000000001</c:v>
                </c:pt>
                <c:pt idx="3068">
                  <c:v>243.17</c:v>
                </c:pt>
                <c:pt idx="3069">
                  <c:v>243.196</c:v>
                </c:pt>
                <c:pt idx="3070">
                  <c:v>243.21299999999999</c:v>
                </c:pt>
                <c:pt idx="3071">
                  <c:v>243.23500000000001</c:v>
                </c:pt>
                <c:pt idx="3072">
                  <c:v>243.26</c:v>
                </c:pt>
                <c:pt idx="3073">
                  <c:v>243.285</c:v>
                </c:pt>
                <c:pt idx="3074">
                  <c:v>243.31100000000001</c:v>
                </c:pt>
                <c:pt idx="3075">
                  <c:v>243.33600000000001</c:v>
                </c:pt>
                <c:pt idx="3076">
                  <c:v>243.33600000000001</c:v>
                </c:pt>
                <c:pt idx="3077">
                  <c:v>243.36199999999999</c:v>
                </c:pt>
                <c:pt idx="3078">
                  <c:v>243.38800000000001</c:v>
                </c:pt>
                <c:pt idx="3079">
                  <c:v>243.43100000000001</c:v>
                </c:pt>
                <c:pt idx="3080">
                  <c:v>243.46600000000001</c:v>
                </c:pt>
                <c:pt idx="3081">
                  <c:v>243.49199999999999</c:v>
                </c:pt>
                <c:pt idx="3082">
                  <c:v>243.505</c:v>
                </c:pt>
                <c:pt idx="3083">
                  <c:v>243.54</c:v>
                </c:pt>
                <c:pt idx="3084">
                  <c:v>243.571</c:v>
                </c:pt>
                <c:pt idx="3085">
                  <c:v>243.6</c:v>
                </c:pt>
                <c:pt idx="3086">
                  <c:v>243.62700000000001</c:v>
                </c:pt>
                <c:pt idx="3087">
                  <c:v>243.655</c:v>
                </c:pt>
                <c:pt idx="3088">
                  <c:v>243.68199999999999</c:v>
                </c:pt>
                <c:pt idx="3089">
                  <c:v>243.709</c:v>
                </c:pt>
                <c:pt idx="3090">
                  <c:v>243.73699999999999</c:v>
                </c:pt>
                <c:pt idx="3091">
                  <c:v>243.76400000000001</c:v>
                </c:pt>
                <c:pt idx="3092">
                  <c:v>243.792</c:v>
                </c:pt>
                <c:pt idx="3093">
                  <c:v>243.81899999999999</c:v>
                </c:pt>
                <c:pt idx="3094">
                  <c:v>243.84700000000001</c:v>
                </c:pt>
                <c:pt idx="3095">
                  <c:v>243.89099999999999</c:v>
                </c:pt>
                <c:pt idx="3096">
                  <c:v>243.91900000000001</c:v>
                </c:pt>
                <c:pt idx="3097">
                  <c:v>243.93700000000001</c:v>
                </c:pt>
                <c:pt idx="3098">
                  <c:v>243.96100000000001</c:v>
                </c:pt>
                <c:pt idx="3099">
                  <c:v>243.98699999999999</c:v>
                </c:pt>
                <c:pt idx="3100">
                  <c:v>244.01400000000001</c:v>
                </c:pt>
                <c:pt idx="3101">
                  <c:v>244.042</c:v>
                </c:pt>
                <c:pt idx="3102">
                  <c:v>244.07</c:v>
                </c:pt>
                <c:pt idx="3103">
                  <c:v>244.07</c:v>
                </c:pt>
                <c:pt idx="3104">
                  <c:v>244.12799999999999</c:v>
                </c:pt>
                <c:pt idx="3105">
                  <c:v>244.12799999999999</c:v>
                </c:pt>
                <c:pt idx="3106">
                  <c:v>244.15799999999999</c:v>
                </c:pt>
                <c:pt idx="3107">
                  <c:v>244.18700000000001</c:v>
                </c:pt>
                <c:pt idx="3108">
                  <c:v>244.24299999999999</c:v>
                </c:pt>
                <c:pt idx="3109">
                  <c:v>244.27799999999999</c:v>
                </c:pt>
                <c:pt idx="3110">
                  <c:v>244.315</c:v>
                </c:pt>
                <c:pt idx="3111">
                  <c:v>244.339</c:v>
                </c:pt>
                <c:pt idx="3112">
                  <c:v>244.37700000000001</c:v>
                </c:pt>
                <c:pt idx="3113">
                  <c:v>244.40100000000001</c:v>
                </c:pt>
                <c:pt idx="3114">
                  <c:v>244.428</c:v>
                </c:pt>
                <c:pt idx="3115">
                  <c:v>244.458</c:v>
                </c:pt>
                <c:pt idx="3116">
                  <c:v>244.48699999999999</c:v>
                </c:pt>
                <c:pt idx="3117">
                  <c:v>244.518</c:v>
                </c:pt>
                <c:pt idx="3118">
                  <c:v>244.548</c:v>
                </c:pt>
                <c:pt idx="3119">
                  <c:v>244.59800000000001</c:v>
                </c:pt>
                <c:pt idx="3120">
                  <c:v>244.61</c:v>
                </c:pt>
                <c:pt idx="3121">
                  <c:v>244.66</c:v>
                </c:pt>
                <c:pt idx="3122">
                  <c:v>244.69200000000001</c:v>
                </c:pt>
                <c:pt idx="3123">
                  <c:v>244.72300000000001</c:v>
                </c:pt>
                <c:pt idx="3124">
                  <c:v>244.744</c:v>
                </c:pt>
                <c:pt idx="3125">
                  <c:v>244.77099999999999</c:v>
                </c:pt>
                <c:pt idx="3126">
                  <c:v>244.8</c:v>
                </c:pt>
                <c:pt idx="3127">
                  <c:v>244.83099999999999</c:v>
                </c:pt>
                <c:pt idx="3128">
                  <c:v>244.86199999999999</c:v>
                </c:pt>
                <c:pt idx="3129">
                  <c:v>244.89400000000001</c:v>
                </c:pt>
                <c:pt idx="3130">
                  <c:v>244.89400000000001</c:v>
                </c:pt>
                <c:pt idx="3131">
                  <c:v>244.92599999999999</c:v>
                </c:pt>
                <c:pt idx="3132">
                  <c:v>244.971</c:v>
                </c:pt>
                <c:pt idx="3133">
                  <c:v>245.023</c:v>
                </c:pt>
                <c:pt idx="3134">
                  <c:v>245.06299999999999</c:v>
                </c:pt>
                <c:pt idx="3135">
                  <c:v>245.09</c:v>
                </c:pt>
                <c:pt idx="3136">
                  <c:v>245.13</c:v>
                </c:pt>
                <c:pt idx="3137">
                  <c:v>245.154</c:v>
                </c:pt>
                <c:pt idx="3138">
                  <c:v>245.18299999999999</c:v>
                </c:pt>
                <c:pt idx="3139">
                  <c:v>245.21299999999999</c:v>
                </c:pt>
                <c:pt idx="3140">
                  <c:v>245.244</c:v>
                </c:pt>
                <c:pt idx="3141">
                  <c:v>245.29499999999999</c:v>
                </c:pt>
                <c:pt idx="3142">
                  <c:v>245.32599999999999</c:v>
                </c:pt>
                <c:pt idx="3143">
                  <c:v>245.358</c:v>
                </c:pt>
                <c:pt idx="3144">
                  <c:v>245.37899999999999</c:v>
                </c:pt>
                <c:pt idx="3145">
                  <c:v>245.40700000000001</c:v>
                </c:pt>
                <c:pt idx="3146">
                  <c:v>245.43700000000001</c:v>
                </c:pt>
                <c:pt idx="3147">
                  <c:v>245.46700000000001</c:v>
                </c:pt>
                <c:pt idx="3148">
                  <c:v>245.499</c:v>
                </c:pt>
                <c:pt idx="3149">
                  <c:v>245.53100000000001</c:v>
                </c:pt>
                <c:pt idx="3150">
                  <c:v>245.56299999999999</c:v>
                </c:pt>
                <c:pt idx="3151">
                  <c:v>245.595</c:v>
                </c:pt>
                <c:pt idx="3152">
                  <c:v>245.595</c:v>
                </c:pt>
                <c:pt idx="3153">
                  <c:v>245.62700000000001</c:v>
                </c:pt>
                <c:pt idx="3154">
                  <c:v>245.69</c:v>
                </c:pt>
                <c:pt idx="3155">
                  <c:v>245.70599999999999</c:v>
                </c:pt>
                <c:pt idx="3156">
                  <c:v>245.76</c:v>
                </c:pt>
                <c:pt idx="3157">
                  <c:v>245.791</c:v>
                </c:pt>
                <c:pt idx="3158">
                  <c:v>245.82300000000001</c:v>
                </c:pt>
                <c:pt idx="3159">
                  <c:v>245.85499999999999</c:v>
                </c:pt>
                <c:pt idx="3160">
                  <c:v>245.887</c:v>
                </c:pt>
                <c:pt idx="3161">
                  <c:v>245.92</c:v>
                </c:pt>
                <c:pt idx="3162">
                  <c:v>245.952</c:v>
                </c:pt>
                <c:pt idx="3163">
                  <c:v>245.98400000000001</c:v>
                </c:pt>
                <c:pt idx="3164">
                  <c:v>246.036</c:v>
                </c:pt>
                <c:pt idx="3165">
                  <c:v>246.04900000000001</c:v>
                </c:pt>
                <c:pt idx="3166">
                  <c:v>246.1</c:v>
                </c:pt>
                <c:pt idx="3167">
                  <c:v>246.131</c:v>
                </c:pt>
                <c:pt idx="3168">
                  <c:v>246.16300000000001</c:v>
                </c:pt>
                <c:pt idx="3169">
                  <c:v>246.185</c:v>
                </c:pt>
                <c:pt idx="3170">
                  <c:v>246.21199999999999</c:v>
                </c:pt>
                <c:pt idx="3171">
                  <c:v>246.24199999999999</c:v>
                </c:pt>
                <c:pt idx="3172">
                  <c:v>246.273</c:v>
                </c:pt>
                <c:pt idx="3173">
                  <c:v>246.304</c:v>
                </c:pt>
                <c:pt idx="3174">
                  <c:v>246.33600000000001</c:v>
                </c:pt>
                <c:pt idx="3175">
                  <c:v>246.36799999999999</c:v>
                </c:pt>
                <c:pt idx="3176">
                  <c:v>246.4</c:v>
                </c:pt>
                <c:pt idx="3177">
                  <c:v>246.4</c:v>
                </c:pt>
                <c:pt idx="3178">
                  <c:v>246.465</c:v>
                </c:pt>
                <c:pt idx="3179">
                  <c:v>246.465</c:v>
                </c:pt>
                <c:pt idx="3180">
                  <c:v>246.51599999999999</c:v>
                </c:pt>
                <c:pt idx="3181">
                  <c:v>246.529</c:v>
                </c:pt>
                <c:pt idx="3182">
                  <c:v>246.57499999999999</c:v>
                </c:pt>
                <c:pt idx="3183">
                  <c:v>246.63900000000001</c:v>
                </c:pt>
                <c:pt idx="3184">
                  <c:v>246.654</c:v>
                </c:pt>
                <c:pt idx="3185">
                  <c:v>246.69800000000001</c:v>
                </c:pt>
                <c:pt idx="3186">
                  <c:v>246.738</c:v>
                </c:pt>
                <c:pt idx="3187">
                  <c:v>246.762</c:v>
                </c:pt>
                <c:pt idx="3188">
                  <c:v>246.791</c:v>
                </c:pt>
                <c:pt idx="3189">
                  <c:v>246.822</c:v>
                </c:pt>
                <c:pt idx="3190">
                  <c:v>246.85300000000001</c:v>
                </c:pt>
                <c:pt idx="3191">
                  <c:v>246.88499999999999</c:v>
                </c:pt>
                <c:pt idx="3192">
                  <c:v>246.91800000000001</c:v>
                </c:pt>
                <c:pt idx="3193">
                  <c:v>246.95</c:v>
                </c:pt>
                <c:pt idx="3194">
                  <c:v>246.983</c:v>
                </c:pt>
                <c:pt idx="3195">
                  <c:v>247.01499999999999</c:v>
                </c:pt>
                <c:pt idx="3196">
                  <c:v>247.047</c:v>
                </c:pt>
                <c:pt idx="3197">
                  <c:v>247.08</c:v>
                </c:pt>
                <c:pt idx="3198">
                  <c:v>247.11199999999999</c:v>
                </c:pt>
                <c:pt idx="3199">
                  <c:v>247.14500000000001</c:v>
                </c:pt>
                <c:pt idx="3200">
                  <c:v>247.18700000000001</c:v>
                </c:pt>
                <c:pt idx="3201">
                  <c:v>247.214</c:v>
                </c:pt>
                <c:pt idx="3202">
                  <c:v>247.245</c:v>
                </c:pt>
                <c:pt idx="3203">
                  <c:v>247.27600000000001</c:v>
                </c:pt>
                <c:pt idx="3204">
                  <c:v>247.30799999999999</c:v>
                </c:pt>
                <c:pt idx="3205">
                  <c:v>247.34</c:v>
                </c:pt>
                <c:pt idx="3206">
                  <c:v>247.37299999999999</c:v>
                </c:pt>
                <c:pt idx="3207">
                  <c:v>247.37299999999999</c:v>
                </c:pt>
                <c:pt idx="3208">
                  <c:v>247.40600000000001</c:v>
                </c:pt>
                <c:pt idx="3209">
                  <c:v>247.43799999999999</c:v>
                </c:pt>
                <c:pt idx="3210">
                  <c:v>247.5</c:v>
                </c:pt>
                <c:pt idx="3211">
                  <c:v>247.53399999999999</c:v>
                </c:pt>
                <c:pt idx="3212">
                  <c:v>247.56800000000001</c:v>
                </c:pt>
                <c:pt idx="3213">
                  <c:v>247.601</c:v>
                </c:pt>
                <c:pt idx="3214">
                  <c:v>247.65299999999999</c:v>
                </c:pt>
                <c:pt idx="3215">
                  <c:v>247.667</c:v>
                </c:pt>
                <c:pt idx="3216">
                  <c:v>247.71799999999999</c:v>
                </c:pt>
                <c:pt idx="3217">
                  <c:v>247.751</c:v>
                </c:pt>
                <c:pt idx="3218">
                  <c:v>247.77199999999999</c:v>
                </c:pt>
                <c:pt idx="3219">
                  <c:v>247.8</c:v>
                </c:pt>
                <c:pt idx="3220">
                  <c:v>247.83</c:v>
                </c:pt>
                <c:pt idx="3221">
                  <c:v>247.86199999999999</c:v>
                </c:pt>
                <c:pt idx="3222">
                  <c:v>247.86199999999999</c:v>
                </c:pt>
                <c:pt idx="3223">
                  <c:v>247.89400000000001</c:v>
                </c:pt>
                <c:pt idx="3224">
                  <c:v>247.95599999999999</c:v>
                </c:pt>
                <c:pt idx="3225">
                  <c:v>247.97200000000001</c:v>
                </c:pt>
                <c:pt idx="3226">
                  <c:v>248.02500000000001</c:v>
                </c:pt>
                <c:pt idx="3227">
                  <c:v>248.05600000000001</c:v>
                </c:pt>
                <c:pt idx="3228">
                  <c:v>248.08799999999999</c:v>
                </c:pt>
                <c:pt idx="3229">
                  <c:v>248.12</c:v>
                </c:pt>
                <c:pt idx="3230">
                  <c:v>248.149</c:v>
                </c:pt>
                <c:pt idx="3231">
                  <c:v>248.179</c:v>
                </c:pt>
                <c:pt idx="3232">
                  <c:v>248.21700000000001</c:v>
                </c:pt>
                <c:pt idx="3233">
                  <c:v>248.24299999999999</c:v>
                </c:pt>
                <c:pt idx="3234">
                  <c:v>248.27199999999999</c:v>
                </c:pt>
                <c:pt idx="3235">
                  <c:v>248.30099999999999</c:v>
                </c:pt>
                <c:pt idx="3236">
                  <c:v>248.33099999999999</c:v>
                </c:pt>
                <c:pt idx="3237">
                  <c:v>248.33099999999999</c:v>
                </c:pt>
                <c:pt idx="3238">
                  <c:v>248.36099999999999</c:v>
                </c:pt>
                <c:pt idx="3239">
                  <c:v>248.405</c:v>
                </c:pt>
                <c:pt idx="3240">
                  <c:v>248.465</c:v>
                </c:pt>
                <c:pt idx="3241">
                  <c:v>248.47900000000001</c:v>
                </c:pt>
                <c:pt idx="3242">
                  <c:v>248.52</c:v>
                </c:pt>
                <c:pt idx="3243">
                  <c:v>248.55600000000001</c:v>
                </c:pt>
                <c:pt idx="3244">
                  <c:v>248.57900000000001</c:v>
                </c:pt>
                <c:pt idx="3245">
                  <c:v>248.60599999999999</c:v>
                </c:pt>
                <c:pt idx="3246">
                  <c:v>248.63399999999999</c:v>
                </c:pt>
                <c:pt idx="3247">
                  <c:v>248.66399999999999</c:v>
                </c:pt>
                <c:pt idx="3248">
                  <c:v>248.69399999999999</c:v>
                </c:pt>
                <c:pt idx="3249">
                  <c:v>248.72399999999999</c:v>
                </c:pt>
                <c:pt idx="3250">
                  <c:v>248.75399999999999</c:v>
                </c:pt>
                <c:pt idx="3251">
                  <c:v>248.78399999999999</c:v>
                </c:pt>
                <c:pt idx="3252">
                  <c:v>248.81399999999999</c:v>
                </c:pt>
                <c:pt idx="3253">
                  <c:v>248.84399999999999</c:v>
                </c:pt>
                <c:pt idx="3254">
                  <c:v>248.874</c:v>
                </c:pt>
                <c:pt idx="3255">
                  <c:v>248.922</c:v>
                </c:pt>
                <c:pt idx="3256">
                  <c:v>248.95099999999999</c:v>
                </c:pt>
                <c:pt idx="3257">
                  <c:v>248.971</c:v>
                </c:pt>
                <c:pt idx="3258">
                  <c:v>248.99600000000001</c:v>
                </c:pt>
                <c:pt idx="3259">
                  <c:v>249.02500000000001</c:v>
                </c:pt>
                <c:pt idx="3260">
                  <c:v>249.02500000000001</c:v>
                </c:pt>
                <c:pt idx="3261">
                  <c:v>249.054</c:v>
                </c:pt>
                <c:pt idx="3262">
                  <c:v>249.11</c:v>
                </c:pt>
                <c:pt idx="3263">
                  <c:v>249.125</c:v>
                </c:pt>
                <c:pt idx="3264">
                  <c:v>249.166</c:v>
                </c:pt>
                <c:pt idx="3265">
                  <c:v>249.203</c:v>
                </c:pt>
                <c:pt idx="3266">
                  <c:v>249.23599999999999</c:v>
                </c:pt>
                <c:pt idx="3267">
                  <c:v>249.26900000000001</c:v>
                </c:pt>
                <c:pt idx="3268">
                  <c:v>249.3</c:v>
                </c:pt>
                <c:pt idx="3269">
                  <c:v>249.33199999999999</c:v>
                </c:pt>
                <c:pt idx="3270">
                  <c:v>249.364</c:v>
                </c:pt>
                <c:pt idx="3271">
                  <c:v>249.39500000000001</c:v>
                </c:pt>
                <c:pt idx="3272">
                  <c:v>249.42699999999999</c:v>
                </c:pt>
                <c:pt idx="3273">
                  <c:v>249.458</c:v>
                </c:pt>
                <c:pt idx="3274">
                  <c:v>249.49</c:v>
                </c:pt>
                <c:pt idx="3275">
                  <c:v>249.52199999999999</c:v>
                </c:pt>
                <c:pt idx="3276">
                  <c:v>249.57300000000001</c:v>
                </c:pt>
                <c:pt idx="3277">
                  <c:v>249.60499999999999</c:v>
                </c:pt>
                <c:pt idx="3278">
                  <c:v>249.637</c:v>
                </c:pt>
                <c:pt idx="3279">
                  <c:v>249.66800000000001</c:v>
                </c:pt>
                <c:pt idx="3280">
                  <c:v>249.68899999999999</c:v>
                </c:pt>
                <c:pt idx="3281">
                  <c:v>249.71600000000001</c:v>
                </c:pt>
                <c:pt idx="3282">
                  <c:v>249.74600000000001</c:v>
                </c:pt>
                <c:pt idx="3283">
                  <c:v>249.74600000000001</c:v>
                </c:pt>
                <c:pt idx="3284">
                  <c:v>249.77699999999999</c:v>
                </c:pt>
                <c:pt idx="3285">
                  <c:v>249.82300000000001</c:v>
                </c:pt>
                <c:pt idx="3286">
                  <c:v>249.88499999999999</c:v>
                </c:pt>
                <c:pt idx="3287">
                  <c:v>249.9</c:v>
                </c:pt>
                <c:pt idx="3288">
                  <c:v>249.934</c:v>
                </c:pt>
                <c:pt idx="3289">
                  <c:v>249.98599999999999</c:v>
                </c:pt>
                <c:pt idx="3290">
                  <c:v>250.01900000000001</c:v>
                </c:pt>
                <c:pt idx="3291">
                  <c:v>250.04</c:v>
                </c:pt>
                <c:pt idx="3292">
                  <c:v>250.06700000000001</c:v>
                </c:pt>
                <c:pt idx="3293">
                  <c:v>250.09700000000001</c:v>
                </c:pt>
                <c:pt idx="3294">
                  <c:v>250.12799999999999</c:v>
                </c:pt>
                <c:pt idx="3295">
                  <c:v>250.15799999999999</c:v>
                </c:pt>
                <c:pt idx="3296">
                  <c:v>250.18899999999999</c:v>
                </c:pt>
                <c:pt idx="3297">
                  <c:v>250.22</c:v>
                </c:pt>
                <c:pt idx="3298">
                  <c:v>250.251</c:v>
                </c:pt>
                <c:pt idx="3299">
                  <c:v>250.30199999999999</c:v>
                </c:pt>
                <c:pt idx="3300">
                  <c:v>250.333</c:v>
                </c:pt>
                <c:pt idx="3301">
                  <c:v>250.35400000000001</c:v>
                </c:pt>
                <c:pt idx="3302">
                  <c:v>250.381</c:v>
                </c:pt>
                <c:pt idx="3303">
                  <c:v>250.381</c:v>
                </c:pt>
                <c:pt idx="3304">
                  <c:v>250.441</c:v>
                </c:pt>
                <c:pt idx="3305">
                  <c:v>250.47200000000001</c:v>
                </c:pt>
                <c:pt idx="3306">
                  <c:v>250.47200000000001</c:v>
                </c:pt>
                <c:pt idx="3307">
                  <c:v>250.50399999999999</c:v>
                </c:pt>
                <c:pt idx="3308">
                  <c:v>250.565</c:v>
                </c:pt>
                <c:pt idx="3309">
                  <c:v>250.60599999999999</c:v>
                </c:pt>
                <c:pt idx="3310">
                  <c:v>250.63300000000001</c:v>
                </c:pt>
                <c:pt idx="3311">
                  <c:v>250.66300000000001</c:v>
                </c:pt>
                <c:pt idx="3312">
                  <c:v>250.69399999999999</c:v>
                </c:pt>
                <c:pt idx="3313">
                  <c:v>250.72499999999999</c:v>
                </c:pt>
                <c:pt idx="3314">
                  <c:v>250.756</c:v>
                </c:pt>
                <c:pt idx="3315">
                  <c:v>250.78700000000001</c:v>
                </c:pt>
                <c:pt idx="3316">
                  <c:v>250.81899999999999</c:v>
                </c:pt>
                <c:pt idx="3317">
                  <c:v>250.85</c:v>
                </c:pt>
                <c:pt idx="3318">
                  <c:v>250.88200000000001</c:v>
                </c:pt>
                <c:pt idx="3319">
                  <c:v>250.91399999999999</c:v>
                </c:pt>
                <c:pt idx="3320">
                  <c:v>250.964</c:v>
                </c:pt>
                <c:pt idx="3321">
                  <c:v>250.99600000000001</c:v>
                </c:pt>
                <c:pt idx="3322">
                  <c:v>251.017</c:v>
                </c:pt>
                <c:pt idx="3323">
                  <c:v>251.04400000000001</c:v>
                </c:pt>
                <c:pt idx="3324">
                  <c:v>251.07400000000001</c:v>
                </c:pt>
                <c:pt idx="3325">
                  <c:v>251.07400000000001</c:v>
                </c:pt>
                <c:pt idx="3326">
                  <c:v>251.10400000000001</c:v>
                </c:pt>
                <c:pt idx="3327">
                  <c:v>251.136</c:v>
                </c:pt>
                <c:pt idx="3328">
                  <c:v>251.16800000000001</c:v>
                </c:pt>
                <c:pt idx="3329">
                  <c:v>251.20099999999999</c:v>
                </c:pt>
                <c:pt idx="3330">
                  <c:v>251.24700000000001</c:v>
                </c:pt>
                <c:pt idx="3331">
                  <c:v>251.31100000000001</c:v>
                </c:pt>
                <c:pt idx="3332">
                  <c:v>251.32599999999999</c:v>
                </c:pt>
                <c:pt idx="3333">
                  <c:v>251.381</c:v>
                </c:pt>
                <c:pt idx="3334">
                  <c:v>251.40299999999999</c:v>
                </c:pt>
                <c:pt idx="3335">
                  <c:v>251.43100000000001</c:v>
                </c:pt>
                <c:pt idx="3336">
                  <c:v>251.46199999999999</c:v>
                </c:pt>
                <c:pt idx="3337">
                  <c:v>251.49299999999999</c:v>
                </c:pt>
                <c:pt idx="3338">
                  <c:v>251.52500000000001</c:v>
                </c:pt>
                <c:pt idx="3339">
                  <c:v>251.55799999999999</c:v>
                </c:pt>
                <c:pt idx="3340">
                  <c:v>251.61099999999999</c:v>
                </c:pt>
                <c:pt idx="3341">
                  <c:v>251.643</c:v>
                </c:pt>
                <c:pt idx="3342">
                  <c:v>251.66399999999999</c:v>
                </c:pt>
                <c:pt idx="3343">
                  <c:v>251.69200000000001</c:v>
                </c:pt>
                <c:pt idx="3344">
                  <c:v>251.72300000000001</c:v>
                </c:pt>
                <c:pt idx="3345">
                  <c:v>251.756</c:v>
                </c:pt>
                <c:pt idx="3346">
                  <c:v>251.756</c:v>
                </c:pt>
                <c:pt idx="3347">
                  <c:v>251.834</c:v>
                </c:pt>
                <c:pt idx="3348">
                  <c:v>251.834</c:v>
                </c:pt>
                <c:pt idx="3349">
                  <c:v>251.85900000000001</c:v>
                </c:pt>
                <c:pt idx="3350">
                  <c:v>251.934</c:v>
                </c:pt>
                <c:pt idx="3351">
                  <c:v>251.934</c:v>
                </c:pt>
                <c:pt idx="3352">
                  <c:v>251.976</c:v>
                </c:pt>
                <c:pt idx="3353">
                  <c:v>252.01300000000001</c:v>
                </c:pt>
                <c:pt idx="3354">
                  <c:v>252.048</c:v>
                </c:pt>
                <c:pt idx="3355">
                  <c:v>252.101</c:v>
                </c:pt>
                <c:pt idx="3356">
                  <c:v>252.12299999999999</c:v>
                </c:pt>
                <c:pt idx="3357">
                  <c:v>252.15100000000001</c:v>
                </c:pt>
                <c:pt idx="3358">
                  <c:v>252.18100000000001</c:v>
                </c:pt>
                <c:pt idx="3359">
                  <c:v>252.21199999999999</c:v>
                </c:pt>
                <c:pt idx="3360">
                  <c:v>252.244</c:v>
                </c:pt>
                <c:pt idx="3361">
                  <c:v>252.27699999999999</c:v>
                </c:pt>
                <c:pt idx="3362">
                  <c:v>252.328</c:v>
                </c:pt>
                <c:pt idx="3363">
                  <c:v>252.35</c:v>
                </c:pt>
                <c:pt idx="3364">
                  <c:v>252.37799999999999</c:v>
                </c:pt>
                <c:pt idx="3365">
                  <c:v>252.40799999999999</c:v>
                </c:pt>
                <c:pt idx="3366">
                  <c:v>252.43899999999999</c:v>
                </c:pt>
                <c:pt idx="3367">
                  <c:v>252.43899999999999</c:v>
                </c:pt>
                <c:pt idx="3368">
                  <c:v>252.517</c:v>
                </c:pt>
                <c:pt idx="3369">
                  <c:v>252.517</c:v>
                </c:pt>
                <c:pt idx="3370">
                  <c:v>252.559</c:v>
                </c:pt>
                <c:pt idx="3371">
                  <c:v>252.596</c:v>
                </c:pt>
                <c:pt idx="3372">
                  <c:v>252.631</c:v>
                </c:pt>
                <c:pt idx="3373">
                  <c:v>252.66399999999999</c:v>
                </c:pt>
                <c:pt idx="3374">
                  <c:v>252.696</c:v>
                </c:pt>
                <c:pt idx="3375">
                  <c:v>252.74799999999999</c:v>
                </c:pt>
                <c:pt idx="3376">
                  <c:v>252.761</c:v>
                </c:pt>
                <c:pt idx="3377">
                  <c:v>252.80199999999999</c:v>
                </c:pt>
                <c:pt idx="3378">
                  <c:v>252.83</c:v>
                </c:pt>
                <c:pt idx="3379">
                  <c:v>252.86</c:v>
                </c:pt>
                <c:pt idx="3380">
                  <c:v>252.89099999999999</c:v>
                </c:pt>
                <c:pt idx="3381">
                  <c:v>252.923</c:v>
                </c:pt>
                <c:pt idx="3382">
                  <c:v>252.95400000000001</c:v>
                </c:pt>
                <c:pt idx="3383">
                  <c:v>252.98599999999999</c:v>
                </c:pt>
                <c:pt idx="3384">
                  <c:v>253.018</c:v>
                </c:pt>
                <c:pt idx="3385">
                  <c:v>253.06899999999999</c:v>
                </c:pt>
                <c:pt idx="3386">
                  <c:v>253.101</c:v>
                </c:pt>
                <c:pt idx="3387">
                  <c:v>253.12200000000001</c:v>
                </c:pt>
                <c:pt idx="3388">
                  <c:v>253.149</c:v>
                </c:pt>
                <c:pt idx="3389">
                  <c:v>253.179</c:v>
                </c:pt>
                <c:pt idx="3390">
                  <c:v>253.21100000000001</c:v>
                </c:pt>
                <c:pt idx="3391">
                  <c:v>253.21100000000001</c:v>
                </c:pt>
                <c:pt idx="3392">
                  <c:v>253.28899999999999</c:v>
                </c:pt>
                <c:pt idx="3393">
                  <c:v>253.28899999999999</c:v>
                </c:pt>
                <c:pt idx="3394">
                  <c:v>253.33</c:v>
                </c:pt>
                <c:pt idx="3395">
                  <c:v>253.35</c:v>
                </c:pt>
                <c:pt idx="3396">
                  <c:v>253.393</c:v>
                </c:pt>
                <c:pt idx="3397">
                  <c:v>253.453</c:v>
                </c:pt>
                <c:pt idx="3398">
                  <c:v>253.476</c:v>
                </c:pt>
                <c:pt idx="3399">
                  <c:v>253.505</c:v>
                </c:pt>
                <c:pt idx="3400">
                  <c:v>253.535</c:v>
                </c:pt>
                <c:pt idx="3401">
                  <c:v>253.56700000000001</c:v>
                </c:pt>
                <c:pt idx="3402">
                  <c:v>253.61799999999999</c:v>
                </c:pt>
                <c:pt idx="3403">
                  <c:v>253.63900000000001</c:v>
                </c:pt>
                <c:pt idx="3404">
                  <c:v>253.667</c:v>
                </c:pt>
                <c:pt idx="3405">
                  <c:v>253.697</c:v>
                </c:pt>
                <c:pt idx="3406">
                  <c:v>253.697</c:v>
                </c:pt>
                <c:pt idx="3407">
                  <c:v>253.72800000000001</c:v>
                </c:pt>
                <c:pt idx="3408">
                  <c:v>253.774</c:v>
                </c:pt>
                <c:pt idx="3409">
                  <c:v>253.83699999999999</c:v>
                </c:pt>
                <c:pt idx="3410">
                  <c:v>253.86199999999999</c:v>
                </c:pt>
                <c:pt idx="3411">
                  <c:v>253.89</c:v>
                </c:pt>
                <c:pt idx="3412">
                  <c:v>253.92099999999999</c:v>
                </c:pt>
                <c:pt idx="3413">
                  <c:v>253.952</c:v>
                </c:pt>
                <c:pt idx="3414">
                  <c:v>253.98400000000001</c:v>
                </c:pt>
                <c:pt idx="3415">
                  <c:v>254.01599999999999</c:v>
                </c:pt>
                <c:pt idx="3416">
                  <c:v>254.047</c:v>
                </c:pt>
                <c:pt idx="3417">
                  <c:v>254.09899999999999</c:v>
                </c:pt>
                <c:pt idx="3418">
                  <c:v>254.11099999999999</c:v>
                </c:pt>
                <c:pt idx="3419">
                  <c:v>254.16</c:v>
                </c:pt>
                <c:pt idx="3420">
                  <c:v>254.18</c:v>
                </c:pt>
                <c:pt idx="3421">
                  <c:v>254.20599999999999</c:v>
                </c:pt>
                <c:pt idx="3422">
                  <c:v>254.23500000000001</c:v>
                </c:pt>
                <c:pt idx="3423">
                  <c:v>254.23500000000001</c:v>
                </c:pt>
                <c:pt idx="3424">
                  <c:v>254.26499999999999</c:v>
                </c:pt>
                <c:pt idx="3425">
                  <c:v>254.309</c:v>
                </c:pt>
                <c:pt idx="3426">
                  <c:v>254.37</c:v>
                </c:pt>
                <c:pt idx="3427">
                  <c:v>254.39400000000001</c:v>
                </c:pt>
                <c:pt idx="3428">
                  <c:v>254.42099999999999</c:v>
                </c:pt>
                <c:pt idx="3429">
                  <c:v>254.45</c:v>
                </c:pt>
                <c:pt idx="3430">
                  <c:v>254.48</c:v>
                </c:pt>
                <c:pt idx="3431">
                  <c:v>254.511</c:v>
                </c:pt>
                <c:pt idx="3432">
                  <c:v>254.541</c:v>
                </c:pt>
                <c:pt idx="3433">
                  <c:v>254.59</c:v>
                </c:pt>
                <c:pt idx="3434">
                  <c:v>254.61099999999999</c:v>
                </c:pt>
                <c:pt idx="3435">
                  <c:v>254.637</c:v>
                </c:pt>
                <c:pt idx="3436">
                  <c:v>254.637</c:v>
                </c:pt>
                <c:pt idx="3437">
                  <c:v>254.666</c:v>
                </c:pt>
                <c:pt idx="3438">
                  <c:v>254.69499999999999</c:v>
                </c:pt>
                <c:pt idx="3439">
                  <c:v>254.726</c:v>
                </c:pt>
                <c:pt idx="3440">
                  <c:v>254.77</c:v>
                </c:pt>
                <c:pt idx="3441">
                  <c:v>254.83</c:v>
                </c:pt>
                <c:pt idx="3442">
                  <c:v>254.85400000000001</c:v>
                </c:pt>
                <c:pt idx="3443">
                  <c:v>254.881</c:v>
                </c:pt>
                <c:pt idx="3444">
                  <c:v>254.911</c:v>
                </c:pt>
                <c:pt idx="3445">
                  <c:v>254.94</c:v>
                </c:pt>
                <c:pt idx="3446">
                  <c:v>254.971</c:v>
                </c:pt>
                <c:pt idx="3447">
                  <c:v>255.02</c:v>
                </c:pt>
                <c:pt idx="3448">
                  <c:v>255.04</c:v>
                </c:pt>
                <c:pt idx="3449">
                  <c:v>255.066</c:v>
                </c:pt>
                <c:pt idx="3450">
                  <c:v>255.066</c:v>
                </c:pt>
                <c:pt idx="3451">
                  <c:v>255.095</c:v>
                </c:pt>
                <c:pt idx="3452">
                  <c:v>255.14</c:v>
                </c:pt>
                <c:pt idx="3453">
                  <c:v>255.18100000000001</c:v>
                </c:pt>
                <c:pt idx="3454">
                  <c:v>255.21799999999999</c:v>
                </c:pt>
                <c:pt idx="3455">
                  <c:v>255.25200000000001</c:v>
                </c:pt>
                <c:pt idx="3456">
                  <c:v>255.30500000000001</c:v>
                </c:pt>
                <c:pt idx="3457">
                  <c:v>255.33799999999999</c:v>
                </c:pt>
                <c:pt idx="3458">
                  <c:v>255.35900000000001</c:v>
                </c:pt>
                <c:pt idx="3459">
                  <c:v>255.387</c:v>
                </c:pt>
                <c:pt idx="3460">
                  <c:v>255.417</c:v>
                </c:pt>
                <c:pt idx="3461">
                  <c:v>255.44800000000001</c:v>
                </c:pt>
                <c:pt idx="3462">
                  <c:v>255.48</c:v>
                </c:pt>
                <c:pt idx="3463">
                  <c:v>255.53100000000001</c:v>
                </c:pt>
                <c:pt idx="3464">
                  <c:v>255.56299999999999</c:v>
                </c:pt>
                <c:pt idx="3465">
                  <c:v>255.596</c:v>
                </c:pt>
                <c:pt idx="3466">
                  <c:v>255.61699999999999</c:v>
                </c:pt>
                <c:pt idx="3467">
                  <c:v>255.64500000000001</c:v>
                </c:pt>
                <c:pt idx="3468">
                  <c:v>255.64500000000001</c:v>
                </c:pt>
                <c:pt idx="3469">
                  <c:v>255.67500000000001</c:v>
                </c:pt>
                <c:pt idx="3470">
                  <c:v>255.70599999999999</c:v>
                </c:pt>
                <c:pt idx="3471">
                  <c:v>255.751</c:v>
                </c:pt>
                <c:pt idx="3472">
                  <c:v>255.792</c:v>
                </c:pt>
                <c:pt idx="3473">
                  <c:v>255.83</c:v>
                </c:pt>
                <c:pt idx="3474">
                  <c:v>255.88399999999999</c:v>
                </c:pt>
                <c:pt idx="3475">
                  <c:v>255.90700000000001</c:v>
                </c:pt>
                <c:pt idx="3476">
                  <c:v>255.934</c:v>
                </c:pt>
                <c:pt idx="3477">
                  <c:v>255.964</c:v>
                </c:pt>
                <c:pt idx="3478">
                  <c:v>255.995</c:v>
                </c:pt>
                <c:pt idx="3479">
                  <c:v>256.02800000000002</c:v>
                </c:pt>
                <c:pt idx="3480">
                  <c:v>256.06</c:v>
                </c:pt>
                <c:pt idx="3481">
                  <c:v>256.09199999999998</c:v>
                </c:pt>
                <c:pt idx="3482">
                  <c:v>256.14100000000002</c:v>
                </c:pt>
                <c:pt idx="3483">
                  <c:v>256.16899999999998</c:v>
                </c:pt>
                <c:pt idx="3484">
                  <c:v>256.19900000000001</c:v>
                </c:pt>
                <c:pt idx="3485">
                  <c:v>256.22899999999998</c:v>
                </c:pt>
                <c:pt idx="3486">
                  <c:v>256.24799999999999</c:v>
                </c:pt>
                <c:pt idx="3487">
                  <c:v>256.24799999999999</c:v>
                </c:pt>
                <c:pt idx="3488">
                  <c:v>256.28899999999999</c:v>
                </c:pt>
                <c:pt idx="3489">
                  <c:v>256.32499999999999</c:v>
                </c:pt>
                <c:pt idx="3490">
                  <c:v>256.358</c:v>
                </c:pt>
                <c:pt idx="3491">
                  <c:v>256.39800000000002</c:v>
                </c:pt>
                <c:pt idx="3492">
                  <c:v>256.42399999999998</c:v>
                </c:pt>
                <c:pt idx="3493">
                  <c:v>256.46199999999999</c:v>
                </c:pt>
                <c:pt idx="3494">
                  <c:v>256.48599999999999</c:v>
                </c:pt>
                <c:pt idx="3495">
                  <c:v>256.51400000000001</c:v>
                </c:pt>
                <c:pt idx="3496">
                  <c:v>256.54199999999997</c:v>
                </c:pt>
                <c:pt idx="3497">
                  <c:v>256.572</c:v>
                </c:pt>
                <c:pt idx="3498">
                  <c:v>256.60199999999998</c:v>
                </c:pt>
                <c:pt idx="3499">
                  <c:v>256.63099999999997</c:v>
                </c:pt>
                <c:pt idx="3500">
                  <c:v>256.661</c:v>
                </c:pt>
                <c:pt idx="3501">
                  <c:v>256.709</c:v>
                </c:pt>
                <c:pt idx="3502">
                  <c:v>256.73899999999998</c:v>
                </c:pt>
                <c:pt idx="3503">
                  <c:v>256.75900000000001</c:v>
                </c:pt>
                <c:pt idx="3504">
                  <c:v>256.78500000000003</c:v>
                </c:pt>
                <c:pt idx="3505">
                  <c:v>256.78500000000003</c:v>
                </c:pt>
                <c:pt idx="3506">
                  <c:v>256.81299999999999</c:v>
                </c:pt>
                <c:pt idx="3507">
                  <c:v>256.85599999999999</c:v>
                </c:pt>
                <c:pt idx="3508">
                  <c:v>256.89400000000001</c:v>
                </c:pt>
                <c:pt idx="3509">
                  <c:v>256.947</c:v>
                </c:pt>
                <c:pt idx="3510">
                  <c:v>256.96800000000002</c:v>
                </c:pt>
                <c:pt idx="3511">
                  <c:v>256.995</c:v>
                </c:pt>
                <c:pt idx="3512">
                  <c:v>257.02300000000002</c:v>
                </c:pt>
                <c:pt idx="3513">
                  <c:v>257.05200000000002</c:v>
                </c:pt>
                <c:pt idx="3514">
                  <c:v>257.08199999999999</c:v>
                </c:pt>
                <c:pt idx="3515">
                  <c:v>257.11099999999999</c:v>
                </c:pt>
                <c:pt idx="3516">
                  <c:v>257.14299999999997</c:v>
                </c:pt>
                <c:pt idx="3517">
                  <c:v>257.17399999999998</c:v>
                </c:pt>
                <c:pt idx="3518">
                  <c:v>257.20499999999998</c:v>
                </c:pt>
                <c:pt idx="3519">
                  <c:v>257.23599999999999</c:v>
                </c:pt>
                <c:pt idx="3520">
                  <c:v>257.286</c:v>
                </c:pt>
                <c:pt idx="3521">
                  <c:v>257.30700000000002</c:v>
                </c:pt>
                <c:pt idx="3522">
                  <c:v>257.30700000000002</c:v>
                </c:pt>
                <c:pt idx="3523">
                  <c:v>257.33300000000003</c:v>
                </c:pt>
                <c:pt idx="3524">
                  <c:v>257.363</c:v>
                </c:pt>
                <c:pt idx="3525">
                  <c:v>257.40699999999998</c:v>
                </c:pt>
                <c:pt idx="3526">
                  <c:v>257.447</c:v>
                </c:pt>
                <c:pt idx="3527">
                  <c:v>257.50200000000001</c:v>
                </c:pt>
                <c:pt idx="3528">
                  <c:v>257.524</c:v>
                </c:pt>
                <c:pt idx="3529">
                  <c:v>257.55099999999999</c:v>
                </c:pt>
                <c:pt idx="3530">
                  <c:v>257.58</c:v>
                </c:pt>
                <c:pt idx="3531">
                  <c:v>257.61099999999999</c:v>
                </c:pt>
                <c:pt idx="3532">
                  <c:v>257.66000000000003</c:v>
                </c:pt>
                <c:pt idx="3533">
                  <c:v>257.68099999999998</c:v>
                </c:pt>
                <c:pt idx="3534">
                  <c:v>257.70699999999999</c:v>
                </c:pt>
                <c:pt idx="3535">
                  <c:v>257.70699999999999</c:v>
                </c:pt>
                <c:pt idx="3536">
                  <c:v>257.75</c:v>
                </c:pt>
                <c:pt idx="3537">
                  <c:v>257.78899999999999</c:v>
                </c:pt>
                <c:pt idx="3538">
                  <c:v>257.82400000000001</c:v>
                </c:pt>
                <c:pt idx="3539">
                  <c:v>257.87599999999998</c:v>
                </c:pt>
                <c:pt idx="3540">
                  <c:v>257.89699999999999</c:v>
                </c:pt>
                <c:pt idx="3541">
                  <c:v>257.92399999999998</c:v>
                </c:pt>
                <c:pt idx="3542">
                  <c:v>257.95299999999997</c:v>
                </c:pt>
                <c:pt idx="3543">
                  <c:v>257.983</c:v>
                </c:pt>
                <c:pt idx="3544">
                  <c:v>258.01299999999998</c:v>
                </c:pt>
                <c:pt idx="3545">
                  <c:v>258.04300000000001</c:v>
                </c:pt>
                <c:pt idx="3546">
                  <c:v>258.07400000000001</c:v>
                </c:pt>
                <c:pt idx="3547">
                  <c:v>258.10500000000002</c:v>
                </c:pt>
                <c:pt idx="3548">
                  <c:v>258.13600000000002</c:v>
                </c:pt>
                <c:pt idx="3549">
                  <c:v>258.166</c:v>
                </c:pt>
                <c:pt idx="3550">
                  <c:v>258.21600000000001</c:v>
                </c:pt>
                <c:pt idx="3551">
                  <c:v>258.24700000000001</c:v>
                </c:pt>
                <c:pt idx="3552">
                  <c:v>258.267</c:v>
                </c:pt>
                <c:pt idx="3553">
                  <c:v>258.29399999999998</c:v>
                </c:pt>
                <c:pt idx="3554">
                  <c:v>258.29399999999998</c:v>
                </c:pt>
                <c:pt idx="3555">
                  <c:v>258.33699999999999</c:v>
                </c:pt>
                <c:pt idx="3556">
                  <c:v>258.37599999999998</c:v>
                </c:pt>
                <c:pt idx="3557">
                  <c:v>258.411</c:v>
                </c:pt>
                <c:pt idx="3558">
                  <c:v>258.464</c:v>
                </c:pt>
                <c:pt idx="3559">
                  <c:v>258.48500000000001</c:v>
                </c:pt>
                <c:pt idx="3560">
                  <c:v>258.512</c:v>
                </c:pt>
                <c:pt idx="3561">
                  <c:v>258.541</c:v>
                </c:pt>
                <c:pt idx="3562">
                  <c:v>258.572</c:v>
                </c:pt>
                <c:pt idx="3563">
                  <c:v>258.60300000000001</c:v>
                </c:pt>
                <c:pt idx="3564">
                  <c:v>258.65300000000002</c:v>
                </c:pt>
                <c:pt idx="3565">
                  <c:v>258.67399999999998</c:v>
                </c:pt>
                <c:pt idx="3566">
                  <c:v>258.70100000000002</c:v>
                </c:pt>
                <c:pt idx="3567">
                  <c:v>258.70100000000002</c:v>
                </c:pt>
                <c:pt idx="3568">
                  <c:v>258.73099999999999</c:v>
                </c:pt>
                <c:pt idx="3569">
                  <c:v>258.77600000000001</c:v>
                </c:pt>
                <c:pt idx="3570">
                  <c:v>258.83800000000002</c:v>
                </c:pt>
                <c:pt idx="3571">
                  <c:v>258.863</c:v>
                </c:pt>
                <c:pt idx="3572">
                  <c:v>258.89100000000002</c:v>
                </c:pt>
                <c:pt idx="3573">
                  <c:v>258.92200000000003</c:v>
                </c:pt>
                <c:pt idx="3574">
                  <c:v>258.95299999999997</c:v>
                </c:pt>
                <c:pt idx="3575">
                  <c:v>258.98500000000001</c:v>
                </c:pt>
                <c:pt idx="3576">
                  <c:v>259.017</c:v>
                </c:pt>
                <c:pt idx="3577">
                  <c:v>259.06799999999998</c:v>
                </c:pt>
                <c:pt idx="3578">
                  <c:v>259.08999999999997</c:v>
                </c:pt>
                <c:pt idx="3579">
                  <c:v>259.11700000000002</c:v>
                </c:pt>
                <c:pt idx="3580">
                  <c:v>259.14600000000002</c:v>
                </c:pt>
                <c:pt idx="3581">
                  <c:v>259.17700000000002</c:v>
                </c:pt>
                <c:pt idx="3582">
                  <c:v>259.17700000000002</c:v>
                </c:pt>
                <c:pt idx="3583">
                  <c:v>259.209</c:v>
                </c:pt>
                <c:pt idx="3584">
                  <c:v>259.255</c:v>
                </c:pt>
                <c:pt idx="3585">
                  <c:v>259.279</c:v>
                </c:pt>
                <c:pt idx="3586">
                  <c:v>259.32299999999998</c:v>
                </c:pt>
                <c:pt idx="3587">
                  <c:v>259.363</c:v>
                </c:pt>
                <c:pt idx="3588">
                  <c:v>259.41899999999998</c:v>
                </c:pt>
                <c:pt idx="3589">
                  <c:v>259.44099999999997</c:v>
                </c:pt>
                <c:pt idx="3590">
                  <c:v>259.46899999999999</c:v>
                </c:pt>
                <c:pt idx="3591">
                  <c:v>259.49900000000002</c:v>
                </c:pt>
                <c:pt idx="3592">
                  <c:v>259.55</c:v>
                </c:pt>
                <c:pt idx="3593">
                  <c:v>259.58199999999999</c:v>
                </c:pt>
                <c:pt idx="3594">
                  <c:v>259.60300000000001</c:v>
                </c:pt>
                <c:pt idx="3595">
                  <c:v>259.60300000000001</c:v>
                </c:pt>
                <c:pt idx="3596">
                  <c:v>259.63</c:v>
                </c:pt>
                <c:pt idx="3597">
                  <c:v>259.67500000000001</c:v>
                </c:pt>
                <c:pt idx="3598">
                  <c:v>259.71499999999997</c:v>
                </c:pt>
                <c:pt idx="3599">
                  <c:v>259.77100000000002</c:v>
                </c:pt>
                <c:pt idx="3600">
                  <c:v>259.79399999999998</c:v>
                </c:pt>
                <c:pt idx="3601">
                  <c:v>259.82100000000003</c:v>
                </c:pt>
                <c:pt idx="3602">
                  <c:v>259.85199999999998</c:v>
                </c:pt>
                <c:pt idx="3603">
                  <c:v>259.88299999999998</c:v>
                </c:pt>
                <c:pt idx="3604">
                  <c:v>259.91399999999999</c:v>
                </c:pt>
                <c:pt idx="3605">
                  <c:v>259.94600000000003</c:v>
                </c:pt>
                <c:pt idx="3606">
                  <c:v>259.97800000000001</c:v>
                </c:pt>
                <c:pt idx="3607">
                  <c:v>260.029</c:v>
                </c:pt>
                <c:pt idx="3608">
                  <c:v>260.06099999999998</c:v>
                </c:pt>
                <c:pt idx="3609">
                  <c:v>260.06099999999998</c:v>
                </c:pt>
                <c:pt idx="3610">
                  <c:v>260.125</c:v>
                </c:pt>
                <c:pt idx="3611">
                  <c:v>260.125</c:v>
                </c:pt>
                <c:pt idx="3612">
                  <c:v>260.16500000000002</c:v>
                </c:pt>
                <c:pt idx="3613">
                  <c:v>260.2</c:v>
                </c:pt>
                <c:pt idx="3614">
                  <c:v>260.25299999999999</c:v>
                </c:pt>
                <c:pt idx="3615">
                  <c:v>260.28500000000003</c:v>
                </c:pt>
                <c:pt idx="3616">
                  <c:v>260.30700000000002</c:v>
                </c:pt>
                <c:pt idx="3617">
                  <c:v>260.334</c:v>
                </c:pt>
                <c:pt idx="3618">
                  <c:v>260.36500000000001</c:v>
                </c:pt>
                <c:pt idx="3619">
                  <c:v>260.39600000000002</c:v>
                </c:pt>
                <c:pt idx="3620">
                  <c:v>260.428</c:v>
                </c:pt>
                <c:pt idx="3621">
                  <c:v>260.48</c:v>
                </c:pt>
                <c:pt idx="3622">
                  <c:v>260.51299999999998</c:v>
                </c:pt>
                <c:pt idx="3623">
                  <c:v>260.54500000000002</c:v>
                </c:pt>
                <c:pt idx="3624">
                  <c:v>260.56700000000001</c:v>
                </c:pt>
                <c:pt idx="3625">
                  <c:v>260.59399999999999</c:v>
                </c:pt>
                <c:pt idx="3626">
                  <c:v>260.59399999999999</c:v>
                </c:pt>
                <c:pt idx="3627">
                  <c:v>260.64</c:v>
                </c:pt>
                <c:pt idx="3628">
                  <c:v>260.68099999999998</c:v>
                </c:pt>
                <c:pt idx="3629">
                  <c:v>260.738</c:v>
                </c:pt>
                <c:pt idx="3630">
                  <c:v>260.76100000000002</c:v>
                </c:pt>
                <c:pt idx="3631">
                  <c:v>260.79000000000002</c:v>
                </c:pt>
                <c:pt idx="3632">
                  <c:v>260.82</c:v>
                </c:pt>
                <c:pt idx="3633">
                  <c:v>260.85199999999998</c:v>
                </c:pt>
                <c:pt idx="3634">
                  <c:v>260.88499999999999</c:v>
                </c:pt>
                <c:pt idx="3635">
                  <c:v>260.91699999999997</c:v>
                </c:pt>
                <c:pt idx="3636">
                  <c:v>260.94900000000001</c:v>
                </c:pt>
                <c:pt idx="3637">
                  <c:v>260.98200000000003</c:v>
                </c:pt>
                <c:pt idx="3638">
                  <c:v>261.01499999999999</c:v>
                </c:pt>
                <c:pt idx="3639">
                  <c:v>261.06700000000001</c:v>
                </c:pt>
                <c:pt idx="3640">
                  <c:v>261.089</c:v>
                </c:pt>
                <c:pt idx="3641">
                  <c:v>261.089</c:v>
                </c:pt>
                <c:pt idx="3642">
                  <c:v>261.11599999999999</c:v>
                </c:pt>
                <c:pt idx="3643">
                  <c:v>261.16199999999998</c:v>
                </c:pt>
                <c:pt idx="3644">
                  <c:v>261.20299999999997</c:v>
                </c:pt>
                <c:pt idx="3645">
                  <c:v>261.26100000000002</c:v>
                </c:pt>
                <c:pt idx="3646">
                  <c:v>261.28399999999999</c:v>
                </c:pt>
                <c:pt idx="3647">
                  <c:v>261.31200000000001</c:v>
                </c:pt>
                <c:pt idx="3648">
                  <c:v>261.34300000000002</c:v>
                </c:pt>
                <c:pt idx="3649">
                  <c:v>261.39400000000001</c:v>
                </c:pt>
                <c:pt idx="3650">
                  <c:v>261.39400000000001</c:v>
                </c:pt>
                <c:pt idx="3651">
                  <c:v>261.44299999999998</c:v>
                </c:pt>
                <c:pt idx="3652">
                  <c:v>261.44299999999998</c:v>
                </c:pt>
                <c:pt idx="3653">
                  <c:v>261.488</c:v>
                </c:pt>
                <c:pt idx="3654">
                  <c:v>261.55099999999999</c:v>
                </c:pt>
                <c:pt idx="3655">
                  <c:v>261.58600000000001</c:v>
                </c:pt>
                <c:pt idx="3656">
                  <c:v>261.60899999999998</c:v>
                </c:pt>
                <c:pt idx="3657">
                  <c:v>261.637</c:v>
                </c:pt>
                <c:pt idx="3658">
                  <c:v>261.66800000000001</c:v>
                </c:pt>
                <c:pt idx="3659">
                  <c:v>261.7</c:v>
                </c:pt>
                <c:pt idx="3660">
                  <c:v>261.73200000000003</c:v>
                </c:pt>
                <c:pt idx="3661">
                  <c:v>261.76400000000001</c:v>
                </c:pt>
                <c:pt idx="3662">
                  <c:v>261.79599999999999</c:v>
                </c:pt>
                <c:pt idx="3663">
                  <c:v>261.79599999999999</c:v>
                </c:pt>
                <c:pt idx="3664">
                  <c:v>261.86399999999998</c:v>
                </c:pt>
                <c:pt idx="3665">
                  <c:v>261.86399999999998</c:v>
                </c:pt>
                <c:pt idx="3666">
                  <c:v>261.90899999999999</c:v>
                </c:pt>
                <c:pt idx="3667">
                  <c:v>261.95</c:v>
                </c:pt>
                <c:pt idx="3668">
                  <c:v>261.98599999999999</c:v>
                </c:pt>
                <c:pt idx="3669">
                  <c:v>262.02</c:v>
                </c:pt>
                <c:pt idx="3670">
                  <c:v>262.07299999999998</c:v>
                </c:pt>
                <c:pt idx="3671">
                  <c:v>262.10599999999999</c:v>
                </c:pt>
                <c:pt idx="3672">
                  <c:v>262.12700000000001</c:v>
                </c:pt>
                <c:pt idx="3673">
                  <c:v>262.154</c:v>
                </c:pt>
                <c:pt idx="3674">
                  <c:v>262.185</c:v>
                </c:pt>
                <c:pt idx="3675">
                  <c:v>262.21600000000001</c:v>
                </c:pt>
                <c:pt idx="3676">
                  <c:v>262.24700000000001</c:v>
                </c:pt>
                <c:pt idx="3677">
                  <c:v>262.29899999999998</c:v>
                </c:pt>
                <c:pt idx="3678">
                  <c:v>262.32100000000003</c:v>
                </c:pt>
                <c:pt idx="3679">
                  <c:v>262.32100000000003</c:v>
                </c:pt>
                <c:pt idx="3680">
                  <c:v>262.34800000000001</c:v>
                </c:pt>
                <c:pt idx="3681">
                  <c:v>262.39299999999997</c:v>
                </c:pt>
                <c:pt idx="3682">
                  <c:v>262.43400000000003</c:v>
                </c:pt>
                <c:pt idx="3683">
                  <c:v>262.47000000000003</c:v>
                </c:pt>
                <c:pt idx="3684">
                  <c:v>262.524</c:v>
                </c:pt>
                <c:pt idx="3685">
                  <c:v>262.55700000000002</c:v>
                </c:pt>
                <c:pt idx="3686">
                  <c:v>262.57799999999997</c:v>
                </c:pt>
                <c:pt idx="3687">
                  <c:v>262.60599999999999</c:v>
                </c:pt>
                <c:pt idx="3688">
                  <c:v>262.63600000000002</c:v>
                </c:pt>
                <c:pt idx="3689">
                  <c:v>262.66699999999997</c:v>
                </c:pt>
                <c:pt idx="3690">
                  <c:v>262.69799999999998</c:v>
                </c:pt>
                <c:pt idx="3691">
                  <c:v>262.73099999999999</c:v>
                </c:pt>
                <c:pt idx="3692">
                  <c:v>262.76299999999998</c:v>
                </c:pt>
                <c:pt idx="3693">
                  <c:v>262.81400000000002</c:v>
                </c:pt>
                <c:pt idx="3694">
                  <c:v>262.846</c:v>
                </c:pt>
                <c:pt idx="3695">
                  <c:v>262.86700000000002</c:v>
                </c:pt>
                <c:pt idx="3696">
                  <c:v>262.86700000000002</c:v>
                </c:pt>
                <c:pt idx="3697">
                  <c:v>262.91000000000003</c:v>
                </c:pt>
                <c:pt idx="3698">
                  <c:v>262.94900000000001</c:v>
                </c:pt>
                <c:pt idx="3699">
                  <c:v>262.98399999999998</c:v>
                </c:pt>
                <c:pt idx="3700">
                  <c:v>263.02699999999999</c:v>
                </c:pt>
                <c:pt idx="3701">
                  <c:v>263.065</c:v>
                </c:pt>
                <c:pt idx="3702">
                  <c:v>263.089</c:v>
                </c:pt>
                <c:pt idx="3703">
                  <c:v>263.11700000000002</c:v>
                </c:pt>
                <c:pt idx="3704">
                  <c:v>263.14699999999999</c:v>
                </c:pt>
                <c:pt idx="3705">
                  <c:v>263.17700000000002</c:v>
                </c:pt>
                <c:pt idx="3706">
                  <c:v>263.20800000000003</c:v>
                </c:pt>
                <c:pt idx="3707">
                  <c:v>263.23899999999998</c:v>
                </c:pt>
                <c:pt idx="3708">
                  <c:v>263.27800000000002</c:v>
                </c:pt>
                <c:pt idx="3709">
                  <c:v>263.315</c:v>
                </c:pt>
                <c:pt idx="3710">
                  <c:v>263.33800000000002</c:v>
                </c:pt>
                <c:pt idx="3711">
                  <c:v>263.33800000000002</c:v>
                </c:pt>
                <c:pt idx="3712">
                  <c:v>263.38099999999997</c:v>
                </c:pt>
                <c:pt idx="3713">
                  <c:v>263.41899999999998</c:v>
                </c:pt>
                <c:pt idx="3714">
                  <c:v>263.45400000000001</c:v>
                </c:pt>
                <c:pt idx="3715">
                  <c:v>263.48599999999999</c:v>
                </c:pt>
                <c:pt idx="3716">
                  <c:v>263.51799999999997</c:v>
                </c:pt>
                <c:pt idx="3717">
                  <c:v>263.56799999999998</c:v>
                </c:pt>
                <c:pt idx="3718">
                  <c:v>263.59899999999999</c:v>
                </c:pt>
                <c:pt idx="3719">
                  <c:v>263.61900000000003</c:v>
                </c:pt>
                <c:pt idx="3720">
                  <c:v>263.64600000000002</c:v>
                </c:pt>
                <c:pt idx="3721">
                  <c:v>263.67500000000001</c:v>
                </c:pt>
                <c:pt idx="3722">
                  <c:v>263.70499999999998</c:v>
                </c:pt>
                <c:pt idx="3723">
                  <c:v>263.73599999999999</c:v>
                </c:pt>
                <c:pt idx="3724">
                  <c:v>263.767</c:v>
                </c:pt>
                <c:pt idx="3725">
                  <c:v>263.81599999999997</c:v>
                </c:pt>
                <c:pt idx="3726">
                  <c:v>263.83699999999999</c:v>
                </c:pt>
                <c:pt idx="3727">
                  <c:v>263.863</c:v>
                </c:pt>
                <c:pt idx="3728">
                  <c:v>263.863</c:v>
                </c:pt>
                <c:pt idx="3729">
                  <c:v>263.90600000000001</c:v>
                </c:pt>
                <c:pt idx="3730">
                  <c:v>263.94499999999999</c:v>
                </c:pt>
                <c:pt idx="3731">
                  <c:v>263.97899999999998</c:v>
                </c:pt>
                <c:pt idx="3732">
                  <c:v>264.03100000000001</c:v>
                </c:pt>
                <c:pt idx="3733">
                  <c:v>264.06200000000001</c:v>
                </c:pt>
                <c:pt idx="3734">
                  <c:v>264.08199999999999</c:v>
                </c:pt>
                <c:pt idx="3735">
                  <c:v>264.108</c:v>
                </c:pt>
                <c:pt idx="3736">
                  <c:v>264.13799999999998</c:v>
                </c:pt>
                <c:pt idx="3737">
                  <c:v>264.16899999999998</c:v>
                </c:pt>
                <c:pt idx="3738">
                  <c:v>264.2</c:v>
                </c:pt>
                <c:pt idx="3739">
                  <c:v>264.23099999999999</c:v>
                </c:pt>
                <c:pt idx="3740">
                  <c:v>264.26100000000002</c:v>
                </c:pt>
                <c:pt idx="3741">
                  <c:v>264.31099999999998</c:v>
                </c:pt>
                <c:pt idx="3742">
                  <c:v>264.33199999999999</c:v>
                </c:pt>
                <c:pt idx="3743">
                  <c:v>264.37400000000002</c:v>
                </c:pt>
                <c:pt idx="3744">
                  <c:v>264.39499999999998</c:v>
                </c:pt>
                <c:pt idx="3745">
                  <c:v>264.39499999999998</c:v>
                </c:pt>
                <c:pt idx="3746">
                  <c:v>264.43599999999998</c:v>
                </c:pt>
                <c:pt idx="3747">
                  <c:v>264.47399999999999</c:v>
                </c:pt>
                <c:pt idx="3748">
                  <c:v>264.50799999999998</c:v>
                </c:pt>
                <c:pt idx="3749">
                  <c:v>264.54000000000002</c:v>
                </c:pt>
                <c:pt idx="3750">
                  <c:v>264.572</c:v>
                </c:pt>
                <c:pt idx="3751">
                  <c:v>264.62099999999998</c:v>
                </c:pt>
                <c:pt idx="3752">
                  <c:v>264.65199999999999</c:v>
                </c:pt>
                <c:pt idx="3753">
                  <c:v>264.67200000000003</c:v>
                </c:pt>
                <c:pt idx="3754">
                  <c:v>264.69900000000001</c:v>
                </c:pt>
                <c:pt idx="3755">
                  <c:v>264.72800000000001</c:v>
                </c:pt>
                <c:pt idx="3756">
                  <c:v>264.75799999999998</c:v>
                </c:pt>
                <c:pt idx="3757">
                  <c:v>264.78800000000001</c:v>
                </c:pt>
                <c:pt idx="3758">
                  <c:v>264.81799999999998</c:v>
                </c:pt>
                <c:pt idx="3759">
                  <c:v>264.84899999999999</c:v>
                </c:pt>
                <c:pt idx="3760">
                  <c:v>264.88799999999998</c:v>
                </c:pt>
                <c:pt idx="3761">
                  <c:v>264.92899999999997</c:v>
                </c:pt>
                <c:pt idx="3762">
                  <c:v>264.94900000000001</c:v>
                </c:pt>
                <c:pt idx="3763">
                  <c:v>264.94900000000001</c:v>
                </c:pt>
                <c:pt idx="3764">
                  <c:v>264.99</c:v>
                </c:pt>
                <c:pt idx="3765">
                  <c:v>265.02699999999999</c:v>
                </c:pt>
                <c:pt idx="3766">
                  <c:v>265.06</c:v>
                </c:pt>
                <c:pt idx="3767">
                  <c:v>265.09199999999998</c:v>
                </c:pt>
                <c:pt idx="3768">
                  <c:v>265.12200000000001</c:v>
                </c:pt>
                <c:pt idx="3769">
                  <c:v>265.17</c:v>
                </c:pt>
                <c:pt idx="3770">
                  <c:v>265.20100000000002</c:v>
                </c:pt>
                <c:pt idx="3771">
                  <c:v>265.221</c:v>
                </c:pt>
                <c:pt idx="3772">
                  <c:v>265.24599999999998</c:v>
                </c:pt>
                <c:pt idx="3773">
                  <c:v>265.274</c:v>
                </c:pt>
                <c:pt idx="3774">
                  <c:v>265.303</c:v>
                </c:pt>
                <c:pt idx="3775">
                  <c:v>265.35199999999998</c:v>
                </c:pt>
                <c:pt idx="3776">
                  <c:v>265.37200000000001</c:v>
                </c:pt>
                <c:pt idx="3777">
                  <c:v>265.39699999999999</c:v>
                </c:pt>
                <c:pt idx="3778">
                  <c:v>265.42500000000001</c:v>
                </c:pt>
                <c:pt idx="3779">
                  <c:v>265.42500000000001</c:v>
                </c:pt>
                <c:pt idx="3780">
                  <c:v>265.46699999999998</c:v>
                </c:pt>
                <c:pt idx="3781">
                  <c:v>265.505</c:v>
                </c:pt>
                <c:pt idx="3782">
                  <c:v>265.55799999999999</c:v>
                </c:pt>
                <c:pt idx="3783">
                  <c:v>265.57900000000001</c:v>
                </c:pt>
                <c:pt idx="3784">
                  <c:v>265.61500000000001</c:v>
                </c:pt>
                <c:pt idx="3785">
                  <c:v>265.63799999999998</c:v>
                </c:pt>
                <c:pt idx="3786">
                  <c:v>265.66399999999999</c:v>
                </c:pt>
                <c:pt idx="3787">
                  <c:v>265.69299999999998</c:v>
                </c:pt>
                <c:pt idx="3788">
                  <c:v>265.72199999999998</c:v>
                </c:pt>
                <c:pt idx="3789">
                  <c:v>265.75099999999998</c:v>
                </c:pt>
                <c:pt idx="3790">
                  <c:v>265.798</c:v>
                </c:pt>
                <c:pt idx="3791">
                  <c:v>265.81799999999998</c:v>
                </c:pt>
                <c:pt idx="3792">
                  <c:v>265.81799999999998</c:v>
                </c:pt>
                <c:pt idx="3793">
                  <c:v>265.858</c:v>
                </c:pt>
                <c:pt idx="3794">
                  <c:v>265.89400000000001</c:v>
                </c:pt>
                <c:pt idx="3795">
                  <c:v>265.92599999999999</c:v>
                </c:pt>
                <c:pt idx="3796">
                  <c:v>265.95699999999999</c:v>
                </c:pt>
                <c:pt idx="3797">
                  <c:v>265.98700000000002</c:v>
                </c:pt>
                <c:pt idx="3798">
                  <c:v>266.03500000000003</c:v>
                </c:pt>
                <c:pt idx="3799">
                  <c:v>266.06400000000002</c:v>
                </c:pt>
                <c:pt idx="3800">
                  <c:v>266.09300000000002</c:v>
                </c:pt>
                <c:pt idx="3801">
                  <c:v>266.11200000000002</c:v>
                </c:pt>
                <c:pt idx="3802">
                  <c:v>266.137</c:v>
                </c:pt>
                <c:pt idx="3803">
                  <c:v>266.16500000000002</c:v>
                </c:pt>
                <c:pt idx="3804">
                  <c:v>266.19299999999998</c:v>
                </c:pt>
                <c:pt idx="3805">
                  <c:v>266.221</c:v>
                </c:pt>
                <c:pt idx="3806">
                  <c:v>266.24900000000002</c:v>
                </c:pt>
                <c:pt idx="3807">
                  <c:v>266.29500000000002</c:v>
                </c:pt>
                <c:pt idx="3808">
                  <c:v>266.322</c:v>
                </c:pt>
                <c:pt idx="3809">
                  <c:v>266.33999999999997</c:v>
                </c:pt>
                <c:pt idx="3810">
                  <c:v>266.33999999999997</c:v>
                </c:pt>
                <c:pt idx="3811">
                  <c:v>266.37700000000001</c:v>
                </c:pt>
                <c:pt idx="3812">
                  <c:v>266.411</c:v>
                </c:pt>
                <c:pt idx="3813">
                  <c:v>266.44</c:v>
                </c:pt>
                <c:pt idx="3814">
                  <c:v>266.46800000000002</c:v>
                </c:pt>
                <c:pt idx="3815">
                  <c:v>266.512</c:v>
                </c:pt>
                <c:pt idx="3816">
                  <c:v>266.52999999999997</c:v>
                </c:pt>
                <c:pt idx="3817">
                  <c:v>266.55200000000002</c:v>
                </c:pt>
                <c:pt idx="3818">
                  <c:v>266.57799999999997</c:v>
                </c:pt>
                <c:pt idx="3819">
                  <c:v>266.60399999999998</c:v>
                </c:pt>
                <c:pt idx="3820">
                  <c:v>266.63</c:v>
                </c:pt>
                <c:pt idx="3821">
                  <c:v>266.67200000000003</c:v>
                </c:pt>
                <c:pt idx="3822">
                  <c:v>266.69</c:v>
                </c:pt>
                <c:pt idx="3823">
                  <c:v>266.69</c:v>
                </c:pt>
                <c:pt idx="3824">
                  <c:v>266.726</c:v>
                </c:pt>
                <c:pt idx="3825">
                  <c:v>266.75799999999998</c:v>
                </c:pt>
                <c:pt idx="3826">
                  <c:v>266.78800000000001</c:v>
                </c:pt>
                <c:pt idx="3827">
                  <c:v>266.83199999999999</c:v>
                </c:pt>
                <c:pt idx="3828">
                  <c:v>266.85000000000002</c:v>
                </c:pt>
                <c:pt idx="3829">
                  <c:v>266.87299999999999</c:v>
                </c:pt>
                <c:pt idx="3830">
                  <c:v>266.89800000000002</c:v>
                </c:pt>
                <c:pt idx="3831">
                  <c:v>266.92399999999998</c:v>
                </c:pt>
                <c:pt idx="3832">
                  <c:v>266.95</c:v>
                </c:pt>
                <c:pt idx="3833">
                  <c:v>266.97699999999998</c:v>
                </c:pt>
                <c:pt idx="3834">
                  <c:v>267.02</c:v>
                </c:pt>
                <c:pt idx="3835">
                  <c:v>267.04700000000003</c:v>
                </c:pt>
                <c:pt idx="3836">
                  <c:v>267.04700000000003</c:v>
                </c:pt>
                <c:pt idx="3837">
                  <c:v>267.065</c:v>
                </c:pt>
                <c:pt idx="3838">
                  <c:v>267.10000000000002</c:v>
                </c:pt>
                <c:pt idx="3839">
                  <c:v>267.13200000000001</c:v>
                </c:pt>
                <c:pt idx="3840">
                  <c:v>267.17700000000002</c:v>
                </c:pt>
                <c:pt idx="3841">
                  <c:v>267.20499999999998</c:v>
                </c:pt>
                <c:pt idx="3842">
                  <c:v>267.22300000000001</c:v>
                </c:pt>
                <c:pt idx="3843">
                  <c:v>267.245</c:v>
                </c:pt>
                <c:pt idx="3844">
                  <c:v>267.27</c:v>
                </c:pt>
                <c:pt idx="3845">
                  <c:v>267.29599999999999</c:v>
                </c:pt>
                <c:pt idx="3846">
                  <c:v>267.322</c:v>
                </c:pt>
                <c:pt idx="3847">
                  <c:v>267.36500000000001</c:v>
                </c:pt>
                <c:pt idx="3848">
                  <c:v>267.38200000000001</c:v>
                </c:pt>
                <c:pt idx="3849">
                  <c:v>267.38200000000001</c:v>
                </c:pt>
                <c:pt idx="3850">
                  <c:v>267.41800000000001</c:v>
                </c:pt>
                <c:pt idx="3851">
                  <c:v>267.45100000000002</c:v>
                </c:pt>
                <c:pt idx="3852">
                  <c:v>267.48099999999999</c:v>
                </c:pt>
                <c:pt idx="3853">
                  <c:v>267.50900000000001</c:v>
                </c:pt>
                <c:pt idx="3854">
                  <c:v>267.536</c:v>
                </c:pt>
                <c:pt idx="3855">
                  <c:v>267.58</c:v>
                </c:pt>
                <c:pt idx="3856">
                  <c:v>267.59800000000001</c:v>
                </c:pt>
                <c:pt idx="3857">
                  <c:v>267.62099999999998</c:v>
                </c:pt>
                <c:pt idx="3858">
                  <c:v>267.64600000000002</c:v>
                </c:pt>
                <c:pt idx="3859">
                  <c:v>267.673</c:v>
                </c:pt>
                <c:pt idx="3860">
                  <c:v>267.69900000000001</c:v>
                </c:pt>
                <c:pt idx="3861">
                  <c:v>267.726</c:v>
                </c:pt>
                <c:pt idx="3862">
                  <c:v>267.75299999999999</c:v>
                </c:pt>
                <c:pt idx="3863">
                  <c:v>267.79700000000003</c:v>
                </c:pt>
                <c:pt idx="3864">
                  <c:v>267.82400000000001</c:v>
                </c:pt>
                <c:pt idx="3865">
                  <c:v>267.82400000000001</c:v>
                </c:pt>
                <c:pt idx="3866">
                  <c:v>267.84199999999998</c:v>
                </c:pt>
                <c:pt idx="3867">
                  <c:v>267.87799999999999</c:v>
                </c:pt>
                <c:pt idx="3868">
                  <c:v>267.911</c:v>
                </c:pt>
                <c:pt idx="3869">
                  <c:v>267.94</c:v>
                </c:pt>
                <c:pt idx="3870">
                  <c:v>267.96800000000002</c:v>
                </c:pt>
                <c:pt idx="3871">
                  <c:v>268.012</c:v>
                </c:pt>
                <c:pt idx="3872">
                  <c:v>268.03899999999999</c:v>
                </c:pt>
                <c:pt idx="3873">
                  <c:v>268.06599999999997</c:v>
                </c:pt>
                <c:pt idx="3874">
                  <c:v>268.08300000000003</c:v>
                </c:pt>
                <c:pt idx="3875">
                  <c:v>268.10599999999999</c:v>
                </c:pt>
                <c:pt idx="3876">
                  <c:v>268.13099999999997</c:v>
                </c:pt>
                <c:pt idx="3877">
                  <c:v>268.15699999999998</c:v>
                </c:pt>
                <c:pt idx="3878">
                  <c:v>268.18299999999999</c:v>
                </c:pt>
                <c:pt idx="3879">
                  <c:v>268.20999999999998</c:v>
                </c:pt>
                <c:pt idx="3880">
                  <c:v>268.25299999999999</c:v>
                </c:pt>
                <c:pt idx="3881">
                  <c:v>268.25299999999999</c:v>
                </c:pt>
                <c:pt idx="3882">
                  <c:v>268.27</c:v>
                </c:pt>
                <c:pt idx="3883">
                  <c:v>268.30599999999998</c:v>
                </c:pt>
                <c:pt idx="3884">
                  <c:v>268.339</c:v>
                </c:pt>
                <c:pt idx="3885">
                  <c:v>268.36799999999999</c:v>
                </c:pt>
                <c:pt idx="3886">
                  <c:v>268.40300000000002</c:v>
                </c:pt>
                <c:pt idx="3887">
                  <c:v>268.42599999999999</c:v>
                </c:pt>
                <c:pt idx="3888">
                  <c:v>268.45100000000002</c:v>
                </c:pt>
                <c:pt idx="3889">
                  <c:v>268.47699999999998</c:v>
                </c:pt>
                <c:pt idx="3890">
                  <c:v>268.50400000000002</c:v>
                </c:pt>
                <c:pt idx="3891">
                  <c:v>268.52999999999997</c:v>
                </c:pt>
                <c:pt idx="3892">
                  <c:v>268.55700000000002</c:v>
                </c:pt>
                <c:pt idx="3893">
                  <c:v>268.58300000000003</c:v>
                </c:pt>
                <c:pt idx="3894">
                  <c:v>268.62599999999998</c:v>
                </c:pt>
                <c:pt idx="3895">
                  <c:v>268.62599999999998</c:v>
                </c:pt>
                <c:pt idx="3896">
                  <c:v>268.64400000000001</c:v>
                </c:pt>
                <c:pt idx="3897">
                  <c:v>268.68</c:v>
                </c:pt>
                <c:pt idx="3898">
                  <c:v>268.71300000000002</c:v>
                </c:pt>
                <c:pt idx="3899">
                  <c:v>268.74200000000002</c:v>
                </c:pt>
                <c:pt idx="3900">
                  <c:v>268.77</c:v>
                </c:pt>
                <c:pt idx="3901">
                  <c:v>268.81299999999999</c:v>
                </c:pt>
                <c:pt idx="3902">
                  <c:v>268.83100000000002</c:v>
                </c:pt>
                <c:pt idx="3903">
                  <c:v>268.85399999999998</c:v>
                </c:pt>
                <c:pt idx="3904">
                  <c:v>268.87799999999999</c:v>
                </c:pt>
                <c:pt idx="3905">
                  <c:v>268.904</c:v>
                </c:pt>
                <c:pt idx="3906">
                  <c:v>268.93</c:v>
                </c:pt>
                <c:pt idx="3907">
                  <c:v>268.95600000000002</c:v>
                </c:pt>
                <c:pt idx="3908">
                  <c:v>268.983</c:v>
                </c:pt>
                <c:pt idx="3909">
                  <c:v>269.02499999999998</c:v>
                </c:pt>
                <c:pt idx="3910">
                  <c:v>269.02499999999998</c:v>
                </c:pt>
                <c:pt idx="3911">
                  <c:v>269.04300000000001</c:v>
                </c:pt>
                <c:pt idx="3912">
                  <c:v>269.07900000000001</c:v>
                </c:pt>
                <c:pt idx="3913">
                  <c:v>269.14</c:v>
                </c:pt>
                <c:pt idx="3914">
                  <c:v>269.17700000000002</c:v>
                </c:pt>
                <c:pt idx="3915">
                  <c:v>269.17700000000002</c:v>
                </c:pt>
                <c:pt idx="3916">
                  <c:v>269.19900000000001</c:v>
                </c:pt>
                <c:pt idx="3917">
                  <c:v>269.22399999999999</c:v>
                </c:pt>
                <c:pt idx="3918">
                  <c:v>269.25</c:v>
                </c:pt>
                <c:pt idx="3919">
                  <c:v>269.27699999999999</c:v>
                </c:pt>
                <c:pt idx="3920">
                  <c:v>269.31099999999998</c:v>
                </c:pt>
                <c:pt idx="3921">
                  <c:v>269.334</c:v>
                </c:pt>
                <c:pt idx="3922">
                  <c:v>269.36</c:v>
                </c:pt>
                <c:pt idx="3923">
                  <c:v>269.387</c:v>
                </c:pt>
                <c:pt idx="3924">
                  <c:v>269.41399999999999</c:v>
                </c:pt>
                <c:pt idx="3925">
                  <c:v>269.44099999999997</c:v>
                </c:pt>
                <c:pt idx="3926">
                  <c:v>269.46899999999999</c:v>
                </c:pt>
                <c:pt idx="3927">
                  <c:v>269.49599999999998</c:v>
                </c:pt>
                <c:pt idx="3928">
                  <c:v>269.524</c:v>
                </c:pt>
                <c:pt idx="3929">
                  <c:v>269.55200000000002</c:v>
                </c:pt>
                <c:pt idx="3930">
                  <c:v>269.58</c:v>
                </c:pt>
                <c:pt idx="3931">
                  <c:v>269.60899999999998</c:v>
                </c:pt>
                <c:pt idx="3932">
                  <c:v>269.654</c:v>
                </c:pt>
                <c:pt idx="3933">
                  <c:v>269.654</c:v>
                </c:pt>
                <c:pt idx="3934">
                  <c:v>269.673</c:v>
                </c:pt>
                <c:pt idx="3935">
                  <c:v>269.71199999999999</c:v>
                </c:pt>
                <c:pt idx="3936">
                  <c:v>269.74599999999998</c:v>
                </c:pt>
                <c:pt idx="3937">
                  <c:v>269.77800000000002</c:v>
                </c:pt>
                <c:pt idx="3938">
                  <c:v>269.80799999999999</c:v>
                </c:pt>
                <c:pt idx="3939">
                  <c:v>269.85500000000002</c:v>
                </c:pt>
                <c:pt idx="3940">
                  <c:v>269.88400000000001</c:v>
                </c:pt>
                <c:pt idx="3941">
                  <c:v>269.91399999999999</c:v>
                </c:pt>
                <c:pt idx="3942">
                  <c:v>269.93299999999999</c:v>
                </c:pt>
                <c:pt idx="3943">
                  <c:v>269.95800000000003</c:v>
                </c:pt>
                <c:pt idx="3944">
                  <c:v>269.98599999999999</c:v>
                </c:pt>
                <c:pt idx="3945">
                  <c:v>270.01499999999999</c:v>
                </c:pt>
                <c:pt idx="3946">
                  <c:v>270.04500000000002</c:v>
                </c:pt>
                <c:pt idx="3947">
                  <c:v>270.07499999999999</c:v>
                </c:pt>
                <c:pt idx="3948">
                  <c:v>270.10500000000002</c:v>
                </c:pt>
                <c:pt idx="3949">
                  <c:v>270.13400000000001</c:v>
                </c:pt>
                <c:pt idx="3950">
                  <c:v>270.16399999999999</c:v>
                </c:pt>
                <c:pt idx="3951">
                  <c:v>270.19400000000002</c:v>
                </c:pt>
                <c:pt idx="3952">
                  <c:v>270.25400000000002</c:v>
                </c:pt>
                <c:pt idx="3953">
                  <c:v>270.28300000000002</c:v>
                </c:pt>
                <c:pt idx="3954">
                  <c:v>270.32600000000002</c:v>
                </c:pt>
                <c:pt idx="3955">
                  <c:v>270.32600000000002</c:v>
                </c:pt>
                <c:pt idx="3956">
                  <c:v>270.35199999999998</c:v>
                </c:pt>
                <c:pt idx="3957">
                  <c:v>270.38099999999997</c:v>
                </c:pt>
                <c:pt idx="3958">
                  <c:v>270.411</c:v>
                </c:pt>
                <c:pt idx="3959">
                  <c:v>270.44200000000001</c:v>
                </c:pt>
                <c:pt idx="3960">
                  <c:v>270.49099999999999</c:v>
                </c:pt>
                <c:pt idx="3961">
                  <c:v>270.512</c:v>
                </c:pt>
                <c:pt idx="3962">
                  <c:v>270.53800000000001</c:v>
                </c:pt>
                <c:pt idx="3963">
                  <c:v>270.56700000000001</c:v>
                </c:pt>
                <c:pt idx="3964">
                  <c:v>270.59699999999998</c:v>
                </c:pt>
                <c:pt idx="3965">
                  <c:v>270.62900000000002</c:v>
                </c:pt>
                <c:pt idx="3966">
                  <c:v>270.66000000000003</c:v>
                </c:pt>
                <c:pt idx="3967">
                  <c:v>270.69099999999997</c:v>
                </c:pt>
                <c:pt idx="3968">
                  <c:v>270.74099999999999</c:v>
                </c:pt>
                <c:pt idx="3969">
                  <c:v>270.75400000000002</c:v>
                </c:pt>
                <c:pt idx="3970">
                  <c:v>270.75400000000002</c:v>
                </c:pt>
                <c:pt idx="3971">
                  <c:v>270.79399999999998</c:v>
                </c:pt>
                <c:pt idx="3972">
                  <c:v>270.83699999999999</c:v>
                </c:pt>
                <c:pt idx="3973">
                  <c:v>270.875</c:v>
                </c:pt>
                <c:pt idx="3974">
                  <c:v>270.91000000000003</c:v>
                </c:pt>
                <c:pt idx="3975">
                  <c:v>270.94299999999998</c:v>
                </c:pt>
                <c:pt idx="3976">
                  <c:v>270.97500000000002</c:v>
                </c:pt>
                <c:pt idx="3977">
                  <c:v>271.00700000000001</c:v>
                </c:pt>
                <c:pt idx="3978">
                  <c:v>271.03899999999999</c:v>
                </c:pt>
                <c:pt idx="3979">
                  <c:v>271.07100000000003</c:v>
                </c:pt>
                <c:pt idx="3980">
                  <c:v>271.12099999999998</c:v>
                </c:pt>
                <c:pt idx="3981">
                  <c:v>271.15199999999999</c:v>
                </c:pt>
                <c:pt idx="3982">
                  <c:v>271.173</c:v>
                </c:pt>
                <c:pt idx="3983">
                  <c:v>271.2</c:v>
                </c:pt>
                <c:pt idx="3984">
                  <c:v>271.23</c:v>
                </c:pt>
                <c:pt idx="3985">
                  <c:v>271.26</c:v>
                </c:pt>
                <c:pt idx="3986">
                  <c:v>271.29199999999997</c:v>
                </c:pt>
                <c:pt idx="3987">
                  <c:v>271.32299999999998</c:v>
                </c:pt>
                <c:pt idx="3988">
                  <c:v>271.35500000000002</c:v>
                </c:pt>
                <c:pt idx="3989">
                  <c:v>271.387</c:v>
                </c:pt>
                <c:pt idx="3990">
                  <c:v>271.41899999999998</c:v>
                </c:pt>
                <c:pt idx="3991">
                  <c:v>271.41899999999998</c:v>
                </c:pt>
                <c:pt idx="3992">
                  <c:v>271.459</c:v>
                </c:pt>
                <c:pt idx="3993">
                  <c:v>271.55200000000002</c:v>
                </c:pt>
                <c:pt idx="3994">
                  <c:v>271.59100000000001</c:v>
                </c:pt>
                <c:pt idx="3995">
                  <c:v>271.59100000000001</c:v>
                </c:pt>
                <c:pt idx="3996">
                  <c:v>271.61599999999999</c:v>
                </c:pt>
                <c:pt idx="3997">
                  <c:v>271.64499999999998</c:v>
                </c:pt>
                <c:pt idx="3998">
                  <c:v>271.67599999999999</c:v>
                </c:pt>
                <c:pt idx="3999">
                  <c:v>271.70800000000003</c:v>
                </c:pt>
                <c:pt idx="4000">
                  <c:v>271.75799999999998</c:v>
                </c:pt>
                <c:pt idx="4001">
                  <c:v>271.77999999999997</c:v>
                </c:pt>
                <c:pt idx="4002">
                  <c:v>271.80700000000002</c:v>
                </c:pt>
                <c:pt idx="4003">
                  <c:v>271.83699999999999</c:v>
                </c:pt>
                <c:pt idx="4004">
                  <c:v>271.86799999999999</c:v>
                </c:pt>
                <c:pt idx="4005">
                  <c:v>271.89999999999998</c:v>
                </c:pt>
                <c:pt idx="4006">
                  <c:v>271.93200000000002</c:v>
                </c:pt>
                <c:pt idx="4007">
                  <c:v>271.983</c:v>
                </c:pt>
                <c:pt idx="4008">
                  <c:v>271.983</c:v>
                </c:pt>
                <c:pt idx="4009">
                  <c:v>272.005</c:v>
                </c:pt>
                <c:pt idx="4010">
                  <c:v>272.09800000000001</c:v>
                </c:pt>
                <c:pt idx="4011">
                  <c:v>272.09800000000001</c:v>
                </c:pt>
                <c:pt idx="4012">
                  <c:v>272.12599999999998</c:v>
                </c:pt>
                <c:pt idx="4013">
                  <c:v>272.15699999999998</c:v>
                </c:pt>
                <c:pt idx="4014">
                  <c:v>272.18900000000002</c:v>
                </c:pt>
                <c:pt idx="4015">
                  <c:v>272.22000000000003</c:v>
                </c:pt>
                <c:pt idx="4016">
                  <c:v>272.25200000000001</c:v>
                </c:pt>
                <c:pt idx="4017">
                  <c:v>272.28300000000002</c:v>
                </c:pt>
                <c:pt idx="4018">
                  <c:v>272.334</c:v>
                </c:pt>
                <c:pt idx="4019">
                  <c:v>272.36599999999999</c:v>
                </c:pt>
                <c:pt idx="4020">
                  <c:v>272.38799999999998</c:v>
                </c:pt>
                <c:pt idx="4021">
                  <c:v>272.41500000000002</c:v>
                </c:pt>
                <c:pt idx="4022">
                  <c:v>272.44400000000002</c:v>
                </c:pt>
                <c:pt idx="4023">
                  <c:v>272.47500000000002</c:v>
                </c:pt>
                <c:pt idx="4024">
                  <c:v>272.50599999999997</c:v>
                </c:pt>
                <c:pt idx="4025">
                  <c:v>272.50599999999997</c:v>
                </c:pt>
                <c:pt idx="4026">
                  <c:v>272.54599999999999</c:v>
                </c:pt>
                <c:pt idx="4027">
                  <c:v>272.589</c:v>
                </c:pt>
                <c:pt idx="4028">
                  <c:v>272.62700000000001</c:v>
                </c:pt>
                <c:pt idx="4029">
                  <c:v>272.66199999999998</c:v>
                </c:pt>
                <c:pt idx="4030">
                  <c:v>272.69499999999999</c:v>
                </c:pt>
                <c:pt idx="4031">
                  <c:v>272.74599999999998</c:v>
                </c:pt>
                <c:pt idx="4032">
                  <c:v>272.767</c:v>
                </c:pt>
                <c:pt idx="4033">
                  <c:v>272.79399999999998</c:v>
                </c:pt>
                <c:pt idx="4034">
                  <c:v>272.82299999999998</c:v>
                </c:pt>
                <c:pt idx="4035">
                  <c:v>272.85399999999998</c:v>
                </c:pt>
                <c:pt idx="4036">
                  <c:v>272.88499999999999</c:v>
                </c:pt>
                <c:pt idx="4037">
                  <c:v>272.916</c:v>
                </c:pt>
                <c:pt idx="4038">
                  <c:v>272.947</c:v>
                </c:pt>
                <c:pt idx="4039">
                  <c:v>272.97899999999998</c:v>
                </c:pt>
                <c:pt idx="4040">
                  <c:v>273.01</c:v>
                </c:pt>
                <c:pt idx="4041">
                  <c:v>273.04000000000002</c:v>
                </c:pt>
                <c:pt idx="4042">
                  <c:v>273.04000000000002</c:v>
                </c:pt>
                <c:pt idx="4043">
                  <c:v>273.08</c:v>
                </c:pt>
                <c:pt idx="4044">
                  <c:v>273.12200000000001</c:v>
                </c:pt>
                <c:pt idx="4045">
                  <c:v>273.16000000000003</c:v>
                </c:pt>
                <c:pt idx="4046">
                  <c:v>273.19400000000002</c:v>
                </c:pt>
                <c:pt idx="4047">
                  <c:v>273.226</c:v>
                </c:pt>
                <c:pt idx="4048">
                  <c:v>273.27600000000001</c:v>
                </c:pt>
                <c:pt idx="4049">
                  <c:v>273.29700000000003</c:v>
                </c:pt>
                <c:pt idx="4050">
                  <c:v>273.32299999999998</c:v>
                </c:pt>
                <c:pt idx="4051">
                  <c:v>273.35300000000001</c:v>
                </c:pt>
                <c:pt idx="4052">
                  <c:v>273.38299999999998</c:v>
                </c:pt>
                <c:pt idx="4053">
                  <c:v>273.41399999999999</c:v>
                </c:pt>
                <c:pt idx="4054">
                  <c:v>273.44499999999999</c:v>
                </c:pt>
                <c:pt idx="4055">
                  <c:v>273.44499999999999</c:v>
                </c:pt>
                <c:pt idx="4056">
                  <c:v>273.48399999999998</c:v>
                </c:pt>
                <c:pt idx="4057">
                  <c:v>273.52600000000001</c:v>
                </c:pt>
                <c:pt idx="4058">
                  <c:v>273.56299999999999</c:v>
                </c:pt>
                <c:pt idx="4059">
                  <c:v>273.59699999999998</c:v>
                </c:pt>
                <c:pt idx="4060">
                  <c:v>273.63</c:v>
                </c:pt>
                <c:pt idx="4061">
                  <c:v>273.661</c:v>
                </c:pt>
                <c:pt idx="4062">
                  <c:v>273.69200000000001</c:v>
                </c:pt>
                <c:pt idx="4063">
                  <c:v>273.72300000000001</c:v>
                </c:pt>
                <c:pt idx="4064">
                  <c:v>273.77199999999999</c:v>
                </c:pt>
                <c:pt idx="4065">
                  <c:v>273.803</c:v>
                </c:pt>
                <c:pt idx="4066">
                  <c:v>273.82400000000001</c:v>
                </c:pt>
                <c:pt idx="4067">
                  <c:v>273.85000000000002</c:v>
                </c:pt>
                <c:pt idx="4068">
                  <c:v>273.87900000000002</c:v>
                </c:pt>
                <c:pt idx="4069">
                  <c:v>273.90899999999999</c:v>
                </c:pt>
                <c:pt idx="4070">
                  <c:v>273.93900000000002</c:v>
                </c:pt>
                <c:pt idx="4071">
                  <c:v>273.93900000000002</c:v>
                </c:pt>
                <c:pt idx="4072">
                  <c:v>273.97800000000001</c:v>
                </c:pt>
                <c:pt idx="4073">
                  <c:v>274.02</c:v>
                </c:pt>
                <c:pt idx="4074">
                  <c:v>274.05700000000002</c:v>
                </c:pt>
                <c:pt idx="4075">
                  <c:v>274.09100000000001</c:v>
                </c:pt>
                <c:pt idx="4076">
                  <c:v>274.12400000000002</c:v>
                </c:pt>
                <c:pt idx="4077">
                  <c:v>274.17399999999998</c:v>
                </c:pt>
                <c:pt idx="4078">
                  <c:v>274.19499999999999</c:v>
                </c:pt>
                <c:pt idx="4079">
                  <c:v>274.22199999999998</c:v>
                </c:pt>
                <c:pt idx="4080">
                  <c:v>274.25200000000001</c:v>
                </c:pt>
                <c:pt idx="4081">
                  <c:v>274.28300000000002</c:v>
                </c:pt>
                <c:pt idx="4082">
                  <c:v>274.31400000000002</c:v>
                </c:pt>
                <c:pt idx="4083">
                  <c:v>274.346</c:v>
                </c:pt>
                <c:pt idx="4084">
                  <c:v>274.37799999999999</c:v>
                </c:pt>
                <c:pt idx="4085">
                  <c:v>274.40899999999999</c:v>
                </c:pt>
                <c:pt idx="4086">
                  <c:v>274.471</c:v>
                </c:pt>
                <c:pt idx="4087">
                  <c:v>274.512</c:v>
                </c:pt>
                <c:pt idx="4088">
                  <c:v>274.52800000000002</c:v>
                </c:pt>
                <c:pt idx="4089">
                  <c:v>274.56400000000002</c:v>
                </c:pt>
                <c:pt idx="4090">
                  <c:v>274.56400000000002</c:v>
                </c:pt>
                <c:pt idx="4091">
                  <c:v>274.58499999999998</c:v>
                </c:pt>
                <c:pt idx="4092">
                  <c:v>274.625</c:v>
                </c:pt>
                <c:pt idx="4093">
                  <c:v>274.661</c:v>
                </c:pt>
                <c:pt idx="4094">
                  <c:v>274.69499999999999</c:v>
                </c:pt>
                <c:pt idx="4095">
                  <c:v>274.72699999999998</c:v>
                </c:pt>
                <c:pt idx="4096">
                  <c:v>274.76</c:v>
                </c:pt>
                <c:pt idx="4097">
                  <c:v>274.79199999999997</c:v>
                </c:pt>
                <c:pt idx="4098">
                  <c:v>274.82400000000001</c:v>
                </c:pt>
                <c:pt idx="4099">
                  <c:v>274.875</c:v>
                </c:pt>
                <c:pt idx="4100">
                  <c:v>274.90699999999998</c:v>
                </c:pt>
                <c:pt idx="4101">
                  <c:v>274.93900000000002</c:v>
                </c:pt>
                <c:pt idx="4102">
                  <c:v>274.96100000000001</c:v>
                </c:pt>
                <c:pt idx="4103">
                  <c:v>274.988</c:v>
                </c:pt>
                <c:pt idx="4104">
                  <c:v>275.01799999999997</c:v>
                </c:pt>
                <c:pt idx="4105">
                  <c:v>275.04899999999998</c:v>
                </c:pt>
                <c:pt idx="4106">
                  <c:v>275.08</c:v>
                </c:pt>
                <c:pt idx="4107">
                  <c:v>275.11200000000002</c:v>
                </c:pt>
                <c:pt idx="4108">
                  <c:v>275.14400000000001</c:v>
                </c:pt>
                <c:pt idx="4109">
                  <c:v>275.17599999999999</c:v>
                </c:pt>
                <c:pt idx="4110">
                  <c:v>275.20699999999999</c:v>
                </c:pt>
                <c:pt idx="4111">
                  <c:v>275.23899999999998</c:v>
                </c:pt>
                <c:pt idx="4112">
                  <c:v>275.27100000000002</c:v>
                </c:pt>
                <c:pt idx="4113">
                  <c:v>275.303</c:v>
                </c:pt>
                <c:pt idx="4114">
                  <c:v>275.33499999999998</c:v>
                </c:pt>
                <c:pt idx="4115">
                  <c:v>275.36700000000002</c:v>
                </c:pt>
                <c:pt idx="4116">
                  <c:v>275.36700000000002</c:v>
                </c:pt>
                <c:pt idx="4117">
                  <c:v>275.40800000000002</c:v>
                </c:pt>
                <c:pt idx="4118">
                  <c:v>275.45100000000002</c:v>
                </c:pt>
                <c:pt idx="4119">
                  <c:v>275.49</c:v>
                </c:pt>
                <c:pt idx="4120">
                  <c:v>275.52499999999998</c:v>
                </c:pt>
                <c:pt idx="4121">
                  <c:v>275.55799999999999</c:v>
                </c:pt>
                <c:pt idx="4122">
                  <c:v>275.59100000000001</c:v>
                </c:pt>
                <c:pt idx="4123">
                  <c:v>275.64299999999997</c:v>
                </c:pt>
                <c:pt idx="4124">
                  <c:v>275.66500000000002</c:v>
                </c:pt>
                <c:pt idx="4125">
                  <c:v>275.69200000000001</c:v>
                </c:pt>
                <c:pt idx="4126">
                  <c:v>275.72199999999998</c:v>
                </c:pt>
                <c:pt idx="4127">
                  <c:v>275.75299999999999</c:v>
                </c:pt>
                <c:pt idx="4128">
                  <c:v>275.78500000000003</c:v>
                </c:pt>
                <c:pt idx="4129">
                  <c:v>275.81700000000001</c:v>
                </c:pt>
                <c:pt idx="4130">
                  <c:v>275.81700000000001</c:v>
                </c:pt>
                <c:pt idx="4131">
                  <c:v>275.87900000000002</c:v>
                </c:pt>
                <c:pt idx="4132">
                  <c:v>275.91000000000003</c:v>
                </c:pt>
                <c:pt idx="4133">
                  <c:v>275.94400000000002</c:v>
                </c:pt>
                <c:pt idx="4134">
                  <c:v>275.97800000000001</c:v>
                </c:pt>
                <c:pt idx="4135">
                  <c:v>276.01100000000002</c:v>
                </c:pt>
                <c:pt idx="4136">
                  <c:v>276.04399999999998</c:v>
                </c:pt>
                <c:pt idx="4137">
                  <c:v>276.07600000000002</c:v>
                </c:pt>
                <c:pt idx="4138">
                  <c:v>276.12799999999999</c:v>
                </c:pt>
                <c:pt idx="4139">
                  <c:v>276.149</c:v>
                </c:pt>
                <c:pt idx="4140">
                  <c:v>276.17700000000002</c:v>
                </c:pt>
                <c:pt idx="4141">
                  <c:v>276.20699999999999</c:v>
                </c:pt>
                <c:pt idx="4142">
                  <c:v>276.23899999999998</c:v>
                </c:pt>
                <c:pt idx="4143">
                  <c:v>276.27100000000002</c:v>
                </c:pt>
                <c:pt idx="4144">
                  <c:v>276.303</c:v>
                </c:pt>
                <c:pt idx="4145">
                  <c:v>276.36599999999999</c:v>
                </c:pt>
                <c:pt idx="4146">
                  <c:v>276.36599999999999</c:v>
                </c:pt>
                <c:pt idx="4147">
                  <c:v>276.40800000000002</c:v>
                </c:pt>
                <c:pt idx="4148">
                  <c:v>276.483</c:v>
                </c:pt>
                <c:pt idx="4149">
                  <c:v>276.483</c:v>
                </c:pt>
                <c:pt idx="4150">
                  <c:v>276.517</c:v>
                </c:pt>
                <c:pt idx="4151">
                  <c:v>276.54000000000002</c:v>
                </c:pt>
                <c:pt idx="4152">
                  <c:v>276.56799999999998</c:v>
                </c:pt>
                <c:pt idx="4153">
                  <c:v>276.59800000000001</c:v>
                </c:pt>
                <c:pt idx="4154">
                  <c:v>276.63</c:v>
                </c:pt>
                <c:pt idx="4155">
                  <c:v>276.66300000000001</c:v>
                </c:pt>
                <c:pt idx="4156">
                  <c:v>276.71499999999997</c:v>
                </c:pt>
                <c:pt idx="4157">
                  <c:v>276.74700000000001</c:v>
                </c:pt>
                <c:pt idx="4158">
                  <c:v>276.76</c:v>
                </c:pt>
                <c:pt idx="4159">
                  <c:v>276.81299999999999</c:v>
                </c:pt>
                <c:pt idx="4160">
                  <c:v>276.83499999999998</c:v>
                </c:pt>
                <c:pt idx="4161">
                  <c:v>276.86200000000002</c:v>
                </c:pt>
                <c:pt idx="4162">
                  <c:v>276.892</c:v>
                </c:pt>
                <c:pt idx="4163">
                  <c:v>276.923</c:v>
                </c:pt>
                <c:pt idx="4164">
                  <c:v>276.95499999999998</c:v>
                </c:pt>
                <c:pt idx="4165">
                  <c:v>276.98700000000002</c:v>
                </c:pt>
                <c:pt idx="4166">
                  <c:v>276.98700000000002</c:v>
                </c:pt>
                <c:pt idx="4167">
                  <c:v>277.05</c:v>
                </c:pt>
                <c:pt idx="4168">
                  <c:v>277.08100000000002</c:v>
                </c:pt>
                <c:pt idx="4169">
                  <c:v>277.11500000000001</c:v>
                </c:pt>
                <c:pt idx="4170">
                  <c:v>277.14699999999999</c:v>
                </c:pt>
                <c:pt idx="4171">
                  <c:v>277.17899999999997</c:v>
                </c:pt>
                <c:pt idx="4172">
                  <c:v>277.23</c:v>
                </c:pt>
                <c:pt idx="4173">
                  <c:v>277.25200000000001</c:v>
                </c:pt>
                <c:pt idx="4174">
                  <c:v>277.279</c:v>
                </c:pt>
                <c:pt idx="4175">
                  <c:v>277.30900000000003</c:v>
                </c:pt>
                <c:pt idx="4176">
                  <c:v>277.33999999999997</c:v>
                </c:pt>
                <c:pt idx="4177">
                  <c:v>277.37200000000001</c:v>
                </c:pt>
                <c:pt idx="4178">
                  <c:v>277.404</c:v>
                </c:pt>
                <c:pt idx="4179">
                  <c:v>277.404</c:v>
                </c:pt>
                <c:pt idx="4180">
                  <c:v>277.46600000000001</c:v>
                </c:pt>
                <c:pt idx="4181">
                  <c:v>277.49700000000001</c:v>
                </c:pt>
                <c:pt idx="4182">
                  <c:v>277.52999999999997</c:v>
                </c:pt>
                <c:pt idx="4183">
                  <c:v>277.56299999999999</c:v>
                </c:pt>
                <c:pt idx="4184">
                  <c:v>277.596</c:v>
                </c:pt>
                <c:pt idx="4185">
                  <c:v>277.62799999999999</c:v>
                </c:pt>
                <c:pt idx="4186">
                  <c:v>277.661</c:v>
                </c:pt>
                <c:pt idx="4187">
                  <c:v>277.69299999999998</c:v>
                </c:pt>
                <c:pt idx="4188">
                  <c:v>277.72500000000002</c:v>
                </c:pt>
                <c:pt idx="4189">
                  <c:v>277.76600000000002</c:v>
                </c:pt>
                <c:pt idx="4190">
                  <c:v>277.79300000000001</c:v>
                </c:pt>
                <c:pt idx="4191">
                  <c:v>277.82299999999998</c:v>
                </c:pt>
                <c:pt idx="4192">
                  <c:v>277.85399999999998</c:v>
                </c:pt>
                <c:pt idx="4193">
                  <c:v>277.88600000000002</c:v>
                </c:pt>
                <c:pt idx="4194">
                  <c:v>277.91699999999997</c:v>
                </c:pt>
                <c:pt idx="4195">
                  <c:v>277.94900000000001</c:v>
                </c:pt>
                <c:pt idx="4196">
                  <c:v>277.98099999999999</c:v>
                </c:pt>
                <c:pt idx="4197">
                  <c:v>277.98099999999999</c:v>
                </c:pt>
                <c:pt idx="4198">
                  <c:v>278.03199999999998</c:v>
                </c:pt>
                <c:pt idx="4199">
                  <c:v>278.053</c:v>
                </c:pt>
                <c:pt idx="4200">
                  <c:v>278.09699999999998</c:v>
                </c:pt>
                <c:pt idx="4201">
                  <c:v>278.13600000000002</c:v>
                </c:pt>
                <c:pt idx="4202">
                  <c:v>278.17200000000003</c:v>
                </c:pt>
                <c:pt idx="4203">
                  <c:v>278.20499999999998</c:v>
                </c:pt>
                <c:pt idx="4204">
                  <c:v>278.23899999999998</c:v>
                </c:pt>
                <c:pt idx="4205">
                  <c:v>278.291</c:v>
                </c:pt>
                <c:pt idx="4206">
                  <c:v>278.31299999999999</c:v>
                </c:pt>
                <c:pt idx="4207">
                  <c:v>278.33999999999997</c:v>
                </c:pt>
                <c:pt idx="4208">
                  <c:v>278.37099999999998</c:v>
                </c:pt>
                <c:pt idx="4209">
                  <c:v>278.40199999999999</c:v>
                </c:pt>
                <c:pt idx="4210">
                  <c:v>278.44799999999998</c:v>
                </c:pt>
                <c:pt idx="4211">
                  <c:v>278.44799999999998</c:v>
                </c:pt>
                <c:pt idx="4212">
                  <c:v>278.50099999999998</c:v>
                </c:pt>
                <c:pt idx="4213">
                  <c:v>278.53100000000001</c:v>
                </c:pt>
                <c:pt idx="4214">
                  <c:v>278.57400000000001</c:v>
                </c:pt>
                <c:pt idx="4215">
                  <c:v>278.601</c:v>
                </c:pt>
                <c:pt idx="4216">
                  <c:v>278.63</c:v>
                </c:pt>
                <c:pt idx="4217">
                  <c:v>278.661</c:v>
                </c:pt>
                <c:pt idx="4218">
                  <c:v>278.69299999999998</c:v>
                </c:pt>
                <c:pt idx="4219">
                  <c:v>278.72500000000002</c:v>
                </c:pt>
                <c:pt idx="4220">
                  <c:v>278.77699999999999</c:v>
                </c:pt>
                <c:pt idx="4221">
                  <c:v>278.80900000000003</c:v>
                </c:pt>
                <c:pt idx="4222">
                  <c:v>278.84100000000001</c:v>
                </c:pt>
                <c:pt idx="4223">
                  <c:v>278.863</c:v>
                </c:pt>
                <c:pt idx="4224">
                  <c:v>278.89</c:v>
                </c:pt>
                <c:pt idx="4225">
                  <c:v>278.92</c:v>
                </c:pt>
                <c:pt idx="4226">
                  <c:v>278.95100000000002</c:v>
                </c:pt>
                <c:pt idx="4227">
                  <c:v>278.98200000000003</c:v>
                </c:pt>
                <c:pt idx="4228">
                  <c:v>279.01499999999999</c:v>
                </c:pt>
                <c:pt idx="4229">
                  <c:v>279.04700000000003</c:v>
                </c:pt>
                <c:pt idx="4230">
                  <c:v>279.04700000000003</c:v>
                </c:pt>
                <c:pt idx="4231">
                  <c:v>279.108</c:v>
                </c:pt>
                <c:pt idx="4232">
                  <c:v>279.149</c:v>
                </c:pt>
                <c:pt idx="4233">
                  <c:v>279.18700000000001</c:v>
                </c:pt>
                <c:pt idx="4234">
                  <c:v>279.22300000000001</c:v>
                </c:pt>
                <c:pt idx="4235">
                  <c:v>279.23599999999999</c:v>
                </c:pt>
                <c:pt idx="4236">
                  <c:v>279.28800000000001</c:v>
                </c:pt>
                <c:pt idx="4237">
                  <c:v>279.30900000000003</c:v>
                </c:pt>
                <c:pt idx="4238">
                  <c:v>279.33600000000001</c:v>
                </c:pt>
                <c:pt idx="4239">
                  <c:v>279.36599999999999</c:v>
                </c:pt>
                <c:pt idx="4240">
                  <c:v>279.39699999999999</c:v>
                </c:pt>
                <c:pt idx="4241">
                  <c:v>279.428</c:v>
                </c:pt>
                <c:pt idx="4242">
                  <c:v>279.45999999999998</c:v>
                </c:pt>
                <c:pt idx="4243">
                  <c:v>279.51100000000002</c:v>
                </c:pt>
                <c:pt idx="4244">
                  <c:v>279.53199999999998</c:v>
                </c:pt>
                <c:pt idx="4245">
                  <c:v>279.55799999999999</c:v>
                </c:pt>
                <c:pt idx="4246">
                  <c:v>279.58699999999999</c:v>
                </c:pt>
                <c:pt idx="4247">
                  <c:v>279.58699999999999</c:v>
                </c:pt>
                <c:pt idx="4248">
                  <c:v>279.63200000000001</c:v>
                </c:pt>
                <c:pt idx="4249">
                  <c:v>279.68200000000002</c:v>
                </c:pt>
                <c:pt idx="4250">
                  <c:v>279.71100000000001</c:v>
                </c:pt>
                <c:pt idx="4251">
                  <c:v>279.74299999999999</c:v>
                </c:pt>
                <c:pt idx="4252">
                  <c:v>279.774</c:v>
                </c:pt>
                <c:pt idx="4253">
                  <c:v>279.80500000000001</c:v>
                </c:pt>
                <c:pt idx="4254">
                  <c:v>279.83600000000001</c:v>
                </c:pt>
                <c:pt idx="4255">
                  <c:v>279.86700000000002</c:v>
                </c:pt>
                <c:pt idx="4256">
                  <c:v>279.90699999999998</c:v>
                </c:pt>
                <c:pt idx="4257">
                  <c:v>279.93299999999999</c:v>
                </c:pt>
                <c:pt idx="4258">
                  <c:v>279.96199999999999</c:v>
                </c:pt>
                <c:pt idx="4259">
                  <c:v>279.99200000000002</c:v>
                </c:pt>
                <c:pt idx="4260">
                  <c:v>280.02199999999999</c:v>
                </c:pt>
                <c:pt idx="4261">
                  <c:v>280.053</c:v>
                </c:pt>
                <c:pt idx="4262">
                  <c:v>280.08300000000003</c:v>
                </c:pt>
                <c:pt idx="4263">
                  <c:v>280.08300000000003</c:v>
                </c:pt>
                <c:pt idx="4264">
                  <c:v>280.16699999999997</c:v>
                </c:pt>
                <c:pt idx="4265">
                  <c:v>280.16699999999997</c:v>
                </c:pt>
                <c:pt idx="4266">
                  <c:v>280.22199999999998</c:v>
                </c:pt>
                <c:pt idx="4267">
                  <c:v>280.25400000000002</c:v>
                </c:pt>
                <c:pt idx="4268">
                  <c:v>280.27600000000001</c:v>
                </c:pt>
                <c:pt idx="4269">
                  <c:v>280.30200000000002</c:v>
                </c:pt>
                <c:pt idx="4270">
                  <c:v>280.33</c:v>
                </c:pt>
                <c:pt idx="4271">
                  <c:v>280.36</c:v>
                </c:pt>
                <c:pt idx="4272">
                  <c:v>280.39100000000002</c:v>
                </c:pt>
                <c:pt idx="4273">
                  <c:v>280.42200000000003</c:v>
                </c:pt>
                <c:pt idx="4274">
                  <c:v>280.452</c:v>
                </c:pt>
                <c:pt idx="4275">
                  <c:v>280.483</c:v>
                </c:pt>
                <c:pt idx="4276">
                  <c:v>280.53199999999998</c:v>
                </c:pt>
                <c:pt idx="4277">
                  <c:v>280.55200000000002</c:v>
                </c:pt>
                <c:pt idx="4278">
                  <c:v>280.57799999999997</c:v>
                </c:pt>
                <c:pt idx="4279">
                  <c:v>280.60700000000003</c:v>
                </c:pt>
                <c:pt idx="4280">
                  <c:v>280.637</c:v>
                </c:pt>
                <c:pt idx="4281">
                  <c:v>280.666</c:v>
                </c:pt>
                <c:pt idx="4282">
                  <c:v>280.666</c:v>
                </c:pt>
                <c:pt idx="4283">
                  <c:v>280.74</c:v>
                </c:pt>
                <c:pt idx="4284">
                  <c:v>280.74</c:v>
                </c:pt>
                <c:pt idx="4285">
                  <c:v>280.8</c:v>
                </c:pt>
                <c:pt idx="4286">
                  <c:v>280.81400000000002</c:v>
                </c:pt>
                <c:pt idx="4287">
                  <c:v>280.85500000000002</c:v>
                </c:pt>
                <c:pt idx="4288">
                  <c:v>280.88200000000001</c:v>
                </c:pt>
                <c:pt idx="4289">
                  <c:v>280.91000000000003</c:v>
                </c:pt>
                <c:pt idx="4290">
                  <c:v>280.93900000000002</c:v>
                </c:pt>
                <c:pt idx="4291">
                  <c:v>280.96899999999999</c:v>
                </c:pt>
                <c:pt idx="4292">
                  <c:v>281.01799999999997</c:v>
                </c:pt>
                <c:pt idx="4293">
                  <c:v>281.048</c:v>
                </c:pt>
                <c:pt idx="4294">
                  <c:v>281.07799999999997</c:v>
                </c:pt>
                <c:pt idx="4295">
                  <c:v>281.09800000000001</c:v>
                </c:pt>
                <c:pt idx="4296">
                  <c:v>281.12400000000002</c:v>
                </c:pt>
                <c:pt idx="4297">
                  <c:v>281.16199999999998</c:v>
                </c:pt>
                <c:pt idx="4298">
                  <c:v>281.185</c:v>
                </c:pt>
                <c:pt idx="4299">
                  <c:v>281.21300000000002</c:v>
                </c:pt>
                <c:pt idx="4300">
                  <c:v>281.24200000000002</c:v>
                </c:pt>
                <c:pt idx="4301">
                  <c:v>281.27100000000002</c:v>
                </c:pt>
                <c:pt idx="4302">
                  <c:v>281.30099999999999</c:v>
                </c:pt>
                <c:pt idx="4303">
                  <c:v>281.30099999999999</c:v>
                </c:pt>
                <c:pt idx="4304">
                  <c:v>281.33199999999999</c:v>
                </c:pt>
                <c:pt idx="4305">
                  <c:v>281.38900000000001</c:v>
                </c:pt>
                <c:pt idx="4306">
                  <c:v>281.43099999999998</c:v>
                </c:pt>
                <c:pt idx="4307">
                  <c:v>281.45699999999999</c:v>
                </c:pt>
                <c:pt idx="4308">
                  <c:v>281.48500000000001</c:v>
                </c:pt>
                <c:pt idx="4309">
                  <c:v>281.51600000000002</c:v>
                </c:pt>
                <c:pt idx="4310">
                  <c:v>281.54700000000003</c:v>
                </c:pt>
                <c:pt idx="4311">
                  <c:v>281.577</c:v>
                </c:pt>
                <c:pt idx="4312">
                  <c:v>281.608</c:v>
                </c:pt>
                <c:pt idx="4313">
                  <c:v>281.65699999999998</c:v>
                </c:pt>
                <c:pt idx="4314">
                  <c:v>281.68799999999999</c:v>
                </c:pt>
                <c:pt idx="4315">
                  <c:v>281.71899999999999</c:v>
                </c:pt>
                <c:pt idx="4316">
                  <c:v>281.74</c:v>
                </c:pt>
                <c:pt idx="4317">
                  <c:v>281.76600000000002</c:v>
                </c:pt>
                <c:pt idx="4318">
                  <c:v>281.79500000000002</c:v>
                </c:pt>
                <c:pt idx="4319">
                  <c:v>281.82400000000001</c:v>
                </c:pt>
                <c:pt idx="4320">
                  <c:v>281.85399999999998</c:v>
                </c:pt>
                <c:pt idx="4321">
                  <c:v>281.85399999999998</c:v>
                </c:pt>
                <c:pt idx="4322">
                  <c:v>281.88400000000001</c:v>
                </c:pt>
                <c:pt idx="4323">
                  <c:v>281.95100000000002</c:v>
                </c:pt>
                <c:pt idx="4324">
                  <c:v>281.98700000000002</c:v>
                </c:pt>
                <c:pt idx="4325">
                  <c:v>282.01</c:v>
                </c:pt>
                <c:pt idx="4326">
                  <c:v>282.03800000000001</c:v>
                </c:pt>
                <c:pt idx="4327">
                  <c:v>282.06700000000001</c:v>
                </c:pt>
                <c:pt idx="4328">
                  <c:v>282.096</c:v>
                </c:pt>
                <c:pt idx="4329">
                  <c:v>282.12599999999998</c:v>
                </c:pt>
                <c:pt idx="4330">
                  <c:v>282.15800000000002</c:v>
                </c:pt>
                <c:pt idx="4331">
                  <c:v>282.18799999999999</c:v>
                </c:pt>
                <c:pt idx="4332">
                  <c:v>282.21899999999999</c:v>
                </c:pt>
                <c:pt idx="4333">
                  <c:v>282.26900000000001</c:v>
                </c:pt>
                <c:pt idx="4334">
                  <c:v>282.28899999999999</c:v>
                </c:pt>
                <c:pt idx="4335">
                  <c:v>282.28899999999999</c:v>
                </c:pt>
                <c:pt idx="4336">
                  <c:v>282.31599999999997</c:v>
                </c:pt>
                <c:pt idx="4337">
                  <c:v>282.38299999999998</c:v>
                </c:pt>
                <c:pt idx="4338">
                  <c:v>282.41899999999998</c:v>
                </c:pt>
                <c:pt idx="4339">
                  <c:v>282.45299999999997</c:v>
                </c:pt>
                <c:pt idx="4340">
                  <c:v>282.48500000000001</c:v>
                </c:pt>
                <c:pt idx="4341">
                  <c:v>282.517</c:v>
                </c:pt>
                <c:pt idx="4342">
                  <c:v>282.53800000000001</c:v>
                </c:pt>
                <c:pt idx="4343">
                  <c:v>282.57400000000001</c:v>
                </c:pt>
                <c:pt idx="4344">
                  <c:v>282.59800000000001</c:v>
                </c:pt>
                <c:pt idx="4345">
                  <c:v>282.625</c:v>
                </c:pt>
                <c:pt idx="4346">
                  <c:v>282.65499999999997</c:v>
                </c:pt>
                <c:pt idx="4347">
                  <c:v>282.68599999999998</c:v>
                </c:pt>
                <c:pt idx="4348">
                  <c:v>282.73599999999999</c:v>
                </c:pt>
                <c:pt idx="4349">
                  <c:v>282.767</c:v>
                </c:pt>
                <c:pt idx="4350">
                  <c:v>282.78800000000001</c:v>
                </c:pt>
                <c:pt idx="4351">
                  <c:v>282.815</c:v>
                </c:pt>
                <c:pt idx="4352">
                  <c:v>282.84399999999999</c:v>
                </c:pt>
                <c:pt idx="4353">
                  <c:v>282.875</c:v>
                </c:pt>
                <c:pt idx="4354">
                  <c:v>282.92</c:v>
                </c:pt>
                <c:pt idx="4355">
                  <c:v>282.92</c:v>
                </c:pt>
                <c:pt idx="4356">
                  <c:v>282.98200000000003</c:v>
                </c:pt>
                <c:pt idx="4357">
                  <c:v>283.00599999999997</c:v>
                </c:pt>
                <c:pt idx="4358">
                  <c:v>283.03399999999999</c:v>
                </c:pt>
                <c:pt idx="4359">
                  <c:v>283.06400000000002</c:v>
                </c:pt>
                <c:pt idx="4360">
                  <c:v>283.09399999999999</c:v>
                </c:pt>
                <c:pt idx="4361">
                  <c:v>283.125</c:v>
                </c:pt>
                <c:pt idx="4362">
                  <c:v>283.15600000000001</c:v>
                </c:pt>
                <c:pt idx="4363">
                  <c:v>283.19499999999999</c:v>
                </c:pt>
                <c:pt idx="4364">
                  <c:v>283.23</c:v>
                </c:pt>
                <c:pt idx="4365">
                  <c:v>283.26299999999998</c:v>
                </c:pt>
                <c:pt idx="4366">
                  <c:v>283.29399999999998</c:v>
                </c:pt>
                <c:pt idx="4367">
                  <c:v>283.32400000000001</c:v>
                </c:pt>
                <c:pt idx="4368">
                  <c:v>283.35399999999998</c:v>
                </c:pt>
                <c:pt idx="4369">
                  <c:v>283.38299999999998</c:v>
                </c:pt>
                <c:pt idx="4370">
                  <c:v>283.41300000000001</c:v>
                </c:pt>
                <c:pt idx="4371">
                  <c:v>283.44200000000001</c:v>
                </c:pt>
                <c:pt idx="4372">
                  <c:v>283.45299999999997</c:v>
                </c:pt>
                <c:pt idx="4373">
                  <c:v>283.49900000000002</c:v>
                </c:pt>
                <c:pt idx="4374">
                  <c:v>283.51799999999997</c:v>
                </c:pt>
                <c:pt idx="4375">
                  <c:v>283.54199999999997</c:v>
                </c:pt>
                <c:pt idx="4376">
                  <c:v>283.56799999999998</c:v>
                </c:pt>
                <c:pt idx="4377">
                  <c:v>283.59500000000003</c:v>
                </c:pt>
                <c:pt idx="4378">
                  <c:v>283.63499999999999</c:v>
                </c:pt>
                <c:pt idx="4379">
                  <c:v>283.63499999999999</c:v>
                </c:pt>
                <c:pt idx="4380">
                  <c:v>283.69400000000002</c:v>
                </c:pt>
                <c:pt idx="4381">
                  <c:v>283.69400000000002</c:v>
                </c:pt>
                <c:pt idx="4382">
                  <c:v>283.71300000000002</c:v>
                </c:pt>
                <c:pt idx="4383">
                  <c:v>283.762</c:v>
                </c:pt>
                <c:pt idx="4384">
                  <c:v>283.78899999999999</c:v>
                </c:pt>
                <c:pt idx="4385">
                  <c:v>283.81599999999997</c:v>
                </c:pt>
                <c:pt idx="4386">
                  <c:v>283.84300000000002</c:v>
                </c:pt>
                <c:pt idx="4387">
                  <c:v>283.87</c:v>
                </c:pt>
                <c:pt idx="4388">
                  <c:v>283.89699999999999</c:v>
                </c:pt>
                <c:pt idx="4389">
                  <c:v>283.92399999999998</c:v>
                </c:pt>
                <c:pt idx="4390">
                  <c:v>283.95800000000003</c:v>
                </c:pt>
                <c:pt idx="4391">
                  <c:v>283.98099999999999</c:v>
                </c:pt>
                <c:pt idx="4392">
                  <c:v>284.00599999999997</c:v>
                </c:pt>
                <c:pt idx="4393">
                  <c:v>284.03100000000001</c:v>
                </c:pt>
                <c:pt idx="4394">
                  <c:v>284.05599999999998</c:v>
                </c:pt>
                <c:pt idx="4395">
                  <c:v>284.05599999999998</c:v>
                </c:pt>
                <c:pt idx="4396">
                  <c:v>284.09300000000002</c:v>
                </c:pt>
                <c:pt idx="4397">
                  <c:v>284.14499999999998</c:v>
                </c:pt>
                <c:pt idx="4398">
                  <c:v>284.16500000000002</c:v>
                </c:pt>
                <c:pt idx="4399">
                  <c:v>284.18799999999999</c:v>
                </c:pt>
                <c:pt idx="4400">
                  <c:v>284.21300000000002</c:v>
                </c:pt>
                <c:pt idx="4401">
                  <c:v>284.238</c:v>
                </c:pt>
                <c:pt idx="4402">
                  <c:v>284.26299999999998</c:v>
                </c:pt>
                <c:pt idx="4403">
                  <c:v>284.28899999999999</c:v>
                </c:pt>
                <c:pt idx="4404">
                  <c:v>284.31400000000002</c:v>
                </c:pt>
                <c:pt idx="4405">
                  <c:v>284.33999999999997</c:v>
                </c:pt>
                <c:pt idx="4406">
                  <c:v>284.36500000000001</c:v>
                </c:pt>
                <c:pt idx="4407">
                  <c:v>284.39</c:v>
                </c:pt>
                <c:pt idx="4408">
                  <c:v>284.41500000000002</c:v>
                </c:pt>
                <c:pt idx="4409">
                  <c:v>284.44</c:v>
                </c:pt>
                <c:pt idx="4410">
                  <c:v>284.46499999999997</c:v>
                </c:pt>
                <c:pt idx="4411">
                  <c:v>284.49</c:v>
                </c:pt>
                <c:pt idx="4412">
                  <c:v>284.51499999999999</c:v>
                </c:pt>
                <c:pt idx="4413">
                  <c:v>284.54000000000002</c:v>
                </c:pt>
                <c:pt idx="4414">
                  <c:v>284.565</c:v>
                </c:pt>
                <c:pt idx="4415">
                  <c:v>284.58999999999997</c:v>
                </c:pt>
                <c:pt idx="4416">
                  <c:v>284.61500000000001</c:v>
                </c:pt>
                <c:pt idx="4417">
                  <c:v>284.64</c:v>
                </c:pt>
                <c:pt idx="4418">
                  <c:v>284.67899999999997</c:v>
                </c:pt>
                <c:pt idx="4419">
                  <c:v>284.69499999999999</c:v>
                </c:pt>
                <c:pt idx="4420">
                  <c:v>284.69499999999999</c:v>
                </c:pt>
                <c:pt idx="4421">
                  <c:v>284.738</c:v>
                </c:pt>
                <c:pt idx="4422">
                  <c:v>284.76100000000002</c:v>
                </c:pt>
                <c:pt idx="4423">
                  <c:v>284.786</c:v>
                </c:pt>
                <c:pt idx="4424">
                  <c:v>284.81</c:v>
                </c:pt>
                <c:pt idx="4425">
                  <c:v>284.84100000000001</c:v>
                </c:pt>
                <c:pt idx="4426">
                  <c:v>284.84100000000001</c:v>
                </c:pt>
                <c:pt idx="4427">
                  <c:v>284.86200000000002</c:v>
                </c:pt>
                <c:pt idx="4428">
                  <c:v>284.89600000000002</c:v>
                </c:pt>
                <c:pt idx="4429">
                  <c:v>284.92599999999999</c:v>
                </c:pt>
                <c:pt idx="4430">
                  <c:v>284.95400000000001</c:v>
                </c:pt>
                <c:pt idx="4431">
                  <c:v>284.97899999999998</c:v>
                </c:pt>
                <c:pt idx="4432">
                  <c:v>285.00400000000002</c:v>
                </c:pt>
                <c:pt idx="4433">
                  <c:v>285.02800000000002</c:v>
                </c:pt>
                <c:pt idx="4434">
                  <c:v>285.053</c:v>
                </c:pt>
                <c:pt idx="4435">
                  <c:v>285.07600000000002</c:v>
                </c:pt>
                <c:pt idx="4436">
                  <c:v>285.101</c:v>
                </c:pt>
                <c:pt idx="4437">
                  <c:v>285.13900000000001</c:v>
                </c:pt>
                <c:pt idx="4438">
                  <c:v>285.149</c:v>
                </c:pt>
                <c:pt idx="4439">
                  <c:v>285.17200000000003</c:v>
                </c:pt>
                <c:pt idx="4440">
                  <c:v>285.19600000000003</c:v>
                </c:pt>
                <c:pt idx="4441">
                  <c:v>285.22000000000003</c:v>
                </c:pt>
                <c:pt idx="4442">
                  <c:v>285.245</c:v>
                </c:pt>
                <c:pt idx="4443">
                  <c:v>285.26799999999997</c:v>
                </c:pt>
                <c:pt idx="4444">
                  <c:v>285.31599999999997</c:v>
                </c:pt>
                <c:pt idx="4445">
                  <c:v>285.33999999999997</c:v>
                </c:pt>
                <c:pt idx="4446">
                  <c:v>285.33999999999997</c:v>
                </c:pt>
                <c:pt idx="4447">
                  <c:v>285.36399999999998</c:v>
                </c:pt>
                <c:pt idx="4448">
                  <c:v>285.38799999999998</c:v>
                </c:pt>
                <c:pt idx="4449">
                  <c:v>285.43599999999998</c:v>
                </c:pt>
                <c:pt idx="4450">
                  <c:v>285.45999999999998</c:v>
                </c:pt>
                <c:pt idx="4451">
                  <c:v>285.483</c:v>
                </c:pt>
                <c:pt idx="4452">
                  <c:v>285.50700000000001</c:v>
                </c:pt>
                <c:pt idx="4453">
                  <c:v>285.50700000000001</c:v>
                </c:pt>
                <c:pt idx="4454">
                  <c:v>285.53100000000001</c:v>
                </c:pt>
                <c:pt idx="4455">
                  <c:v>285.57799999999997</c:v>
                </c:pt>
                <c:pt idx="4456">
                  <c:v>285.57799999999997</c:v>
                </c:pt>
                <c:pt idx="4457">
                  <c:v>285.60199999999998</c:v>
                </c:pt>
                <c:pt idx="4458">
                  <c:v>285.625</c:v>
                </c:pt>
                <c:pt idx="4459">
                  <c:v>285.65499999999997</c:v>
                </c:pt>
                <c:pt idx="4460">
                  <c:v>285.67500000000001</c:v>
                </c:pt>
                <c:pt idx="4461">
                  <c:v>285.697</c:v>
                </c:pt>
                <c:pt idx="4462">
                  <c:v>285.71899999999999</c:v>
                </c:pt>
                <c:pt idx="4463">
                  <c:v>285.74200000000002</c:v>
                </c:pt>
                <c:pt idx="4464">
                  <c:v>285.77999999999997</c:v>
                </c:pt>
                <c:pt idx="4465">
                  <c:v>285.79500000000002</c:v>
                </c:pt>
                <c:pt idx="4466">
                  <c:v>285.815</c:v>
                </c:pt>
                <c:pt idx="4467">
                  <c:v>285.83600000000001</c:v>
                </c:pt>
                <c:pt idx="4468">
                  <c:v>285.85899999999998</c:v>
                </c:pt>
                <c:pt idx="4469">
                  <c:v>285.892</c:v>
                </c:pt>
                <c:pt idx="4470">
                  <c:v>285.892</c:v>
                </c:pt>
                <c:pt idx="4471">
                  <c:v>285.93700000000001</c:v>
                </c:pt>
                <c:pt idx="4472">
                  <c:v>285.95400000000001</c:v>
                </c:pt>
                <c:pt idx="4473">
                  <c:v>285.97399999999999</c:v>
                </c:pt>
                <c:pt idx="4474">
                  <c:v>285.995</c:v>
                </c:pt>
                <c:pt idx="4475">
                  <c:v>286.017</c:v>
                </c:pt>
                <c:pt idx="4476">
                  <c:v>286.03800000000001</c:v>
                </c:pt>
                <c:pt idx="4477">
                  <c:v>286.06</c:v>
                </c:pt>
                <c:pt idx="4478">
                  <c:v>286.08199999999999</c:v>
                </c:pt>
                <c:pt idx="4479">
                  <c:v>286.10300000000001</c:v>
                </c:pt>
                <c:pt idx="4480">
                  <c:v>286.14</c:v>
                </c:pt>
                <c:pt idx="4481">
                  <c:v>286.16300000000001</c:v>
                </c:pt>
                <c:pt idx="4482">
                  <c:v>286.185</c:v>
                </c:pt>
                <c:pt idx="4483">
                  <c:v>286.20699999999999</c:v>
                </c:pt>
                <c:pt idx="4484">
                  <c:v>286.23</c:v>
                </c:pt>
                <c:pt idx="4485">
                  <c:v>286.25200000000001</c:v>
                </c:pt>
                <c:pt idx="4486">
                  <c:v>286.26100000000002</c:v>
                </c:pt>
                <c:pt idx="4487">
                  <c:v>286.28199999999998</c:v>
                </c:pt>
                <c:pt idx="4488">
                  <c:v>286.31700000000001</c:v>
                </c:pt>
                <c:pt idx="4489">
                  <c:v>286.339</c:v>
                </c:pt>
                <c:pt idx="4490">
                  <c:v>286.36</c:v>
                </c:pt>
                <c:pt idx="4491">
                  <c:v>286.38099999999997</c:v>
                </c:pt>
                <c:pt idx="4492">
                  <c:v>286.38900000000001</c:v>
                </c:pt>
                <c:pt idx="4493">
                  <c:v>286.41000000000003</c:v>
                </c:pt>
                <c:pt idx="4494">
                  <c:v>286.44400000000002</c:v>
                </c:pt>
                <c:pt idx="4495">
                  <c:v>286.45800000000003</c:v>
                </c:pt>
                <c:pt idx="4496">
                  <c:v>286.476</c:v>
                </c:pt>
                <c:pt idx="4497">
                  <c:v>286.49599999999998</c:v>
                </c:pt>
                <c:pt idx="4498">
                  <c:v>286.49599999999998</c:v>
                </c:pt>
                <c:pt idx="4499">
                  <c:v>286.51600000000002</c:v>
                </c:pt>
                <c:pt idx="4500">
                  <c:v>286.54599999999999</c:v>
                </c:pt>
                <c:pt idx="4501">
                  <c:v>286.57299999999998</c:v>
                </c:pt>
                <c:pt idx="4502">
                  <c:v>286.60300000000001</c:v>
                </c:pt>
                <c:pt idx="4503">
                  <c:v>286.62200000000001</c:v>
                </c:pt>
                <c:pt idx="4504">
                  <c:v>286.64100000000002</c:v>
                </c:pt>
                <c:pt idx="4505">
                  <c:v>286.661</c:v>
                </c:pt>
                <c:pt idx="4506">
                  <c:v>286.68099999999998</c:v>
                </c:pt>
                <c:pt idx="4507">
                  <c:v>286.70100000000002</c:v>
                </c:pt>
                <c:pt idx="4508">
                  <c:v>286.72699999999998</c:v>
                </c:pt>
                <c:pt idx="4509">
                  <c:v>286.74400000000003</c:v>
                </c:pt>
                <c:pt idx="4510">
                  <c:v>286.762</c:v>
                </c:pt>
                <c:pt idx="4511">
                  <c:v>286.762</c:v>
                </c:pt>
                <c:pt idx="4512">
                  <c:v>286.78199999999998</c:v>
                </c:pt>
                <c:pt idx="4513">
                  <c:v>286.81</c:v>
                </c:pt>
                <c:pt idx="4514">
                  <c:v>286.83499999999998</c:v>
                </c:pt>
                <c:pt idx="4515">
                  <c:v>286.858</c:v>
                </c:pt>
                <c:pt idx="4516">
                  <c:v>286.88400000000001</c:v>
                </c:pt>
                <c:pt idx="4517">
                  <c:v>286.90100000000001</c:v>
                </c:pt>
                <c:pt idx="4518">
                  <c:v>286.91800000000001</c:v>
                </c:pt>
                <c:pt idx="4519">
                  <c:v>286.93700000000001</c:v>
                </c:pt>
                <c:pt idx="4520">
                  <c:v>286.95499999999998</c:v>
                </c:pt>
                <c:pt idx="4521">
                  <c:v>286.97300000000001</c:v>
                </c:pt>
                <c:pt idx="4522">
                  <c:v>287.00299999999999</c:v>
                </c:pt>
                <c:pt idx="4523">
                  <c:v>287.01499999999999</c:v>
                </c:pt>
                <c:pt idx="4524">
                  <c:v>287.02999999999997</c:v>
                </c:pt>
                <c:pt idx="4525">
                  <c:v>287.04700000000003</c:v>
                </c:pt>
                <c:pt idx="4526">
                  <c:v>287.04700000000003</c:v>
                </c:pt>
                <c:pt idx="4527">
                  <c:v>287.06400000000002</c:v>
                </c:pt>
                <c:pt idx="4528">
                  <c:v>287.08199999999999</c:v>
                </c:pt>
                <c:pt idx="4529">
                  <c:v>287.11599999999999</c:v>
                </c:pt>
                <c:pt idx="4530">
                  <c:v>287.13600000000002</c:v>
                </c:pt>
                <c:pt idx="4531">
                  <c:v>287.154</c:v>
                </c:pt>
                <c:pt idx="4532">
                  <c:v>287.17200000000003</c:v>
                </c:pt>
                <c:pt idx="4533">
                  <c:v>287.18900000000002</c:v>
                </c:pt>
                <c:pt idx="4534">
                  <c:v>287.20699999999999</c:v>
                </c:pt>
                <c:pt idx="4535">
                  <c:v>287.23</c:v>
                </c:pt>
                <c:pt idx="4536">
                  <c:v>287.23</c:v>
                </c:pt>
                <c:pt idx="4537">
                  <c:v>287.245</c:v>
                </c:pt>
                <c:pt idx="4538">
                  <c:v>287.28300000000002</c:v>
                </c:pt>
                <c:pt idx="4539">
                  <c:v>287.298</c:v>
                </c:pt>
                <c:pt idx="4540">
                  <c:v>287.31400000000002</c:v>
                </c:pt>
                <c:pt idx="4541">
                  <c:v>287.33100000000002</c:v>
                </c:pt>
                <c:pt idx="4542">
                  <c:v>287.34800000000001</c:v>
                </c:pt>
                <c:pt idx="4543">
                  <c:v>287.37599999999998</c:v>
                </c:pt>
                <c:pt idx="4544">
                  <c:v>287.387</c:v>
                </c:pt>
                <c:pt idx="4545">
                  <c:v>287.40199999999999</c:v>
                </c:pt>
                <c:pt idx="4546">
                  <c:v>287.40199999999999</c:v>
                </c:pt>
                <c:pt idx="4547">
                  <c:v>287.41800000000001</c:v>
                </c:pt>
                <c:pt idx="4548">
                  <c:v>287.43400000000003</c:v>
                </c:pt>
                <c:pt idx="4549">
                  <c:v>287.47300000000001</c:v>
                </c:pt>
                <c:pt idx="4550">
                  <c:v>287.48700000000002</c:v>
                </c:pt>
                <c:pt idx="4551">
                  <c:v>287.50299999999999</c:v>
                </c:pt>
                <c:pt idx="4552">
                  <c:v>287.52</c:v>
                </c:pt>
                <c:pt idx="4553">
                  <c:v>287.54599999999999</c:v>
                </c:pt>
                <c:pt idx="4554">
                  <c:v>287.55700000000002</c:v>
                </c:pt>
                <c:pt idx="4555">
                  <c:v>287.572</c:v>
                </c:pt>
                <c:pt idx="4556">
                  <c:v>287.572</c:v>
                </c:pt>
                <c:pt idx="4557">
                  <c:v>287.60300000000001</c:v>
                </c:pt>
                <c:pt idx="4558">
                  <c:v>287.61900000000003</c:v>
                </c:pt>
                <c:pt idx="4559">
                  <c:v>287.63600000000002</c:v>
                </c:pt>
                <c:pt idx="4560">
                  <c:v>287.65300000000002</c:v>
                </c:pt>
                <c:pt idx="4561">
                  <c:v>287.67</c:v>
                </c:pt>
                <c:pt idx="4562">
                  <c:v>287.68700000000001</c:v>
                </c:pt>
                <c:pt idx="4563">
                  <c:v>287.70400000000001</c:v>
                </c:pt>
                <c:pt idx="4564">
                  <c:v>287.72000000000003</c:v>
                </c:pt>
                <c:pt idx="4565">
                  <c:v>287.73700000000002</c:v>
                </c:pt>
                <c:pt idx="4566">
                  <c:v>287.75799999999998</c:v>
                </c:pt>
                <c:pt idx="4567">
                  <c:v>287.77199999999999</c:v>
                </c:pt>
                <c:pt idx="4568">
                  <c:v>287.78699999999998</c:v>
                </c:pt>
                <c:pt idx="4569">
                  <c:v>287.80399999999997</c:v>
                </c:pt>
                <c:pt idx="4570">
                  <c:v>287.80399999999997</c:v>
                </c:pt>
                <c:pt idx="4571">
                  <c:v>287.82</c:v>
                </c:pt>
                <c:pt idx="4572">
                  <c:v>287.85599999999999</c:v>
                </c:pt>
                <c:pt idx="4573">
                  <c:v>287.87</c:v>
                </c:pt>
                <c:pt idx="4574">
                  <c:v>287.88600000000002</c:v>
                </c:pt>
                <c:pt idx="4575">
                  <c:v>287.90199999999999</c:v>
                </c:pt>
                <c:pt idx="4576">
                  <c:v>287.91699999999997</c:v>
                </c:pt>
                <c:pt idx="4577">
                  <c:v>287.93400000000003</c:v>
                </c:pt>
                <c:pt idx="4578">
                  <c:v>287.94900000000001</c:v>
                </c:pt>
                <c:pt idx="4579">
                  <c:v>287.96499999999997</c:v>
                </c:pt>
                <c:pt idx="4580">
                  <c:v>287.98099999999999</c:v>
                </c:pt>
                <c:pt idx="4581">
                  <c:v>288.00700000000001</c:v>
                </c:pt>
                <c:pt idx="4582">
                  <c:v>288.01299999999998</c:v>
                </c:pt>
                <c:pt idx="4583">
                  <c:v>288.029</c:v>
                </c:pt>
                <c:pt idx="4584">
                  <c:v>288.04399999999998</c:v>
                </c:pt>
                <c:pt idx="4585">
                  <c:v>288.06900000000002</c:v>
                </c:pt>
                <c:pt idx="4586">
                  <c:v>288.08300000000003</c:v>
                </c:pt>
                <c:pt idx="4587">
                  <c:v>288.09899999999999</c:v>
                </c:pt>
                <c:pt idx="4588">
                  <c:v>288.10899999999998</c:v>
                </c:pt>
                <c:pt idx="4589">
                  <c:v>288.12099999999998</c:v>
                </c:pt>
                <c:pt idx="4590">
                  <c:v>288.12099999999998</c:v>
                </c:pt>
                <c:pt idx="4591">
                  <c:v>288.13400000000001</c:v>
                </c:pt>
                <c:pt idx="4592">
                  <c:v>288.14800000000002</c:v>
                </c:pt>
                <c:pt idx="4593">
                  <c:v>288.16800000000001</c:v>
                </c:pt>
                <c:pt idx="4594">
                  <c:v>288.18900000000002</c:v>
                </c:pt>
                <c:pt idx="4595">
                  <c:v>288.202</c:v>
                </c:pt>
                <c:pt idx="4596">
                  <c:v>288.214</c:v>
                </c:pt>
                <c:pt idx="4597">
                  <c:v>288.22699999999998</c:v>
                </c:pt>
                <c:pt idx="4598">
                  <c:v>288.238</c:v>
                </c:pt>
                <c:pt idx="4599">
                  <c:v>288.25200000000001</c:v>
                </c:pt>
                <c:pt idx="4600">
                  <c:v>288.262</c:v>
                </c:pt>
                <c:pt idx="4601">
                  <c:v>288.27199999999999</c:v>
                </c:pt>
                <c:pt idx="4602">
                  <c:v>288.27199999999999</c:v>
                </c:pt>
                <c:pt idx="4603">
                  <c:v>288.29199999999997</c:v>
                </c:pt>
                <c:pt idx="4604">
                  <c:v>288.30500000000001</c:v>
                </c:pt>
                <c:pt idx="4605">
                  <c:v>288.31299999999999</c:v>
                </c:pt>
                <c:pt idx="4606">
                  <c:v>288.322</c:v>
                </c:pt>
                <c:pt idx="4607">
                  <c:v>288.33100000000002</c:v>
                </c:pt>
                <c:pt idx="4608">
                  <c:v>288.33999999999997</c:v>
                </c:pt>
                <c:pt idx="4609">
                  <c:v>288.34800000000001</c:v>
                </c:pt>
                <c:pt idx="4610">
                  <c:v>288.35700000000003</c:v>
                </c:pt>
                <c:pt idx="4611">
                  <c:v>288.36399999999998</c:v>
                </c:pt>
                <c:pt idx="4612">
                  <c:v>288.37299999999999</c:v>
                </c:pt>
                <c:pt idx="4613">
                  <c:v>288.38</c:v>
                </c:pt>
                <c:pt idx="4614">
                  <c:v>288.392</c:v>
                </c:pt>
                <c:pt idx="4615">
                  <c:v>288.399</c:v>
                </c:pt>
                <c:pt idx="4616">
                  <c:v>288.40499999999997</c:v>
                </c:pt>
                <c:pt idx="4617">
                  <c:v>288.41199999999998</c:v>
                </c:pt>
                <c:pt idx="4618">
                  <c:v>288.41399999999999</c:v>
                </c:pt>
                <c:pt idx="4619">
                  <c:v>288.42399999999998</c:v>
                </c:pt>
                <c:pt idx="4620">
                  <c:v>288.43</c:v>
                </c:pt>
                <c:pt idx="4621">
                  <c:v>288.43400000000003</c:v>
                </c:pt>
                <c:pt idx="4622">
                  <c:v>288.43900000000002</c:v>
                </c:pt>
                <c:pt idx="4623">
                  <c:v>288.44299999999998</c:v>
                </c:pt>
                <c:pt idx="4624">
                  <c:v>288.44799999999998</c:v>
                </c:pt>
                <c:pt idx="4625">
                  <c:v>288.44799999999998</c:v>
                </c:pt>
                <c:pt idx="4626">
                  <c:v>288.45299999999997</c:v>
                </c:pt>
                <c:pt idx="4627">
                  <c:v>288.46300000000002</c:v>
                </c:pt>
                <c:pt idx="4628">
                  <c:v>288.46699999999998</c:v>
                </c:pt>
                <c:pt idx="4629">
                  <c:v>288.471</c:v>
                </c:pt>
                <c:pt idx="4630">
                  <c:v>288.47500000000002</c:v>
                </c:pt>
                <c:pt idx="4631">
                  <c:v>288.47899999999998</c:v>
                </c:pt>
                <c:pt idx="4632">
                  <c:v>288.48500000000001</c:v>
                </c:pt>
                <c:pt idx="4633">
                  <c:v>288.488</c:v>
                </c:pt>
                <c:pt idx="4634">
                  <c:v>288.49</c:v>
                </c:pt>
                <c:pt idx="4635">
                  <c:v>288.49299999999999</c:v>
                </c:pt>
                <c:pt idx="4636">
                  <c:v>288.49299999999999</c:v>
                </c:pt>
                <c:pt idx="4637">
                  <c:v>288.495</c:v>
                </c:pt>
                <c:pt idx="4638">
                  <c:v>288.49900000000002</c:v>
                </c:pt>
                <c:pt idx="4639">
                  <c:v>288.50400000000002</c:v>
                </c:pt>
                <c:pt idx="4640">
                  <c:v>288.505</c:v>
                </c:pt>
                <c:pt idx="4641">
                  <c:v>288.50599999999997</c:v>
                </c:pt>
                <c:pt idx="4642">
                  <c:v>288.50700000000001</c:v>
                </c:pt>
                <c:pt idx="4643">
                  <c:v>288.50799999999998</c:v>
                </c:pt>
                <c:pt idx="4644">
                  <c:v>288.50900000000001</c:v>
                </c:pt>
                <c:pt idx="4645">
                  <c:v>288.50900000000001</c:v>
                </c:pt>
                <c:pt idx="4646">
                  <c:v>288.50900000000001</c:v>
                </c:pt>
                <c:pt idx="4647">
                  <c:v>288.50900000000001</c:v>
                </c:pt>
                <c:pt idx="4648">
                  <c:v>288.50900000000001</c:v>
                </c:pt>
                <c:pt idx="4649">
                  <c:v>288.50900000000001</c:v>
                </c:pt>
                <c:pt idx="4650">
                  <c:v>288.50900000000001</c:v>
                </c:pt>
                <c:pt idx="4651">
                  <c:v>288.50900000000001</c:v>
                </c:pt>
                <c:pt idx="4652">
                  <c:v>288.50900000000001</c:v>
                </c:pt>
                <c:pt idx="4653">
                  <c:v>288.50900000000001</c:v>
                </c:pt>
                <c:pt idx="4654">
                  <c:v>288.50900000000001</c:v>
                </c:pt>
                <c:pt idx="4655">
                  <c:v>288.50900000000001</c:v>
                </c:pt>
                <c:pt idx="4656">
                  <c:v>288.50900000000001</c:v>
                </c:pt>
                <c:pt idx="4657">
                  <c:v>288.50900000000001</c:v>
                </c:pt>
                <c:pt idx="4658">
                  <c:v>288.50900000000001</c:v>
                </c:pt>
                <c:pt idx="4659">
                  <c:v>288.50900000000001</c:v>
                </c:pt>
                <c:pt idx="4660">
                  <c:v>288.50900000000001</c:v>
                </c:pt>
                <c:pt idx="4661">
                  <c:v>288.50900000000001</c:v>
                </c:pt>
                <c:pt idx="4662">
                  <c:v>288.50900000000001</c:v>
                </c:pt>
                <c:pt idx="4663">
                  <c:v>288.50900000000001</c:v>
                </c:pt>
                <c:pt idx="4664">
                  <c:v>288.50900000000001</c:v>
                </c:pt>
                <c:pt idx="4665">
                  <c:v>288.50900000000001</c:v>
                </c:pt>
                <c:pt idx="4666">
                  <c:v>288.50900000000001</c:v>
                </c:pt>
                <c:pt idx="4667">
                  <c:v>288.50900000000001</c:v>
                </c:pt>
                <c:pt idx="4668">
                  <c:v>288.50900000000001</c:v>
                </c:pt>
                <c:pt idx="4669">
                  <c:v>288.50900000000001</c:v>
                </c:pt>
                <c:pt idx="4670">
                  <c:v>288.50900000000001</c:v>
                </c:pt>
                <c:pt idx="4671">
                  <c:v>288.50900000000001</c:v>
                </c:pt>
                <c:pt idx="4672">
                  <c:v>288.50900000000001</c:v>
                </c:pt>
                <c:pt idx="4673">
                  <c:v>288.50900000000001</c:v>
                </c:pt>
                <c:pt idx="4674">
                  <c:v>288.50900000000001</c:v>
                </c:pt>
                <c:pt idx="4675">
                  <c:v>288.50900000000001</c:v>
                </c:pt>
                <c:pt idx="4676">
                  <c:v>288.50900000000001</c:v>
                </c:pt>
                <c:pt idx="4677">
                  <c:v>288.50900000000001</c:v>
                </c:pt>
                <c:pt idx="4678">
                  <c:v>288.50900000000001</c:v>
                </c:pt>
                <c:pt idx="4679">
                  <c:v>288.50900000000001</c:v>
                </c:pt>
                <c:pt idx="4680">
                  <c:v>288.50900000000001</c:v>
                </c:pt>
                <c:pt idx="4681">
                  <c:v>288.50900000000001</c:v>
                </c:pt>
                <c:pt idx="4682">
                  <c:v>288.50900000000001</c:v>
                </c:pt>
                <c:pt idx="4683">
                  <c:v>288.50900000000001</c:v>
                </c:pt>
                <c:pt idx="4684">
                  <c:v>288.50900000000001</c:v>
                </c:pt>
                <c:pt idx="4685">
                  <c:v>288.50900000000001</c:v>
                </c:pt>
                <c:pt idx="4686">
                  <c:v>288.50900000000001</c:v>
                </c:pt>
                <c:pt idx="4687">
                  <c:v>288.50900000000001</c:v>
                </c:pt>
                <c:pt idx="4688">
                  <c:v>288.50900000000001</c:v>
                </c:pt>
                <c:pt idx="4689">
                  <c:v>288.50900000000001</c:v>
                </c:pt>
                <c:pt idx="4690">
                  <c:v>288.50900000000001</c:v>
                </c:pt>
                <c:pt idx="4691">
                  <c:v>288.50900000000001</c:v>
                </c:pt>
                <c:pt idx="4692">
                  <c:v>288.50900000000001</c:v>
                </c:pt>
                <c:pt idx="4693">
                  <c:v>288.50900000000001</c:v>
                </c:pt>
                <c:pt idx="4694">
                  <c:v>288.50900000000001</c:v>
                </c:pt>
                <c:pt idx="4695">
                  <c:v>288.50900000000001</c:v>
                </c:pt>
                <c:pt idx="4696">
                  <c:v>288.50900000000001</c:v>
                </c:pt>
                <c:pt idx="4697">
                  <c:v>288.50900000000001</c:v>
                </c:pt>
                <c:pt idx="4698">
                  <c:v>288.50900000000001</c:v>
                </c:pt>
                <c:pt idx="4699">
                  <c:v>288.50900000000001</c:v>
                </c:pt>
                <c:pt idx="4700">
                  <c:v>288.50900000000001</c:v>
                </c:pt>
                <c:pt idx="4701">
                  <c:v>288.50900000000001</c:v>
                </c:pt>
                <c:pt idx="4702">
                  <c:v>288.50900000000001</c:v>
                </c:pt>
                <c:pt idx="4703">
                  <c:v>288.50900000000001</c:v>
                </c:pt>
                <c:pt idx="4704">
                  <c:v>288.50900000000001</c:v>
                </c:pt>
                <c:pt idx="4705">
                  <c:v>288.50900000000001</c:v>
                </c:pt>
                <c:pt idx="4706">
                  <c:v>288.50900000000001</c:v>
                </c:pt>
                <c:pt idx="4707">
                  <c:v>288.50900000000001</c:v>
                </c:pt>
                <c:pt idx="4708">
                  <c:v>288.50900000000001</c:v>
                </c:pt>
                <c:pt idx="4709">
                  <c:v>288.50900000000001</c:v>
                </c:pt>
                <c:pt idx="4710">
                  <c:v>288.50900000000001</c:v>
                </c:pt>
                <c:pt idx="4711">
                  <c:v>288.50900000000001</c:v>
                </c:pt>
                <c:pt idx="4712">
                  <c:v>288.50900000000001</c:v>
                </c:pt>
                <c:pt idx="4713">
                  <c:v>288.50900000000001</c:v>
                </c:pt>
                <c:pt idx="4714">
                  <c:v>288.50900000000001</c:v>
                </c:pt>
                <c:pt idx="4715">
                  <c:v>288.50900000000001</c:v>
                </c:pt>
                <c:pt idx="4716">
                  <c:v>288.50900000000001</c:v>
                </c:pt>
                <c:pt idx="4717">
                  <c:v>288.50900000000001</c:v>
                </c:pt>
                <c:pt idx="4718">
                  <c:v>288.50900000000001</c:v>
                </c:pt>
                <c:pt idx="4719">
                  <c:v>288.50900000000001</c:v>
                </c:pt>
                <c:pt idx="4720">
                  <c:v>288.50900000000001</c:v>
                </c:pt>
                <c:pt idx="4721">
                  <c:v>288.50900000000001</c:v>
                </c:pt>
                <c:pt idx="4722">
                  <c:v>288.50900000000001</c:v>
                </c:pt>
                <c:pt idx="4723">
                  <c:v>288.50900000000001</c:v>
                </c:pt>
                <c:pt idx="4724">
                  <c:v>288.50900000000001</c:v>
                </c:pt>
                <c:pt idx="4725">
                  <c:v>288.50900000000001</c:v>
                </c:pt>
                <c:pt idx="4726">
                  <c:v>288.50900000000001</c:v>
                </c:pt>
                <c:pt idx="4727">
                  <c:v>288.50900000000001</c:v>
                </c:pt>
                <c:pt idx="4728">
                  <c:v>288.50900000000001</c:v>
                </c:pt>
                <c:pt idx="4729">
                  <c:v>288.50900000000001</c:v>
                </c:pt>
                <c:pt idx="4730">
                  <c:v>288.50900000000001</c:v>
                </c:pt>
                <c:pt idx="4731">
                  <c:v>288.50900000000001</c:v>
                </c:pt>
                <c:pt idx="4732">
                  <c:v>288.50900000000001</c:v>
                </c:pt>
                <c:pt idx="4733">
                  <c:v>288.50900000000001</c:v>
                </c:pt>
                <c:pt idx="4734">
                  <c:v>288.50900000000001</c:v>
                </c:pt>
                <c:pt idx="4735">
                  <c:v>288.50900000000001</c:v>
                </c:pt>
                <c:pt idx="4736">
                  <c:v>288.50900000000001</c:v>
                </c:pt>
                <c:pt idx="4737">
                  <c:v>288.50900000000001</c:v>
                </c:pt>
                <c:pt idx="4738">
                  <c:v>288.50900000000001</c:v>
                </c:pt>
                <c:pt idx="4739">
                  <c:v>288.50900000000001</c:v>
                </c:pt>
                <c:pt idx="4740">
                  <c:v>288.50900000000001</c:v>
                </c:pt>
                <c:pt idx="4741">
                  <c:v>288.50900000000001</c:v>
                </c:pt>
                <c:pt idx="4742">
                  <c:v>288.50900000000001</c:v>
                </c:pt>
                <c:pt idx="4743">
                  <c:v>288.50900000000001</c:v>
                </c:pt>
                <c:pt idx="4744">
                  <c:v>288.50900000000001</c:v>
                </c:pt>
                <c:pt idx="4745">
                  <c:v>288.50900000000001</c:v>
                </c:pt>
                <c:pt idx="4746">
                  <c:v>288.50900000000001</c:v>
                </c:pt>
                <c:pt idx="4747">
                  <c:v>288.50900000000001</c:v>
                </c:pt>
                <c:pt idx="4748">
                  <c:v>288.50900000000001</c:v>
                </c:pt>
                <c:pt idx="4749">
                  <c:v>288.50900000000001</c:v>
                </c:pt>
                <c:pt idx="4750">
                  <c:v>288.50900000000001</c:v>
                </c:pt>
                <c:pt idx="4751">
                  <c:v>288.50900000000001</c:v>
                </c:pt>
                <c:pt idx="4752">
                  <c:v>288.50900000000001</c:v>
                </c:pt>
                <c:pt idx="4753">
                  <c:v>288.50900000000001</c:v>
                </c:pt>
                <c:pt idx="4754">
                  <c:v>288.50900000000001</c:v>
                </c:pt>
                <c:pt idx="4755">
                  <c:v>288.50900000000001</c:v>
                </c:pt>
                <c:pt idx="4756">
                  <c:v>288.50900000000001</c:v>
                </c:pt>
                <c:pt idx="4757">
                  <c:v>288.50900000000001</c:v>
                </c:pt>
                <c:pt idx="4758">
                  <c:v>288.50900000000001</c:v>
                </c:pt>
                <c:pt idx="4759">
                  <c:v>288.50900000000001</c:v>
                </c:pt>
                <c:pt idx="4760">
                  <c:v>288.50900000000001</c:v>
                </c:pt>
                <c:pt idx="4761">
                  <c:v>288.50900000000001</c:v>
                </c:pt>
                <c:pt idx="4762">
                  <c:v>288.50900000000001</c:v>
                </c:pt>
                <c:pt idx="4763">
                  <c:v>288.50900000000001</c:v>
                </c:pt>
                <c:pt idx="4764">
                  <c:v>288.50900000000001</c:v>
                </c:pt>
                <c:pt idx="4765">
                  <c:v>288.50900000000001</c:v>
                </c:pt>
                <c:pt idx="4766">
                  <c:v>288.50900000000001</c:v>
                </c:pt>
                <c:pt idx="4767">
                  <c:v>288.50900000000001</c:v>
                </c:pt>
                <c:pt idx="4768">
                  <c:v>288.50900000000001</c:v>
                </c:pt>
                <c:pt idx="4769">
                  <c:v>288.50900000000001</c:v>
                </c:pt>
                <c:pt idx="4770">
                  <c:v>288.50900000000001</c:v>
                </c:pt>
                <c:pt idx="4771">
                  <c:v>288.50900000000001</c:v>
                </c:pt>
                <c:pt idx="4772">
                  <c:v>288.50900000000001</c:v>
                </c:pt>
                <c:pt idx="4773">
                  <c:v>288.50900000000001</c:v>
                </c:pt>
                <c:pt idx="4774">
                  <c:v>288.50900000000001</c:v>
                </c:pt>
                <c:pt idx="4775">
                  <c:v>288.50900000000001</c:v>
                </c:pt>
                <c:pt idx="4776">
                  <c:v>288.50900000000001</c:v>
                </c:pt>
                <c:pt idx="4777">
                  <c:v>288.50900000000001</c:v>
                </c:pt>
                <c:pt idx="4778">
                  <c:v>288.50900000000001</c:v>
                </c:pt>
                <c:pt idx="4779">
                  <c:v>288.50900000000001</c:v>
                </c:pt>
                <c:pt idx="4780">
                  <c:v>288.50900000000001</c:v>
                </c:pt>
                <c:pt idx="4781">
                  <c:v>288.50900000000001</c:v>
                </c:pt>
                <c:pt idx="4782">
                  <c:v>288.50900000000001</c:v>
                </c:pt>
                <c:pt idx="4783">
                  <c:v>288.50900000000001</c:v>
                </c:pt>
                <c:pt idx="4784">
                  <c:v>288.50900000000001</c:v>
                </c:pt>
                <c:pt idx="4785">
                  <c:v>288.50900000000001</c:v>
                </c:pt>
                <c:pt idx="4786">
                  <c:v>288.50900000000001</c:v>
                </c:pt>
                <c:pt idx="4787">
                  <c:v>288.50900000000001</c:v>
                </c:pt>
                <c:pt idx="4788">
                  <c:v>288.50900000000001</c:v>
                </c:pt>
                <c:pt idx="4789">
                  <c:v>288.50900000000001</c:v>
                </c:pt>
                <c:pt idx="4790">
                  <c:v>288.50900000000001</c:v>
                </c:pt>
                <c:pt idx="4791">
                  <c:v>288.50900000000001</c:v>
                </c:pt>
                <c:pt idx="4792">
                  <c:v>288.50900000000001</c:v>
                </c:pt>
                <c:pt idx="4793">
                  <c:v>288.50900000000001</c:v>
                </c:pt>
                <c:pt idx="4794">
                  <c:v>288.50900000000001</c:v>
                </c:pt>
                <c:pt idx="4795">
                  <c:v>288.50900000000001</c:v>
                </c:pt>
                <c:pt idx="4796">
                  <c:v>288.50900000000001</c:v>
                </c:pt>
                <c:pt idx="4797">
                  <c:v>288.50900000000001</c:v>
                </c:pt>
                <c:pt idx="4798">
                  <c:v>288.50900000000001</c:v>
                </c:pt>
                <c:pt idx="4799">
                  <c:v>288.50900000000001</c:v>
                </c:pt>
                <c:pt idx="4800">
                  <c:v>288.50900000000001</c:v>
                </c:pt>
                <c:pt idx="4801">
                  <c:v>288.50900000000001</c:v>
                </c:pt>
                <c:pt idx="4802">
                  <c:v>288.50900000000001</c:v>
                </c:pt>
                <c:pt idx="4803">
                  <c:v>288.50900000000001</c:v>
                </c:pt>
                <c:pt idx="4804">
                  <c:v>288.50900000000001</c:v>
                </c:pt>
                <c:pt idx="4805">
                  <c:v>288.50900000000001</c:v>
                </c:pt>
                <c:pt idx="4806">
                  <c:v>288.50900000000001</c:v>
                </c:pt>
                <c:pt idx="4807">
                  <c:v>288.50900000000001</c:v>
                </c:pt>
                <c:pt idx="4808">
                  <c:v>288.50900000000001</c:v>
                </c:pt>
                <c:pt idx="4809">
                  <c:v>288.50900000000001</c:v>
                </c:pt>
                <c:pt idx="4810">
                  <c:v>288.50900000000001</c:v>
                </c:pt>
                <c:pt idx="4811">
                  <c:v>288.50900000000001</c:v>
                </c:pt>
                <c:pt idx="4812">
                  <c:v>288.50900000000001</c:v>
                </c:pt>
                <c:pt idx="4813">
                  <c:v>288.50900000000001</c:v>
                </c:pt>
                <c:pt idx="4814">
                  <c:v>288.50900000000001</c:v>
                </c:pt>
                <c:pt idx="4815">
                  <c:v>288.50900000000001</c:v>
                </c:pt>
                <c:pt idx="4816">
                  <c:v>288.50900000000001</c:v>
                </c:pt>
                <c:pt idx="4817">
                  <c:v>288.50900000000001</c:v>
                </c:pt>
                <c:pt idx="4818">
                  <c:v>288.50900000000001</c:v>
                </c:pt>
                <c:pt idx="4819">
                  <c:v>288.50900000000001</c:v>
                </c:pt>
                <c:pt idx="4820">
                  <c:v>288.50900000000001</c:v>
                </c:pt>
                <c:pt idx="4821">
                  <c:v>288.50900000000001</c:v>
                </c:pt>
                <c:pt idx="4822">
                  <c:v>288.50900000000001</c:v>
                </c:pt>
                <c:pt idx="4823">
                  <c:v>288.50900000000001</c:v>
                </c:pt>
                <c:pt idx="4824">
                  <c:v>288.50900000000001</c:v>
                </c:pt>
                <c:pt idx="4825">
                  <c:v>288.50900000000001</c:v>
                </c:pt>
                <c:pt idx="4826">
                  <c:v>288.50900000000001</c:v>
                </c:pt>
                <c:pt idx="4827">
                  <c:v>288.50900000000001</c:v>
                </c:pt>
                <c:pt idx="4828">
                  <c:v>288.50900000000001</c:v>
                </c:pt>
                <c:pt idx="4829">
                  <c:v>288.50900000000001</c:v>
                </c:pt>
                <c:pt idx="4830">
                  <c:v>288.50900000000001</c:v>
                </c:pt>
                <c:pt idx="4831">
                  <c:v>288.50900000000001</c:v>
                </c:pt>
                <c:pt idx="4832">
                  <c:v>288.50900000000001</c:v>
                </c:pt>
                <c:pt idx="4833">
                  <c:v>288.50900000000001</c:v>
                </c:pt>
                <c:pt idx="4834">
                  <c:v>288.50900000000001</c:v>
                </c:pt>
                <c:pt idx="4835">
                  <c:v>288.50900000000001</c:v>
                </c:pt>
                <c:pt idx="4836">
                  <c:v>288.50900000000001</c:v>
                </c:pt>
                <c:pt idx="4837">
                  <c:v>288.50900000000001</c:v>
                </c:pt>
                <c:pt idx="4838">
                  <c:v>288.50900000000001</c:v>
                </c:pt>
                <c:pt idx="4839">
                  <c:v>288.50900000000001</c:v>
                </c:pt>
                <c:pt idx="4840">
                  <c:v>288.50900000000001</c:v>
                </c:pt>
                <c:pt idx="4841">
                  <c:v>288.50900000000001</c:v>
                </c:pt>
                <c:pt idx="4842">
                  <c:v>288.50900000000001</c:v>
                </c:pt>
                <c:pt idx="4843">
                  <c:v>288.50900000000001</c:v>
                </c:pt>
                <c:pt idx="4844">
                  <c:v>288.50900000000001</c:v>
                </c:pt>
                <c:pt idx="4845">
                  <c:v>288.50900000000001</c:v>
                </c:pt>
                <c:pt idx="4846">
                  <c:v>288.50900000000001</c:v>
                </c:pt>
                <c:pt idx="4847">
                  <c:v>288.50900000000001</c:v>
                </c:pt>
                <c:pt idx="4848">
                  <c:v>288.50900000000001</c:v>
                </c:pt>
                <c:pt idx="4849">
                  <c:v>288.50900000000001</c:v>
                </c:pt>
                <c:pt idx="4850">
                  <c:v>288.50900000000001</c:v>
                </c:pt>
                <c:pt idx="4851">
                  <c:v>288.50900000000001</c:v>
                </c:pt>
                <c:pt idx="4852">
                  <c:v>288.50900000000001</c:v>
                </c:pt>
                <c:pt idx="4853">
                  <c:v>288.50900000000001</c:v>
                </c:pt>
                <c:pt idx="4854">
                  <c:v>288.50900000000001</c:v>
                </c:pt>
                <c:pt idx="4855">
                  <c:v>288.50900000000001</c:v>
                </c:pt>
                <c:pt idx="4856">
                  <c:v>288.50900000000001</c:v>
                </c:pt>
                <c:pt idx="4857">
                  <c:v>288.50900000000001</c:v>
                </c:pt>
                <c:pt idx="4858">
                  <c:v>288.50900000000001</c:v>
                </c:pt>
                <c:pt idx="4859">
                  <c:v>288.50900000000001</c:v>
                </c:pt>
                <c:pt idx="4860">
                  <c:v>288.50900000000001</c:v>
                </c:pt>
                <c:pt idx="4861">
                  <c:v>288.50900000000001</c:v>
                </c:pt>
                <c:pt idx="4862">
                  <c:v>288.50900000000001</c:v>
                </c:pt>
                <c:pt idx="4863">
                  <c:v>288.50900000000001</c:v>
                </c:pt>
                <c:pt idx="4864">
                  <c:v>288.50900000000001</c:v>
                </c:pt>
                <c:pt idx="4865">
                  <c:v>288.50900000000001</c:v>
                </c:pt>
                <c:pt idx="4866">
                  <c:v>288.50900000000001</c:v>
                </c:pt>
                <c:pt idx="4867">
                  <c:v>288.50900000000001</c:v>
                </c:pt>
                <c:pt idx="4868">
                  <c:v>288.50900000000001</c:v>
                </c:pt>
                <c:pt idx="4869">
                  <c:v>288.50900000000001</c:v>
                </c:pt>
                <c:pt idx="4870">
                  <c:v>288.50900000000001</c:v>
                </c:pt>
                <c:pt idx="4871">
                  <c:v>288.50900000000001</c:v>
                </c:pt>
                <c:pt idx="4872">
                  <c:v>288.50900000000001</c:v>
                </c:pt>
                <c:pt idx="4873">
                  <c:v>288.50900000000001</c:v>
                </c:pt>
                <c:pt idx="4874">
                  <c:v>288.50900000000001</c:v>
                </c:pt>
                <c:pt idx="4875">
                  <c:v>288.50900000000001</c:v>
                </c:pt>
                <c:pt idx="4876">
                  <c:v>288.50900000000001</c:v>
                </c:pt>
                <c:pt idx="4877">
                  <c:v>288.50900000000001</c:v>
                </c:pt>
                <c:pt idx="4878">
                  <c:v>288.50900000000001</c:v>
                </c:pt>
                <c:pt idx="4879">
                  <c:v>288.50900000000001</c:v>
                </c:pt>
                <c:pt idx="4880">
                  <c:v>288.50900000000001</c:v>
                </c:pt>
                <c:pt idx="4881">
                  <c:v>288.50900000000001</c:v>
                </c:pt>
                <c:pt idx="4882">
                  <c:v>288.50900000000001</c:v>
                </c:pt>
                <c:pt idx="4883">
                  <c:v>288.50900000000001</c:v>
                </c:pt>
                <c:pt idx="4884">
                  <c:v>288.50900000000001</c:v>
                </c:pt>
                <c:pt idx="4885">
                  <c:v>288.50900000000001</c:v>
                </c:pt>
                <c:pt idx="4886">
                  <c:v>288.50900000000001</c:v>
                </c:pt>
                <c:pt idx="4887">
                  <c:v>288.50900000000001</c:v>
                </c:pt>
                <c:pt idx="4888">
                  <c:v>288.50900000000001</c:v>
                </c:pt>
                <c:pt idx="4889">
                  <c:v>288.50900000000001</c:v>
                </c:pt>
                <c:pt idx="4890">
                  <c:v>288.50900000000001</c:v>
                </c:pt>
                <c:pt idx="4891">
                  <c:v>288.50900000000001</c:v>
                </c:pt>
                <c:pt idx="4892">
                  <c:v>288.50900000000001</c:v>
                </c:pt>
                <c:pt idx="4893">
                  <c:v>288.50900000000001</c:v>
                </c:pt>
                <c:pt idx="4894">
                  <c:v>288.50900000000001</c:v>
                </c:pt>
                <c:pt idx="4895">
                  <c:v>288.50900000000001</c:v>
                </c:pt>
                <c:pt idx="4896">
                  <c:v>288.50900000000001</c:v>
                </c:pt>
                <c:pt idx="4897">
                  <c:v>288.50900000000001</c:v>
                </c:pt>
                <c:pt idx="4898">
                  <c:v>288.50900000000001</c:v>
                </c:pt>
                <c:pt idx="4899">
                  <c:v>288.50900000000001</c:v>
                </c:pt>
                <c:pt idx="4900">
                  <c:v>288.50900000000001</c:v>
                </c:pt>
                <c:pt idx="4901">
                  <c:v>288.50900000000001</c:v>
                </c:pt>
                <c:pt idx="4902">
                  <c:v>288.50900000000001</c:v>
                </c:pt>
                <c:pt idx="4903">
                  <c:v>288.50900000000001</c:v>
                </c:pt>
                <c:pt idx="4904">
                  <c:v>288.50900000000001</c:v>
                </c:pt>
                <c:pt idx="4905">
                  <c:v>288.50900000000001</c:v>
                </c:pt>
                <c:pt idx="4906">
                  <c:v>288.50900000000001</c:v>
                </c:pt>
                <c:pt idx="4907">
                  <c:v>288.50900000000001</c:v>
                </c:pt>
                <c:pt idx="4908">
                  <c:v>288.50900000000001</c:v>
                </c:pt>
                <c:pt idx="4909">
                  <c:v>288.50900000000001</c:v>
                </c:pt>
                <c:pt idx="4910">
                  <c:v>288.50900000000001</c:v>
                </c:pt>
                <c:pt idx="4911">
                  <c:v>288.50900000000001</c:v>
                </c:pt>
                <c:pt idx="4912">
                  <c:v>288.50900000000001</c:v>
                </c:pt>
                <c:pt idx="4913">
                  <c:v>288.50900000000001</c:v>
                </c:pt>
                <c:pt idx="4914">
                  <c:v>288.50900000000001</c:v>
                </c:pt>
                <c:pt idx="4915">
                  <c:v>288.50900000000001</c:v>
                </c:pt>
                <c:pt idx="4916">
                  <c:v>288.50900000000001</c:v>
                </c:pt>
                <c:pt idx="4917">
                  <c:v>288.50900000000001</c:v>
                </c:pt>
                <c:pt idx="4918">
                  <c:v>288.50900000000001</c:v>
                </c:pt>
                <c:pt idx="4919">
                  <c:v>288.50900000000001</c:v>
                </c:pt>
                <c:pt idx="4920">
                  <c:v>288.50900000000001</c:v>
                </c:pt>
                <c:pt idx="4921">
                  <c:v>288.50900000000001</c:v>
                </c:pt>
                <c:pt idx="4922">
                  <c:v>288.50900000000001</c:v>
                </c:pt>
                <c:pt idx="4923">
                  <c:v>288.50900000000001</c:v>
                </c:pt>
                <c:pt idx="4924">
                  <c:v>288.50900000000001</c:v>
                </c:pt>
                <c:pt idx="4925">
                  <c:v>288.50900000000001</c:v>
                </c:pt>
                <c:pt idx="4926">
                  <c:v>288.50900000000001</c:v>
                </c:pt>
                <c:pt idx="4927">
                  <c:v>288.50900000000001</c:v>
                </c:pt>
                <c:pt idx="4928">
                  <c:v>288.50900000000001</c:v>
                </c:pt>
                <c:pt idx="4929">
                  <c:v>288.50900000000001</c:v>
                </c:pt>
                <c:pt idx="4930">
                  <c:v>288.50900000000001</c:v>
                </c:pt>
                <c:pt idx="4931">
                  <c:v>288.50900000000001</c:v>
                </c:pt>
                <c:pt idx="4932">
                  <c:v>288.50900000000001</c:v>
                </c:pt>
                <c:pt idx="4933">
                  <c:v>288.50900000000001</c:v>
                </c:pt>
                <c:pt idx="4934">
                  <c:v>288.50900000000001</c:v>
                </c:pt>
                <c:pt idx="4935">
                  <c:v>288.50900000000001</c:v>
                </c:pt>
                <c:pt idx="4936">
                  <c:v>288.50900000000001</c:v>
                </c:pt>
                <c:pt idx="4937">
                  <c:v>288.50900000000001</c:v>
                </c:pt>
                <c:pt idx="4938">
                  <c:v>288.50900000000001</c:v>
                </c:pt>
                <c:pt idx="4939">
                  <c:v>288.50900000000001</c:v>
                </c:pt>
                <c:pt idx="4940">
                  <c:v>288.50900000000001</c:v>
                </c:pt>
                <c:pt idx="4941">
                  <c:v>288.50900000000001</c:v>
                </c:pt>
                <c:pt idx="4942">
                  <c:v>288.50900000000001</c:v>
                </c:pt>
                <c:pt idx="4943">
                  <c:v>288.50900000000001</c:v>
                </c:pt>
                <c:pt idx="4944">
                  <c:v>288.50900000000001</c:v>
                </c:pt>
                <c:pt idx="4945">
                  <c:v>288.50900000000001</c:v>
                </c:pt>
                <c:pt idx="4946">
                  <c:v>288.50900000000001</c:v>
                </c:pt>
                <c:pt idx="4947">
                  <c:v>288.50900000000001</c:v>
                </c:pt>
                <c:pt idx="4948">
                  <c:v>288.50900000000001</c:v>
                </c:pt>
                <c:pt idx="4949">
                  <c:v>288.50900000000001</c:v>
                </c:pt>
                <c:pt idx="4950">
                  <c:v>288.50900000000001</c:v>
                </c:pt>
                <c:pt idx="4951">
                  <c:v>288.50900000000001</c:v>
                </c:pt>
                <c:pt idx="4952">
                  <c:v>288.50900000000001</c:v>
                </c:pt>
                <c:pt idx="4953">
                  <c:v>288.50900000000001</c:v>
                </c:pt>
                <c:pt idx="4954">
                  <c:v>288.50900000000001</c:v>
                </c:pt>
                <c:pt idx="4955">
                  <c:v>288.50900000000001</c:v>
                </c:pt>
                <c:pt idx="4956">
                  <c:v>288.50900000000001</c:v>
                </c:pt>
                <c:pt idx="4957">
                  <c:v>288.50900000000001</c:v>
                </c:pt>
                <c:pt idx="4958">
                  <c:v>288.50900000000001</c:v>
                </c:pt>
                <c:pt idx="4959">
                  <c:v>288.50900000000001</c:v>
                </c:pt>
                <c:pt idx="4960">
                  <c:v>288.50900000000001</c:v>
                </c:pt>
                <c:pt idx="4961">
                  <c:v>288.50900000000001</c:v>
                </c:pt>
                <c:pt idx="4962">
                  <c:v>288.50900000000001</c:v>
                </c:pt>
                <c:pt idx="4963">
                  <c:v>288.50900000000001</c:v>
                </c:pt>
                <c:pt idx="4964">
                  <c:v>288.50900000000001</c:v>
                </c:pt>
                <c:pt idx="4965">
                  <c:v>288.50900000000001</c:v>
                </c:pt>
                <c:pt idx="4966">
                  <c:v>288.50900000000001</c:v>
                </c:pt>
                <c:pt idx="4967">
                  <c:v>288.50900000000001</c:v>
                </c:pt>
                <c:pt idx="4968">
                  <c:v>288.50900000000001</c:v>
                </c:pt>
                <c:pt idx="4969">
                  <c:v>288.50900000000001</c:v>
                </c:pt>
                <c:pt idx="4970">
                  <c:v>288.50900000000001</c:v>
                </c:pt>
                <c:pt idx="4971">
                  <c:v>288.50900000000001</c:v>
                </c:pt>
                <c:pt idx="4972">
                  <c:v>288.50900000000001</c:v>
                </c:pt>
                <c:pt idx="4973">
                  <c:v>288.50900000000001</c:v>
                </c:pt>
                <c:pt idx="4974">
                  <c:v>288.50900000000001</c:v>
                </c:pt>
                <c:pt idx="4975">
                  <c:v>288.50900000000001</c:v>
                </c:pt>
                <c:pt idx="4976">
                  <c:v>288.50900000000001</c:v>
                </c:pt>
                <c:pt idx="4977">
                  <c:v>288.50900000000001</c:v>
                </c:pt>
                <c:pt idx="4978">
                  <c:v>288.50900000000001</c:v>
                </c:pt>
                <c:pt idx="4979">
                  <c:v>288.50900000000001</c:v>
                </c:pt>
                <c:pt idx="4980">
                  <c:v>288.50900000000001</c:v>
                </c:pt>
                <c:pt idx="4981">
                  <c:v>288.50900000000001</c:v>
                </c:pt>
                <c:pt idx="4982">
                  <c:v>288.50900000000001</c:v>
                </c:pt>
                <c:pt idx="4983">
                  <c:v>288.50900000000001</c:v>
                </c:pt>
                <c:pt idx="4984">
                  <c:v>288.50900000000001</c:v>
                </c:pt>
                <c:pt idx="4985">
                  <c:v>288.50900000000001</c:v>
                </c:pt>
                <c:pt idx="4986">
                  <c:v>288.50900000000001</c:v>
                </c:pt>
                <c:pt idx="4987">
                  <c:v>288.50900000000001</c:v>
                </c:pt>
                <c:pt idx="4988">
                  <c:v>288.50900000000001</c:v>
                </c:pt>
                <c:pt idx="4989">
                  <c:v>288.51</c:v>
                </c:pt>
                <c:pt idx="4990">
                  <c:v>288.51</c:v>
                </c:pt>
                <c:pt idx="4991">
                  <c:v>288.51100000000002</c:v>
                </c:pt>
                <c:pt idx="4992">
                  <c:v>288.512</c:v>
                </c:pt>
                <c:pt idx="4993">
                  <c:v>288.51299999999998</c:v>
                </c:pt>
                <c:pt idx="4994">
                  <c:v>288.51299999999998</c:v>
                </c:pt>
                <c:pt idx="4995">
                  <c:v>288.51400000000001</c:v>
                </c:pt>
                <c:pt idx="4996">
                  <c:v>288.51499999999999</c:v>
                </c:pt>
                <c:pt idx="4997">
                  <c:v>288.51600000000002</c:v>
                </c:pt>
                <c:pt idx="4998">
                  <c:v>288.517</c:v>
                </c:pt>
                <c:pt idx="4999">
                  <c:v>288.51799999999997</c:v>
                </c:pt>
                <c:pt idx="5000">
                  <c:v>288.51900000000001</c:v>
                </c:pt>
                <c:pt idx="5001">
                  <c:v>288.52100000000002</c:v>
                </c:pt>
                <c:pt idx="5002">
                  <c:v>288.52199999999999</c:v>
                </c:pt>
                <c:pt idx="5003">
                  <c:v>288.524</c:v>
                </c:pt>
                <c:pt idx="5004">
                  <c:v>288.52499999999998</c:v>
                </c:pt>
                <c:pt idx="5005">
                  <c:v>288.52699999999999</c:v>
                </c:pt>
                <c:pt idx="5006">
                  <c:v>288.52999999999997</c:v>
                </c:pt>
                <c:pt idx="5007">
                  <c:v>288.53199999999998</c:v>
                </c:pt>
                <c:pt idx="5008">
                  <c:v>288.53399999999999</c:v>
                </c:pt>
                <c:pt idx="5009">
                  <c:v>288.536</c:v>
                </c:pt>
                <c:pt idx="5010">
                  <c:v>288.53800000000001</c:v>
                </c:pt>
                <c:pt idx="5011">
                  <c:v>288.54000000000002</c:v>
                </c:pt>
                <c:pt idx="5012">
                  <c:v>288.54399999999998</c:v>
                </c:pt>
                <c:pt idx="5013">
                  <c:v>288.54599999999999</c:v>
                </c:pt>
                <c:pt idx="5014">
                  <c:v>288.54899999999998</c:v>
                </c:pt>
                <c:pt idx="5015">
                  <c:v>288.55200000000002</c:v>
                </c:pt>
                <c:pt idx="5016">
                  <c:v>288.55599999999998</c:v>
                </c:pt>
                <c:pt idx="5017">
                  <c:v>288.55900000000003</c:v>
                </c:pt>
                <c:pt idx="5018">
                  <c:v>288.56200000000001</c:v>
                </c:pt>
                <c:pt idx="5019">
                  <c:v>288.56599999999997</c:v>
                </c:pt>
                <c:pt idx="5020">
                  <c:v>288.57400000000001</c:v>
                </c:pt>
                <c:pt idx="5021">
                  <c:v>288.57799999999997</c:v>
                </c:pt>
                <c:pt idx="5022">
                  <c:v>288.57799999999997</c:v>
                </c:pt>
                <c:pt idx="5023">
                  <c:v>288.58</c:v>
                </c:pt>
                <c:pt idx="5024">
                  <c:v>288.584</c:v>
                </c:pt>
                <c:pt idx="5025">
                  <c:v>288.58999999999997</c:v>
                </c:pt>
                <c:pt idx="5026">
                  <c:v>288.596</c:v>
                </c:pt>
                <c:pt idx="5027">
                  <c:v>288.60199999999998</c:v>
                </c:pt>
                <c:pt idx="5028">
                  <c:v>288.60700000000003</c:v>
                </c:pt>
                <c:pt idx="5029">
                  <c:v>288.61200000000002</c:v>
                </c:pt>
                <c:pt idx="5030">
                  <c:v>288.61799999999999</c:v>
                </c:pt>
                <c:pt idx="5031">
                  <c:v>288.62400000000002</c:v>
                </c:pt>
                <c:pt idx="5032">
                  <c:v>288.63</c:v>
                </c:pt>
                <c:pt idx="5033">
                  <c:v>288.637</c:v>
                </c:pt>
                <c:pt idx="5034">
                  <c:v>288.64299999999997</c:v>
                </c:pt>
                <c:pt idx="5035">
                  <c:v>288.649</c:v>
                </c:pt>
                <c:pt idx="5036">
                  <c:v>288.65699999999998</c:v>
                </c:pt>
                <c:pt idx="5037">
                  <c:v>288.67</c:v>
                </c:pt>
                <c:pt idx="5038">
                  <c:v>288.67</c:v>
                </c:pt>
                <c:pt idx="5039">
                  <c:v>288.678</c:v>
                </c:pt>
                <c:pt idx="5040">
                  <c:v>288.69099999999997</c:v>
                </c:pt>
                <c:pt idx="5041">
                  <c:v>288.7</c:v>
                </c:pt>
                <c:pt idx="5042">
                  <c:v>288.70699999999999</c:v>
                </c:pt>
                <c:pt idx="5043">
                  <c:v>288.714</c:v>
                </c:pt>
                <c:pt idx="5044">
                  <c:v>288.72000000000003</c:v>
                </c:pt>
                <c:pt idx="5045">
                  <c:v>288.72899999999998</c:v>
                </c:pt>
                <c:pt idx="5046">
                  <c:v>288.733</c:v>
                </c:pt>
                <c:pt idx="5047">
                  <c:v>288.74200000000002</c:v>
                </c:pt>
                <c:pt idx="5048">
                  <c:v>288.75700000000001</c:v>
                </c:pt>
                <c:pt idx="5049">
                  <c:v>288.76299999999998</c:v>
                </c:pt>
                <c:pt idx="5050">
                  <c:v>288.774</c:v>
                </c:pt>
                <c:pt idx="5051">
                  <c:v>288.78399999999999</c:v>
                </c:pt>
                <c:pt idx="5052">
                  <c:v>288.78800000000001</c:v>
                </c:pt>
                <c:pt idx="5053">
                  <c:v>288.78800000000001</c:v>
                </c:pt>
                <c:pt idx="5054">
                  <c:v>288.80200000000002</c:v>
                </c:pt>
                <c:pt idx="5055">
                  <c:v>288.81</c:v>
                </c:pt>
                <c:pt idx="5056">
                  <c:v>288.83699999999999</c:v>
                </c:pt>
                <c:pt idx="5057">
                  <c:v>288.84899999999999</c:v>
                </c:pt>
                <c:pt idx="5058">
                  <c:v>288.85500000000002</c:v>
                </c:pt>
                <c:pt idx="5059">
                  <c:v>288.863</c:v>
                </c:pt>
                <c:pt idx="5060">
                  <c:v>288.87299999999999</c:v>
                </c:pt>
                <c:pt idx="5061">
                  <c:v>288.88799999999998</c:v>
                </c:pt>
                <c:pt idx="5062">
                  <c:v>288.89999999999998</c:v>
                </c:pt>
                <c:pt idx="5063">
                  <c:v>288.90800000000002</c:v>
                </c:pt>
                <c:pt idx="5064">
                  <c:v>288.91899999999998</c:v>
                </c:pt>
                <c:pt idx="5065">
                  <c:v>288.93599999999998</c:v>
                </c:pt>
                <c:pt idx="5066">
                  <c:v>288.94900000000001</c:v>
                </c:pt>
                <c:pt idx="5067">
                  <c:v>288.96100000000001</c:v>
                </c:pt>
                <c:pt idx="5068">
                  <c:v>288.97399999999999</c:v>
                </c:pt>
                <c:pt idx="5069">
                  <c:v>288.98700000000002</c:v>
                </c:pt>
                <c:pt idx="5070">
                  <c:v>288.99200000000002</c:v>
                </c:pt>
                <c:pt idx="5071">
                  <c:v>289.005</c:v>
                </c:pt>
                <c:pt idx="5072">
                  <c:v>289.01799999999997</c:v>
                </c:pt>
                <c:pt idx="5073">
                  <c:v>289.03100000000001</c:v>
                </c:pt>
                <c:pt idx="5074">
                  <c:v>289.05200000000002</c:v>
                </c:pt>
                <c:pt idx="5075">
                  <c:v>289.06599999999997</c:v>
                </c:pt>
                <c:pt idx="5076">
                  <c:v>289.072</c:v>
                </c:pt>
                <c:pt idx="5077">
                  <c:v>289.08600000000001</c:v>
                </c:pt>
                <c:pt idx="5078">
                  <c:v>289.10000000000002</c:v>
                </c:pt>
                <c:pt idx="5079">
                  <c:v>289.10899999999998</c:v>
                </c:pt>
                <c:pt idx="5080">
                  <c:v>289.12099999999998</c:v>
                </c:pt>
                <c:pt idx="5081">
                  <c:v>289.13299999999998</c:v>
                </c:pt>
                <c:pt idx="5082">
                  <c:v>289.14699999999999</c:v>
                </c:pt>
                <c:pt idx="5083">
                  <c:v>289.16199999999998</c:v>
                </c:pt>
                <c:pt idx="5084">
                  <c:v>289.17700000000002</c:v>
                </c:pt>
                <c:pt idx="5085">
                  <c:v>289.19200000000001</c:v>
                </c:pt>
                <c:pt idx="5086">
                  <c:v>289.20800000000003</c:v>
                </c:pt>
                <c:pt idx="5087">
                  <c:v>289.22399999999999</c:v>
                </c:pt>
                <c:pt idx="5088">
                  <c:v>289.24900000000002</c:v>
                </c:pt>
                <c:pt idx="5089">
                  <c:v>289.26600000000002</c:v>
                </c:pt>
                <c:pt idx="5090">
                  <c:v>289.28199999999998</c:v>
                </c:pt>
                <c:pt idx="5091">
                  <c:v>289.29899999999998</c:v>
                </c:pt>
                <c:pt idx="5092">
                  <c:v>289.31700000000001</c:v>
                </c:pt>
                <c:pt idx="5093">
                  <c:v>289.334</c:v>
                </c:pt>
                <c:pt idx="5094">
                  <c:v>289.35199999999998</c:v>
                </c:pt>
                <c:pt idx="5095">
                  <c:v>289.36900000000003</c:v>
                </c:pt>
                <c:pt idx="5096">
                  <c:v>289.36900000000003</c:v>
                </c:pt>
                <c:pt idx="5097">
                  <c:v>289.39699999999999</c:v>
                </c:pt>
                <c:pt idx="5098">
                  <c:v>289.42200000000003</c:v>
                </c:pt>
                <c:pt idx="5099">
                  <c:v>289.44499999999999</c:v>
                </c:pt>
                <c:pt idx="5100">
                  <c:v>289.45600000000002</c:v>
                </c:pt>
                <c:pt idx="5101">
                  <c:v>289.47699999999998</c:v>
                </c:pt>
                <c:pt idx="5102">
                  <c:v>289.49799999999999</c:v>
                </c:pt>
                <c:pt idx="5103">
                  <c:v>289.49799999999999</c:v>
                </c:pt>
                <c:pt idx="5104">
                  <c:v>289.517</c:v>
                </c:pt>
                <c:pt idx="5105">
                  <c:v>289.53100000000001</c:v>
                </c:pt>
                <c:pt idx="5106">
                  <c:v>289.54700000000003</c:v>
                </c:pt>
                <c:pt idx="5107">
                  <c:v>289.57400000000001</c:v>
                </c:pt>
                <c:pt idx="5108">
                  <c:v>289.62099999999998</c:v>
                </c:pt>
                <c:pt idx="5109">
                  <c:v>289.64299999999997</c:v>
                </c:pt>
                <c:pt idx="5110">
                  <c:v>289.66399999999999</c:v>
                </c:pt>
                <c:pt idx="5111">
                  <c:v>289.66399999999999</c:v>
                </c:pt>
                <c:pt idx="5112">
                  <c:v>289.69299999999998</c:v>
                </c:pt>
                <c:pt idx="5113">
                  <c:v>289.69299999999998</c:v>
                </c:pt>
                <c:pt idx="5114">
                  <c:v>289.72000000000003</c:v>
                </c:pt>
                <c:pt idx="5115">
                  <c:v>289.74299999999999</c:v>
                </c:pt>
                <c:pt idx="5116">
                  <c:v>289.76499999999999</c:v>
                </c:pt>
                <c:pt idx="5117">
                  <c:v>289.786</c:v>
                </c:pt>
                <c:pt idx="5118">
                  <c:v>289.80700000000002</c:v>
                </c:pt>
                <c:pt idx="5119">
                  <c:v>289.84899999999999</c:v>
                </c:pt>
                <c:pt idx="5120">
                  <c:v>289.87</c:v>
                </c:pt>
                <c:pt idx="5121">
                  <c:v>289.89100000000002</c:v>
                </c:pt>
                <c:pt idx="5122">
                  <c:v>289.90800000000002</c:v>
                </c:pt>
                <c:pt idx="5123">
                  <c:v>289.92</c:v>
                </c:pt>
                <c:pt idx="5124">
                  <c:v>289.94400000000002</c:v>
                </c:pt>
                <c:pt idx="5125">
                  <c:v>289.96600000000001</c:v>
                </c:pt>
                <c:pt idx="5126">
                  <c:v>289.98700000000002</c:v>
                </c:pt>
                <c:pt idx="5127">
                  <c:v>289.995</c:v>
                </c:pt>
                <c:pt idx="5128">
                  <c:v>290.017</c:v>
                </c:pt>
                <c:pt idx="5129">
                  <c:v>290.03800000000001</c:v>
                </c:pt>
                <c:pt idx="5130">
                  <c:v>290.06</c:v>
                </c:pt>
                <c:pt idx="5131">
                  <c:v>290.08</c:v>
                </c:pt>
                <c:pt idx="5132">
                  <c:v>290.101</c:v>
                </c:pt>
                <c:pt idx="5133">
                  <c:v>290.11700000000002</c:v>
                </c:pt>
                <c:pt idx="5134">
                  <c:v>290.13600000000002</c:v>
                </c:pt>
                <c:pt idx="5135">
                  <c:v>290.15499999999997</c:v>
                </c:pt>
                <c:pt idx="5136">
                  <c:v>290.17500000000001</c:v>
                </c:pt>
                <c:pt idx="5137">
                  <c:v>290.19499999999999</c:v>
                </c:pt>
                <c:pt idx="5138">
                  <c:v>290.21499999999997</c:v>
                </c:pt>
                <c:pt idx="5139">
                  <c:v>290.23500000000001</c:v>
                </c:pt>
                <c:pt idx="5140">
                  <c:v>290.25599999999997</c:v>
                </c:pt>
                <c:pt idx="5141">
                  <c:v>290.27699999999999</c:v>
                </c:pt>
                <c:pt idx="5142">
                  <c:v>290.298</c:v>
                </c:pt>
                <c:pt idx="5143">
                  <c:v>290.31900000000002</c:v>
                </c:pt>
                <c:pt idx="5144">
                  <c:v>290.33999999999997</c:v>
                </c:pt>
                <c:pt idx="5145">
                  <c:v>290.36099999999999</c:v>
                </c:pt>
                <c:pt idx="5146">
                  <c:v>290.38200000000001</c:v>
                </c:pt>
                <c:pt idx="5147">
                  <c:v>290.40300000000002</c:v>
                </c:pt>
                <c:pt idx="5148">
                  <c:v>290.423</c:v>
                </c:pt>
                <c:pt idx="5149">
                  <c:v>290.45699999999999</c:v>
                </c:pt>
                <c:pt idx="5150">
                  <c:v>290.47800000000001</c:v>
                </c:pt>
                <c:pt idx="5151">
                  <c:v>290.48599999999999</c:v>
                </c:pt>
                <c:pt idx="5152">
                  <c:v>290.52699999999999</c:v>
                </c:pt>
                <c:pt idx="5153">
                  <c:v>290.54700000000003</c:v>
                </c:pt>
                <c:pt idx="5154">
                  <c:v>290.565</c:v>
                </c:pt>
                <c:pt idx="5155">
                  <c:v>290.57299999999998</c:v>
                </c:pt>
                <c:pt idx="5156">
                  <c:v>290.60500000000002</c:v>
                </c:pt>
                <c:pt idx="5157">
                  <c:v>290.60500000000002</c:v>
                </c:pt>
                <c:pt idx="5158">
                  <c:v>290.61900000000003</c:v>
                </c:pt>
                <c:pt idx="5159">
                  <c:v>290.64800000000002</c:v>
                </c:pt>
                <c:pt idx="5160">
                  <c:v>290.67399999999998</c:v>
                </c:pt>
                <c:pt idx="5161">
                  <c:v>290.697</c:v>
                </c:pt>
                <c:pt idx="5162">
                  <c:v>290.71899999999999</c:v>
                </c:pt>
                <c:pt idx="5163">
                  <c:v>290.74099999999999</c:v>
                </c:pt>
                <c:pt idx="5164">
                  <c:v>290.762</c:v>
                </c:pt>
                <c:pt idx="5165">
                  <c:v>290.78399999999999</c:v>
                </c:pt>
                <c:pt idx="5166">
                  <c:v>290.80500000000001</c:v>
                </c:pt>
                <c:pt idx="5167">
                  <c:v>290.827</c:v>
                </c:pt>
                <c:pt idx="5168">
                  <c:v>290.84899999999999</c:v>
                </c:pt>
                <c:pt idx="5169">
                  <c:v>290.87</c:v>
                </c:pt>
                <c:pt idx="5170">
                  <c:v>290.89100000000002</c:v>
                </c:pt>
                <c:pt idx="5171">
                  <c:v>290.91300000000001</c:v>
                </c:pt>
                <c:pt idx="5172">
                  <c:v>290.935</c:v>
                </c:pt>
                <c:pt idx="5173">
                  <c:v>290.95600000000002</c:v>
                </c:pt>
                <c:pt idx="5174">
                  <c:v>290.97800000000001</c:v>
                </c:pt>
                <c:pt idx="5175">
                  <c:v>290.99900000000002</c:v>
                </c:pt>
                <c:pt idx="5176">
                  <c:v>291.02100000000002</c:v>
                </c:pt>
                <c:pt idx="5177">
                  <c:v>291.04199999999997</c:v>
                </c:pt>
                <c:pt idx="5178">
                  <c:v>291.06400000000002</c:v>
                </c:pt>
                <c:pt idx="5179">
                  <c:v>291.08600000000001</c:v>
                </c:pt>
                <c:pt idx="5180">
                  <c:v>291.108</c:v>
                </c:pt>
                <c:pt idx="5181">
                  <c:v>291.12700000000001</c:v>
                </c:pt>
                <c:pt idx="5182">
                  <c:v>291.14600000000002</c:v>
                </c:pt>
                <c:pt idx="5183">
                  <c:v>291.16699999999997</c:v>
                </c:pt>
                <c:pt idx="5184">
                  <c:v>291.18700000000001</c:v>
                </c:pt>
                <c:pt idx="5185">
                  <c:v>291.20800000000003</c:v>
                </c:pt>
                <c:pt idx="5186">
                  <c:v>291.23</c:v>
                </c:pt>
                <c:pt idx="5187">
                  <c:v>291.25099999999998</c:v>
                </c:pt>
                <c:pt idx="5188">
                  <c:v>291.27300000000002</c:v>
                </c:pt>
                <c:pt idx="5189">
                  <c:v>291.29300000000001</c:v>
                </c:pt>
                <c:pt idx="5190">
                  <c:v>291.32100000000003</c:v>
                </c:pt>
                <c:pt idx="5191">
                  <c:v>291.346</c:v>
                </c:pt>
                <c:pt idx="5192">
                  <c:v>291.36900000000003</c:v>
                </c:pt>
                <c:pt idx="5193">
                  <c:v>291.38400000000001</c:v>
                </c:pt>
                <c:pt idx="5194">
                  <c:v>291.40199999999999</c:v>
                </c:pt>
                <c:pt idx="5195">
                  <c:v>291.42899999999997</c:v>
                </c:pt>
                <c:pt idx="5196">
                  <c:v>291.45299999999997</c:v>
                </c:pt>
                <c:pt idx="5197">
                  <c:v>291.47500000000002</c:v>
                </c:pt>
                <c:pt idx="5198">
                  <c:v>291.49700000000001</c:v>
                </c:pt>
                <c:pt idx="5199">
                  <c:v>291.50599999999997</c:v>
                </c:pt>
                <c:pt idx="5200">
                  <c:v>291.52699999999999</c:v>
                </c:pt>
                <c:pt idx="5201">
                  <c:v>291.56099999999998</c:v>
                </c:pt>
                <c:pt idx="5202">
                  <c:v>291.57</c:v>
                </c:pt>
                <c:pt idx="5203">
                  <c:v>291.59100000000001</c:v>
                </c:pt>
                <c:pt idx="5204">
                  <c:v>291.613</c:v>
                </c:pt>
                <c:pt idx="5205">
                  <c:v>291.63400000000001</c:v>
                </c:pt>
                <c:pt idx="5206">
                  <c:v>291.65499999999997</c:v>
                </c:pt>
                <c:pt idx="5207">
                  <c:v>291.67700000000002</c:v>
                </c:pt>
                <c:pt idx="5208">
                  <c:v>291.69799999999998</c:v>
                </c:pt>
                <c:pt idx="5209">
                  <c:v>291.71899999999999</c:v>
                </c:pt>
                <c:pt idx="5210">
                  <c:v>291.74</c:v>
                </c:pt>
                <c:pt idx="5211">
                  <c:v>291.762</c:v>
                </c:pt>
                <c:pt idx="5212">
                  <c:v>291.78300000000002</c:v>
                </c:pt>
                <c:pt idx="5213">
                  <c:v>291.80399999999997</c:v>
                </c:pt>
                <c:pt idx="5214">
                  <c:v>291.82499999999999</c:v>
                </c:pt>
                <c:pt idx="5215">
                  <c:v>291.85899999999998</c:v>
                </c:pt>
                <c:pt idx="5216">
                  <c:v>291.87299999999999</c:v>
                </c:pt>
                <c:pt idx="5217">
                  <c:v>291.89100000000002</c:v>
                </c:pt>
                <c:pt idx="5218">
                  <c:v>291.91199999999998</c:v>
                </c:pt>
                <c:pt idx="5219">
                  <c:v>291.93200000000002</c:v>
                </c:pt>
                <c:pt idx="5220">
                  <c:v>291.952</c:v>
                </c:pt>
                <c:pt idx="5221">
                  <c:v>291.97300000000001</c:v>
                </c:pt>
                <c:pt idx="5222">
                  <c:v>292.00099999999998</c:v>
                </c:pt>
                <c:pt idx="5223">
                  <c:v>292.02499999999998</c:v>
                </c:pt>
                <c:pt idx="5224">
                  <c:v>292.04000000000002</c:v>
                </c:pt>
                <c:pt idx="5225">
                  <c:v>292.05900000000003</c:v>
                </c:pt>
                <c:pt idx="5226">
                  <c:v>292.07799999999997</c:v>
                </c:pt>
                <c:pt idx="5227">
                  <c:v>292.09800000000001</c:v>
                </c:pt>
                <c:pt idx="5228">
                  <c:v>292.12</c:v>
                </c:pt>
                <c:pt idx="5229">
                  <c:v>292.14800000000002</c:v>
                </c:pt>
                <c:pt idx="5230">
                  <c:v>292.173</c:v>
                </c:pt>
                <c:pt idx="5231">
                  <c:v>292.19499999999999</c:v>
                </c:pt>
                <c:pt idx="5232">
                  <c:v>292.21699999999998</c:v>
                </c:pt>
                <c:pt idx="5233">
                  <c:v>292.23899999999998</c:v>
                </c:pt>
                <c:pt idx="5234">
                  <c:v>292.26</c:v>
                </c:pt>
                <c:pt idx="5235">
                  <c:v>292.28100000000001</c:v>
                </c:pt>
                <c:pt idx="5236">
                  <c:v>292.29500000000002</c:v>
                </c:pt>
                <c:pt idx="5237">
                  <c:v>292.32</c:v>
                </c:pt>
                <c:pt idx="5238">
                  <c:v>292.34199999999998</c:v>
                </c:pt>
                <c:pt idx="5239">
                  <c:v>292.36399999999998</c:v>
                </c:pt>
                <c:pt idx="5240">
                  <c:v>292.37200000000001</c:v>
                </c:pt>
                <c:pt idx="5241">
                  <c:v>292.39299999999997</c:v>
                </c:pt>
                <c:pt idx="5242">
                  <c:v>292.41399999999999</c:v>
                </c:pt>
                <c:pt idx="5243">
                  <c:v>292.435</c:v>
                </c:pt>
                <c:pt idx="5244">
                  <c:v>292.45499999999998</c:v>
                </c:pt>
                <c:pt idx="5245">
                  <c:v>292.476</c:v>
                </c:pt>
                <c:pt idx="5246">
                  <c:v>292.49700000000001</c:v>
                </c:pt>
                <c:pt idx="5247">
                  <c:v>292.517</c:v>
                </c:pt>
                <c:pt idx="5248">
                  <c:v>292.536</c:v>
                </c:pt>
                <c:pt idx="5249">
                  <c:v>292.56</c:v>
                </c:pt>
                <c:pt idx="5250">
                  <c:v>292.58499999999998</c:v>
                </c:pt>
                <c:pt idx="5251">
                  <c:v>292.59500000000003</c:v>
                </c:pt>
                <c:pt idx="5252">
                  <c:v>292.61799999999999</c:v>
                </c:pt>
                <c:pt idx="5253">
                  <c:v>292.63900000000001</c:v>
                </c:pt>
                <c:pt idx="5254">
                  <c:v>292.65899999999999</c:v>
                </c:pt>
                <c:pt idx="5255">
                  <c:v>292.67899999999997</c:v>
                </c:pt>
                <c:pt idx="5256">
                  <c:v>292.7</c:v>
                </c:pt>
                <c:pt idx="5257">
                  <c:v>292.72000000000003</c:v>
                </c:pt>
                <c:pt idx="5258">
                  <c:v>292.74</c:v>
                </c:pt>
                <c:pt idx="5259">
                  <c:v>292.76100000000002</c:v>
                </c:pt>
                <c:pt idx="5260">
                  <c:v>292.78100000000001</c:v>
                </c:pt>
                <c:pt idx="5261">
                  <c:v>292.80200000000002</c:v>
                </c:pt>
                <c:pt idx="5262">
                  <c:v>292.822</c:v>
                </c:pt>
                <c:pt idx="5263">
                  <c:v>292.84199999999998</c:v>
                </c:pt>
                <c:pt idx="5264">
                  <c:v>292.85000000000002</c:v>
                </c:pt>
                <c:pt idx="5265">
                  <c:v>292.87700000000001</c:v>
                </c:pt>
                <c:pt idx="5266">
                  <c:v>292.89999999999998</c:v>
                </c:pt>
                <c:pt idx="5267">
                  <c:v>292.91000000000003</c:v>
                </c:pt>
                <c:pt idx="5268">
                  <c:v>292.93599999999998</c:v>
                </c:pt>
                <c:pt idx="5269">
                  <c:v>292.95999999999998</c:v>
                </c:pt>
                <c:pt idx="5270">
                  <c:v>292.98200000000003</c:v>
                </c:pt>
                <c:pt idx="5271">
                  <c:v>293.00299999999999</c:v>
                </c:pt>
                <c:pt idx="5272">
                  <c:v>293.024</c:v>
                </c:pt>
                <c:pt idx="5273">
                  <c:v>293.04399999999998</c:v>
                </c:pt>
                <c:pt idx="5274">
                  <c:v>293.065</c:v>
                </c:pt>
                <c:pt idx="5275">
                  <c:v>293.08499999999998</c:v>
                </c:pt>
                <c:pt idx="5276">
                  <c:v>293.10599999999999</c:v>
                </c:pt>
                <c:pt idx="5277">
                  <c:v>293.12700000000001</c:v>
                </c:pt>
                <c:pt idx="5278">
                  <c:v>293.14800000000002</c:v>
                </c:pt>
                <c:pt idx="5279">
                  <c:v>293.16899999999998</c:v>
                </c:pt>
                <c:pt idx="5280">
                  <c:v>293.18900000000002</c:v>
                </c:pt>
                <c:pt idx="5281">
                  <c:v>293.20999999999998</c:v>
                </c:pt>
                <c:pt idx="5282">
                  <c:v>293.23</c:v>
                </c:pt>
                <c:pt idx="5283">
                  <c:v>293.25099999999998</c:v>
                </c:pt>
                <c:pt idx="5284">
                  <c:v>293.28399999999999</c:v>
                </c:pt>
                <c:pt idx="5285">
                  <c:v>293.30399999999997</c:v>
                </c:pt>
                <c:pt idx="5286">
                  <c:v>293.31200000000001</c:v>
                </c:pt>
                <c:pt idx="5287">
                  <c:v>293.33300000000003</c:v>
                </c:pt>
                <c:pt idx="5288">
                  <c:v>293.35399999999998</c:v>
                </c:pt>
                <c:pt idx="5289">
                  <c:v>293.37400000000002</c:v>
                </c:pt>
                <c:pt idx="5290">
                  <c:v>293.40800000000002</c:v>
                </c:pt>
                <c:pt idx="5291">
                  <c:v>293.41699999999997</c:v>
                </c:pt>
                <c:pt idx="5292">
                  <c:v>293.43799999999999</c:v>
                </c:pt>
                <c:pt idx="5293">
                  <c:v>293.45800000000003</c:v>
                </c:pt>
                <c:pt idx="5294">
                  <c:v>293.47899999999998</c:v>
                </c:pt>
                <c:pt idx="5295">
                  <c:v>293.51299999999998</c:v>
                </c:pt>
                <c:pt idx="5296">
                  <c:v>293.53399999999999</c:v>
                </c:pt>
                <c:pt idx="5297">
                  <c:v>293.54300000000001</c:v>
                </c:pt>
                <c:pt idx="5298">
                  <c:v>293.56400000000002</c:v>
                </c:pt>
                <c:pt idx="5299">
                  <c:v>293.58600000000001</c:v>
                </c:pt>
                <c:pt idx="5300">
                  <c:v>293.60700000000003</c:v>
                </c:pt>
                <c:pt idx="5301">
                  <c:v>293.62799999999999</c:v>
                </c:pt>
                <c:pt idx="5302">
                  <c:v>293.649</c:v>
                </c:pt>
                <c:pt idx="5303">
                  <c:v>293.67099999999999</c:v>
                </c:pt>
                <c:pt idx="5304">
                  <c:v>293.69200000000001</c:v>
                </c:pt>
                <c:pt idx="5305">
                  <c:v>293.71300000000002</c:v>
                </c:pt>
                <c:pt idx="5306">
                  <c:v>293.73500000000001</c:v>
                </c:pt>
                <c:pt idx="5307">
                  <c:v>293.75599999999997</c:v>
                </c:pt>
                <c:pt idx="5308">
                  <c:v>293.77800000000002</c:v>
                </c:pt>
                <c:pt idx="5309">
                  <c:v>293.79899999999998</c:v>
                </c:pt>
                <c:pt idx="5310">
                  <c:v>293.82100000000003</c:v>
                </c:pt>
                <c:pt idx="5311">
                  <c:v>293.84300000000002</c:v>
                </c:pt>
                <c:pt idx="5312">
                  <c:v>293.86500000000001</c:v>
                </c:pt>
                <c:pt idx="5313">
                  <c:v>293.887</c:v>
                </c:pt>
                <c:pt idx="5314">
                  <c:v>293.90899999999999</c:v>
                </c:pt>
                <c:pt idx="5315">
                  <c:v>293.93200000000002</c:v>
                </c:pt>
                <c:pt idx="5316">
                  <c:v>293.95400000000001</c:v>
                </c:pt>
                <c:pt idx="5317">
                  <c:v>293.976</c:v>
                </c:pt>
                <c:pt idx="5318">
                  <c:v>293.99700000000001</c:v>
                </c:pt>
                <c:pt idx="5319">
                  <c:v>294.01900000000001</c:v>
                </c:pt>
                <c:pt idx="5320">
                  <c:v>294.041</c:v>
                </c:pt>
                <c:pt idx="5321">
                  <c:v>294.06299999999999</c:v>
                </c:pt>
                <c:pt idx="5322">
                  <c:v>294.08499999999998</c:v>
                </c:pt>
                <c:pt idx="5323">
                  <c:v>294.10700000000003</c:v>
                </c:pt>
                <c:pt idx="5324">
                  <c:v>294.13</c:v>
                </c:pt>
                <c:pt idx="5325">
                  <c:v>294.15199999999999</c:v>
                </c:pt>
                <c:pt idx="5326">
                  <c:v>294.17500000000001</c:v>
                </c:pt>
                <c:pt idx="5327">
                  <c:v>294.197</c:v>
                </c:pt>
                <c:pt idx="5328">
                  <c:v>294.22000000000003</c:v>
                </c:pt>
                <c:pt idx="5329">
                  <c:v>294.24299999999999</c:v>
                </c:pt>
                <c:pt idx="5330">
                  <c:v>294.26600000000002</c:v>
                </c:pt>
                <c:pt idx="5331">
                  <c:v>294.28899999999999</c:v>
                </c:pt>
                <c:pt idx="5332">
                  <c:v>294.31299999999999</c:v>
                </c:pt>
                <c:pt idx="5333">
                  <c:v>294.33600000000001</c:v>
                </c:pt>
                <c:pt idx="5334">
                  <c:v>294.35899999999998</c:v>
                </c:pt>
                <c:pt idx="5335">
                  <c:v>294.38299999999998</c:v>
                </c:pt>
                <c:pt idx="5336">
                  <c:v>294.40699999999998</c:v>
                </c:pt>
                <c:pt idx="5337">
                  <c:v>294.44499999999999</c:v>
                </c:pt>
                <c:pt idx="5338">
                  <c:v>294.45499999999998</c:v>
                </c:pt>
                <c:pt idx="5339">
                  <c:v>294.49299999999999</c:v>
                </c:pt>
                <c:pt idx="5340">
                  <c:v>294.50900000000001</c:v>
                </c:pt>
                <c:pt idx="5341">
                  <c:v>294.52999999999997</c:v>
                </c:pt>
                <c:pt idx="5342">
                  <c:v>294.56099999999998</c:v>
                </c:pt>
                <c:pt idx="5343">
                  <c:v>294.58</c:v>
                </c:pt>
                <c:pt idx="5344">
                  <c:v>294.60199999999998</c:v>
                </c:pt>
                <c:pt idx="5345">
                  <c:v>294.62599999999998</c:v>
                </c:pt>
                <c:pt idx="5346">
                  <c:v>294.64999999999998</c:v>
                </c:pt>
                <c:pt idx="5347">
                  <c:v>294.67399999999998</c:v>
                </c:pt>
                <c:pt idx="5348">
                  <c:v>294.69900000000001</c:v>
                </c:pt>
                <c:pt idx="5349">
                  <c:v>294.72399999999999</c:v>
                </c:pt>
                <c:pt idx="5350">
                  <c:v>294.74799999999999</c:v>
                </c:pt>
                <c:pt idx="5351">
                  <c:v>294.74799999999999</c:v>
                </c:pt>
                <c:pt idx="5352">
                  <c:v>294.79899999999998</c:v>
                </c:pt>
                <c:pt idx="5353">
                  <c:v>294.79899999999998</c:v>
                </c:pt>
                <c:pt idx="5354">
                  <c:v>294.85399999999998</c:v>
                </c:pt>
                <c:pt idx="5355">
                  <c:v>294.87599999999998</c:v>
                </c:pt>
                <c:pt idx="5356">
                  <c:v>294.89999999999998</c:v>
                </c:pt>
                <c:pt idx="5357">
                  <c:v>294.92399999999998</c:v>
                </c:pt>
                <c:pt idx="5358">
                  <c:v>294.94900000000001</c:v>
                </c:pt>
                <c:pt idx="5359">
                  <c:v>294.97399999999999</c:v>
                </c:pt>
                <c:pt idx="5360">
                  <c:v>294.99900000000002</c:v>
                </c:pt>
                <c:pt idx="5361">
                  <c:v>295.02499999999998</c:v>
                </c:pt>
                <c:pt idx="5362">
                  <c:v>295.05</c:v>
                </c:pt>
                <c:pt idx="5363">
                  <c:v>295.07499999999999</c:v>
                </c:pt>
                <c:pt idx="5364">
                  <c:v>295.101</c:v>
                </c:pt>
                <c:pt idx="5365">
                  <c:v>295.12599999999998</c:v>
                </c:pt>
                <c:pt idx="5366">
                  <c:v>295.18900000000002</c:v>
                </c:pt>
                <c:pt idx="5367">
                  <c:v>295.2</c:v>
                </c:pt>
                <c:pt idx="5368">
                  <c:v>295.2</c:v>
                </c:pt>
                <c:pt idx="5369">
                  <c:v>295.26900000000001</c:v>
                </c:pt>
                <c:pt idx="5370">
                  <c:v>295.279</c:v>
                </c:pt>
                <c:pt idx="5371">
                  <c:v>295.30500000000001</c:v>
                </c:pt>
                <c:pt idx="5372">
                  <c:v>295.33100000000002</c:v>
                </c:pt>
                <c:pt idx="5373">
                  <c:v>295.34300000000002</c:v>
                </c:pt>
                <c:pt idx="5374">
                  <c:v>295.37599999999998</c:v>
                </c:pt>
                <c:pt idx="5375">
                  <c:v>295.37599999999998</c:v>
                </c:pt>
                <c:pt idx="5376">
                  <c:v>295.41300000000001</c:v>
                </c:pt>
                <c:pt idx="5377">
                  <c:v>295.44400000000002</c:v>
                </c:pt>
                <c:pt idx="5378">
                  <c:v>295.47300000000001</c:v>
                </c:pt>
                <c:pt idx="5379">
                  <c:v>295.50099999999998</c:v>
                </c:pt>
                <c:pt idx="5380">
                  <c:v>295.52699999999999</c:v>
                </c:pt>
                <c:pt idx="5381">
                  <c:v>295.55399999999997</c:v>
                </c:pt>
                <c:pt idx="5382">
                  <c:v>295.57100000000003</c:v>
                </c:pt>
                <c:pt idx="5383">
                  <c:v>295.60300000000001</c:v>
                </c:pt>
                <c:pt idx="5384">
                  <c:v>295.63099999999997</c:v>
                </c:pt>
                <c:pt idx="5385">
                  <c:v>295.66899999999998</c:v>
                </c:pt>
                <c:pt idx="5386">
                  <c:v>295.66899999999998</c:v>
                </c:pt>
                <c:pt idx="5387">
                  <c:v>295.71100000000001</c:v>
                </c:pt>
                <c:pt idx="5388">
                  <c:v>295.72899999999998</c:v>
                </c:pt>
                <c:pt idx="5389">
                  <c:v>295.76</c:v>
                </c:pt>
                <c:pt idx="5390">
                  <c:v>295.78800000000001</c:v>
                </c:pt>
                <c:pt idx="5391">
                  <c:v>295.827</c:v>
                </c:pt>
                <c:pt idx="5392">
                  <c:v>295.85399999999998</c:v>
                </c:pt>
                <c:pt idx="5393">
                  <c:v>295.85399999999998</c:v>
                </c:pt>
                <c:pt idx="5394">
                  <c:v>295.89600000000002</c:v>
                </c:pt>
                <c:pt idx="5395">
                  <c:v>295.923</c:v>
                </c:pt>
                <c:pt idx="5396">
                  <c:v>295.94900000000001</c:v>
                </c:pt>
                <c:pt idx="5397">
                  <c:v>295.98599999999999</c:v>
                </c:pt>
                <c:pt idx="5398">
                  <c:v>296.012</c:v>
                </c:pt>
                <c:pt idx="5399">
                  <c:v>296.03899999999999</c:v>
                </c:pt>
                <c:pt idx="5400">
                  <c:v>296.03899999999999</c:v>
                </c:pt>
                <c:pt idx="5401">
                  <c:v>296.08100000000002</c:v>
                </c:pt>
                <c:pt idx="5402">
                  <c:v>296.108</c:v>
                </c:pt>
                <c:pt idx="5403">
                  <c:v>296.14600000000002</c:v>
                </c:pt>
                <c:pt idx="5404">
                  <c:v>296.173</c:v>
                </c:pt>
                <c:pt idx="5405">
                  <c:v>296.20100000000002</c:v>
                </c:pt>
                <c:pt idx="5406">
                  <c:v>296.22800000000001</c:v>
                </c:pt>
                <c:pt idx="5407">
                  <c:v>296.22800000000001</c:v>
                </c:pt>
                <c:pt idx="5408">
                  <c:v>296.27199999999999</c:v>
                </c:pt>
                <c:pt idx="5409">
                  <c:v>296.29000000000002</c:v>
                </c:pt>
                <c:pt idx="5410">
                  <c:v>296.31299999999999</c:v>
                </c:pt>
                <c:pt idx="5411">
                  <c:v>296.34800000000001</c:v>
                </c:pt>
                <c:pt idx="5412">
                  <c:v>296.37799999999999</c:v>
                </c:pt>
                <c:pt idx="5413">
                  <c:v>296.39699999999999</c:v>
                </c:pt>
                <c:pt idx="5414">
                  <c:v>296.43</c:v>
                </c:pt>
                <c:pt idx="5415">
                  <c:v>296.45100000000002</c:v>
                </c:pt>
                <c:pt idx="5416">
                  <c:v>296.47500000000002</c:v>
                </c:pt>
                <c:pt idx="5417">
                  <c:v>296.51</c:v>
                </c:pt>
                <c:pt idx="5418">
                  <c:v>296.54000000000002</c:v>
                </c:pt>
                <c:pt idx="5419">
                  <c:v>296.58100000000002</c:v>
                </c:pt>
                <c:pt idx="5420">
                  <c:v>296.608</c:v>
                </c:pt>
                <c:pt idx="5421">
                  <c:v>296.63600000000002</c:v>
                </c:pt>
                <c:pt idx="5422">
                  <c:v>296.63600000000002</c:v>
                </c:pt>
                <c:pt idx="5423">
                  <c:v>296.67899999999997</c:v>
                </c:pt>
                <c:pt idx="5424">
                  <c:v>296.70600000000002</c:v>
                </c:pt>
                <c:pt idx="5425">
                  <c:v>296.733</c:v>
                </c:pt>
                <c:pt idx="5426">
                  <c:v>296.75099999999998</c:v>
                </c:pt>
                <c:pt idx="5427">
                  <c:v>296.774</c:v>
                </c:pt>
                <c:pt idx="5428">
                  <c:v>296.80799999999999</c:v>
                </c:pt>
                <c:pt idx="5429">
                  <c:v>296.839</c:v>
                </c:pt>
                <c:pt idx="5430">
                  <c:v>296.86799999999999</c:v>
                </c:pt>
                <c:pt idx="5431">
                  <c:v>296.90600000000001</c:v>
                </c:pt>
                <c:pt idx="5432">
                  <c:v>296.90600000000001</c:v>
                </c:pt>
                <c:pt idx="5433">
                  <c:v>296.95</c:v>
                </c:pt>
                <c:pt idx="5434">
                  <c:v>296.97699999999998</c:v>
                </c:pt>
                <c:pt idx="5435">
                  <c:v>297.00400000000002</c:v>
                </c:pt>
                <c:pt idx="5436">
                  <c:v>297.03100000000001</c:v>
                </c:pt>
                <c:pt idx="5437">
                  <c:v>297.05799999999999</c:v>
                </c:pt>
                <c:pt idx="5438">
                  <c:v>297.096</c:v>
                </c:pt>
                <c:pt idx="5439">
                  <c:v>297.12299999999999</c:v>
                </c:pt>
                <c:pt idx="5440">
                  <c:v>297.149</c:v>
                </c:pt>
                <c:pt idx="5441">
                  <c:v>297.149</c:v>
                </c:pt>
                <c:pt idx="5442">
                  <c:v>297.20299999999997</c:v>
                </c:pt>
                <c:pt idx="5443">
                  <c:v>297.20299999999997</c:v>
                </c:pt>
                <c:pt idx="5444">
                  <c:v>297.24599999999998</c:v>
                </c:pt>
                <c:pt idx="5445">
                  <c:v>297.27300000000002</c:v>
                </c:pt>
                <c:pt idx="5446">
                  <c:v>297.3</c:v>
                </c:pt>
                <c:pt idx="5447">
                  <c:v>297.327</c:v>
                </c:pt>
                <c:pt idx="5448">
                  <c:v>297.35399999999998</c:v>
                </c:pt>
                <c:pt idx="5449">
                  <c:v>297.38099999999997</c:v>
                </c:pt>
                <c:pt idx="5450">
                  <c:v>297.41899999999998</c:v>
                </c:pt>
                <c:pt idx="5451">
                  <c:v>297.44600000000003</c:v>
                </c:pt>
                <c:pt idx="5452">
                  <c:v>297.47300000000001</c:v>
                </c:pt>
                <c:pt idx="5453">
                  <c:v>297.49900000000002</c:v>
                </c:pt>
                <c:pt idx="5454">
                  <c:v>297.52499999999998</c:v>
                </c:pt>
                <c:pt idx="5455">
                  <c:v>297.53699999999998</c:v>
                </c:pt>
                <c:pt idx="5456">
                  <c:v>297.55700000000002</c:v>
                </c:pt>
                <c:pt idx="5457">
                  <c:v>297.58100000000002</c:v>
                </c:pt>
                <c:pt idx="5458">
                  <c:v>297.60700000000003</c:v>
                </c:pt>
                <c:pt idx="5459">
                  <c:v>297.63400000000001</c:v>
                </c:pt>
                <c:pt idx="5460">
                  <c:v>297.661</c:v>
                </c:pt>
                <c:pt idx="5461">
                  <c:v>297.68799999999999</c:v>
                </c:pt>
                <c:pt idx="5462">
                  <c:v>297.714</c:v>
                </c:pt>
                <c:pt idx="5463">
                  <c:v>297.74</c:v>
                </c:pt>
                <c:pt idx="5464">
                  <c:v>297.767</c:v>
                </c:pt>
                <c:pt idx="5465">
                  <c:v>297.79399999999998</c:v>
                </c:pt>
                <c:pt idx="5466">
                  <c:v>297.82100000000003</c:v>
                </c:pt>
                <c:pt idx="5467">
                  <c:v>297.84800000000001</c:v>
                </c:pt>
                <c:pt idx="5468">
                  <c:v>297.875</c:v>
                </c:pt>
                <c:pt idx="5469">
                  <c:v>297.90199999999999</c:v>
                </c:pt>
                <c:pt idx="5470">
                  <c:v>297.92899999999997</c:v>
                </c:pt>
                <c:pt idx="5471">
                  <c:v>297.95600000000002</c:v>
                </c:pt>
                <c:pt idx="5472">
                  <c:v>297.98200000000003</c:v>
                </c:pt>
                <c:pt idx="5473">
                  <c:v>298.00900000000001</c:v>
                </c:pt>
                <c:pt idx="5474">
                  <c:v>298.036</c:v>
                </c:pt>
                <c:pt idx="5475">
                  <c:v>298.06299999999999</c:v>
                </c:pt>
                <c:pt idx="5476">
                  <c:v>298.089</c:v>
                </c:pt>
                <c:pt idx="5477">
                  <c:v>298.11599999999999</c:v>
                </c:pt>
                <c:pt idx="5478">
                  <c:v>298.142</c:v>
                </c:pt>
                <c:pt idx="5479">
                  <c:v>298.16800000000001</c:v>
                </c:pt>
                <c:pt idx="5480">
                  <c:v>298.19400000000002</c:v>
                </c:pt>
                <c:pt idx="5481">
                  <c:v>298.21899999999999</c:v>
                </c:pt>
                <c:pt idx="5482">
                  <c:v>298.245</c:v>
                </c:pt>
                <c:pt idx="5483">
                  <c:v>298.27100000000002</c:v>
                </c:pt>
                <c:pt idx="5484">
                  <c:v>298.29700000000003</c:v>
                </c:pt>
                <c:pt idx="5485">
                  <c:v>298.32299999999998</c:v>
                </c:pt>
                <c:pt idx="5486">
                  <c:v>298.35000000000002</c:v>
                </c:pt>
                <c:pt idx="5487">
                  <c:v>298.37599999999998</c:v>
                </c:pt>
                <c:pt idx="5488">
                  <c:v>298.40199999999999</c:v>
                </c:pt>
                <c:pt idx="5489">
                  <c:v>298.428</c:v>
                </c:pt>
                <c:pt idx="5490">
                  <c:v>298.45299999999997</c:v>
                </c:pt>
                <c:pt idx="5491">
                  <c:v>298.47899999999998</c:v>
                </c:pt>
                <c:pt idx="5492">
                  <c:v>298.505</c:v>
                </c:pt>
                <c:pt idx="5493">
                  <c:v>298.53100000000001</c:v>
                </c:pt>
                <c:pt idx="5494">
                  <c:v>298.55700000000002</c:v>
                </c:pt>
                <c:pt idx="5495">
                  <c:v>298.584</c:v>
                </c:pt>
                <c:pt idx="5496">
                  <c:v>298.61</c:v>
                </c:pt>
                <c:pt idx="5497">
                  <c:v>298.63600000000002</c:v>
                </c:pt>
                <c:pt idx="5498">
                  <c:v>298.66199999999998</c:v>
                </c:pt>
                <c:pt idx="5499">
                  <c:v>298.68799999999999</c:v>
                </c:pt>
                <c:pt idx="5500">
                  <c:v>298.714</c:v>
                </c:pt>
                <c:pt idx="5501">
                  <c:v>298.74</c:v>
                </c:pt>
                <c:pt idx="5502">
                  <c:v>298.76600000000002</c:v>
                </c:pt>
                <c:pt idx="5503">
                  <c:v>298.79199999999997</c:v>
                </c:pt>
                <c:pt idx="5504">
                  <c:v>298.81799999999998</c:v>
                </c:pt>
                <c:pt idx="5505">
                  <c:v>298.84399999999999</c:v>
                </c:pt>
                <c:pt idx="5506">
                  <c:v>298.87</c:v>
                </c:pt>
                <c:pt idx="5507">
                  <c:v>298.89600000000002</c:v>
                </c:pt>
                <c:pt idx="5508">
                  <c:v>298.92200000000003</c:v>
                </c:pt>
                <c:pt idx="5509">
                  <c:v>298.94799999999998</c:v>
                </c:pt>
                <c:pt idx="5510">
                  <c:v>298.97399999999999</c:v>
                </c:pt>
                <c:pt idx="5511">
                  <c:v>299</c:v>
                </c:pt>
                <c:pt idx="5512">
                  <c:v>299.02600000000001</c:v>
                </c:pt>
                <c:pt idx="5513">
                  <c:v>299.05200000000002</c:v>
                </c:pt>
                <c:pt idx="5514">
                  <c:v>299.07799999999997</c:v>
                </c:pt>
                <c:pt idx="5515">
                  <c:v>299.10399999999998</c:v>
                </c:pt>
                <c:pt idx="5516">
                  <c:v>299.13900000000001</c:v>
                </c:pt>
                <c:pt idx="5517">
                  <c:v>299.16000000000003</c:v>
                </c:pt>
                <c:pt idx="5518">
                  <c:v>299.18400000000003</c:v>
                </c:pt>
                <c:pt idx="5519">
                  <c:v>299.209</c:v>
                </c:pt>
                <c:pt idx="5520">
                  <c:v>299.23500000000001</c:v>
                </c:pt>
                <c:pt idx="5521">
                  <c:v>299.26</c:v>
                </c:pt>
                <c:pt idx="5522">
                  <c:v>299.286</c:v>
                </c:pt>
                <c:pt idx="5523">
                  <c:v>299.32100000000003</c:v>
                </c:pt>
                <c:pt idx="5524">
                  <c:v>299.351</c:v>
                </c:pt>
                <c:pt idx="5525">
                  <c:v>299.37799999999999</c:v>
                </c:pt>
                <c:pt idx="5526">
                  <c:v>299.40499999999997</c:v>
                </c:pt>
                <c:pt idx="5527">
                  <c:v>299.416</c:v>
                </c:pt>
                <c:pt idx="5528">
                  <c:v>299.44200000000001</c:v>
                </c:pt>
                <c:pt idx="5529">
                  <c:v>299.48399999999998</c:v>
                </c:pt>
                <c:pt idx="5530">
                  <c:v>299.50099999999998</c:v>
                </c:pt>
                <c:pt idx="5531">
                  <c:v>299.524</c:v>
                </c:pt>
                <c:pt idx="5532">
                  <c:v>299.548</c:v>
                </c:pt>
                <c:pt idx="5533">
                  <c:v>299.57400000000001</c:v>
                </c:pt>
                <c:pt idx="5534">
                  <c:v>299.608</c:v>
                </c:pt>
                <c:pt idx="5535">
                  <c:v>299.63799999999998</c:v>
                </c:pt>
                <c:pt idx="5536">
                  <c:v>299.66500000000002</c:v>
                </c:pt>
                <c:pt idx="5537">
                  <c:v>299.67599999999999</c:v>
                </c:pt>
                <c:pt idx="5538">
                  <c:v>299.71800000000002</c:v>
                </c:pt>
                <c:pt idx="5539">
                  <c:v>299.73599999999999</c:v>
                </c:pt>
                <c:pt idx="5540">
                  <c:v>299.75799999999998</c:v>
                </c:pt>
                <c:pt idx="5541">
                  <c:v>299.78199999999998</c:v>
                </c:pt>
                <c:pt idx="5542">
                  <c:v>299.80799999999999</c:v>
                </c:pt>
                <c:pt idx="5543">
                  <c:v>299.83300000000003</c:v>
                </c:pt>
                <c:pt idx="5544">
                  <c:v>299.85899999999998</c:v>
                </c:pt>
                <c:pt idx="5545">
                  <c:v>299.89299999999997</c:v>
                </c:pt>
                <c:pt idx="5546">
                  <c:v>299.923</c:v>
                </c:pt>
                <c:pt idx="5547">
                  <c:v>299.94200000000001</c:v>
                </c:pt>
                <c:pt idx="5548">
                  <c:v>299.964</c:v>
                </c:pt>
                <c:pt idx="5549">
                  <c:v>299.98899999999998</c:v>
                </c:pt>
                <c:pt idx="5550">
                  <c:v>300.01400000000001</c:v>
                </c:pt>
                <c:pt idx="5551">
                  <c:v>300.03899999999999</c:v>
                </c:pt>
                <c:pt idx="5552">
                  <c:v>300.065</c:v>
                </c:pt>
                <c:pt idx="5553">
                  <c:v>300.08999999999997</c:v>
                </c:pt>
                <c:pt idx="5554">
                  <c:v>300.11599999999999</c:v>
                </c:pt>
                <c:pt idx="5555">
                  <c:v>300.14400000000001</c:v>
                </c:pt>
                <c:pt idx="5556">
                  <c:v>300.17200000000003</c:v>
                </c:pt>
                <c:pt idx="5557">
                  <c:v>300.19900000000001</c:v>
                </c:pt>
                <c:pt idx="5558">
                  <c:v>300.226</c:v>
                </c:pt>
                <c:pt idx="5559">
                  <c:v>300.25299999999999</c:v>
                </c:pt>
                <c:pt idx="5560">
                  <c:v>300.28100000000001</c:v>
                </c:pt>
                <c:pt idx="5561">
                  <c:v>300.30799999999999</c:v>
                </c:pt>
                <c:pt idx="5562">
                  <c:v>300.33499999999998</c:v>
                </c:pt>
                <c:pt idx="5563">
                  <c:v>300.36200000000002</c:v>
                </c:pt>
                <c:pt idx="5564">
                  <c:v>300.38900000000001</c:v>
                </c:pt>
                <c:pt idx="5565">
                  <c:v>300.41699999999997</c:v>
                </c:pt>
                <c:pt idx="5566">
                  <c:v>300.44400000000002</c:v>
                </c:pt>
                <c:pt idx="5567">
                  <c:v>300.471</c:v>
                </c:pt>
                <c:pt idx="5568">
                  <c:v>300.49799999999999</c:v>
                </c:pt>
                <c:pt idx="5569">
                  <c:v>300.52499999999998</c:v>
                </c:pt>
                <c:pt idx="5570">
                  <c:v>300.553</c:v>
                </c:pt>
                <c:pt idx="5571">
                  <c:v>300.58</c:v>
                </c:pt>
                <c:pt idx="5572">
                  <c:v>300.60700000000003</c:v>
                </c:pt>
                <c:pt idx="5573">
                  <c:v>300.63400000000001</c:v>
                </c:pt>
                <c:pt idx="5574">
                  <c:v>300.66199999999998</c:v>
                </c:pt>
                <c:pt idx="5575">
                  <c:v>300.68900000000002</c:v>
                </c:pt>
                <c:pt idx="5576">
                  <c:v>300.71600000000001</c:v>
                </c:pt>
                <c:pt idx="5577">
                  <c:v>300.74400000000003</c:v>
                </c:pt>
                <c:pt idx="5578">
                  <c:v>300.77100000000002</c:v>
                </c:pt>
                <c:pt idx="5579">
                  <c:v>300.798</c:v>
                </c:pt>
                <c:pt idx="5580">
                  <c:v>300.82600000000002</c:v>
                </c:pt>
                <c:pt idx="5581">
                  <c:v>300.85300000000001</c:v>
                </c:pt>
                <c:pt idx="5582">
                  <c:v>300.88</c:v>
                </c:pt>
                <c:pt idx="5583">
                  <c:v>300.90699999999998</c:v>
                </c:pt>
                <c:pt idx="5584">
                  <c:v>300.935</c:v>
                </c:pt>
                <c:pt idx="5585">
                  <c:v>300.935</c:v>
                </c:pt>
                <c:pt idx="5586">
                  <c:v>301.00900000000001</c:v>
                </c:pt>
                <c:pt idx="5587">
                  <c:v>301.04000000000002</c:v>
                </c:pt>
                <c:pt idx="5588">
                  <c:v>301.07</c:v>
                </c:pt>
                <c:pt idx="5589">
                  <c:v>301.07</c:v>
                </c:pt>
                <c:pt idx="5590">
                  <c:v>301.12599999999998</c:v>
                </c:pt>
                <c:pt idx="5591">
                  <c:v>301.15100000000001</c:v>
                </c:pt>
                <c:pt idx="5592">
                  <c:v>301.178</c:v>
                </c:pt>
                <c:pt idx="5593">
                  <c:v>301.20499999999998</c:v>
                </c:pt>
                <c:pt idx="5594">
                  <c:v>301.23099999999999</c:v>
                </c:pt>
                <c:pt idx="5595">
                  <c:v>301.23099999999999</c:v>
                </c:pt>
                <c:pt idx="5596">
                  <c:v>301.28399999999999</c:v>
                </c:pt>
                <c:pt idx="5597">
                  <c:v>301.31099999999998</c:v>
                </c:pt>
                <c:pt idx="5598">
                  <c:v>301.33800000000002</c:v>
                </c:pt>
                <c:pt idx="5599">
                  <c:v>301.36500000000001</c:v>
                </c:pt>
                <c:pt idx="5600">
                  <c:v>301.39100000000002</c:v>
                </c:pt>
                <c:pt idx="5601">
                  <c:v>301.41800000000001</c:v>
                </c:pt>
                <c:pt idx="5602">
                  <c:v>301.44499999999999</c:v>
                </c:pt>
                <c:pt idx="5603">
                  <c:v>301.45699999999999</c:v>
                </c:pt>
                <c:pt idx="5604">
                  <c:v>301.47800000000001</c:v>
                </c:pt>
                <c:pt idx="5605">
                  <c:v>301.50200000000001</c:v>
                </c:pt>
                <c:pt idx="5606">
                  <c:v>301.52800000000002</c:v>
                </c:pt>
                <c:pt idx="5607">
                  <c:v>301.55399999999997</c:v>
                </c:pt>
                <c:pt idx="5608">
                  <c:v>301.58100000000002</c:v>
                </c:pt>
                <c:pt idx="5609">
                  <c:v>301.608</c:v>
                </c:pt>
                <c:pt idx="5610">
                  <c:v>301.63600000000002</c:v>
                </c:pt>
                <c:pt idx="5611">
                  <c:v>301.66300000000001</c:v>
                </c:pt>
                <c:pt idx="5612">
                  <c:v>301.69099999999997</c:v>
                </c:pt>
                <c:pt idx="5613">
                  <c:v>301.71800000000002</c:v>
                </c:pt>
                <c:pt idx="5614">
                  <c:v>301.74599999999998</c:v>
                </c:pt>
                <c:pt idx="5615">
                  <c:v>301.774</c:v>
                </c:pt>
                <c:pt idx="5616">
                  <c:v>301.81299999999999</c:v>
                </c:pt>
                <c:pt idx="5617">
                  <c:v>301.84899999999999</c:v>
                </c:pt>
                <c:pt idx="5618">
                  <c:v>301.88099999999997</c:v>
                </c:pt>
                <c:pt idx="5619">
                  <c:v>301.91000000000003</c:v>
                </c:pt>
                <c:pt idx="5620">
                  <c:v>301.923</c:v>
                </c:pt>
                <c:pt idx="5621">
                  <c:v>301.94400000000002</c:v>
                </c:pt>
                <c:pt idx="5622">
                  <c:v>301.98200000000003</c:v>
                </c:pt>
                <c:pt idx="5623">
                  <c:v>302.00099999999998</c:v>
                </c:pt>
                <c:pt idx="5624">
                  <c:v>302.02499999999998</c:v>
                </c:pt>
                <c:pt idx="5625">
                  <c:v>302.06400000000002</c:v>
                </c:pt>
                <c:pt idx="5626">
                  <c:v>302.08300000000003</c:v>
                </c:pt>
                <c:pt idx="5627">
                  <c:v>302.10700000000003</c:v>
                </c:pt>
                <c:pt idx="5628">
                  <c:v>302.13400000000001</c:v>
                </c:pt>
                <c:pt idx="5629">
                  <c:v>302.161</c:v>
                </c:pt>
                <c:pt idx="5630">
                  <c:v>302.20100000000002</c:v>
                </c:pt>
                <c:pt idx="5631">
                  <c:v>302.23700000000002</c:v>
                </c:pt>
                <c:pt idx="5632">
                  <c:v>302.26900000000001</c:v>
                </c:pt>
                <c:pt idx="5633">
                  <c:v>302.29899999999998</c:v>
                </c:pt>
                <c:pt idx="5634">
                  <c:v>302.32799999999997</c:v>
                </c:pt>
                <c:pt idx="5635">
                  <c:v>302.35599999999999</c:v>
                </c:pt>
                <c:pt idx="5636">
                  <c:v>302.35599999999999</c:v>
                </c:pt>
                <c:pt idx="5637">
                  <c:v>302.40199999999999</c:v>
                </c:pt>
                <c:pt idx="5638">
                  <c:v>302.43</c:v>
                </c:pt>
                <c:pt idx="5639">
                  <c:v>302.459</c:v>
                </c:pt>
                <c:pt idx="5640">
                  <c:v>302.47000000000003</c:v>
                </c:pt>
                <c:pt idx="5641">
                  <c:v>302.50599999999997</c:v>
                </c:pt>
                <c:pt idx="5642">
                  <c:v>302.52999999999997</c:v>
                </c:pt>
                <c:pt idx="5643">
                  <c:v>302.55599999999998</c:v>
                </c:pt>
                <c:pt idx="5644">
                  <c:v>302.584</c:v>
                </c:pt>
                <c:pt idx="5645">
                  <c:v>302.61200000000002</c:v>
                </c:pt>
                <c:pt idx="5646">
                  <c:v>302.64</c:v>
                </c:pt>
                <c:pt idx="5647">
                  <c:v>302.66899999999998</c:v>
                </c:pt>
                <c:pt idx="5648">
                  <c:v>302.697</c:v>
                </c:pt>
                <c:pt idx="5649">
                  <c:v>302.726</c:v>
                </c:pt>
                <c:pt idx="5650">
                  <c:v>302.75400000000002</c:v>
                </c:pt>
                <c:pt idx="5651">
                  <c:v>302.78199999999998</c:v>
                </c:pt>
                <c:pt idx="5652">
                  <c:v>302.81099999999998</c:v>
                </c:pt>
                <c:pt idx="5653">
                  <c:v>302.839</c:v>
                </c:pt>
                <c:pt idx="5654">
                  <c:v>302.86799999999999</c:v>
                </c:pt>
                <c:pt idx="5655">
                  <c:v>302.89600000000002</c:v>
                </c:pt>
                <c:pt idx="5656">
                  <c:v>302.92500000000001</c:v>
                </c:pt>
                <c:pt idx="5657">
                  <c:v>302.95299999999997</c:v>
                </c:pt>
                <c:pt idx="5658">
                  <c:v>302.98200000000003</c:v>
                </c:pt>
                <c:pt idx="5659">
                  <c:v>303.01</c:v>
                </c:pt>
                <c:pt idx="5660">
                  <c:v>303.03899999999999</c:v>
                </c:pt>
                <c:pt idx="5661">
                  <c:v>303.06700000000001</c:v>
                </c:pt>
                <c:pt idx="5662">
                  <c:v>303.096</c:v>
                </c:pt>
                <c:pt idx="5663">
                  <c:v>303.12400000000002</c:v>
                </c:pt>
                <c:pt idx="5664">
                  <c:v>303.154</c:v>
                </c:pt>
                <c:pt idx="5665">
                  <c:v>303.18400000000003</c:v>
                </c:pt>
                <c:pt idx="5666">
                  <c:v>303.23099999999999</c:v>
                </c:pt>
                <c:pt idx="5667">
                  <c:v>303.25</c:v>
                </c:pt>
                <c:pt idx="5668">
                  <c:v>303.27499999999998</c:v>
                </c:pt>
                <c:pt idx="5669">
                  <c:v>303.31299999999999</c:v>
                </c:pt>
                <c:pt idx="5670">
                  <c:v>303.33600000000001</c:v>
                </c:pt>
                <c:pt idx="5671">
                  <c:v>303.363</c:v>
                </c:pt>
                <c:pt idx="5672">
                  <c:v>303.39100000000002</c:v>
                </c:pt>
                <c:pt idx="5673">
                  <c:v>303.42</c:v>
                </c:pt>
                <c:pt idx="5674">
                  <c:v>303.44900000000001</c:v>
                </c:pt>
                <c:pt idx="5675">
                  <c:v>303.47800000000001</c:v>
                </c:pt>
                <c:pt idx="5676">
                  <c:v>303.50799999999998</c:v>
                </c:pt>
                <c:pt idx="5677">
                  <c:v>303.53699999999998</c:v>
                </c:pt>
                <c:pt idx="5678">
                  <c:v>303.56700000000001</c:v>
                </c:pt>
                <c:pt idx="5679">
                  <c:v>303.60899999999998</c:v>
                </c:pt>
                <c:pt idx="5680">
                  <c:v>303.64600000000002</c:v>
                </c:pt>
                <c:pt idx="5681">
                  <c:v>303.66399999999999</c:v>
                </c:pt>
                <c:pt idx="5682">
                  <c:v>303.70299999999997</c:v>
                </c:pt>
                <c:pt idx="5683">
                  <c:v>303.73899999999998</c:v>
                </c:pt>
                <c:pt idx="5684">
                  <c:v>303.77100000000002</c:v>
                </c:pt>
                <c:pt idx="5685">
                  <c:v>303.80200000000002</c:v>
                </c:pt>
                <c:pt idx="5686">
                  <c:v>303.83199999999999</c:v>
                </c:pt>
                <c:pt idx="5687">
                  <c:v>303.84500000000003</c:v>
                </c:pt>
                <c:pt idx="5688">
                  <c:v>303.86799999999999</c:v>
                </c:pt>
                <c:pt idx="5689">
                  <c:v>303.90800000000002</c:v>
                </c:pt>
                <c:pt idx="5690">
                  <c:v>303.928</c:v>
                </c:pt>
                <c:pt idx="5691">
                  <c:v>303.96800000000002</c:v>
                </c:pt>
                <c:pt idx="5692">
                  <c:v>303.96800000000002</c:v>
                </c:pt>
                <c:pt idx="5693">
                  <c:v>304.02</c:v>
                </c:pt>
                <c:pt idx="5694">
                  <c:v>304.02</c:v>
                </c:pt>
                <c:pt idx="5695">
                  <c:v>304.05900000000003</c:v>
                </c:pt>
                <c:pt idx="5696">
                  <c:v>304.125</c:v>
                </c:pt>
                <c:pt idx="5697">
                  <c:v>304.125</c:v>
                </c:pt>
                <c:pt idx="5698">
                  <c:v>304.15499999999997</c:v>
                </c:pt>
                <c:pt idx="5699">
                  <c:v>304.18400000000003</c:v>
                </c:pt>
                <c:pt idx="5700">
                  <c:v>304.21300000000002</c:v>
                </c:pt>
                <c:pt idx="5701">
                  <c:v>304.25</c:v>
                </c:pt>
                <c:pt idx="5702">
                  <c:v>304.274</c:v>
                </c:pt>
                <c:pt idx="5703">
                  <c:v>304.31099999999998</c:v>
                </c:pt>
                <c:pt idx="5704">
                  <c:v>304.34300000000002</c:v>
                </c:pt>
                <c:pt idx="5705">
                  <c:v>304.36399999999998</c:v>
                </c:pt>
                <c:pt idx="5706">
                  <c:v>304.39</c:v>
                </c:pt>
                <c:pt idx="5707">
                  <c:v>304.41699999999997</c:v>
                </c:pt>
                <c:pt idx="5708">
                  <c:v>304.44499999999999</c:v>
                </c:pt>
                <c:pt idx="5709">
                  <c:v>304.47300000000001</c:v>
                </c:pt>
                <c:pt idx="5710">
                  <c:v>304.50200000000001</c:v>
                </c:pt>
                <c:pt idx="5711">
                  <c:v>304.53100000000001</c:v>
                </c:pt>
                <c:pt idx="5712">
                  <c:v>304.56</c:v>
                </c:pt>
                <c:pt idx="5713">
                  <c:v>304.589</c:v>
                </c:pt>
                <c:pt idx="5714">
                  <c:v>304.61799999999999</c:v>
                </c:pt>
                <c:pt idx="5715">
                  <c:v>304.66399999999999</c:v>
                </c:pt>
                <c:pt idx="5716">
                  <c:v>304.69200000000001</c:v>
                </c:pt>
                <c:pt idx="5717">
                  <c:v>304.71199999999999</c:v>
                </c:pt>
                <c:pt idx="5718">
                  <c:v>304.73599999999999</c:v>
                </c:pt>
                <c:pt idx="5719">
                  <c:v>304.77300000000002</c:v>
                </c:pt>
                <c:pt idx="5720">
                  <c:v>304.80599999999998</c:v>
                </c:pt>
                <c:pt idx="5721">
                  <c:v>304.82600000000002</c:v>
                </c:pt>
                <c:pt idx="5722">
                  <c:v>304.85199999999998</c:v>
                </c:pt>
                <c:pt idx="5723">
                  <c:v>304.87900000000002</c:v>
                </c:pt>
                <c:pt idx="5724">
                  <c:v>304.90800000000002</c:v>
                </c:pt>
                <c:pt idx="5725">
                  <c:v>304.93599999999998</c:v>
                </c:pt>
                <c:pt idx="5726">
                  <c:v>304.96499999999997</c:v>
                </c:pt>
                <c:pt idx="5727">
                  <c:v>305.00700000000001</c:v>
                </c:pt>
                <c:pt idx="5728">
                  <c:v>305.04399999999998</c:v>
                </c:pt>
                <c:pt idx="5729">
                  <c:v>305.06099999999998</c:v>
                </c:pt>
                <c:pt idx="5730">
                  <c:v>305.06099999999998</c:v>
                </c:pt>
                <c:pt idx="5731">
                  <c:v>305.10000000000002</c:v>
                </c:pt>
                <c:pt idx="5732">
                  <c:v>305.166</c:v>
                </c:pt>
                <c:pt idx="5733">
                  <c:v>305.166</c:v>
                </c:pt>
                <c:pt idx="5734">
                  <c:v>305.226</c:v>
                </c:pt>
                <c:pt idx="5735">
                  <c:v>305.25599999999997</c:v>
                </c:pt>
                <c:pt idx="5736">
                  <c:v>305.28500000000003</c:v>
                </c:pt>
                <c:pt idx="5737">
                  <c:v>305.31400000000002</c:v>
                </c:pt>
                <c:pt idx="5738">
                  <c:v>305.31400000000002</c:v>
                </c:pt>
                <c:pt idx="5739">
                  <c:v>305.37200000000001</c:v>
                </c:pt>
                <c:pt idx="5740">
                  <c:v>305.37200000000001</c:v>
                </c:pt>
                <c:pt idx="5741">
                  <c:v>305.40199999999999</c:v>
                </c:pt>
                <c:pt idx="5742">
                  <c:v>305.45999999999998</c:v>
                </c:pt>
                <c:pt idx="5743">
                  <c:v>305.45999999999998</c:v>
                </c:pt>
                <c:pt idx="5744">
                  <c:v>305.50599999999997</c:v>
                </c:pt>
                <c:pt idx="5745">
                  <c:v>305.52600000000001</c:v>
                </c:pt>
                <c:pt idx="5746">
                  <c:v>305.55</c:v>
                </c:pt>
                <c:pt idx="5747">
                  <c:v>305.577</c:v>
                </c:pt>
                <c:pt idx="5748">
                  <c:v>305.60500000000002</c:v>
                </c:pt>
                <c:pt idx="5749">
                  <c:v>305.63400000000001</c:v>
                </c:pt>
                <c:pt idx="5750">
                  <c:v>305.66300000000001</c:v>
                </c:pt>
                <c:pt idx="5751">
                  <c:v>305.69200000000001</c:v>
                </c:pt>
                <c:pt idx="5752">
                  <c:v>305.721</c:v>
                </c:pt>
                <c:pt idx="5753">
                  <c:v>305.75</c:v>
                </c:pt>
                <c:pt idx="5754">
                  <c:v>305.779</c:v>
                </c:pt>
                <c:pt idx="5755">
                  <c:v>305.80799999999999</c:v>
                </c:pt>
                <c:pt idx="5756">
                  <c:v>305.83699999999999</c:v>
                </c:pt>
                <c:pt idx="5757">
                  <c:v>305.86599999999999</c:v>
                </c:pt>
                <c:pt idx="5758">
                  <c:v>305.89499999999998</c:v>
                </c:pt>
                <c:pt idx="5759">
                  <c:v>305.92399999999998</c:v>
                </c:pt>
                <c:pt idx="5760">
                  <c:v>305.95299999999997</c:v>
                </c:pt>
                <c:pt idx="5761">
                  <c:v>305.99900000000002</c:v>
                </c:pt>
                <c:pt idx="5762">
                  <c:v>306.02800000000002</c:v>
                </c:pt>
                <c:pt idx="5763">
                  <c:v>306.04700000000003</c:v>
                </c:pt>
                <c:pt idx="5764">
                  <c:v>306.072</c:v>
                </c:pt>
                <c:pt idx="5765">
                  <c:v>306.10899999999998</c:v>
                </c:pt>
                <c:pt idx="5766">
                  <c:v>306.13200000000001</c:v>
                </c:pt>
                <c:pt idx="5767">
                  <c:v>306.15699999999998</c:v>
                </c:pt>
                <c:pt idx="5768">
                  <c:v>306.185</c:v>
                </c:pt>
                <c:pt idx="5769">
                  <c:v>306.21300000000002</c:v>
                </c:pt>
                <c:pt idx="5770">
                  <c:v>306.25400000000002</c:v>
                </c:pt>
                <c:pt idx="5771">
                  <c:v>306.27600000000001</c:v>
                </c:pt>
                <c:pt idx="5772">
                  <c:v>306.315</c:v>
                </c:pt>
                <c:pt idx="5773">
                  <c:v>306.351</c:v>
                </c:pt>
                <c:pt idx="5774">
                  <c:v>306.36700000000002</c:v>
                </c:pt>
                <c:pt idx="5775">
                  <c:v>306.40499999999997</c:v>
                </c:pt>
                <c:pt idx="5776">
                  <c:v>306.43799999999999</c:v>
                </c:pt>
                <c:pt idx="5777">
                  <c:v>306.43799999999999</c:v>
                </c:pt>
                <c:pt idx="5778">
                  <c:v>306.46899999999999</c:v>
                </c:pt>
                <c:pt idx="5779">
                  <c:v>306.49900000000002</c:v>
                </c:pt>
                <c:pt idx="5780">
                  <c:v>306.52800000000002</c:v>
                </c:pt>
                <c:pt idx="5781">
                  <c:v>306.55700000000002</c:v>
                </c:pt>
                <c:pt idx="5782">
                  <c:v>306.60300000000001</c:v>
                </c:pt>
                <c:pt idx="5783">
                  <c:v>306.62200000000001</c:v>
                </c:pt>
                <c:pt idx="5784">
                  <c:v>306.64600000000002</c:v>
                </c:pt>
                <c:pt idx="5785">
                  <c:v>306.673</c:v>
                </c:pt>
                <c:pt idx="5786">
                  <c:v>306.70100000000002</c:v>
                </c:pt>
                <c:pt idx="5787">
                  <c:v>306.72899999999998</c:v>
                </c:pt>
                <c:pt idx="5788">
                  <c:v>306.75799999999998</c:v>
                </c:pt>
                <c:pt idx="5789">
                  <c:v>306.78699999999998</c:v>
                </c:pt>
                <c:pt idx="5790">
                  <c:v>306.815</c:v>
                </c:pt>
                <c:pt idx="5791">
                  <c:v>306.84399999999999</c:v>
                </c:pt>
                <c:pt idx="5792">
                  <c:v>306.87200000000001</c:v>
                </c:pt>
                <c:pt idx="5793">
                  <c:v>306.90100000000001</c:v>
                </c:pt>
                <c:pt idx="5794">
                  <c:v>306.93</c:v>
                </c:pt>
                <c:pt idx="5795">
                  <c:v>306.97500000000002</c:v>
                </c:pt>
                <c:pt idx="5796">
                  <c:v>306.99400000000003</c:v>
                </c:pt>
                <c:pt idx="5797">
                  <c:v>307.01900000000001</c:v>
                </c:pt>
                <c:pt idx="5798">
                  <c:v>307.05500000000001</c:v>
                </c:pt>
                <c:pt idx="5799">
                  <c:v>307.07799999999997</c:v>
                </c:pt>
                <c:pt idx="5800">
                  <c:v>307.10300000000001</c:v>
                </c:pt>
                <c:pt idx="5801">
                  <c:v>307.13099999999997</c:v>
                </c:pt>
                <c:pt idx="5802">
                  <c:v>307.13099999999997</c:v>
                </c:pt>
                <c:pt idx="5803">
                  <c:v>307.17099999999999</c:v>
                </c:pt>
                <c:pt idx="5804">
                  <c:v>307.20800000000003</c:v>
                </c:pt>
                <c:pt idx="5805">
                  <c:v>307.24099999999999</c:v>
                </c:pt>
                <c:pt idx="5806">
                  <c:v>307.30099999999999</c:v>
                </c:pt>
                <c:pt idx="5807">
                  <c:v>307.30099999999999</c:v>
                </c:pt>
                <c:pt idx="5808">
                  <c:v>307.33</c:v>
                </c:pt>
                <c:pt idx="5809">
                  <c:v>307.36599999999999</c:v>
                </c:pt>
                <c:pt idx="5810">
                  <c:v>307.39100000000002</c:v>
                </c:pt>
                <c:pt idx="5811">
                  <c:v>307.428</c:v>
                </c:pt>
                <c:pt idx="5812">
                  <c:v>307.45</c:v>
                </c:pt>
                <c:pt idx="5813">
                  <c:v>307.476</c:v>
                </c:pt>
                <c:pt idx="5814">
                  <c:v>307.50400000000002</c:v>
                </c:pt>
                <c:pt idx="5815">
                  <c:v>307.53199999999998</c:v>
                </c:pt>
                <c:pt idx="5816">
                  <c:v>307.56099999999998</c:v>
                </c:pt>
                <c:pt idx="5817">
                  <c:v>307.58999999999997</c:v>
                </c:pt>
                <c:pt idx="5818">
                  <c:v>307.61799999999999</c:v>
                </c:pt>
                <c:pt idx="5819">
                  <c:v>307.66399999999999</c:v>
                </c:pt>
                <c:pt idx="5820">
                  <c:v>307.68299999999999</c:v>
                </c:pt>
                <c:pt idx="5821">
                  <c:v>307.71800000000002</c:v>
                </c:pt>
                <c:pt idx="5822">
                  <c:v>307.74</c:v>
                </c:pt>
                <c:pt idx="5823">
                  <c:v>307.76499999999999</c:v>
                </c:pt>
                <c:pt idx="5824">
                  <c:v>307.79199999999997</c:v>
                </c:pt>
                <c:pt idx="5825">
                  <c:v>307.82</c:v>
                </c:pt>
                <c:pt idx="5826">
                  <c:v>307.84899999999999</c:v>
                </c:pt>
                <c:pt idx="5827">
                  <c:v>307.89</c:v>
                </c:pt>
                <c:pt idx="5828">
                  <c:v>307.89</c:v>
                </c:pt>
                <c:pt idx="5829">
                  <c:v>307.928</c:v>
                </c:pt>
                <c:pt idx="5830">
                  <c:v>307.96100000000001</c:v>
                </c:pt>
                <c:pt idx="5831">
                  <c:v>307.99200000000002</c:v>
                </c:pt>
                <c:pt idx="5832">
                  <c:v>308.02199999999999</c:v>
                </c:pt>
                <c:pt idx="5833">
                  <c:v>308.06900000000002</c:v>
                </c:pt>
                <c:pt idx="5834">
                  <c:v>308.08800000000002</c:v>
                </c:pt>
                <c:pt idx="5835">
                  <c:v>308.12299999999999</c:v>
                </c:pt>
                <c:pt idx="5836">
                  <c:v>308.154</c:v>
                </c:pt>
                <c:pt idx="5837">
                  <c:v>308.18400000000003</c:v>
                </c:pt>
                <c:pt idx="5838">
                  <c:v>308.20400000000001</c:v>
                </c:pt>
                <c:pt idx="5839">
                  <c:v>308.22899999999998</c:v>
                </c:pt>
                <c:pt idx="5840">
                  <c:v>308.26600000000002</c:v>
                </c:pt>
                <c:pt idx="5841">
                  <c:v>308.28899999999999</c:v>
                </c:pt>
                <c:pt idx="5842">
                  <c:v>308.315</c:v>
                </c:pt>
                <c:pt idx="5843">
                  <c:v>308.34300000000002</c:v>
                </c:pt>
                <c:pt idx="5844">
                  <c:v>308.37099999999998</c:v>
                </c:pt>
                <c:pt idx="5845">
                  <c:v>308.39999999999998</c:v>
                </c:pt>
                <c:pt idx="5846">
                  <c:v>308.42899999999997</c:v>
                </c:pt>
                <c:pt idx="5847">
                  <c:v>308.45800000000003</c:v>
                </c:pt>
                <c:pt idx="5848">
                  <c:v>308.48700000000002</c:v>
                </c:pt>
                <c:pt idx="5849">
                  <c:v>308.51600000000002</c:v>
                </c:pt>
                <c:pt idx="5850">
                  <c:v>308.54500000000002</c:v>
                </c:pt>
                <c:pt idx="5851">
                  <c:v>308.57400000000001</c:v>
                </c:pt>
                <c:pt idx="5852">
                  <c:v>308.60399999999998</c:v>
                </c:pt>
                <c:pt idx="5853">
                  <c:v>308.64999999999998</c:v>
                </c:pt>
                <c:pt idx="5854">
                  <c:v>308.67</c:v>
                </c:pt>
                <c:pt idx="5855">
                  <c:v>308.69499999999999</c:v>
                </c:pt>
                <c:pt idx="5856">
                  <c:v>308.73099999999999</c:v>
                </c:pt>
                <c:pt idx="5857">
                  <c:v>308.75400000000002</c:v>
                </c:pt>
                <c:pt idx="5858">
                  <c:v>308.77999999999997</c:v>
                </c:pt>
                <c:pt idx="5859">
                  <c:v>308.80900000000003</c:v>
                </c:pt>
                <c:pt idx="5860">
                  <c:v>308.83699999999999</c:v>
                </c:pt>
                <c:pt idx="5861">
                  <c:v>308.83699999999999</c:v>
                </c:pt>
                <c:pt idx="5862">
                  <c:v>308.87900000000002</c:v>
                </c:pt>
                <c:pt idx="5863">
                  <c:v>308.916</c:v>
                </c:pt>
                <c:pt idx="5864">
                  <c:v>308.95</c:v>
                </c:pt>
                <c:pt idx="5865">
                  <c:v>309.01100000000002</c:v>
                </c:pt>
                <c:pt idx="5866">
                  <c:v>309.041</c:v>
                </c:pt>
                <c:pt idx="5867">
                  <c:v>309.07</c:v>
                </c:pt>
                <c:pt idx="5868">
                  <c:v>309.07</c:v>
                </c:pt>
                <c:pt idx="5869">
                  <c:v>309.09899999999999</c:v>
                </c:pt>
                <c:pt idx="5870">
                  <c:v>309.15699999999998</c:v>
                </c:pt>
                <c:pt idx="5871">
                  <c:v>309.15699999999998</c:v>
                </c:pt>
                <c:pt idx="5872">
                  <c:v>309.18599999999998</c:v>
                </c:pt>
                <c:pt idx="5873">
                  <c:v>309.21499999999997</c:v>
                </c:pt>
                <c:pt idx="5874">
                  <c:v>309.245</c:v>
                </c:pt>
                <c:pt idx="5875">
                  <c:v>309.274</c:v>
                </c:pt>
                <c:pt idx="5876">
                  <c:v>309.303</c:v>
                </c:pt>
                <c:pt idx="5877">
                  <c:v>309.36099999999999</c:v>
                </c:pt>
                <c:pt idx="5878">
                  <c:v>309.36099999999999</c:v>
                </c:pt>
                <c:pt idx="5879">
                  <c:v>309.39</c:v>
                </c:pt>
                <c:pt idx="5880">
                  <c:v>309.42</c:v>
                </c:pt>
                <c:pt idx="5881">
                  <c:v>309.44900000000001</c:v>
                </c:pt>
                <c:pt idx="5882">
                  <c:v>309.47800000000001</c:v>
                </c:pt>
                <c:pt idx="5883">
                  <c:v>309.51499999999999</c:v>
                </c:pt>
                <c:pt idx="5884">
                  <c:v>309.54000000000002</c:v>
                </c:pt>
                <c:pt idx="5885">
                  <c:v>309.577</c:v>
                </c:pt>
                <c:pt idx="5886">
                  <c:v>309.60000000000002</c:v>
                </c:pt>
                <c:pt idx="5887">
                  <c:v>309.62700000000001</c:v>
                </c:pt>
                <c:pt idx="5888">
                  <c:v>309.65499999999997</c:v>
                </c:pt>
                <c:pt idx="5889">
                  <c:v>309.68400000000003</c:v>
                </c:pt>
                <c:pt idx="5890">
                  <c:v>309.71199999999999</c:v>
                </c:pt>
                <c:pt idx="5891">
                  <c:v>309.74099999999999</c:v>
                </c:pt>
                <c:pt idx="5892">
                  <c:v>309.77100000000002</c:v>
                </c:pt>
                <c:pt idx="5893">
                  <c:v>309.8</c:v>
                </c:pt>
                <c:pt idx="5894">
                  <c:v>309.82900000000001</c:v>
                </c:pt>
                <c:pt idx="5895">
                  <c:v>309.858</c:v>
                </c:pt>
                <c:pt idx="5896">
                  <c:v>309.887</c:v>
                </c:pt>
                <c:pt idx="5897">
                  <c:v>309.916</c:v>
                </c:pt>
                <c:pt idx="5898">
                  <c:v>309.96199999999999</c:v>
                </c:pt>
                <c:pt idx="5899">
                  <c:v>309.98200000000003</c:v>
                </c:pt>
                <c:pt idx="5900">
                  <c:v>310.00599999999997</c:v>
                </c:pt>
                <c:pt idx="5901">
                  <c:v>310.04300000000001</c:v>
                </c:pt>
                <c:pt idx="5902">
                  <c:v>310.06599999999997</c:v>
                </c:pt>
                <c:pt idx="5903">
                  <c:v>310.09199999999998</c:v>
                </c:pt>
                <c:pt idx="5904">
                  <c:v>310.12</c:v>
                </c:pt>
                <c:pt idx="5905">
                  <c:v>310.161</c:v>
                </c:pt>
                <c:pt idx="5906">
                  <c:v>310.161</c:v>
                </c:pt>
                <c:pt idx="5907">
                  <c:v>310.23200000000003</c:v>
                </c:pt>
                <c:pt idx="5908">
                  <c:v>310.23200000000003</c:v>
                </c:pt>
                <c:pt idx="5909">
                  <c:v>310.26299999999998</c:v>
                </c:pt>
                <c:pt idx="5910">
                  <c:v>310.31</c:v>
                </c:pt>
                <c:pt idx="5911">
                  <c:v>310.33</c:v>
                </c:pt>
                <c:pt idx="5912">
                  <c:v>310.35500000000002</c:v>
                </c:pt>
                <c:pt idx="5913">
                  <c:v>310.392</c:v>
                </c:pt>
                <c:pt idx="5914">
                  <c:v>310.41500000000002</c:v>
                </c:pt>
                <c:pt idx="5915">
                  <c:v>310.44099999999997</c:v>
                </c:pt>
                <c:pt idx="5916">
                  <c:v>310.46899999999999</c:v>
                </c:pt>
                <c:pt idx="5917">
                  <c:v>310.49799999999999</c:v>
                </c:pt>
                <c:pt idx="5918">
                  <c:v>310.52699999999999</c:v>
                </c:pt>
                <c:pt idx="5919">
                  <c:v>310.55599999999998</c:v>
                </c:pt>
                <c:pt idx="5920">
                  <c:v>310.58499999999998</c:v>
                </c:pt>
                <c:pt idx="5921">
                  <c:v>310.61399999999998</c:v>
                </c:pt>
                <c:pt idx="5922">
                  <c:v>310.64400000000001</c:v>
                </c:pt>
                <c:pt idx="5923">
                  <c:v>310.673</c:v>
                </c:pt>
                <c:pt idx="5924">
                  <c:v>310.702</c:v>
                </c:pt>
                <c:pt idx="5925">
                  <c:v>310.73099999999999</c:v>
                </c:pt>
                <c:pt idx="5926">
                  <c:v>310.77800000000002</c:v>
                </c:pt>
                <c:pt idx="5927">
                  <c:v>310.798</c:v>
                </c:pt>
                <c:pt idx="5928">
                  <c:v>310.83199999999999</c:v>
                </c:pt>
                <c:pt idx="5929">
                  <c:v>310.85399999999998</c:v>
                </c:pt>
                <c:pt idx="5930">
                  <c:v>310.88</c:v>
                </c:pt>
                <c:pt idx="5931">
                  <c:v>310.90800000000002</c:v>
                </c:pt>
                <c:pt idx="5932">
                  <c:v>310.93599999999998</c:v>
                </c:pt>
                <c:pt idx="5933">
                  <c:v>310.97800000000001</c:v>
                </c:pt>
                <c:pt idx="5934">
                  <c:v>311</c:v>
                </c:pt>
                <c:pt idx="5935">
                  <c:v>311.03899999999999</c:v>
                </c:pt>
                <c:pt idx="5936">
                  <c:v>311.03899999999999</c:v>
                </c:pt>
                <c:pt idx="5937">
                  <c:v>311.10700000000003</c:v>
                </c:pt>
                <c:pt idx="5938">
                  <c:v>311.13600000000002</c:v>
                </c:pt>
                <c:pt idx="5939">
                  <c:v>311.16399999999999</c:v>
                </c:pt>
                <c:pt idx="5940">
                  <c:v>311.16399999999999</c:v>
                </c:pt>
                <c:pt idx="5941">
                  <c:v>311.22199999999998</c:v>
                </c:pt>
                <c:pt idx="5942">
                  <c:v>311.22199999999998</c:v>
                </c:pt>
                <c:pt idx="5943">
                  <c:v>311.25</c:v>
                </c:pt>
                <c:pt idx="5944">
                  <c:v>311.279</c:v>
                </c:pt>
                <c:pt idx="5945">
                  <c:v>311.30799999999999</c:v>
                </c:pt>
                <c:pt idx="5946">
                  <c:v>311.33699999999999</c:v>
                </c:pt>
                <c:pt idx="5947">
                  <c:v>311.36500000000001</c:v>
                </c:pt>
                <c:pt idx="5948">
                  <c:v>311.39400000000001</c:v>
                </c:pt>
                <c:pt idx="5949">
                  <c:v>311.423</c:v>
                </c:pt>
                <c:pt idx="5950">
                  <c:v>311.48</c:v>
                </c:pt>
                <c:pt idx="5951">
                  <c:v>311.50900000000001</c:v>
                </c:pt>
                <c:pt idx="5952">
                  <c:v>311.53800000000001</c:v>
                </c:pt>
                <c:pt idx="5953">
                  <c:v>311.56599999999997</c:v>
                </c:pt>
                <c:pt idx="5954">
                  <c:v>311.56599999999997</c:v>
                </c:pt>
                <c:pt idx="5955">
                  <c:v>311.59500000000003</c:v>
                </c:pt>
                <c:pt idx="5956">
                  <c:v>311.62400000000002</c:v>
                </c:pt>
                <c:pt idx="5957">
                  <c:v>311.65300000000002</c:v>
                </c:pt>
                <c:pt idx="5958">
                  <c:v>311.68099999999998</c:v>
                </c:pt>
                <c:pt idx="5959">
                  <c:v>311.738</c:v>
                </c:pt>
                <c:pt idx="5960">
                  <c:v>311.767</c:v>
                </c:pt>
                <c:pt idx="5961">
                  <c:v>311.79599999999999</c:v>
                </c:pt>
                <c:pt idx="5962">
                  <c:v>311.80900000000003</c:v>
                </c:pt>
                <c:pt idx="5963">
                  <c:v>311.83</c:v>
                </c:pt>
                <c:pt idx="5964">
                  <c:v>311.85500000000002</c:v>
                </c:pt>
                <c:pt idx="5965">
                  <c:v>311.88299999999998</c:v>
                </c:pt>
                <c:pt idx="5966">
                  <c:v>311.911</c:v>
                </c:pt>
                <c:pt idx="5967">
                  <c:v>311.93900000000002</c:v>
                </c:pt>
                <c:pt idx="5968">
                  <c:v>311.93900000000002</c:v>
                </c:pt>
                <c:pt idx="5969">
                  <c:v>311.98</c:v>
                </c:pt>
                <c:pt idx="5970">
                  <c:v>312.017</c:v>
                </c:pt>
                <c:pt idx="5971">
                  <c:v>312.05</c:v>
                </c:pt>
                <c:pt idx="5972">
                  <c:v>312.08</c:v>
                </c:pt>
                <c:pt idx="5973">
                  <c:v>312.10899999999998</c:v>
                </c:pt>
                <c:pt idx="5974">
                  <c:v>312.13499999999999</c:v>
                </c:pt>
                <c:pt idx="5975">
                  <c:v>312.17899999999997</c:v>
                </c:pt>
                <c:pt idx="5976">
                  <c:v>312.19099999999997</c:v>
                </c:pt>
                <c:pt idx="5977">
                  <c:v>312.21899999999999</c:v>
                </c:pt>
                <c:pt idx="5978">
                  <c:v>312.24700000000001</c:v>
                </c:pt>
                <c:pt idx="5979">
                  <c:v>312.28399999999999</c:v>
                </c:pt>
                <c:pt idx="5980">
                  <c:v>312.30799999999999</c:v>
                </c:pt>
                <c:pt idx="5981">
                  <c:v>312.34500000000003</c:v>
                </c:pt>
                <c:pt idx="5982">
                  <c:v>312.36799999999999</c:v>
                </c:pt>
                <c:pt idx="5983">
                  <c:v>312.39400000000001</c:v>
                </c:pt>
                <c:pt idx="5984">
                  <c:v>312.42200000000003</c:v>
                </c:pt>
                <c:pt idx="5985">
                  <c:v>312.45</c:v>
                </c:pt>
                <c:pt idx="5986">
                  <c:v>312.47899999999998</c:v>
                </c:pt>
                <c:pt idx="5987">
                  <c:v>312.50799999999998</c:v>
                </c:pt>
                <c:pt idx="5988">
                  <c:v>312.53699999999998</c:v>
                </c:pt>
                <c:pt idx="5989">
                  <c:v>312.56599999999997</c:v>
                </c:pt>
                <c:pt idx="5990">
                  <c:v>312.596</c:v>
                </c:pt>
                <c:pt idx="5991">
                  <c:v>312.625</c:v>
                </c:pt>
                <c:pt idx="5992">
                  <c:v>312.654</c:v>
                </c:pt>
                <c:pt idx="5993">
                  <c:v>312.7</c:v>
                </c:pt>
                <c:pt idx="5994">
                  <c:v>312.72899999999998</c:v>
                </c:pt>
                <c:pt idx="5995">
                  <c:v>312.75799999999998</c:v>
                </c:pt>
                <c:pt idx="5996">
                  <c:v>312.77800000000002</c:v>
                </c:pt>
                <c:pt idx="5997">
                  <c:v>312.77800000000002</c:v>
                </c:pt>
                <c:pt idx="5998">
                  <c:v>312.80200000000002</c:v>
                </c:pt>
                <c:pt idx="5999">
                  <c:v>312.86500000000001</c:v>
                </c:pt>
                <c:pt idx="6000">
                  <c:v>312.899</c:v>
                </c:pt>
                <c:pt idx="6001">
                  <c:v>312.91199999999998</c:v>
                </c:pt>
                <c:pt idx="6002">
                  <c:v>312.95100000000002</c:v>
                </c:pt>
                <c:pt idx="6003">
                  <c:v>312.976</c:v>
                </c:pt>
                <c:pt idx="6004">
                  <c:v>313.00299999999999</c:v>
                </c:pt>
                <c:pt idx="6005">
                  <c:v>313.03199999999998</c:v>
                </c:pt>
                <c:pt idx="6006">
                  <c:v>313.06</c:v>
                </c:pt>
                <c:pt idx="6007">
                  <c:v>313.08999999999997</c:v>
                </c:pt>
                <c:pt idx="6008">
                  <c:v>313.11900000000003</c:v>
                </c:pt>
                <c:pt idx="6009">
                  <c:v>313.14699999999999</c:v>
                </c:pt>
                <c:pt idx="6010">
                  <c:v>313.19400000000002</c:v>
                </c:pt>
                <c:pt idx="6011">
                  <c:v>313.21300000000002</c:v>
                </c:pt>
                <c:pt idx="6012">
                  <c:v>313.21300000000002</c:v>
                </c:pt>
                <c:pt idx="6013">
                  <c:v>313.28800000000001</c:v>
                </c:pt>
                <c:pt idx="6014">
                  <c:v>313.28800000000001</c:v>
                </c:pt>
                <c:pt idx="6015">
                  <c:v>313.32</c:v>
                </c:pt>
                <c:pt idx="6016">
                  <c:v>313.35000000000002</c:v>
                </c:pt>
                <c:pt idx="6017">
                  <c:v>313.37900000000002</c:v>
                </c:pt>
                <c:pt idx="6018">
                  <c:v>313.40899999999999</c:v>
                </c:pt>
                <c:pt idx="6019">
                  <c:v>313.43799999999999</c:v>
                </c:pt>
                <c:pt idx="6020">
                  <c:v>313.46699999999998</c:v>
                </c:pt>
                <c:pt idx="6021">
                  <c:v>313.49599999999998</c:v>
                </c:pt>
                <c:pt idx="6022">
                  <c:v>313.52499999999998</c:v>
                </c:pt>
                <c:pt idx="6023">
                  <c:v>313.55399999999997</c:v>
                </c:pt>
                <c:pt idx="6024">
                  <c:v>313.58300000000003</c:v>
                </c:pt>
                <c:pt idx="6025">
                  <c:v>313.64</c:v>
                </c:pt>
                <c:pt idx="6026">
                  <c:v>313.66899999999998</c:v>
                </c:pt>
                <c:pt idx="6027">
                  <c:v>313.69799999999998</c:v>
                </c:pt>
                <c:pt idx="6028">
                  <c:v>313.69799999999998</c:v>
                </c:pt>
                <c:pt idx="6029">
                  <c:v>313.72699999999998</c:v>
                </c:pt>
                <c:pt idx="6030">
                  <c:v>313.75599999999997</c:v>
                </c:pt>
                <c:pt idx="6031">
                  <c:v>313.78500000000003</c:v>
                </c:pt>
                <c:pt idx="6032">
                  <c:v>313.81299999999999</c:v>
                </c:pt>
                <c:pt idx="6033">
                  <c:v>313.87</c:v>
                </c:pt>
                <c:pt idx="6034">
                  <c:v>313.899</c:v>
                </c:pt>
                <c:pt idx="6035">
                  <c:v>313.928</c:v>
                </c:pt>
                <c:pt idx="6036">
                  <c:v>313.928</c:v>
                </c:pt>
                <c:pt idx="6037">
                  <c:v>313.95699999999999</c:v>
                </c:pt>
                <c:pt idx="6038">
                  <c:v>313.98500000000001</c:v>
                </c:pt>
                <c:pt idx="6039">
                  <c:v>314.01400000000001</c:v>
                </c:pt>
                <c:pt idx="6040">
                  <c:v>314.072</c:v>
                </c:pt>
                <c:pt idx="6041">
                  <c:v>314.101</c:v>
                </c:pt>
                <c:pt idx="6042">
                  <c:v>314.101</c:v>
                </c:pt>
                <c:pt idx="6043">
                  <c:v>314.12900000000002</c:v>
                </c:pt>
                <c:pt idx="6044">
                  <c:v>314.15800000000002</c:v>
                </c:pt>
                <c:pt idx="6045">
                  <c:v>314.18700000000001</c:v>
                </c:pt>
                <c:pt idx="6046">
                  <c:v>314.21499999999997</c:v>
                </c:pt>
                <c:pt idx="6047">
                  <c:v>314.24400000000003</c:v>
                </c:pt>
                <c:pt idx="6048">
                  <c:v>314.27300000000002</c:v>
                </c:pt>
                <c:pt idx="6049">
                  <c:v>314.30099999999999</c:v>
                </c:pt>
                <c:pt idx="6050">
                  <c:v>314.33</c:v>
                </c:pt>
                <c:pt idx="6051">
                  <c:v>314.35899999999998</c:v>
                </c:pt>
                <c:pt idx="6052">
                  <c:v>314.39499999999998</c:v>
                </c:pt>
                <c:pt idx="6053">
                  <c:v>314.41899999999998</c:v>
                </c:pt>
                <c:pt idx="6054">
                  <c:v>314.44600000000003</c:v>
                </c:pt>
                <c:pt idx="6055">
                  <c:v>314.47399999999999</c:v>
                </c:pt>
                <c:pt idx="6056">
                  <c:v>314.50299999999999</c:v>
                </c:pt>
                <c:pt idx="6057">
                  <c:v>314.53199999999998</c:v>
                </c:pt>
                <c:pt idx="6058">
                  <c:v>314.56099999999998</c:v>
                </c:pt>
                <c:pt idx="6059">
                  <c:v>314.589</c:v>
                </c:pt>
                <c:pt idx="6060">
                  <c:v>314.61799999999999</c:v>
                </c:pt>
                <c:pt idx="6061">
                  <c:v>314.64699999999999</c:v>
                </c:pt>
                <c:pt idx="6062">
                  <c:v>314.67599999999999</c:v>
                </c:pt>
                <c:pt idx="6063">
                  <c:v>314.70499999999998</c:v>
                </c:pt>
                <c:pt idx="6064">
                  <c:v>314.73399999999998</c:v>
                </c:pt>
                <c:pt idx="6065">
                  <c:v>314.76299999999998</c:v>
                </c:pt>
                <c:pt idx="6066">
                  <c:v>314.79199999999997</c:v>
                </c:pt>
                <c:pt idx="6067">
                  <c:v>314.82100000000003</c:v>
                </c:pt>
                <c:pt idx="6068">
                  <c:v>314.85000000000002</c:v>
                </c:pt>
                <c:pt idx="6069">
                  <c:v>314.87900000000002</c:v>
                </c:pt>
                <c:pt idx="6070">
                  <c:v>314.90800000000002</c:v>
                </c:pt>
                <c:pt idx="6071">
                  <c:v>314.93700000000001</c:v>
                </c:pt>
                <c:pt idx="6072">
                  <c:v>314.96699999999998</c:v>
                </c:pt>
                <c:pt idx="6073">
                  <c:v>314.99599999999998</c:v>
                </c:pt>
                <c:pt idx="6074">
                  <c:v>315.02499999999998</c:v>
                </c:pt>
                <c:pt idx="6075">
                  <c:v>315.05399999999997</c:v>
                </c:pt>
                <c:pt idx="6076">
                  <c:v>315.08300000000003</c:v>
                </c:pt>
                <c:pt idx="6077">
                  <c:v>315.12900000000002</c:v>
                </c:pt>
                <c:pt idx="6078">
                  <c:v>315.15800000000002</c:v>
                </c:pt>
                <c:pt idx="6079">
                  <c:v>315.18700000000001</c:v>
                </c:pt>
                <c:pt idx="6080">
                  <c:v>315.20699999999999</c:v>
                </c:pt>
                <c:pt idx="6081">
                  <c:v>315.24599999999998</c:v>
                </c:pt>
                <c:pt idx="6082">
                  <c:v>315.28100000000001</c:v>
                </c:pt>
                <c:pt idx="6083">
                  <c:v>315.28100000000001</c:v>
                </c:pt>
                <c:pt idx="6084">
                  <c:v>315.31299999999999</c:v>
                </c:pt>
                <c:pt idx="6085">
                  <c:v>315.37299999999999</c:v>
                </c:pt>
                <c:pt idx="6086">
                  <c:v>315.40199999999999</c:v>
                </c:pt>
                <c:pt idx="6087">
                  <c:v>315.43200000000002</c:v>
                </c:pt>
                <c:pt idx="6088">
                  <c:v>315.46100000000001</c:v>
                </c:pt>
                <c:pt idx="6089">
                  <c:v>315.49</c:v>
                </c:pt>
                <c:pt idx="6090">
                  <c:v>315.52</c:v>
                </c:pt>
                <c:pt idx="6091">
                  <c:v>315.54899999999998</c:v>
                </c:pt>
                <c:pt idx="6092">
                  <c:v>315.56200000000001</c:v>
                </c:pt>
                <c:pt idx="6093">
                  <c:v>315.59399999999999</c:v>
                </c:pt>
                <c:pt idx="6094">
                  <c:v>315.625</c:v>
                </c:pt>
                <c:pt idx="6095">
                  <c:v>315.65499999999997</c:v>
                </c:pt>
                <c:pt idx="6096">
                  <c:v>315.685</c:v>
                </c:pt>
                <c:pt idx="6097">
                  <c:v>315.697</c:v>
                </c:pt>
                <c:pt idx="6098">
                  <c:v>315.726</c:v>
                </c:pt>
                <c:pt idx="6099">
                  <c:v>315.75599999999997</c:v>
                </c:pt>
                <c:pt idx="6100">
                  <c:v>315.78500000000003</c:v>
                </c:pt>
                <c:pt idx="6101">
                  <c:v>315.815</c:v>
                </c:pt>
                <c:pt idx="6102">
                  <c:v>315.84399999999999</c:v>
                </c:pt>
                <c:pt idx="6103">
                  <c:v>315.87299999999999</c:v>
                </c:pt>
                <c:pt idx="6104">
                  <c:v>315.90300000000002</c:v>
                </c:pt>
                <c:pt idx="6105">
                  <c:v>315.93200000000002</c:v>
                </c:pt>
                <c:pt idx="6106">
                  <c:v>315.96100000000001</c:v>
                </c:pt>
                <c:pt idx="6107">
                  <c:v>315.99</c:v>
                </c:pt>
                <c:pt idx="6108">
                  <c:v>316.01900000000001</c:v>
                </c:pt>
                <c:pt idx="6109">
                  <c:v>316.06599999999997</c:v>
                </c:pt>
                <c:pt idx="6110">
                  <c:v>316.077</c:v>
                </c:pt>
                <c:pt idx="6111">
                  <c:v>316.10700000000003</c:v>
                </c:pt>
                <c:pt idx="6112">
                  <c:v>316.13600000000002</c:v>
                </c:pt>
                <c:pt idx="6113">
                  <c:v>316.166</c:v>
                </c:pt>
                <c:pt idx="6114">
                  <c:v>316.19499999999999</c:v>
                </c:pt>
                <c:pt idx="6115">
                  <c:v>316.22500000000002</c:v>
                </c:pt>
                <c:pt idx="6116">
                  <c:v>316.25400000000002</c:v>
                </c:pt>
                <c:pt idx="6117">
                  <c:v>316.30200000000002</c:v>
                </c:pt>
                <c:pt idx="6118">
                  <c:v>316.33100000000002</c:v>
                </c:pt>
                <c:pt idx="6119">
                  <c:v>316.34300000000002</c:v>
                </c:pt>
                <c:pt idx="6120">
                  <c:v>316.39</c:v>
                </c:pt>
                <c:pt idx="6121">
                  <c:v>316.40199999999999</c:v>
                </c:pt>
                <c:pt idx="6122">
                  <c:v>316.43099999999998</c:v>
                </c:pt>
                <c:pt idx="6123">
                  <c:v>316.46199999999999</c:v>
                </c:pt>
                <c:pt idx="6124">
                  <c:v>316.49900000000002</c:v>
                </c:pt>
                <c:pt idx="6125">
                  <c:v>316.524</c:v>
                </c:pt>
                <c:pt idx="6126">
                  <c:v>316.565</c:v>
                </c:pt>
                <c:pt idx="6127">
                  <c:v>316.565</c:v>
                </c:pt>
                <c:pt idx="6128">
                  <c:v>316.60300000000001</c:v>
                </c:pt>
                <c:pt idx="6129">
                  <c:v>316.63600000000002</c:v>
                </c:pt>
                <c:pt idx="6130">
                  <c:v>316.66699999999997</c:v>
                </c:pt>
                <c:pt idx="6131">
                  <c:v>316.697</c:v>
                </c:pt>
                <c:pt idx="6132">
                  <c:v>316.745</c:v>
                </c:pt>
                <c:pt idx="6133">
                  <c:v>316.76400000000001</c:v>
                </c:pt>
                <c:pt idx="6134">
                  <c:v>316.79899999999998</c:v>
                </c:pt>
                <c:pt idx="6135">
                  <c:v>316.83100000000002</c:v>
                </c:pt>
                <c:pt idx="6136">
                  <c:v>316.86200000000002</c:v>
                </c:pt>
                <c:pt idx="6137">
                  <c:v>316.892</c:v>
                </c:pt>
                <c:pt idx="6138">
                  <c:v>316.904</c:v>
                </c:pt>
                <c:pt idx="6139">
                  <c:v>316.952</c:v>
                </c:pt>
                <c:pt idx="6140">
                  <c:v>316.98099999999999</c:v>
                </c:pt>
                <c:pt idx="6141">
                  <c:v>317.00099999999998</c:v>
                </c:pt>
                <c:pt idx="6142">
                  <c:v>317.02600000000001</c:v>
                </c:pt>
                <c:pt idx="6143">
                  <c:v>317.053</c:v>
                </c:pt>
                <c:pt idx="6144">
                  <c:v>317.08199999999999</c:v>
                </c:pt>
                <c:pt idx="6145">
                  <c:v>317.11200000000002</c:v>
                </c:pt>
                <c:pt idx="6146">
                  <c:v>317.14100000000002</c:v>
                </c:pt>
                <c:pt idx="6147">
                  <c:v>317.17099999999999</c:v>
                </c:pt>
                <c:pt idx="6148">
                  <c:v>317.2</c:v>
                </c:pt>
                <c:pt idx="6149">
                  <c:v>317.24799999999999</c:v>
                </c:pt>
                <c:pt idx="6150">
                  <c:v>317.26799999999997</c:v>
                </c:pt>
                <c:pt idx="6151">
                  <c:v>317.303</c:v>
                </c:pt>
                <c:pt idx="6152">
                  <c:v>317.33499999999998</c:v>
                </c:pt>
                <c:pt idx="6153">
                  <c:v>317.36599999999999</c:v>
                </c:pt>
                <c:pt idx="6154">
                  <c:v>317.387</c:v>
                </c:pt>
                <c:pt idx="6155">
                  <c:v>317.387</c:v>
                </c:pt>
                <c:pt idx="6156">
                  <c:v>317.42700000000002</c:v>
                </c:pt>
                <c:pt idx="6157">
                  <c:v>317.464</c:v>
                </c:pt>
                <c:pt idx="6158">
                  <c:v>317.49599999999998</c:v>
                </c:pt>
                <c:pt idx="6159">
                  <c:v>317.52699999999999</c:v>
                </c:pt>
                <c:pt idx="6160">
                  <c:v>317.55799999999999</c:v>
                </c:pt>
                <c:pt idx="6161">
                  <c:v>317.58800000000002</c:v>
                </c:pt>
                <c:pt idx="6162">
                  <c:v>317.61900000000003</c:v>
                </c:pt>
                <c:pt idx="6163">
                  <c:v>317.649</c:v>
                </c:pt>
                <c:pt idx="6164">
                  <c:v>317.67899999999997</c:v>
                </c:pt>
                <c:pt idx="6165">
                  <c:v>317.709</c:v>
                </c:pt>
                <c:pt idx="6166">
                  <c:v>317.74</c:v>
                </c:pt>
                <c:pt idx="6167">
                  <c:v>317.77</c:v>
                </c:pt>
                <c:pt idx="6168">
                  <c:v>317.81799999999998</c:v>
                </c:pt>
                <c:pt idx="6169">
                  <c:v>317.84800000000001</c:v>
                </c:pt>
                <c:pt idx="6170">
                  <c:v>317.86</c:v>
                </c:pt>
                <c:pt idx="6171">
                  <c:v>317.90800000000002</c:v>
                </c:pt>
                <c:pt idx="6172">
                  <c:v>317.93799999999999</c:v>
                </c:pt>
                <c:pt idx="6173">
                  <c:v>317.96800000000002</c:v>
                </c:pt>
                <c:pt idx="6174">
                  <c:v>317.988</c:v>
                </c:pt>
                <c:pt idx="6175">
                  <c:v>318.01299999999998</c:v>
                </c:pt>
                <c:pt idx="6176">
                  <c:v>318.041</c:v>
                </c:pt>
                <c:pt idx="6177">
                  <c:v>318.07100000000003</c:v>
                </c:pt>
                <c:pt idx="6178">
                  <c:v>318.101</c:v>
                </c:pt>
                <c:pt idx="6179">
                  <c:v>318.13</c:v>
                </c:pt>
                <c:pt idx="6180">
                  <c:v>318.16000000000003</c:v>
                </c:pt>
                <c:pt idx="6181">
                  <c:v>318.19</c:v>
                </c:pt>
                <c:pt idx="6182">
                  <c:v>318.22000000000003</c:v>
                </c:pt>
                <c:pt idx="6183">
                  <c:v>318.26799999999997</c:v>
                </c:pt>
                <c:pt idx="6184">
                  <c:v>318.28800000000001</c:v>
                </c:pt>
                <c:pt idx="6185">
                  <c:v>318.28800000000001</c:v>
                </c:pt>
                <c:pt idx="6186">
                  <c:v>318.36399999999998</c:v>
                </c:pt>
                <c:pt idx="6187">
                  <c:v>318.36399999999998</c:v>
                </c:pt>
                <c:pt idx="6188">
                  <c:v>318.39699999999999</c:v>
                </c:pt>
                <c:pt idx="6189">
                  <c:v>318.42899999999997</c:v>
                </c:pt>
                <c:pt idx="6190">
                  <c:v>318.459</c:v>
                </c:pt>
                <c:pt idx="6191">
                  <c:v>318.48899999999998</c:v>
                </c:pt>
                <c:pt idx="6192">
                  <c:v>318.51900000000001</c:v>
                </c:pt>
                <c:pt idx="6193">
                  <c:v>318.54899999999998</c:v>
                </c:pt>
                <c:pt idx="6194">
                  <c:v>318.57900000000001</c:v>
                </c:pt>
                <c:pt idx="6195">
                  <c:v>318.60899999999998</c:v>
                </c:pt>
                <c:pt idx="6196">
                  <c:v>318.65699999999998</c:v>
                </c:pt>
                <c:pt idx="6197">
                  <c:v>318.67700000000002</c:v>
                </c:pt>
                <c:pt idx="6198">
                  <c:v>318.702</c:v>
                </c:pt>
                <c:pt idx="6199">
                  <c:v>318.73</c:v>
                </c:pt>
                <c:pt idx="6200">
                  <c:v>318.75900000000001</c:v>
                </c:pt>
                <c:pt idx="6201">
                  <c:v>318.78899999999999</c:v>
                </c:pt>
                <c:pt idx="6202">
                  <c:v>318.81900000000002</c:v>
                </c:pt>
                <c:pt idx="6203">
                  <c:v>318.84800000000001</c:v>
                </c:pt>
                <c:pt idx="6204">
                  <c:v>318.87799999999999</c:v>
                </c:pt>
                <c:pt idx="6205">
                  <c:v>318.92599999999999</c:v>
                </c:pt>
                <c:pt idx="6206">
                  <c:v>318.95600000000002</c:v>
                </c:pt>
                <c:pt idx="6207">
                  <c:v>318.976</c:v>
                </c:pt>
                <c:pt idx="6208">
                  <c:v>319.01600000000002</c:v>
                </c:pt>
                <c:pt idx="6209">
                  <c:v>319.05200000000002</c:v>
                </c:pt>
                <c:pt idx="6210">
                  <c:v>319.05200000000002</c:v>
                </c:pt>
                <c:pt idx="6211">
                  <c:v>319.11599999999999</c:v>
                </c:pt>
                <c:pt idx="6212">
                  <c:v>319.11599999999999</c:v>
                </c:pt>
                <c:pt idx="6213">
                  <c:v>319.14600000000002</c:v>
                </c:pt>
                <c:pt idx="6214">
                  <c:v>319.17500000000001</c:v>
                </c:pt>
                <c:pt idx="6215">
                  <c:v>319.20499999999998</c:v>
                </c:pt>
                <c:pt idx="6216">
                  <c:v>319.23399999999998</c:v>
                </c:pt>
                <c:pt idx="6217">
                  <c:v>319.26400000000001</c:v>
                </c:pt>
                <c:pt idx="6218">
                  <c:v>319.29300000000001</c:v>
                </c:pt>
                <c:pt idx="6219">
                  <c:v>319.33999999999997</c:v>
                </c:pt>
                <c:pt idx="6220">
                  <c:v>319.37</c:v>
                </c:pt>
                <c:pt idx="6221">
                  <c:v>319.38900000000001</c:v>
                </c:pt>
                <c:pt idx="6222">
                  <c:v>319.41300000000001</c:v>
                </c:pt>
                <c:pt idx="6223">
                  <c:v>319.44099999999997</c:v>
                </c:pt>
                <c:pt idx="6224">
                  <c:v>319.46899999999999</c:v>
                </c:pt>
                <c:pt idx="6225">
                  <c:v>319.49799999999999</c:v>
                </c:pt>
                <c:pt idx="6226">
                  <c:v>319.52600000000001</c:v>
                </c:pt>
                <c:pt idx="6227">
                  <c:v>319.56299999999999</c:v>
                </c:pt>
                <c:pt idx="6228">
                  <c:v>319.613</c:v>
                </c:pt>
                <c:pt idx="6229">
                  <c:v>319.64</c:v>
                </c:pt>
                <c:pt idx="6230">
                  <c:v>319.64</c:v>
                </c:pt>
                <c:pt idx="6231">
                  <c:v>319.69900000000001</c:v>
                </c:pt>
                <c:pt idx="6232">
                  <c:v>319.72800000000001</c:v>
                </c:pt>
                <c:pt idx="6233">
                  <c:v>319.75700000000001</c:v>
                </c:pt>
                <c:pt idx="6234">
                  <c:v>319.786</c:v>
                </c:pt>
                <c:pt idx="6235">
                  <c:v>319.81400000000002</c:v>
                </c:pt>
                <c:pt idx="6236">
                  <c:v>319.82600000000002</c:v>
                </c:pt>
                <c:pt idx="6237">
                  <c:v>319.86700000000002</c:v>
                </c:pt>
                <c:pt idx="6238">
                  <c:v>319.904</c:v>
                </c:pt>
                <c:pt idx="6239">
                  <c:v>319.93900000000002</c:v>
                </c:pt>
                <c:pt idx="6240">
                  <c:v>319.93900000000002</c:v>
                </c:pt>
                <c:pt idx="6241">
                  <c:v>319.98599999999999</c:v>
                </c:pt>
                <c:pt idx="6242">
                  <c:v>319.98599999999999</c:v>
                </c:pt>
                <c:pt idx="6243">
                  <c:v>320.01299999999998</c:v>
                </c:pt>
                <c:pt idx="6244">
                  <c:v>320.041</c:v>
                </c:pt>
                <c:pt idx="6245">
                  <c:v>320.06799999999998</c:v>
                </c:pt>
                <c:pt idx="6246">
                  <c:v>320.096</c:v>
                </c:pt>
                <c:pt idx="6247">
                  <c:v>320.12400000000002</c:v>
                </c:pt>
                <c:pt idx="6248">
                  <c:v>320.149</c:v>
                </c:pt>
                <c:pt idx="6249">
                  <c:v>320.17599999999999</c:v>
                </c:pt>
                <c:pt idx="6250">
                  <c:v>320.20299999999997</c:v>
                </c:pt>
                <c:pt idx="6251">
                  <c:v>320.23099999999999</c:v>
                </c:pt>
                <c:pt idx="6252">
                  <c:v>320.25799999999998</c:v>
                </c:pt>
                <c:pt idx="6253">
                  <c:v>320.28699999999998</c:v>
                </c:pt>
                <c:pt idx="6254">
                  <c:v>320.31599999999997</c:v>
                </c:pt>
                <c:pt idx="6255">
                  <c:v>320.34399999999999</c:v>
                </c:pt>
                <c:pt idx="6256">
                  <c:v>320.37299999999999</c:v>
                </c:pt>
                <c:pt idx="6257">
                  <c:v>320.42</c:v>
                </c:pt>
                <c:pt idx="6258">
                  <c:v>320.44900000000001</c:v>
                </c:pt>
                <c:pt idx="6259">
                  <c:v>320.46899999999999</c:v>
                </c:pt>
                <c:pt idx="6260">
                  <c:v>320.49400000000003</c:v>
                </c:pt>
                <c:pt idx="6261">
                  <c:v>320.52199999999999</c:v>
                </c:pt>
                <c:pt idx="6262">
                  <c:v>320.55</c:v>
                </c:pt>
                <c:pt idx="6263">
                  <c:v>320.57900000000001</c:v>
                </c:pt>
                <c:pt idx="6264">
                  <c:v>320.608</c:v>
                </c:pt>
                <c:pt idx="6265">
                  <c:v>320.637</c:v>
                </c:pt>
                <c:pt idx="6266">
                  <c:v>320.66699999999997</c:v>
                </c:pt>
                <c:pt idx="6267">
                  <c:v>320.69600000000003</c:v>
                </c:pt>
                <c:pt idx="6268">
                  <c:v>320.72500000000002</c:v>
                </c:pt>
                <c:pt idx="6269">
                  <c:v>320.75400000000002</c:v>
                </c:pt>
                <c:pt idx="6270">
                  <c:v>320.8</c:v>
                </c:pt>
                <c:pt idx="6271">
                  <c:v>320.82900000000001</c:v>
                </c:pt>
                <c:pt idx="6272">
                  <c:v>320.84899999999999</c:v>
                </c:pt>
                <c:pt idx="6273">
                  <c:v>320.87299999999999</c:v>
                </c:pt>
                <c:pt idx="6274">
                  <c:v>320.92</c:v>
                </c:pt>
                <c:pt idx="6275">
                  <c:v>320.95</c:v>
                </c:pt>
                <c:pt idx="6276">
                  <c:v>320.96699999999998</c:v>
                </c:pt>
                <c:pt idx="6277">
                  <c:v>320.96699999999998</c:v>
                </c:pt>
                <c:pt idx="6278">
                  <c:v>321.00599999999997</c:v>
                </c:pt>
                <c:pt idx="6279">
                  <c:v>321.041</c:v>
                </c:pt>
                <c:pt idx="6280">
                  <c:v>321.07299999999998</c:v>
                </c:pt>
                <c:pt idx="6281">
                  <c:v>321.10300000000001</c:v>
                </c:pt>
                <c:pt idx="6282">
                  <c:v>321.13299999999998</c:v>
                </c:pt>
                <c:pt idx="6283">
                  <c:v>321.16300000000001</c:v>
                </c:pt>
                <c:pt idx="6284">
                  <c:v>321.19200000000001</c:v>
                </c:pt>
                <c:pt idx="6285">
                  <c:v>321.22199999999998</c:v>
                </c:pt>
                <c:pt idx="6286">
                  <c:v>321.25099999999998</c:v>
                </c:pt>
                <c:pt idx="6287">
                  <c:v>321.28100000000001</c:v>
                </c:pt>
                <c:pt idx="6288">
                  <c:v>321.32799999999997</c:v>
                </c:pt>
                <c:pt idx="6289">
                  <c:v>321.35700000000003</c:v>
                </c:pt>
                <c:pt idx="6290">
                  <c:v>321.36900000000003</c:v>
                </c:pt>
                <c:pt idx="6291">
                  <c:v>321.416</c:v>
                </c:pt>
                <c:pt idx="6292">
                  <c:v>321.44499999999999</c:v>
                </c:pt>
                <c:pt idx="6293">
                  <c:v>321.46499999999997</c:v>
                </c:pt>
                <c:pt idx="6294">
                  <c:v>321.49</c:v>
                </c:pt>
                <c:pt idx="6295">
                  <c:v>321.517</c:v>
                </c:pt>
                <c:pt idx="6296">
                  <c:v>321.54599999999999</c:v>
                </c:pt>
                <c:pt idx="6297">
                  <c:v>321.57499999999999</c:v>
                </c:pt>
                <c:pt idx="6298">
                  <c:v>321.60399999999998</c:v>
                </c:pt>
                <c:pt idx="6299">
                  <c:v>321.63400000000001</c:v>
                </c:pt>
                <c:pt idx="6300">
                  <c:v>321.66300000000001</c:v>
                </c:pt>
                <c:pt idx="6301">
                  <c:v>321.70999999999998</c:v>
                </c:pt>
                <c:pt idx="6302">
                  <c:v>321.73899999999998</c:v>
                </c:pt>
                <c:pt idx="6303">
                  <c:v>321.75900000000001</c:v>
                </c:pt>
                <c:pt idx="6304">
                  <c:v>321.75900000000001</c:v>
                </c:pt>
                <c:pt idx="6305">
                  <c:v>321.78399999999999</c:v>
                </c:pt>
                <c:pt idx="6306">
                  <c:v>321.87099999999998</c:v>
                </c:pt>
                <c:pt idx="6307">
                  <c:v>321.87099999999998</c:v>
                </c:pt>
                <c:pt idx="6308">
                  <c:v>321.928</c:v>
                </c:pt>
                <c:pt idx="6309">
                  <c:v>321.928</c:v>
                </c:pt>
                <c:pt idx="6310">
                  <c:v>321.95800000000003</c:v>
                </c:pt>
                <c:pt idx="6311">
                  <c:v>321.98700000000002</c:v>
                </c:pt>
                <c:pt idx="6312">
                  <c:v>322.017</c:v>
                </c:pt>
                <c:pt idx="6313">
                  <c:v>322.04599999999999</c:v>
                </c:pt>
                <c:pt idx="6314">
                  <c:v>322.07600000000002</c:v>
                </c:pt>
                <c:pt idx="6315">
                  <c:v>322.10500000000002</c:v>
                </c:pt>
                <c:pt idx="6316">
                  <c:v>322.15199999999999</c:v>
                </c:pt>
                <c:pt idx="6317">
                  <c:v>322.18099999999998</c:v>
                </c:pt>
                <c:pt idx="6318">
                  <c:v>322.2</c:v>
                </c:pt>
                <c:pt idx="6319">
                  <c:v>322.22500000000002</c:v>
                </c:pt>
                <c:pt idx="6320">
                  <c:v>322.25299999999999</c:v>
                </c:pt>
                <c:pt idx="6321">
                  <c:v>322.28100000000001</c:v>
                </c:pt>
                <c:pt idx="6322">
                  <c:v>322.31</c:v>
                </c:pt>
                <c:pt idx="6323">
                  <c:v>322.35700000000003</c:v>
                </c:pt>
                <c:pt idx="6324">
                  <c:v>322.38600000000002</c:v>
                </c:pt>
                <c:pt idx="6325">
                  <c:v>322.40600000000001</c:v>
                </c:pt>
                <c:pt idx="6326">
                  <c:v>322.43099999999998</c:v>
                </c:pt>
                <c:pt idx="6327">
                  <c:v>322.43099999999998</c:v>
                </c:pt>
                <c:pt idx="6328">
                  <c:v>322.459</c:v>
                </c:pt>
                <c:pt idx="6329">
                  <c:v>322.54899999999998</c:v>
                </c:pt>
                <c:pt idx="6330">
                  <c:v>322.54899999999998</c:v>
                </c:pt>
                <c:pt idx="6331">
                  <c:v>322.57499999999999</c:v>
                </c:pt>
                <c:pt idx="6332">
                  <c:v>322.63600000000002</c:v>
                </c:pt>
                <c:pt idx="6333">
                  <c:v>322.63600000000002</c:v>
                </c:pt>
                <c:pt idx="6334">
                  <c:v>322.666</c:v>
                </c:pt>
                <c:pt idx="6335">
                  <c:v>322.69600000000003</c:v>
                </c:pt>
                <c:pt idx="6336">
                  <c:v>322.72500000000002</c:v>
                </c:pt>
                <c:pt idx="6337">
                  <c:v>322.755</c:v>
                </c:pt>
                <c:pt idx="6338">
                  <c:v>322.78399999999999</c:v>
                </c:pt>
                <c:pt idx="6339">
                  <c:v>322.81299999999999</c:v>
                </c:pt>
                <c:pt idx="6340">
                  <c:v>322.84199999999998</c:v>
                </c:pt>
                <c:pt idx="6341">
                  <c:v>322.87200000000001</c:v>
                </c:pt>
                <c:pt idx="6342">
                  <c:v>322.89999999999998</c:v>
                </c:pt>
                <c:pt idx="6343">
                  <c:v>322.92899999999997</c:v>
                </c:pt>
                <c:pt idx="6344">
                  <c:v>322.95800000000003</c:v>
                </c:pt>
                <c:pt idx="6345">
                  <c:v>323.00299999999999</c:v>
                </c:pt>
                <c:pt idx="6346">
                  <c:v>323.03100000000001</c:v>
                </c:pt>
                <c:pt idx="6347">
                  <c:v>323.04199999999997</c:v>
                </c:pt>
                <c:pt idx="6348">
                  <c:v>323.08699999999999</c:v>
                </c:pt>
                <c:pt idx="6349">
                  <c:v>323.11500000000001</c:v>
                </c:pt>
                <c:pt idx="6350">
                  <c:v>323.13299999999998</c:v>
                </c:pt>
                <c:pt idx="6351">
                  <c:v>323.15899999999999</c:v>
                </c:pt>
                <c:pt idx="6352">
                  <c:v>323.18700000000001</c:v>
                </c:pt>
                <c:pt idx="6353">
                  <c:v>323.21600000000001</c:v>
                </c:pt>
                <c:pt idx="6354">
                  <c:v>323.245</c:v>
                </c:pt>
                <c:pt idx="6355">
                  <c:v>323.274</c:v>
                </c:pt>
                <c:pt idx="6356">
                  <c:v>323.303</c:v>
                </c:pt>
                <c:pt idx="6357">
                  <c:v>323.34899999999999</c:v>
                </c:pt>
                <c:pt idx="6358">
                  <c:v>323.37799999999999</c:v>
                </c:pt>
                <c:pt idx="6359">
                  <c:v>323.39</c:v>
                </c:pt>
                <c:pt idx="6360">
                  <c:v>323.43599999999998</c:v>
                </c:pt>
                <c:pt idx="6361">
                  <c:v>323.46600000000001</c:v>
                </c:pt>
                <c:pt idx="6362">
                  <c:v>323.46600000000001</c:v>
                </c:pt>
                <c:pt idx="6363">
                  <c:v>323.48500000000001</c:v>
                </c:pt>
                <c:pt idx="6364">
                  <c:v>323.524</c:v>
                </c:pt>
                <c:pt idx="6365">
                  <c:v>323.56</c:v>
                </c:pt>
                <c:pt idx="6366">
                  <c:v>323.59100000000001</c:v>
                </c:pt>
                <c:pt idx="6367">
                  <c:v>323.62200000000001</c:v>
                </c:pt>
                <c:pt idx="6368">
                  <c:v>323.65199999999999</c:v>
                </c:pt>
                <c:pt idx="6369">
                  <c:v>323.68099999999998</c:v>
                </c:pt>
                <c:pt idx="6370">
                  <c:v>323.71100000000001</c:v>
                </c:pt>
                <c:pt idx="6371">
                  <c:v>323.74</c:v>
                </c:pt>
                <c:pt idx="6372">
                  <c:v>323.76900000000001</c:v>
                </c:pt>
                <c:pt idx="6373">
                  <c:v>323.798</c:v>
                </c:pt>
                <c:pt idx="6374">
                  <c:v>323.82799999999997</c:v>
                </c:pt>
                <c:pt idx="6375">
                  <c:v>323.85700000000003</c:v>
                </c:pt>
                <c:pt idx="6376">
                  <c:v>323.88600000000002</c:v>
                </c:pt>
                <c:pt idx="6377">
                  <c:v>323.91500000000002</c:v>
                </c:pt>
                <c:pt idx="6378">
                  <c:v>323.96100000000001</c:v>
                </c:pt>
                <c:pt idx="6379">
                  <c:v>323.98899999999998</c:v>
                </c:pt>
                <c:pt idx="6380">
                  <c:v>324.017</c:v>
                </c:pt>
                <c:pt idx="6381">
                  <c:v>324.04500000000002</c:v>
                </c:pt>
                <c:pt idx="6382">
                  <c:v>324.05599999999998</c:v>
                </c:pt>
                <c:pt idx="6383">
                  <c:v>324.101</c:v>
                </c:pt>
                <c:pt idx="6384">
                  <c:v>324.12900000000002</c:v>
                </c:pt>
                <c:pt idx="6385">
                  <c:v>324.15699999999998</c:v>
                </c:pt>
                <c:pt idx="6386">
                  <c:v>324.185</c:v>
                </c:pt>
                <c:pt idx="6387">
                  <c:v>324.214</c:v>
                </c:pt>
                <c:pt idx="6388">
                  <c:v>324.23399999999998</c:v>
                </c:pt>
                <c:pt idx="6389">
                  <c:v>324.25799999999998</c:v>
                </c:pt>
                <c:pt idx="6390">
                  <c:v>324.28500000000003</c:v>
                </c:pt>
                <c:pt idx="6391">
                  <c:v>324.31299999999999</c:v>
                </c:pt>
                <c:pt idx="6392">
                  <c:v>324.34199999999998</c:v>
                </c:pt>
                <c:pt idx="6393">
                  <c:v>324.37099999999998</c:v>
                </c:pt>
                <c:pt idx="6394">
                  <c:v>324.39999999999998</c:v>
                </c:pt>
                <c:pt idx="6395">
                  <c:v>324.42899999999997</c:v>
                </c:pt>
                <c:pt idx="6396">
                  <c:v>324.45800000000003</c:v>
                </c:pt>
                <c:pt idx="6397">
                  <c:v>324.48700000000002</c:v>
                </c:pt>
                <c:pt idx="6398">
                  <c:v>324.51600000000002</c:v>
                </c:pt>
                <c:pt idx="6399">
                  <c:v>324.54500000000002</c:v>
                </c:pt>
                <c:pt idx="6400">
                  <c:v>324.59199999999998</c:v>
                </c:pt>
                <c:pt idx="6401">
                  <c:v>324.62099999999998</c:v>
                </c:pt>
                <c:pt idx="6402">
                  <c:v>324.64999999999998</c:v>
                </c:pt>
                <c:pt idx="6403">
                  <c:v>324.67899999999997</c:v>
                </c:pt>
                <c:pt idx="6404">
                  <c:v>324.71800000000002</c:v>
                </c:pt>
                <c:pt idx="6405">
                  <c:v>324.755</c:v>
                </c:pt>
                <c:pt idx="6406">
                  <c:v>324.77</c:v>
                </c:pt>
                <c:pt idx="6407">
                  <c:v>324.77</c:v>
                </c:pt>
                <c:pt idx="6408">
                  <c:v>324.822</c:v>
                </c:pt>
                <c:pt idx="6409">
                  <c:v>324.88099999999997</c:v>
                </c:pt>
                <c:pt idx="6410">
                  <c:v>324.88099999999997</c:v>
                </c:pt>
                <c:pt idx="6411">
                  <c:v>324.90100000000001</c:v>
                </c:pt>
                <c:pt idx="6412">
                  <c:v>324.95299999999997</c:v>
                </c:pt>
                <c:pt idx="6413">
                  <c:v>324.95299999999997</c:v>
                </c:pt>
                <c:pt idx="6414">
                  <c:v>324.98099999999999</c:v>
                </c:pt>
                <c:pt idx="6415">
                  <c:v>325.01</c:v>
                </c:pt>
                <c:pt idx="6416">
                  <c:v>325.03899999999999</c:v>
                </c:pt>
                <c:pt idx="6417">
                  <c:v>325.06700000000001</c:v>
                </c:pt>
                <c:pt idx="6418">
                  <c:v>325.096</c:v>
                </c:pt>
                <c:pt idx="6419">
                  <c:v>325.125</c:v>
                </c:pt>
                <c:pt idx="6420">
                  <c:v>325.15199999999999</c:v>
                </c:pt>
                <c:pt idx="6421">
                  <c:v>325.18</c:v>
                </c:pt>
                <c:pt idx="6422">
                  <c:v>325.209</c:v>
                </c:pt>
                <c:pt idx="6423">
                  <c:v>325.23700000000002</c:v>
                </c:pt>
                <c:pt idx="6424">
                  <c:v>325.28199999999998</c:v>
                </c:pt>
                <c:pt idx="6425">
                  <c:v>325.29399999999998</c:v>
                </c:pt>
                <c:pt idx="6426">
                  <c:v>325.33</c:v>
                </c:pt>
                <c:pt idx="6427">
                  <c:v>325.35399999999998</c:v>
                </c:pt>
                <c:pt idx="6428">
                  <c:v>325.38</c:v>
                </c:pt>
                <c:pt idx="6429">
                  <c:v>325.40800000000002</c:v>
                </c:pt>
                <c:pt idx="6430">
                  <c:v>325.43599999999998</c:v>
                </c:pt>
                <c:pt idx="6431">
                  <c:v>325.464</c:v>
                </c:pt>
                <c:pt idx="6432">
                  <c:v>325.49200000000002</c:v>
                </c:pt>
                <c:pt idx="6433">
                  <c:v>325.52100000000002</c:v>
                </c:pt>
                <c:pt idx="6434">
                  <c:v>325.54899999999998</c:v>
                </c:pt>
                <c:pt idx="6435">
                  <c:v>325.60500000000002</c:v>
                </c:pt>
                <c:pt idx="6436">
                  <c:v>325.60500000000002</c:v>
                </c:pt>
                <c:pt idx="6437">
                  <c:v>325.66500000000002</c:v>
                </c:pt>
                <c:pt idx="6438">
                  <c:v>325.66500000000002</c:v>
                </c:pt>
                <c:pt idx="6439">
                  <c:v>325.70100000000002</c:v>
                </c:pt>
                <c:pt idx="6440">
                  <c:v>325.72399999999999</c:v>
                </c:pt>
                <c:pt idx="6441">
                  <c:v>325.76</c:v>
                </c:pt>
                <c:pt idx="6442">
                  <c:v>325.81799999999998</c:v>
                </c:pt>
                <c:pt idx="6443">
                  <c:v>325.81799999999998</c:v>
                </c:pt>
                <c:pt idx="6444">
                  <c:v>325.83999999999997</c:v>
                </c:pt>
                <c:pt idx="6445">
                  <c:v>325.86599999999999</c:v>
                </c:pt>
                <c:pt idx="6446">
                  <c:v>325.89400000000001</c:v>
                </c:pt>
                <c:pt idx="6447">
                  <c:v>325.92200000000003</c:v>
                </c:pt>
                <c:pt idx="6448">
                  <c:v>325.95</c:v>
                </c:pt>
                <c:pt idx="6449">
                  <c:v>325.97899999999998</c:v>
                </c:pt>
                <c:pt idx="6450">
                  <c:v>326.00799999999998</c:v>
                </c:pt>
                <c:pt idx="6451">
                  <c:v>326.036</c:v>
                </c:pt>
                <c:pt idx="6452">
                  <c:v>326.065</c:v>
                </c:pt>
                <c:pt idx="6453">
                  <c:v>326.11200000000002</c:v>
                </c:pt>
                <c:pt idx="6454">
                  <c:v>326.12299999999999</c:v>
                </c:pt>
                <c:pt idx="6455">
                  <c:v>326.154</c:v>
                </c:pt>
                <c:pt idx="6456">
                  <c:v>326.20100000000002</c:v>
                </c:pt>
                <c:pt idx="6457">
                  <c:v>326.23099999999999</c:v>
                </c:pt>
                <c:pt idx="6458">
                  <c:v>326.25200000000001</c:v>
                </c:pt>
                <c:pt idx="6459">
                  <c:v>326.27600000000001</c:v>
                </c:pt>
                <c:pt idx="6460">
                  <c:v>326.30399999999997</c:v>
                </c:pt>
                <c:pt idx="6461">
                  <c:v>326.334</c:v>
                </c:pt>
                <c:pt idx="6462">
                  <c:v>326.363</c:v>
                </c:pt>
                <c:pt idx="6463">
                  <c:v>326.411</c:v>
                </c:pt>
                <c:pt idx="6464">
                  <c:v>326.44099999999997</c:v>
                </c:pt>
                <c:pt idx="6465">
                  <c:v>326.48</c:v>
                </c:pt>
                <c:pt idx="6466">
                  <c:v>326.48</c:v>
                </c:pt>
                <c:pt idx="6467">
                  <c:v>326.50900000000001</c:v>
                </c:pt>
                <c:pt idx="6468">
                  <c:v>326.541</c:v>
                </c:pt>
                <c:pt idx="6469">
                  <c:v>326.57100000000003</c:v>
                </c:pt>
                <c:pt idx="6470">
                  <c:v>326.601</c:v>
                </c:pt>
                <c:pt idx="6471">
                  <c:v>326.63099999999997</c:v>
                </c:pt>
                <c:pt idx="6472">
                  <c:v>326.66000000000003</c:v>
                </c:pt>
                <c:pt idx="6473">
                  <c:v>326.69</c:v>
                </c:pt>
                <c:pt idx="6474">
                  <c:v>326.72000000000003</c:v>
                </c:pt>
                <c:pt idx="6475">
                  <c:v>326.74900000000002</c:v>
                </c:pt>
                <c:pt idx="6476">
                  <c:v>326.78699999999998</c:v>
                </c:pt>
                <c:pt idx="6477">
                  <c:v>326.82100000000003</c:v>
                </c:pt>
                <c:pt idx="6478">
                  <c:v>326.84399999999999</c:v>
                </c:pt>
                <c:pt idx="6479">
                  <c:v>326.86900000000003</c:v>
                </c:pt>
                <c:pt idx="6480">
                  <c:v>326.89800000000002</c:v>
                </c:pt>
                <c:pt idx="6481">
                  <c:v>326.92599999999999</c:v>
                </c:pt>
                <c:pt idx="6482">
                  <c:v>326.95499999999998</c:v>
                </c:pt>
                <c:pt idx="6483">
                  <c:v>326.98399999999998</c:v>
                </c:pt>
                <c:pt idx="6484">
                  <c:v>327.02600000000001</c:v>
                </c:pt>
                <c:pt idx="6485">
                  <c:v>327.07299999999998</c:v>
                </c:pt>
                <c:pt idx="6486">
                  <c:v>327.08699999999999</c:v>
                </c:pt>
                <c:pt idx="6487">
                  <c:v>327.13200000000001</c:v>
                </c:pt>
                <c:pt idx="6488">
                  <c:v>327.16199999999998</c:v>
                </c:pt>
                <c:pt idx="6489">
                  <c:v>327.16199999999998</c:v>
                </c:pt>
                <c:pt idx="6490">
                  <c:v>327.19600000000003</c:v>
                </c:pt>
                <c:pt idx="6491">
                  <c:v>327.21899999999999</c:v>
                </c:pt>
                <c:pt idx="6492">
                  <c:v>327.25400000000002</c:v>
                </c:pt>
                <c:pt idx="6493">
                  <c:v>327.27600000000001</c:v>
                </c:pt>
                <c:pt idx="6494">
                  <c:v>327.30200000000002</c:v>
                </c:pt>
                <c:pt idx="6495">
                  <c:v>327.33</c:v>
                </c:pt>
                <c:pt idx="6496">
                  <c:v>327.358</c:v>
                </c:pt>
                <c:pt idx="6497">
                  <c:v>327.387</c:v>
                </c:pt>
                <c:pt idx="6498">
                  <c:v>327.41500000000002</c:v>
                </c:pt>
                <c:pt idx="6499">
                  <c:v>327.44400000000002</c:v>
                </c:pt>
                <c:pt idx="6500">
                  <c:v>327.47300000000001</c:v>
                </c:pt>
                <c:pt idx="6501">
                  <c:v>327.50200000000001</c:v>
                </c:pt>
                <c:pt idx="6502">
                  <c:v>327.54899999999998</c:v>
                </c:pt>
                <c:pt idx="6503">
                  <c:v>327.56</c:v>
                </c:pt>
                <c:pt idx="6504">
                  <c:v>327.59699999999998</c:v>
                </c:pt>
                <c:pt idx="6505">
                  <c:v>327.63099999999997</c:v>
                </c:pt>
                <c:pt idx="6506">
                  <c:v>327.65300000000002</c:v>
                </c:pt>
                <c:pt idx="6507">
                  <c:v>327.67899999999997</c:v>
                </c:pt>
                <c:pt idx="6508">
                  <c:v>327.70600000000002</c:v>
                </c:pt>
                <c:pt idx="6509">
                  <c:v>327.73500000000001</c:v>
                </c:pt>
                <c:pt idx="6510">
                  <c:v>327.76299999999998</c:v>
                </c:pt>
                <c:pt idx="6511">
                  <c:v>327.79199999999997</c:v>
                </c:pt>
                <c:pt idx="6512">
                  <c:v>327.82100000000003</c:v>
                </c:pt>
                <c:pt idx="6513">
                  <c:v>327.85</c:v>
                </c:pt>
                <c:pt idx="6514">
                  <c:v>327.90600000000001</c:v>
                </c:pt>
                <c:pt idx="6515">
                  <c:v>327.94400000000002</c:v>
                </c:pt>
                <c:pt idx="6516">
                  <c:v>327.94400000000002</c:v>
                </c:pt>
                <c:pt idx="6517">
                  <c:v>327.97800000000001</c:v>
                </c:pt>
                <c:pt idx="6518">
                  <c:v>328.01</c:v>
                </c:pt>
                <c:pt idx="6519">
                  <c:v>328.03100000000001</c:v>
                </c:pt>
                <c:pt idx="6520">
                  <c:v>328.05599999999998</c:v>
                </c:pt>
                <c:pt idx="6521">
                  <c:v>328.08300000000003</c:v>
                </c:pt>
                <c:pt idx="6522">
                  <c:v>328.11099999999999</c:v>
                </c:pt>
                <c:pt idx="6523">
                  <c:v>328.13900000000001</c:v>
                </c:pt>
                <c:pt idx="6524">
                  <c:v>328.16699999999997</c:v>
                </c:pt>
                <c:pt idx="6525">
                  <c:v>328.19600000000003</c:v>
                </c:pt>
                <c:pt idx="6526">
                  <c:v>328.22500000000002</c:v>
                </c:pt>
                <c:pt idx="6527">
                  <c:v>328.25299999999999</c:v>
                </c:pt>
                <c:pt idx="6528">
                  <c:v>328.28199999999998</c:v>
                </c:pt>
                <c:pt idx="6529">
                  <c:v>328.31099999999998</c:v>
                </c:pt>
                <c:pt idx="6530">
                  <c:v>328.35700000000003</c:v>
                </c:pt>
                <c:pt idx="6531">
                  <c:v>328.36799999999999</c:v>
                </c:pt>
                <c:pt idx="6532">
                  <c:v>328.40499999999997</c:v>
                </c:pt>
                <c:pt idx="6533">
                  <c:v>328.42899999999997</c:v>
                </c:pt>
                <c:pt idx="6534">
                  <c:v>328.45600000000002</c:v>
                </c:pt>
                <c:pt idx="6535">
                  <c:v>328.48399999999998</c:v>
                </c:pt>
                <c:pt idx="6536">
                  <c:v>328.512</c:v>
                </c:pt>
                <c:pt idx="6537">
                  <c:v>328.54</c:v>
                </c:pt>
                <c:pt idx="6538">
                  <c:v>328.56900000000002</c:v>
                </c:pt>
                <c:pt idx="6539">
                  <c:v>328.59800000000001</c:v>
                </c:pt>
                <c:pt idx="6540">
                  <c:v>328.62599999999998</c:v>
                </c:pt>
                <c:pt idx="6541">
                  <c:v>328.62599999999998</c:v>
                </c:pt>
                <c:pt idx="6542">
                  <c:v>328.69600000000003</c:v>
                </c:pt>
                <c:pt idx="6543">
                  <c:v>328.69600000000003</c:v>
                </c:pt>
                <c:pt idx="6544">
                  <c:v>328.74299999999999</c:v>
                </c:pt>
                <c:pt idx="6545">
                  <c:v>328.78</c:v>
                </c:pt>
                <c:pt idx="6546">
                  <c:v>328.803</c:v>
                </c:pt>
                <c:pt idx="6547">
                  <c:v>328.82900000000001</c:v>
                </c:pt>
                <c:pt idx="6548">
                  <c:v>328.85599999999999</c:v>
                </c:pt>
                <c:pt idx="6549">
                  <c:v>328.89400000000001</c:v>
                </c:pt>
                <c:pt idx="6550">
                  <c:v>328.92700000000002</c:v>
                </c:pt>
                <c:pt idx="6551">
                  <c:v>328.947</c:v>
                </c:pt>
                <c:pt idx="6552">
                  <c:v>328.97300000000001</c:v>
                </c:pt>
                <c:pt idx="6553">
                  <c:v>329</c:v>
                </c:pt>
                <c:pt idx="6554">
                  <c:v>329.02800000000002</c:v>
                </c:pt>
                <c:pt idx="6555">
                  <c:v>329.05599999999998</c:v>
                </c:pt>
                <c:pt idx="6556">
                  <c:v>329.084</c:v>
                </c:pt>
                <c:pt idx="6557">
                  <c:v>329.113</c:v>
                </c:pt>
                <c:pt idx="6558">
                  <c:v>329.142</c:v>
                </c:pt>
                <c:pt idx="6559">
                  <c:v>329.17200000000003</c:v>
                </c:pt>
                <c:pt idx="6560">
                  <c:v>329.20100000000002</c:v>
                </c:pt>
                <c:pt idx="6561">
                  <c:v>329.23099999999999</c:v>
                </c:pt>
                <c:pt idx="6562">
                  <c:v>329.27800000000002</c:v>
                </c:pt>
                <c:pt idx="6563">
                  <c:v>329.30799999999999</c:v>
                </c:pt>
                <c:pt idx="6564">
                  <c:v>329.33699999999999</c:v>
                </c:pt>
                <c:pt idx="6565">
                  <c:v>329.35700000000003</c:v>
                </c:pt>
                <c:pt idx="6566">
                  <c:v>329.392</c:v>
                </c:pt>
                <c:pt idx="6567">
                  <c:v>329.41399999999999</c:v>
                </c:pt>
                <c:pt idx="6568">
                  <c:v>329.44</c:v>
                </c:pt>
                <c:pt idx="6569">
                  <c:v>329.46800000000002</c:v>
                </c:pt>
                <c:pt idx="6570">
                  <c:v>329.524</c:v>
                </c:pt>
                <c:pt idx="6571">
                  <c:v>329.524</c:v>
                </c:pt>
                <c:pt idx="6572">
                  <c:v>329.56200000000001</c:v>
                </c:pt>
                <c:pt idx="6573">
                  <c:v>329.596</c:v>
                </c:pt>
                <c:pt idx="6574">
                  <c:v>329.62900000000002</c:v>
                </c:pt>
                <c:pt idx="6575">
                  <c:v>329.65</c:v>
                </c:pt>
                <c:pt idx="6576">
                  <c:v>329.67599999999999</c:v>
                </c:pt>
                <c:pt idx="6577">
                  <c:v>329.70400000000001</c:v>
                </c:pt>
                <c:pt idx="6578">
                  <c:v>329.73200000000003</c:v>
                </c:pt>
                <c:pt idx="6579">
                  <c:v>329.76100000000002</c:v>
                </c:pt>
                <c:pt idx="6580">
                  <c:v>329.79</c:v>
                </c:pt>
                <c:pt idx="6581">
                  <c:v>329.81900000000002</c:v>
                </c:pt>
                <c:pt idx="6582">
                  <c:v>329.84899999999999</c:v>
                </c:pt>
                <c:pt idx="6583">
                  <c:v>329.87799999999999</c:v>
                </c:pt>
                <c:pt idx="6584">
                  <c:v>329.90800000000002</c:v>
                </c:pt>
                <c:pt idx="6585">
                  <c:v>329.95499999999998</c:v>
                </c:pt>
                <c:pt idx="6586">
                  <c:v>329.98399999999998</c:v>
                </c:pt>
                <c:pt idx="6587">
                  <c:v>330.00400000000002</c:v>
                </c:pt>
                <c:pt idx="6588">
                  <c:v>330.029</c:v>
                </c:pt>
                <c:pt idx="6589">
                  <c:v>330.05599999999998</c:v>
                </c:pt>
                <c:pt idx="6590">
                  <c:v>330.08499999999998</c:v>
                </c:pt>
                <c:pt idx="6591">
                  <c:v>330.113</c:v>
                </c:pt>
                <c:pt idx="6592">
                  <c:v>330.14100000000002</c:v>
                </c:pt>
                <c:pt idx="6593">
                  <c:v>330.17</c:v>
                </c:pt>
                <c:pt idx="6594">
                  <c:v>330.19799999999998</c:v>
                </c:pt>
                <c:pt idx="6595">
                  <c:v>330.25400000000002</c:v>
                </c:pt>
                <c:pt idx="6596">
                  <c:v>330.25400000000002</c:v>
                </c:pt>
                <c:pt idx="6597">
                  <c:v>330.28100000000001</c:v>
                </c:pt>
                <c:pt idx="6598">
                  <c:v>330.315</c:v>
                </c:pt>
                <c:pt idx="6599">
                  <c:v>330.34100000000001</c:v>
                </c:pt>
                <c:pt idx="6600">
                  <c:v>330.38</c:v>
                </c:pt>
                <c:pt idx="6601">
                  <c:v>330.404</c:v>
                </c:pt>
                <c:pt idx="6602">
                  <c:v>330.43</c:v>
                </c:pt>
                <c:pt idx="6603">
                  <c:v>330.45699999999999</c:v>
                </c:pt>
                <c:pt idx="6604">
                  <c:v>330.48500000000001</c:v>
                </c:pt>
                <c:pt idx="6605">
                  <c:v>330.51400000000001</c:v>
                </c:pt>
                <c:pt idx="6606">
                  <c:v>330.54199999999997</c:v>
                </c:pt>
                <c:pt idx="6607">
                  <c:v>330.57100000000003</c:v>
                </c:pt>
                <c:pt idx="6608">
                  <c:v>330.59899999999999</c:v>
                </c:pt>
                <c:pt idx="6609">
                  <c:v>330.64499999999998</c:v>
                </c:pt>
                <c:pt idx="6610">
                  <c:v>330.66399999999999</c:v>
                </c:pt>
                <c:pt idx="6611">
                  <c:v>330.69799999999998</c:v>
                </c:pt>
                <c:pt idx="6612">
                  <c:v>330.71899999999999</c:v>
                </c:pt>
                <c:pt idx="6613">
                  <c:v>330.745</c:v>
                </c:pt>
                <c:pt idx="6614">
                  <c:v>330.77199999999999</c:v>
                </c:pt>
                <c:pt idx="6615">
                  <c:v>330.8</c:v>
                </c:pt>
                <c:pt idx="6616">
                  <c:v>330.82900000000001</c:v>
                </c:pt>
                <c:pt idx="6617">
                  <c:v>330.82900000000001</c:v>
                </c:pt>
                <c:pt idx="6618">
                  <c:v>330.89699999999999</c:v>
                </c:pt>
                <c:pt idx="6619">
                  <c:v>330.89699999999999</c:v>
                </c:pt>
                <c:pt idx="6620">
                  <c:v>330.95299999999997</c:v>
                </c:pt>
                <c:pt idx="6621">
                  <c:v>330.97500000000002</c:v>
                </c:pt>
                <c:pt idx="6622">
                  <c:v>331</c:v>
                </c:pt>
                <c:pt idx="6623">
                  <c:v>331.02699999999999</c:v>
                </c:pt>
                <c:pt idx="6624">
                  <c:v>331.053</c:v>
                </c:pt>
                <c:pt idx="6625">
                  <c:v>331.08100000000002</c:v>
                </c:pt>
                <c:pt idx="6626">
                  <c:v>331.108</c:v>
                </c:pt>
                <c:pt idx="6627">
                  <c:v>331.13600000000002</c:v>
                </c:pt>
                <c:pt idx="6628">
                  <c:v>331.16300000000001</c:v>
                </c:pt>
                <c:pt idx="6629">
                  <c:v>331.197</c:v>
                </c:pt>
                <c:pt idx="6630">
                  <c:v>331.22899999999998</c:v>
                </c:pt>
                <c:pt idx="6631">
                  <c:v>331.25</c:v>
                </c:pt>
                <c:pt idx="6632">
                  <c:v>331.274</c:v>
                </c:pt>
                <c:pt idx="6633">
                  <c:v>331.29899999999998</c:v>
                </c:pt>
                <c:pt idx="6634">
                  <c:v>331.32600000000002</c:v>
                </c:pt>
                <c:pt idx="6635">
                  <c:v>331.35199999999998</c:v>
                </c:pt>
                <c:pt idx="6636">
                  <c:v>331.37900000000002</c:v>
                </c:pt>
                <c:pt idx="6637">
                  <c:v>331.40499999999997</c:v>
                </c:pt>
                <c:pt idx="6638">
                  <c:v>331.43099999999998</c:v>
                </c:pt>
                <c:pt idx="6639">
                  <c:v>331.45699999999999</c:v>
                </c:pt>
                <c:pt idx="6640">
                  <c:v>331.45699999999999</c:v>
                </c:pt>
                <c:pt idx="6641">
                  <c:v>331.49900000000002</c:v>
                </c:pt>
                <c:pt idx="6642">
                  <c:v>331.53399999999999</c:v>
                </c:pt>
                <c:pt idx="6643">
                  <c:v>331.56</c:v>
                </c:pt>
                <c:pt idx="6644">
                  <c:v>331.58699999999999</c:v>
                </c:pt>
                <c:pt idx="6645">
                  <c:v>331.61399999999998</c:v>
                </c:pt>
                <c:pt idx="6646">
                  <c:v>331.64</c:v>
                </c:pt>
                <c:pt idx="6647">
                  <c:v>331.666</c:v>
                </c:pt>
                <c:pt idx="6648">
                  <c:v>331.69099999999997</c:v>
                </c:pt>
                <c:pt idx="6649">
                  <c:v>331.71699999999998</c:v>
                </c:pt>
                <c:pt idx="6650">
                  <c:v>331.74299999999999</c:v>
                </c:pt>
                <c:pt idx="6651">
                  <c:v>331.76900000000001</c:v>
                </c:pt>
                <c:pt idx="6652">
                  <c:v>331.79399999999998</c:v>
                </c:pt>
                <c:pt idx="6653">
                  <c:v>331.82</c:v>
                </c:pt>
                <c:pt idx="6654">
                  <c:v>331.86099999999999</c:v>
                </c:pt>
                <c:pt idx="6655">
                  <c:v>331.88600000000002</c:v>
                </c:pt>
                <c:pt idx="6656">
                  <c:v>331.91199999999998</c:v>
                </c:pt>
                <c:pt idx="6657">
                  <c:v>331.93700000000001</c:v>
                </c:pt>
                <c:pt idx="6658">
                  <c:v>331.95400000000001</c:v>
                </c:pt>
                <c:pt idx="6659">
                  <c:v>331.98399999999998</c:v>
                </c:pt>
                <c:pt idx="6660">
                  <c:v>332.00299999999999</c:v>
                </c:pt>
                <c:pt idx="6661">
                  <c:v>332.02600000000001</c:v>
                </c:pt>
                <c:pt idx="6662">
                  <c:v>332.05</c:v>
                </c:pt>
                <c:pt idx="6663">
                  <c:v>332.07499999999999</c:v>
                </c:pt>
                <c:pt idx="6664">
                  <c:v>332.1</c:v>
                </c:pt>
                <c:pt idx="6665">
                  <c:v>332.13799999999998</c:v>
                </c:pt>
                <c:pt idx="6666">
                  <c:v>332.13799999999998</c:v>
                </c:pt>
                <c:pt idx="6667">
                  <c:v>332.19</c:v>
                </c:pt>
                <c:pt idx="6668">
                  <c:v>332.21899999999999</c:v>
                </c:pt>
                <c:pt idx="6669">
                  <c:v>332.24599999999998</c:v>
                </c:pt>
                <c:pt idx="6670">
                  <c:v>332.27300000000002</c:v>
                </c:pt>
                <c:pt idx="6671">
                  <c:v>332.291</c:v>
                </c:pt>
                <c:pt idx="6672">
                  <c:v>332.31299999999999</c:v>
                </c:pt>
                <c:pt idx="6673">
                  <c:v>332.33800000000002</c:v>
                </c:pt>
                <c:pt idx="6674">
                  <c:v>332.363</c:v>
                </c:pt>
                <c:pt idx="6675">
                  <c:v>332.38900000000001</c:v>
                </c:pt>
                <c:pt idx="6676">
                  <c:v>332.41500000000002</c:v>
                </c:pt>
                <c:pt idx="6677">
                  <c:v>332.44200000000001</c:v>
                </c:pt>
                <c:pt idx="6678">
                  <c:v>332.46800000000002</c:v>
                </c:pt>
                <c:pt idx="6679">
                  <c:v>332.495</c:v>
                </c:pt>
                <c:pt idx="6680">
                  <c:v>332.52100000000002</c:v>
                </c:pt>
                <c:pt idx="6681">
                  <c:v>332.548</c:v>
                </c:pt>
                <c:pt idx="6682">
                  <c:v>332.59100000000001</c:v>
                </c:pt>
                <c:pt idx="6683">
                  <c:v>332.601</c:v>
                </c:pt>
                <c:pt idx="6684">
                  <c:v>332.63499999999999</c:v>
                </c:pt>
                <c:pt idx="6685">
                  <c:v>332.66800000000001</c:v>
                </c:pt>
                <c:pt idx="6686">
                  <c:v>332.68799999999999</c:v>
                </c:pt>
                <c:pt idx="6687">
                  <c:v>332.71199999999999</c:v>
                </c:pt>
                <c:pt idx="6688">
                  <c:v>332.738</c:v>
                </c:pt>
                <c:pt idx="6689">
                  <c:v>332.76499999999999</c:v>
                </c:pt>
                <c:pt idx="6690">
                  <c:v>332.79300000000001</c:v>
                </c:pt>
                <c:pt idx="6691">
                  <c:v>332.82</c:v>
                </c:pt>
                <c:pt idx="6692">
                  <c:v>332.84699999999998</c:v>
                </c:pt>
                <c:pt idx="6693">
                  <c:v>332.875</c:v>
                </c:pt>
                <c:pt idx="6694">
                  <c:v>332.90300000000002</c:v>
                </c:pt>
                <c:pt idx="6695">
                  <c:v>332.93099999999998</c:v>
                </c:pt>
                <c:pt idx="6696">
                  <c:v>332.971</c:v>
                </c:pt>
                <c:pt idx="6697">
                  <c:v>332.971</c:v>
                </c:pt>
                <c:pt idx="6698">
                  <c:v>333.03</c:v>
                </c:pt>
                <c:pt idx="6699">
                  <c:v>333.03</c:v>
                </c:pt>
                <c:pt idx="6700">
                  <c:v>333.084</c:v>
                </c:pt>
                <c:pt idx="6701">
                  <c:v>333.10500000000002</c:v>
                </c:pt>
                <c:pt idx="6702">
                  <c:v>333.12799999999999</c:v>
                </c:pt>
                <c:pt idx="6703">
                  <c:v>333.15300000000002</c:v>
                </c:pt>
                <c:pt idx="6704">
                  <c:v>333.18</c:v>
                </c:pt>
                <c:pt idx="6705">
                  <c:v>333.20699999999999</c:v>
                </c:pt>
                <c:pt idx="6706">
                  <c:v>333.23399999999998</c:v>
                </c:pt>
                <c:pt idx="6707">
                  <c:v>333.262</c:v>
                </c:pt>
                <c:pt idx="6708">
                  <c:v>333.28899999999999</c:v>
                </c:pt>
                <c:pt idx="6709">
                  <c:v>333.31700000000001</c:v>
                </c:pt>
                <c:pt idx="6710">
                  <c:v>333.34399999999999</c:v>
                </c:pt>
                <c:pt idx="6711">
                  <c:v>333.37099999999998</c:v>
                </c:pt>
                <c:pt idx="6712">
                  <c:v>333.41500000000002</c:v>
                </c:pt>
                <c:pt idx="6713">
                  <c:v>333.42599999999999</c:v>
                </c:pt>
                <c:pt idx="6714">
                  <c:v>333.46100000000001</c:v>
                </c:pt>
                <c:pt idx="6715">
                  <c:v>333.49400000000003</c:v>
                </c:pt>
                <c:pt idx="6716">
                  <c:v>333.51400000000001</c:v>
                </c:pt>
                <c:pt idx="6717">
                  <c:v>333.53899999999999</c:v>
                </c:pt>
                <c:pt idx="6718">
                  <c:v>333.565</c:v>
                </c:pt>
                <c:pt idx="6719">
                  <c:v>333.59199999999998</c:v>
                </c:pt>
                <c:pt idx="6720">
                  <c:v>333.61900000000003</c:v>
                </c:pt>
                <c:pt idx="6721">
                  <c:v>333.64600000000002</c:v>
                </c:pt>
                <c:pt idx="6722">
                  <c:v>333.67399999999998</c:v>
                </c:pt>
                <c:pt idx="6723">
                  <c:v>333.70100000000002</c:v>
                </c:pt>
                <c:pt idx="6724">
                  <c:v>333.72800000000001</c:v>
                </c:pt>
                <c:pt idx="6725">
                  <c:v>333.75599999999997</c:v>
                </c:pt>
                <c:pt idx="6726">
                  <c:v>333.75599999999997</c:v>
                </c:pt>
                <c:pt idx="6727">
                  <c:v>333.815</c:v>
                </c:pt>
                <c:pt idx="6728">
                  <c:v>333.85199999999998</c:v>
                </c:pt>
                <c:pt idx="6729">
                  <c:v>333.85199999999998</c:v>
                </c:pt>
                <c:pt idx="6730">
                  <c:v>333.91500000000002</c:v>
                </c:pt>
                <c:pt idx="6731">
                  <c:v>333.91500000000002</c:v>
                </c:pt>
                <c:pt idx="6732">
                  <c:v>333.95800000000003</c:v>
                </c:pt>
                <c:pt idx="6733">
                  <c:v>333.98399999999998</c:v>
                </c:pt>
                <c:pt idx="6734">
                  <c:v>334.01</c:v>
                </c:pt>
                <c:pt idx="6735">
                  <c:v>334.036</c:v>
                </c:pt>
                <c:pt idx="6736">
                  <c:v>334.04599999999999</c:v>
                </c:pt>
                <c:pt idx="6737">
                  <c:v>334.08600000000001</c:v>
                </c:pt>
                <c:pt idx="6738">
                  <c:v>334.10199999999998</c:v>
                </c:pt>
                <c:pt idx="6739">
                  <c:v>334.12400000000002</c:v>
                </c:pt>
                <c:pt idx="6740">
                  <c:v>334.14800000000002</c:v>
                </c:pt>
                <c:pt idx="6741">
                  <c:v>334.17200000000003</c:v>
                </c:pt>
                <c:pt idx="6742">
                  <c:v>334.19600000000003</c:v>
                </c:pt>
                <c:pt idx="6743">
                  <c:v>334.22</c:v>
                </c:pt>
                <c:pt idx="6744">
                  <c:v>334.24400000000003</c:v>
                </c:pt>
                <c:pt idx="6745">
                  <c:v>334.28100000000001</c:v>
                </c:pt>
                <c:pt idx="6746">
                  <c:v>334.30500000000001</c:v>
                </c:pt>
                <c:pt idx="6747">
                  <c:v>334.32</c:v>
                </c:pt>
                <c:pt idx="6748">
                  <c:v>334.346</c:v>
                </c:pt>
                <c:pt idx="6749">
                  <c:v>334.363</c:v>
                </c:pt>
                <c:pt idx="6750">
                  <c:v>334.38099999999997</c:v>
                </c:pt>
                <c:pt idx="6751">
                  <c:v>334.40199999999999</c:v>
                </c:pt>
                <c:pt idx="6752">
                  <c:v>334.423</c:v>
                </c:pt>
                <c:pt idx="6753">
                  <c:v>334.44400000000002</c:v>
                </c:pt>
                <c:pt idx="6754">
                  <c:v>334.464</c:v>
                </c:pt>
                <c:pt idx="6755">
                  <c:v>334.48500000000001</c:v>
                </c:pt>
                <c:pt idx="6756">
                  <c:v>334.505</c:v>
                </c:pt>
                <c:pt idx="6757">
                  <c:v>334.52499999999998</c:v>
                </c:pt>
                <c:pt idx="6758">
                  <c:v>334.54399999999998</c:v>
                </c:pt>
                <c:pt idx="6759">
                  <c:v>334.572</c:v>
                </c:pt>
                <c:pt idx="6760">
                  <c:v>334.596</c:v>
                </c:pt>
                <c:pt idx="6761">
                  <c:v>334.61799999999999</c:v>
                </c:pt>
                <c:pt idx="6762">
                  <c:v>334.61799999999999</c:v>
                </c:pt>
                <c:pt idx="6763">
                  <c:v>334.649</c:v>
                </c:pt>
                <c:pt idx="6764">
                  <c:v>334.65600000000001</c:v>
                </c:pt>
                <c:pt idx="6765">
                  <c:v>334.67899999999997</c:v>
                </c:pt>
                <c:pt idx="6766">
                  <c:v>334.7</c:v>
                </c:pt>
                <c:pt idx="6767">
                  <c:v>334.71300000000002</c:v>
                </c:pt>
                <c:pt idx="6768">
                  <c:v>334.72800000000001</c:v>
                </c:pt>
                <c:pt idx="6769">
                  <c:v>334.745</c:v>
                </c:pt>
                <c:pt idx="6770">
                  <c:v>334.76100000000002</c:v>
                </c:pt>
                <c:pt idx="6771">
                  <c:v>334.77800000000002</c:v>
                </c:pt>
                <c:pt idx="6772">
                  <c:v>334.79399999999998</c:v>
                </c:pt>
                <c:pt idx="6773">
                  <c:v>334.81099999999998</c:v>
                </c:pt>
                <c:pt idx="6774">
                  <c:v>334.827</c:v>
                </c:pt>
                <c:pt idx="6775">
                  <c:v>334.84399999999999</c:v>
                </c:pt>
                <c:pt idx="6776">
                  <c:v>334.86</c:v>
                </c:pt>
                <c:pt idx="6777">
                  <c:v>334.87700000000001</c:v>
                </c:pt>
                <c:pt idx="6778">
                  <c:v>334.89299999999997</c:v>
                </c:pt>
                <c:pt idx="6779">
                  <c:v>334.91899999999998</c:v>
                </c:pt>
                <c:pt idx="6780">
                  <c:v>334.92599999999999</c:v>
                </c:pt>
                <c:pt idx="6781">
                  <c:v>334.952</c:v>
                </c:pt>
                <c:pt idx="6782">
                  <c:v>334.96199999999999</c:v>
                </c:pt>
                <c:pt idx="6783">
                  <c:v>334.976</c:v>
                </c:pt>
                <c:pt idx="6784">
                  <c:v>334.99099999999999</c:v>
                </c:pt>
                <c:pt idx="6785">
                  <c:v>335.00599999999997</c:v>
                </c:pt>
                <c:pt idx="6786">
                  <c:v>335.00599999999997</c:v>
                </c:pt>
                <c:pt idx="6787">
                  <c:v>335.036</c:v>
                </c:pt>
                <c:pt idx="6788">
                  <c:v>335.05599999999998</c:v>
                </c:pt>
                <c:pt idx="6789">
                  <c:v>335.07400000000001</c:v>
                </c:pt>
                <c:pt idx="6790">
                  <c:v>335.08600000000001</c:v>
                </c:pt>
                <c:pt idx="6791">
                  <c:v>335.09899999999999</c:v>
                </c:pt>
                <c:pt idx="6792">
                  <c:v>335.11200000000002</c:v>
                </c:pt>
                <c:pt idx="6793">
                  <c:v>335.12700000000001</c:v>
                </c:pt>
                <c:pt idx="6794">
                  <c:v>335.14100000000002</c:v>
                </c:pt>
                <c:pt idx="6795">
                  <c:v>335.15600000000001</c:v>
                </c:pt>
                <c:pt idx="6796">
                  <c:v>335.17399999999998</c:v>
                </c:pt>
                <c:pt idx="6797">
                  <c:v>335.18700000000001</c:v>
                </c:pt>
                <c:pt idx="6798">
                  <c:v>335.20100000000002</c:v>
                </c:pt>
                <c:pt idx="6799">
                  <c:v>335.20100000000002</c:v>
                </c:pt>
                <c:pt idx="6800">
                  <c:v>335.21499999999997</c:v>
                </c:pt>
                <c:pt idx="6801">
                  <c:v>335.23700000000002</c:v>
                </c:pt>
                <c:pt idx="6802">
                  <c:v>335.26600000000002</c:v>
                </c:pt>
                <c:pt idx="6803">
                  <c:v>335.28300000000002</c:v>
                </c:pt>
                <c:pt idx="6804">
                  <c:v>335.29399999999998</c:v>
                </c:pt>
                <c:pt idx="6805">
                  <c:v>335.30700000000002</c:v>
                </c:pt>
                <c:pt idx="6806">
                  <c:v>335.32100000000003</c:v>
                </c:pt>
                <c:pt idx="6807">
                  <c:v>335.33600000000001</c:v>
                </c:pt>
                <c:pt idx="6808">
                  <c:v>335.351</c:v>
                </c:pt>
                <c:pt idx="6809">
                  <c:v>335.36599999999999</c:v>
                </c:pt>
                <c:pt idx="6810">
                  <c:v>335.38200000000001</c:v>
                </c:pt>
                <c:pt idx="6811">
                  <c:v>335.39800000000002</c:v>
                </c:pt>
                <c:pt idx="6812">
                  <c:v>335.41300000000001</c:v>
                </c:pt>
                <c:pt idx="6813">
                  <c:v>335.42899999999997</c:v>
                </c:pt>
                <c:pt idx="6814">
                  <c:v>335.44499999999999</c:v>
                </c:pt>
                <c:pt idx="6815">
                  <c:v>335.47</c:v>
                </c:pt>
                <c:pt idx="6816">
                  <c:v>335.48599999999999</c:v>
                </c:pt>
                <c:pt idx="6817">
                  <c:v>335.50099999999998</c:v>
                </c:pt>
                <c:pt idx="6818">
                  <c:v>335.512</c:v>
                </c:pt>
                <c:pt idx="6819">
                  <c:v>335.52499999999998</c:v>
                </c:pt>
                <c:pt idx="6820">
                  <c:v>335.54</c:v>
                </c:pt>
                <c:pt idx="6821">
                  <c:v>335.55599999999998</c:v>
                </c:pt>
                <c:pt idx="6822">
                  <c:v>335.572</c:v>
                </c:pt>
                <c:pt idx="6823">
                  <c:v>335.58800000000002</c:v>
                </c:pt>
                <c:pt idx="6824">
                  <c:v>335.60399999999998</c:v>
                </c:pt>
                <c:pt idx="6825">
                  <c:v>335.62</c:v>
                </c:pt>
                <c:pt idx="6826">
                  <c:v>335.642</c:v>
                </c:pt>
                <c:pt idx="6827">
                  <c:v>335.642</c:v>
                </c:pt>
                <c:pt idx="6828">
                  <c:v>335.68099999999998</c:v>
                </c:pt>
                <c:pt idx="6829">
                  <c:v>335.68099999999998</c:v>
                </c:pt>
                <c:pt idx="6830">
                  <c:v>335.70699999999999</c:v>
                </c:pt>
                <c:pt idx="6831">
                  <c:v>335.714</c:v>
                </c:pt>
                <c:pt idx="6832">
                  <c:v>335.73399999999998</c:v>
                </c:pt>
                <c:pt idx="6833">
                  <c:v>335.75299999999999</c:v>
                </c:pt>
                <c:pt idx="6834">
                  <c:v>335.77</c:v>
                </c:pt>
                <c:pt idx="6835">
                  <c:v>335.78100000000001</c:v>
                </c:pt>
                <c:pt idx="6836">
                  <c:v>335.79399999999998</c:v>
                </c:pt>
                <c:pt idx="6837">
                  <c:v>335.80900000000003</c:v>
                </c:pt>
                <c:pt idx="6838">
                  <c:v>335.82400000000001</c:v>
                </c:pt>
                <c:pt idx="6839">
                  <c:v>335.839</c:v>
                </c:pt>
                <c:pt idx="6840">
                  <c:v>335.85500000000002</c:v>
                </c:pt>
                <c:pt idx="6841">
                  <c:v>335.87</c:v>
                </c:pt>
                <c:pt idx="6842">
                  <c:v>335.88499999999999</c:v>
                </c:pt>
                <c:pt idx="6843">
                  <c:v>335.90100000000001</c:v>
                </c:pt>
                <c:pt idx="6844">
                  <c:v>335.916</c:v>
                </c:pt>
                <c:pt idx="6845">
                  <c:v>335.93200000000002</c:v>
                </c:pt>
                <c:pt idx="6846">
                  <c:v>335.95600000000002</c:v>
                </c:pt>
                <c:pt idx="6847">
                  <c:v>335.96699999999998</c:v>
                </c:pt>
                <c:pt idx="6848">
                  <c:v>335.98</c:v>
                </c:pt>
                <c:pt idx="6849">
                  <c:v>335.99400000000003</c:v>
                </c:pt>
                <c:pt idx="6850">
                  <c:v>336.00900000000001</c:v>
                </c:pt>
                <c:pt idx="6851">
                  <c:v>336.00900000000001</c:v>
                </c:pt>
                <c:pt idx="6852">
                  <c:v>336.024</c:v>
                </c:pt>
                <c:pt idx="6853">
                  <c:v>336.04700000000003</c:v>
                </c:pt>
                <c:pt idx="6854">
                  <c:v>336.077</c:v>
                </c:pt>
                <c:pt idx="6855">
                  <c:v>336.084</c:v>
                </c:pt>
                <c:pt idx="6856">
                  <c:v>336.10500000000002</c:v>
                </c:pt>
                <c:pt idx="6857">
                  <c:v>336.12400000000002</c:v>
                </c:pt>
                <c:pt idx="6858">
                  <c:v>336.13600000000002</c:v>
                </c:pt>
                <c:pt idx="6859">
                  <c:v>336.15</c:v>
                </c:pt>
                <c:pt idx="6860">
                  <c:v>336.16500000000002</c:v>
                </c:pt>
                <c:pt idx="6861">
                  <c:v>336.18</c:v>
                </c:pt>
                <c:pt idx="6862">
                  <c:v>336.19600000000003</c:v>
                </c:pt>
                <c:pt idx="6863">
                  <c:v>336.21199999999999</c:v>
                </c:pt>
                <c:pt idx="6864">
                  <c:v>336.22699999999998</c:v>
                </c:pt>
                <c:pt idx="6865">
                  <c:v>336.25200000000001</c:v>
                </c:pt>
                <c:pt idx="6866">
                  <c:v>336.26799999999997</c:v>
                </c:pt>
                <c:pt idx="6867">
                  <c:v>336.27800000000002</c:v>
                </c:pt>
                <c:pt idx="6868">
                  <c:v>336.29199999999997</c:v>
                </c:pt>
                <c:pt idx="6869">
                  <c:v>336.30599999999998</c:v>
                </c:pt>
                <c:pt idx="6870">
                  <c:v>336.32799999999997</c:v>
                </c:pt>
                <c:pt idx="6871">
                  <c:v>336.34800000000001</c:v>
                </c:pt>
                <c:pt idx="6872">
                  <c:v>336.36599999999999</c:v>
                </c:pt>
                <c:pt idx="6873">
                  <c:v>336.38299999999998</c:v>
                </c:pt>
                <c:pt idx="6874">
                  <c:v>336.38299999999998</c:v>
                </c:pt>
                <c:pt idx="6875">
                  <c:v>336.399</c:v>
                </c:pt>
                <c:pt idx="6876">
                  <c:v>336.41500000000002</c:v>
                </c:pt>
                <c:pt idx="6877">
                  <c:v>336.43400000000003</c:v>
                </c:pt>
                <c:pt idx="6878">
                  <c:v>336.447</c:v>
                </c:pt>
                <c:pt idx="6879">
                  <c:v>336.47199999999998</c:v>
                </c:pt>
                <c:pt idx="6880">
                  <c:v>336.47199999999998</c:v>
                </c:pt>
                <c:pt idx="6881">
                  <c:v>336.488</c:v>
                </c:pt>
                <c:pt idx="6882">
                  <c:v>336.51100000000002</c:v>
                </c:pt>
                <c:pt idx="6883">
                  <c:v>336.53399999999999</c:v>
                </c:pt>
                <c:pt idx="6884">
                  <c:v>336.54899999999998</c:v>
                </c:pt>
                <c:pt idx="6885">
                  <c:v>336.54899999999998</c:v>
                </c:pt>
                <c:pt idx="6886">
                  <c:v>336.572</c:v>
                </c:pt>
                <c:pt idx="6887">
                  <c:v>336.58699999999999</c:v>
                </c:pt>
                <c:pt idx="6888">
                  <c:v>336.61</c:v>
                </c:pt>
                <c:pt idx="6889">
                  <c:v>336.61</c:v>
                </c:pt>
                <c:pt idx="6890">
                  <c:v>336.63299999999998</c:v>
                </c:pt>
                <c:pt idx="6891">
                  <c:v>336.649</c:v>
                </c:pt>
                <c:pt idx="6892">
                  <c:v>336.67200000000003</c:v>
                </c:pt>
                <c:pt idx="6893">
                  <c:v>336.68700000000001</c:v>
                </c:pt>
                <c:pt idx="6894">
                  <c:v>336.68700000000001</c:v>
                </c:pt>
                <c:pt idx="6895">
                  <c:v>336.71</c:v>
                </c:pt>
                <c:pt idx="6896">
                  <c:v>336.72500000000002</c:v>
                </c:pt>
                <c:pt idx="6897">
                  <c:v>336.74799999999999</c:v>
                </c:pt>
                <c:pt idx="6898">
                  <c:v>336.74799999999999</c:v>
                </c:pt>
                <c:pt idx="6899">
                  <c:v>336.77100000000002</c:v>
                </c:pt>
                <c:pt idx="6900">
                  <c:v>336.786</c:v>
                </c:pt>
                <c:pt idx="6901">
                  <c:v>336.80900000000003</c:v>
                </c:pt>
                <c:pt idx="6902">
                  <c:v>336.82499999999999</c:v>
                </c:pt>
                <c:pt idx="6903">
                  <c:v>336.82499999999999</c:v>
                </c:pt>
                <c:pt idx="6904">
                  <c:v>336.84800000000001</c:v>
                </c:pt>
                <c:pt idx="6905">
                  <c:v>336.863</c:v>
                </c:pt>
                <c:pt idx="6906">
                  <c:v>336.88600000000002</c:v>
                </c:pt>
                <c:pt idx="6907">
                  <c:v>336.88600000000002</c:v>
                </c:pt>
                <c:pt idx="6908">
                  <c:v>336.90899999999999</c:v>
                </c:pt>
                <c:pt idx="6909">
                  <c:v>336.92399999999998</c:v>
                </c:pt>
                <c:pt idx="6910">
                  <c:v>336.947</c:v>
                </c:pt>
                <c:pt idx="6911">
                  <c:v>336.96300000000002</c:v>
                </c:pt>
                <c:pt idx="6912">
                  <c:v>336.96300000000002</c:v>
                </c:pt>
                <c:pt idx="6913">
                  <c:v>336.98599999999999</c:v>
                </c:pt>
                <c:pt idx="6914">
                  <c:v>337.00099999999998</c:v>
                </c:pt>
                <c:pt idx="6915">
                  <c:v>337.024</c:v>
                </c:pt>
                <c:pt idx="6916">
                  <c:v>337.024</c:v>
                </c:pt>
                <c:pt idx="6917">
                  <c:v>337.04700000000003</c:v>
                </c:pt>
                <c:pt idx="6918">
                  <c:v>337.06200000000001</c:v>
                </c:pt>
                <c:pt idx="6919">
                  <c:v>337.08499999999998</c:v>
                </c:pt>
                <c:pt idx="6920">
                  <c:v>337.08499999999998</c:v>
                </c:pt>
                <c:pt idx="6921">
                  <c:v>337.1</c:v>
                </c:pt>
                <c:pt idx="6922">
                  <c:v>337.12299999999999</c:v>
                </c:pt>
                <c:pt idx="6923">
                  <c:v>337.13900000000001</c:v>
                </c:pt>
                <c:pt idx="6924">
                  <c:v>337.16199999999998</c:v>
                </c:pt>
                <c:pt idx="6925">
                  <c:v>337.16199999999998</c:v>
                </c:pt>
                <c:pt idx="6926">
                  <c:v>337.185</c:v>
                </c:pt>
                <c:pt idx="6927">
                  <c:v>337.2</c:v>
                </c:pt>
                <c:pt idx="6928">
                  <c:v>337.22300000000001</c:v>
                </c:pt>
                <c:pt idx="6929">
                  <c:v>337.22300000000001</c:v>
                </c:pt>
                <c:pt idx="6930">
                  <c:v>337.238</c:v>
                </c:pt>
                <c:pt idx="6931">
                  <c:v>337.262</c:v>
                </c:pt>
                <c:pt idx="6932">
                  <c:v>337.27699999999999</c:v>
                </c:pt>
                <c:pt idx="6933">
                  <c:v>337.3</c:v>
                </c:pt>
                <c:pt idx="6934">
                  <c:v>337.3</c:v>
                </c:pt>
                <c:pt idx="6935">
                  <c:v>337.32400000000001</c:v>
                </c:pt>
                <c:pt idx="6936">
                  <c:v>337.339</c:v>
                </c:pt>
                <c:pt idx="6937">
                  <c:v>337.34500000000003</c:v>
                </c:pt>
                <c:pt idx="6938">
                  <c:v>337.36500000000001</c:v>
                </c:pt>
                <c:pt idx="6939">
                  <c:v>337.36500000000001</c:v>
                </c:pt>
                <c:pt idx="6940">
                  <c:v>337.39</c:v>
                </c:pt>
                <c:pt idx="6941">
                  <c:v>337.41300000000001</c:v>
                </c:pt>
                <c:pt idx="6942">
                  <c:v>337.42500000000001</c:v>
                </c:pt>
                <c:pt idx="6943">
                  <c:v>337.447</c:v>
                </c:pt>
                <c:pt idx="6944">
                  <c:v>337.46699999999998</c:v>
                </c:pt>
                <c:pt idx="6945">
                  <c:v>337.48599999999999</c:v>
                </c:pt>
                <c:pt idx="6946">
                  <c:v>337.52100000000002</c:v>
                </c:pt>
                <c:pt idx="6947">
                  <c:v>337.53800000000001</c:v>
                </c:pt>
                <c:pt idx="6948">
                  <c:v>337.55599999999998</c:v>
                </c:pt>
                <c:pt idx="6949">
                  <c:v>337.572</c:v>
                </c:pt>
                <c:pt idx="6950">
                  <c:v>337.59</c:v>
                </c:pt>
                <c:pt idx="6951">
                  <c:v>337.60700000000003</c:v>
                </c:pt>
                <c:pt idx="6952">
                  <c:v>337.62400000000002</c:v>
                </c:pt>
                <c:pt idx="6953">
                  <c:v>337.64100000000002</c:v>
                </c:pt>
                <c:pt idx="6954">
                  <c:v>337.65800000000002</c:v>
                </c:pt>
                <c:pt idx="6955">
                  <c:v>337.67500000000001</c:v>
                </c:pt>
                <c:pt idx="6956">
                  <c:v>337.69200000000001</c:v>
                </c:pt>
                <c:pt idx="6957">
                  <c:v>337.709</c:v>
                </c:pt>
                <c:pt idx="6958">
                  <c:v>337.726</c:v>
                </c:pt>
                <c:pt idx="6959">
                  <c:v>337.74200000000002</c:v>
                </c:pt>
                <c:pt idx="6960">
                  <c:v>337.75900000000001</c:v>
                </c:pt>
                <c:pt idx="6961">
                  <c:v>337.77499999999998</c:v>
                </c:pt>
                <c:pt idx="6962">
                  <c:v>337.78199999999998</c:v>
                </c:pt>
                <c:pt idx="6963">
                  <c:v>337.803</c:v>
                </c:pt>
                <c:pt idx="6964">
                  <c:v>337.822</c:v>
                </c:pt>
                <c:pt idx="6965">
                  <c:v>337.839</c:v>
                </c:pt>
                <c:pt idx="6966">
                  <c:v>337.846</c:v>
                </c:pt>
                <c:pt idx="6967">
                  <c:v>337.86700000000002</c:v>
                </c:pt>
                <c:pt idx="6968">
                  <c:v>337.88499999999999</c:v>
                </c:pt>
                <c:pt idx="6969">
                  <c:v>337.89400000000001</c:v>
                </c:pt>
                <c:pt idx="6970">
                  <c:v>337.90600000000001</c:v>
                </c:pt>
                <c:pt idx="6971">
                  <c:v>337.92</c:v>
                </c:pt>
                <c:pt idx="6972">
                  <c:v>337.93400000000003</c:v>
                </c:pt>
                <c:pt idx="6973">
                  <c:v>337.95499999999998</c:v>
                </c:pt>
                <c:pt idx="6974">
                  <c:v>337.97199999999998</c:v>
                </c:pt>
                <c:pt idx="6975">
                  <c:v>337.983</c:v>
                </c:pt>
                <c:pt idx="6976">
                  <c:v>337.99700000000001</c:v>
                </c:pt>
                <c:pt idx="6977">
                  <c:v>338.01100000000002</c:v>
                </c:pt>
                <c:pt idx="6978">
                  <c:v>338.02600000000001</c:v>
                </c:pt>
                <c:pt idx="6979">
                  <c:v>338.04</c:v>
                </c:pt>
                <c:pt idx="6980">
                  <c:v>338.06200000000001</c:v>
                </c:pt>
                <c:pt idx="6981">
                  <c:v>338.07299999999998</c:v>
                </c:pt>
                <c:pt idx="6982">
                  <c:v>338.08699999999999</c:v>
                </c:pt>
                <c:pt idx="6983">
                  <c:v>338.101</c:v>
                </c:pt>
                <c:pt idx="6984">
                  <c:v>338.11799999999999</c:v>
                </c:pt>
                <c:pt idx="6985">
                  <c:v>338.14100000000002</c:v>
                </c:pt>
                <c:pt idx="6986">
                  <c:v>338.16199999999998</c:v>
                </c:pt>
                <c:pt idx="6987">
                  <c:v>338.18</c:v>
                </c:pt>
                <c:pt idx="6988">
                  <c:v>338.197</c:v>
                </c:pt>
                <c:pt idx="6989">
                  <c:v>338.20499999999998</c:v>
                </c:pt>
                <c:pt idx="6990">
                  <c:v>338.22500000000002</c:v>
                </c:pt>
                <c:pt idx="6991">
                  <c:v>338.24299999999999</c:v>
                </c:pt>
                <c:pt idx="6992">
                  <c:v>338.26</c:v>
                </c:pt>
                <c:pt idx="6993">
                  <c:v>338.27600000000001</c:v>
                </c:pt>
                <c:pt idx="6994">
                  <c:v>338.291</c:v>
                </c:pt>
                <c:pt idx="6995">
                  <c:v>338.30700000000002</c:v>
                </c:pt>
                <c:pt idx="6996">
                  <c:v>338.322</c:v>
                </c:pt>
                <c:pt idx="6997">
                  <c:v>338.33800000000002</c:v>
                </c:pt>
                <c:pt idx="6998">
                  <c:v>338.35300000000001</c:v>
                </c:pt>
                <c:pt idx="6999">
                  <c:v>338.36900000000003</c:v>
                </c:pt>
                <c:pt idx="7000">
                  <c:v>338.38499999999999</c:v>
                </c:pt>
                <c:pt idx="7001">
                  <c:v>338.39100000000002</c:v>
                </c:pt>
                <c:pt idx="7002">
                  <c:v>338.411</c:v>
                </c:pt>
                <c:pt idx="7003">
                  <c:v>338.43</c:v>
                </c:pt>
                <c:pt idx="7004">
                  <c:v>338.44600000000003</c:v>
                </c:pt>
                <c:pt idx="7005">
                  <c:v>338.46199999999999</c:v>
                </c:pt>
                <c:pt idx="7006">
                  <c:v>338.47899999999998</c:v>
                </c:pt>
                <c:pt idx="7007">
                  <c:v>338.495</c:v>
                </c:pt>
                <c:pt idx="7008">
                  <c:v>338.51100000000002</c:v>
                </c:pt>
                <c:pt idx="7009">
                  <c:v>338.52699999999999</c:v>
                </c:pt>
                <c:pt idx="7010">
                  <c:v>338.54300000000001</c:v>
                </c:pt>
                <c:pt idx="7011">
                  <c:v>338.56099999999998</c:v>
                </c:pt>
                <c:pt idx="7012">
                  <c:v>338.577</c:v>
                </c:pt>
                <c:pt idx="7013">
                  <c:v>338.59399999999999</c:v>
                </c:pt>
                <c:pt idx="7014">
                  <c:v>338.61099999999999</c:v>
                </c:pt>
                <c:pt idx="7015">
                  <c:v>338.62900000000002</c:v>
                </c:pt>
                <c:pt idx="7016">
                  <c:v>338.64600000000002</c:v>
                </c:pt>
                <c:pt idx="7017">
                  <c:v>338.66300000000001</c:v>
                </c:pt>
                <c:pt idx="7018">
                  <c:v>338.68099999999998</c:v>
                </c:pt>
                <c:pt idx="7019">
                  <c:v>338.69900000000001</c:v>
                </c:pt>
                <c:pt idx="7020">
                  <c:v>338.69900000000001</c:v>
                </c:pt>
                <c:pt idx="7021">
                  <c:v>338.71600000000001</c:v>
                </c:pt>
                <c:pt idx="7022">
                  <c:v>338.75200000000001</c:v>
                </c:pt>
                <c:pt idx="7023">
                  <c:v>338.77</c:v>
                </c:pt>
                <c:pt idx="7024">
                  <c:v>338.77</c:v>
                </c:pt>
                <c:pt idx="7025">
                  <c:v>338.78899999999999</c:v>
                </c:pt>
                <c:pt idx="7026">
                  <c:v>338.80799999999999</c:v>
                </c:pt>
                <c:pt idx="7027">
                  <c:v>338.846</c:v>
                </c:pt>
                <c:pt idx="7028">
                  <c:v>338.86500000000001</c:v>
                </c:pt>
                <c:pt idx="7029">
                  <c:v>338.88400000000001</c:v>
                </c:pt>
                <c:pt idx="7030">
                  <c:v>338.90300000000002</c:v>
                </c:pt>
                <c:pt idx="7031">
                  <c:v>338.92200000000003</c:v>
                </c:pt>
                <c:pt idx="7032">
                  <c:v>338.94200000000001</c:v>
                </c:pt>
                <c:pt idx="7033">
                  <c:v>338.94200000000001</c:v>
                </c:pt>
                <c:pt idx="7034">
                  <c:v>338.98200000000003</c:v>
                </c:pt>
                <c:pt idx="7035">
                  <c:v>339.00200000000001</c:v>
                </c:pt>
                <c:pt idx="7036">
                  <c:v>339.02300000000002</c:v>
                </c:pt>
                <c:pt idx="7037">
                  <c:v>339.04300000000001</c:v>
                </c:pt>
                <c:pt idx="7038">
                  <c:v>339.06299999999999</c:v>
                </c:pt>
                <c:pt idx="7039">
                  <c:v>339.084</c:v>
                </c:pt>
                <c:pt idx="7040">
                  <c:v>339.10500000000002</c:v>
                </c:pt>
                <c:pt idx="7041">
                  <c:v>339.12599999999998</c:v>
                </c:pt>
                <c:pt idx="7042">
                  <c:v>339.13499999999999</c:v>
                </c:pt>
                <c:pt idx="7043">
                  <c:v>339.16300000000001</c:v>
                </c:pt>
                <c:pt idx="7044">
                  <c:v>339.18700000000001</c:v>
                </c:pt>
                <c:pt idx="7045">
                  <c:v>339.21</c:v>
                </c:pt>
                <c:pt idx="7046">
                  <c:v>339.23099999999999</c:v>
                </c:pt>
                <c:pt idx="7047">
                  <c:v>339.25299999999999</c:v>
                </c:pt>
                <c:pt idx="7048">
                  <c:v>339.27499999999998</c:v>
                </c:pt>
                <c:pt idx="7049">
                  <c:v>339.28500000000003</c:v>
                </c:pt>
                <c:pt idx="7050">
                  <c:v>339.31400000000002</c:v>
                </c:pt>
                <c:pt idx="7051">
                  <c:v>339.339</c:v>
                </c:pt>
                <c:pt idx="7052">
                  <c:v>339.358</c:v>
                </c:pt>
                <c:pt idx="7053">
                  <c:v>339.37099999999998</c:v>
                </c:pt>
                <c:pt idx="7054">
                  <c:v>339.40100000000001</c:v>
                </c:pt>
                <c:pt idx="7055">
                  <c:v>339.41500000000002</c:v>
                </c:pt>
                <c:pt idx="7056">
                  <c:v>339.435</c:v>
                </c:pt>
                <c:pt idx="7057">
                  <c:v>339.45600000000002</c:v>
                </c:pt>
                <c:pt idx="7058">
                  <c:v>339.488</c:v>
                </c:pt>
                <c:pt idx="7059">
                  <c:v>339.517</c:v>
                </c:pt>
                <c:pt idx="7060">
                  <c:v>339.54300000000001</c:v>
                </c:pt>
                <c:pt idx="7061">
                  <c:v>339.55500000000001</c:v>
                </c:pt>
                <c:pt idx="7062">
                  <c:v>339.58499999999998</c:v>
                </c:pt>
                <c:pt idx="7063">
                  <c:v>339.613</c:v>
                </c:pt>
                <c:pt idx="7064">
                  <c:v>339.63799999999998</c:v>
                </c:pt>
                <c:pt idx="7065">
                  <c:v>339.66199999999998</c:v>
                </c:pt>
                <c:pt idx="7066">
                  <c:v>339.673</c:v>
                </c:pt>
                <c:pt idx="7067">
                  <c:v>339.70400000000001</c:v>
                </c:pt>
                <c:pt idx="7068">
                  <c:v>339.73200000000003</c:v>
                </c:pt>
                <c:pt idx="7069">
                  <c:v>339.745</c:v>
                </c:pt>
                <c:pt idx="7070">
                  <c:v>339.76400000000001</c:v>
                </c:pt>
                <c:pt idx="7071">
                  <c:v>339.79700000000003</c:v>
                </c:pt>
                <c:pt idx="7072">
                  <c:v>339.827</c:v>
                </c:pt>
                <c:pt idx="7073">
                  <c:v>339.84</c:v>
                </c:pt>
                <c:pt idx="7074">
                  <c:v>339.86</c:v>
                </c:pt>
                <c:pt idx="7075">
                  <c:v>339.89299999999997</c:v>
                </c:pt>
                <c:pt idx="7076">
                  <c:v>339.92399999999998</c:v>
                </c:pt>
                <c:pt idx="7077">
                  <c:v>339.95100000000002</c:v>
                </c:pt>
                <c:pt idx="7078">
                  <c:v>339.97800000000001</c:v>
                </c:pt>
                <c:pt idx="7079">
                  <c:v>340.00299999999999</c:v>
                </c:pt>
                <c:pt idx="7080">
                  <c:v>340.029</c:v>
                </c:pt>
                <c:pt idx="7081">
                  <c:v>340.048</c:v>
                </c:pt>
                <c:pt idx="7082">
                  <c:v>340.06200000000001</c:v>
                </c:pt>
                <c:pt idx="7083">
                  <c:v>340.09100000000001</c:v>
                </c:pt>
                <c:pt idx="7084">
                  <c:v>340.113</c:v>
                </c:pt>
                <c:pt idx="7085">
                  <c:v>340.12599999999998</c:v>
                </c:pt>
                <c:pt idx="7086">
                  <c:v>340.14400000000001</c:v>
                </c:pt>
                <c:pt idx="7087">
                  <c:v>340.16399999999999</c:v>
                </c:pt>
                <c:pt idx="7088">
                  <c:v>340.185</c:v>
                </c:pt>
                <c:pt idx="7089">
                  <c:v>340.21499999999997</c:v>
                </c:pt>
                <c:pt idx="7090">
                  <c:v>340.233</c:v>
                </c:pt>
                <c:pt idx="7091">
                  <c:v>340.25400000000002</c:v>
                </c:pt>
                <c:pt idx="7092">
                  <c:v>340.28800000000001</c:v>
                </c:pt>
                <c:pt idx="7093">
                  <c:v>340.31799999999998</c:v>
                </c:pt>
                <c:pt idx="7094">
                  <c:v>340.33100000000002</c:v>
                </c:pt>
                <c:pt idx="7095">
                  <c:v>340.35</c:v>
                </c:pt>
                <c:pt idx="7096">
                  <c:v>340.38400000000001</c:v>
                </c:pt>
                <c:pt idx="7097">
                  <c:v>340.4</c:v>
                </c:pt>
                <c:pt idx="7098">
                  <c:v>340.42099999999999</c:v>
                </c:pt>
                <c:pt idx="7099">
                  <c:v>340.44299999999998</c:v>
                </c:pt>
                <c:pt idx="7100">
                  <c:v>340.47399999999999</c:v>
                </c:pt>
                <c:pt idx="7101">
                  <c:v>340.49400000000003</c:v>
                </c:pt>
                <c:pt idx="7102">
                  <c:v>340.51499999999999</c:v>
                </c:pt>
                <c:pt idx="7103">
                  <c:v>340.53800000000001</c:v>
                </c:pt>
                <c:pt idx="7104">
                  <c:v>340.56099999999998</c:v>
                </c:pt>
                <c:pt idx="7105">
                  <c:v>340.584</c:v>
                </c:pt>
                <c:pt idx="7106">
                  <c:v>340.608</c:v>
                </c:pt>
                <c:pt idx="7107">
                  <c:v>340.642</c:v>
                </c:pt>
                <c:pt idx="7108">
                  <c:v>340.66</c:v>
                </c:pt>
                <c:pt idx="7109">
                  <c:v>340.69299999999998</c:v>
                </c:pt>
                <c:pt idx="7110">
                  <c:v>340.721</c:v>
                </c:pt>
                <c:pt idx="7111">
                  <c:v>340.74200000000002</c:v>
                </c:pt>
                <c:pt idx="7112">
                  <c:v>340.75599999999997</c:v>
                </c:pt>
                <c:pt idx="7113">
                  <c:v>340.77600000000001</c:v>
                </c:pt>
                <c:pt idx="7114">
                  <c:v>340.81</c:v>
                </c:pt>
                <c:pt idx="7115">
                  <c:v>340.839</c:v>
                </c:pt>
                <c:pt idx="7116">
                  <c:v>340.86500000000001</c:v>
                </c:pt>
                <c:pt idx="7117">
                  <c:v>340.87700000000001</c:v>
                </c:pt>
                <c:pt idx="7118">
                  <c:v>340.89499999999998</c:v>
                </c:pt>
                <c:pt idx="7119">
                  <c:v>340.916</c:v>
                </c:pt>
                <c:pt idx="7120">
                  <c:v>340.93799999999999</c:v>
                </c:pt>
                <c:pt idx="7121">
                  <c:v>340.96199999999999</c:v>
                </c:pt>
                <c:pt idx="7122">
                  <c:v>340.98500000000001</c:v>
                </c:pt>
                <c:pt idx="7123">
                  <c:v>341.00900000000001</c:v>
                </c:pt>
                <c:pt idx="7124">
                  <c:v>341.03199999999998</c:v>
                </c:pt>
                <c:pt idx="7125">
                  <c:v>341.06599999999997</c:v>
                </c:pt>
                <c:pt idx="7126">
                  <c:v>341.096</c:v>
                </c:pt>
                <c:pt idx="7127">
                  <c:v>341.12599999999998</c:v>
                </c:pt>
                <c:pt idx="7128">
                  <c:v>341.15300000000002</c:v>
                </c:pt>
                <c:pt idx="7129">
                  <c:v>341.17899999999997</c:v>
                </c:pt>
                <c:pt idx="7130">
                  <c:v>341.20400000000001</c:v>
                </c:pt>
                <c:pt idx="7131">
                  <c:v>341.23</c:v>
                </c:pt>
                <c:pt idx="7132">
                  <c:v>341.25</c:v>
                </c:pt>
                <c:pt idx="7133">
                  <c:v>341.26400000000001</c:v>
                </c:pt>
                <c:pt idx="7134">
                  <c:v>341.29700000000003</c:v>
                </c:pt>
                <c:pt idx="7135">
                  <c:v>341.327</c:v>
                </c:pt>
                <c:pt idx="7136">
                  <c:v>341.35500000000002</c:v>
                </c:pt>
                <c:pt idx="7137">
                  <c:v>341.36700000000002</c:v>
                </c:pt>
                <c:pt idx="7138">
                  <c:v>341.38600000000002</c:v>
                </c:pt>
                <c:pt idx="7139">
                  <c:v>341.41699999999997</c:v>
                </c:pt>
                <c:pt idx="7140">
                  <c:v>341.44600000000003</c:v>
                </c:pt>
                <c:pt idx="7141">
                  <c:v>341.47300000000001</c:v>
                </c:pt>
                <c:pt idx="7142">
                  <c:v>341.49</c:v>
                </c:pt>
                <c:pt idx="7143">
                  <c:v>341.52600000000001</c:v>
                </c:pt>
                <c:pt idx="7144">
                  <c:v>341.55099999999999</c:v>
                </c:pt>
                <c:pt idx="7145">
                  <c:v>341.56700000000001</c:v>
                </c:pt>
                <c:pt idx="7146">
                  <c:v>341.589</c:v>
                </c:pt>
                <c:pt idx="7147">
                  <c:v>341.625</c:v>
                </c:pt>
                <c:pt idx="7148">
                  <c:v>341.65699999999998</c:v>
                </c:pt>
                <c:pt idx="7149">
                  <c:v>341.67099999999999</c:v>
                </c:pt>
                <c:pt idx="7150">
                  <c:v>341.70499999999998</c:v>
                </c:pt>
                <c:pt idx="7151">
                  <c:v>341.73500000000001</c:v>
                </c:pt>
                <c:pt idx="7152">
                  <c:v>341.76299999999998</c:v>
                </c:pt>
                <c:pt idx="7153">
                  <c:v>341.77499999999998</c:v>
                </c:pt>
                <c:pt idx="7154">
                  <c:v>341.80799999999999</c:v>
                </c:pt>
                <c:pt idx="7155">
                  <c:v>341.83800000000002</c:v>
                </c:pt>
                <c:pt idx="7156">
                  <c:v>341.86599999999999</c:v>
                </c:pt>
                <c:pt idx="7157">
                  <c:v>341.892</c:v>
                </c:pt>
                <c:pt idx="7158">
                  <c:v>341.91800000000001</c:v>
                </c:pt>
                <c:pt idx="7159">
                  <c:v>341.94400000000002</c:v>
                </c:pt>
                <c:pt idx="7160">
                  <c:v>341.96300000000002</c:v>
                </c:pt>
                <c:pt idx="7161">
                  <c:v>341.97800000000001</c:v>
                </c:pt>
                <c:pt idx="7162">
                  <c:v>342.00700000000001</c:v>
                </c:pt>
                <c:pt idx="7163">
                  <c:v>342.03500000000003</c:v>
                </c:pt>
                <c:pt idx="7164">
                  <c:v>342.06099999999998</c:v>
                </c:pt>
                <c:pt idx="7165">
                  <c:v>342.07799999999997</c:v>
                </c:pt>
                <c:pt idx="7166">
                  <c:v>342.113</c:v>
                </c:pt>
                <c:pt idx="7167">
                  <c:v>342.14299999999997</c:v>
                </c:pt>
                <c:pt idx="7168">
                  <c:v>342.17099999999999</c:v>
                </c:pt>
                <c:pt idx="7169">
                  <c:v>342.19799999999998</c:v>
                </c:pt>
                <c:pt idx="7170">
                  <c:v>342.22399999999999</c:v>
                </c:pt>
                <c:pt idx="7171">
                  <c:v>342.22399999999999</c:v>
                </c:pt>
                <c:pt idx="7172">
                  <c:v>342.27499999999998</c:v>
                </c:pt>
                <c:pt idx="7173">
                  <c:v>342.30099999999999</c:v>
                </c:pt>
                <c:pt idx="7174">
                  <c:v>342.327</c:v>
                </c:pt>
                <c:pt idx="7175">
                  <c:v>342.35199999999998</c:v>
                </c:pt>
                <c:pt idx="7176">
                  <c:v>342.37700000000001</c:v>
                </c:pt>
                <c:pt idx="7177">
                  <c:v>342.40300000000002</c:v>
                </c:pt>
                <c:pt idx="7178">
                  <c:v>342.428</c:v>
                </c:pt>
                <c:pt idx="7179">
                  <c:v>342.45299999999997</c:v>
                </c:pt>
                <c:pt idx="7180">
                  <c:v>342.47899999999998</c:v>
                </c:pt>
                <c:pt idx="7181">
                  <c:v>342.49</c:v>
                </c:pt>
                <c:pt idx="7182">
                  <c:v>342.52300000000002</c:v>
                </c:pt>
                <c:pt idx="7183">
                  <c:v>342.55200000000002</c:v>
                </c:pt>
                <c:pt idx="7184">
                  <c:v>342.57900000000001</c:v>
                </c:pt>
                <c:pt idx="7185">
                  <c:v>342.60500000000002</c:v>
                </c:pt>
                <c:pt idx="7186">
                  <c:v>342.63099999999997</c:v>
                </c:pt>
                <c:pt idx="7187">
                  <c:v>342.65600000000001</c:v>
                </c:pt>
                <c:pt idx="7188">
                  <c:v>342.68099999999998</c:v>
                </c:pt>
                <c:pt idx="7189">
                  <c:v>342.69299999999998</c:v>
                </c:pt>
                <c:pt idx="7190">
                  <c:v>342.69299999999998</c:v>
                </c:pt>
                <c:pt idx="7191">
                  <c:v>342.755</c:v>
                </c:pt>
                <c:pt idx="7192">
                  <c:v>342.78199999999998</c:v>
                </c:pt>
                <c:pt idx="7193">
                  <c:v>342.80799999999999</c:v>
                </c:pt>
                <c:pt idx="7194">
                  <c:v>342.834</c:v>
                </c:pt>
                <c:pt idx="7195">
                  <c:v>342.86</c:v>
                </c:pt>
                <c:pt idx="7196">
                  <c:v>342.88499999999999</c:v>
                </c:pt>
                <c:pt idx="7197">
                  <c:v>342.91</c:v>
                </c:pt>
                <c:pt idx="7198">
                  <c:v>342.93599999999998</c:v>
                </c:pt>
                <c:pt idx="7199">
                  <c:v>342.96100000000001</c:v>
                </c:pt>
                <c:pt idx="7200">
                  <c:v>342.97199999999998</c:v>
                </c:pt>
                <c:pt idx="7201">
                  <c:v>343.00400000000002</c:v>
                </c:pt>
                <c:pt idx="7202">
                  <c:v>343.03300000000002</c:v>
                </c:pt>
                <c:pt idx="7203">
                  <c:v>343.06700000000001</c:v>
                </c:pt>
                <c:pt idx="7204">
                  <c:v>343.089</c:v>
                </c:pt>
                <c:pt idx="7205">
                  <c:v>343.11200000000002</c:v>
                </c:pt>
                <c:pt idx="7206">
                  <c:v>343.13600000000002</c:v>
                </c:pt>
                <c:pt idx="7207">
                  <c:v>343.161</c:v>
                </c:pt>
                <c:pt idx="7208">
                  <c:v>343.185</c:v>
                </c:pt>
                <c:pt idx="7209">
                  <c:v>343.21</c:v>
                </c:pt>
                <c:pt idx="7210">
                  <c:v>343.23599999999999</c:v>
                </c:pt>
                <c:pt idx="7211">
                  <c:v>343.26100000000002</c:v>
                </c:pt>
                <c:pt idx="7212">
                  <c:v>343.26100000000002</c:v>
                </c:pt>
                <c:pt idx="7213">
                  <c:v>343.286</c:v>
                </c:pt>
                <c:pt idx="7214">
                  <c:v>343.31099999999998</c:v>
                </c:pt>
                <c:pt idx="7215">
                  <c:v>343.36099999999999</c:v>
                </c:pt>
                <c:pt idx="7216">
                  <c:v>343.36099999999999</c:v>
                </c:pt>
                <c:pt idx="7217">
                  <c:v>343.38600000000002</c:v>
                </c:pt>
                <c:pt idx="7218">
                  <c:v>343.411</c:v>
                </c:pt>
                <c:pt idx="7219">
                  <c:v>343.43599999999998</c:v>
                </c:pt>
                <c:pt idx="7220">
                  <c:v>343.46100000000001</c:v>
                </c:pt>
                <c:pt idx="7221">
                  <c:v>343.48599999999999</c:v>
                </c:pt>
                <c:pt idx="7222">
                  <c:v>343.51100000000002</c:v>
                </c:pt>
                <c:pt idx="7223">
                  <c:v>343.536</c:v>
                </c:pt>
                <c:pt idx="7224">
                  <c:v>343.56</c:v>
                </c:pt>
                <c:pt idx="7225">
                  <c:v>343.58499999999998</c:v>
                </c:pt>
                <c:pt idx="7226">
                  <c:v>343.61</c:v>
                </c:pt>
                <c:pt idx="7227">
                  <c:v>343.63400000000001</c:v>
                </c:pt>
                <c:pt idx="7228">
                  <c:v>343.68299999999999</c:v>
                </c:pt>
                <c:pt idx="7229">
                  <c:v>343.70699999999999</c:v>
                </c:pt>
                <c:pt idx="7230">
                  <c:v>343.73200000000003</c:v>
                </c:pt>
                <c:pt idx="7231">
                  <c:v>343.75599999999997</c:v>
                </c:pt>
                <c:pt idx="7232">
                  <c:v>343.78100000000001</c:v>
                </c:pt>
                <c:pt idx="7233">
                  <c:v>343.80500000000001</c:v>
                </c:pt>
                <c:pt idx="7234">
                  <c:v>343.83</c:v>
                </c:pt>
                <c:pt idx="7235">
                  <c:v>343.85399999999998</c:v>
                </c:pt>
                <c:pt idx="7236">
                  <c:v>343.87799999999999</c:v>
                </c:pt>
                <c:pt idx="7237">
                  <c:v>343.90300000000002</c:v>
                </c:pt>
                <c:pt idx="7238">
                  <c:v>343.92700000000002</c:v>
                </c:pt>
                <c:pt idx="7239">
                  <c:v>343.95100000000002</c:v>
                </c:pt>
                <c:pt idx="7240">
                  <c:v>343.97500000000002</c:v>
                </c:pt>
                <c:pt idx="7241">
                  <c:v>344</c:v>
                </c:pt>
                <c:pt idx="7242">
                  <c:v>344.024</c:v>
                </c:pt>
                <c:pt idx="7243">
                  <c:v>344.048</c:v>
                </c:pt>
                <c:pt idx="7244">
                  <c:v>344.048</c:v>
                </c:pt>
                <c:pt idx="7245">
                  <c:v>344.07299999999998</c:v>
                </c:pt>
                <c:pt idx="7246">
                  <c:v>344.09800000000001</c:v>
                </c:pt>
                <c:pt idx="7247">
                  <c:v>344.12200000000001</c:v>
                </c:pt>
                <c:pt idx="7248">
                  <c:v>344.14699999999999</c:v>
                </c:pt>
                <c:pt idx="7249">
                  <c:v>344.17200000000003</c:v>
                </c:pt>
                <c:pt idx="7250">
                  <c:v>344.197</c:v>
                </c:pt>
                <c:pt idx="7251">
                  <c:v>344.22199999999998</c:v>
                </c:pt>
                <c:pt idx="7252">
                  <c:v>344.24700000000001</c:v>
                </c:pt>
                <c:pt idx="7253">
                  <c:v>344.27199999999999</c:v>
                </c:pt>
                <c:pt idx="7254">
                  <c:v>344.29700000000003</c:v>
                </c:pt>
                <c:pt idx="7255">
                  <c:v>344.322</c:v>
                </c:pt>
                <c:pt idx="7256">
                  <c:v>344.34800000000001</c:v>
                </c:pt>
                <c:pt idx="7257">
                  <c:v>344.37299999999999</c:v>
                </c:pt>
                <c:pt idx="7258">
                  <c:v>344.399</c:v>
                </c:pt>
                <c:pt idx="7259">
                  <c:v>344.42500000000001</c:v>
                </c:pt>
                <c:pt idx="7260">
                  <c:v>344.45100000000002</c:v>
                </c:pt>
                <c:pt idx="7261">
                  <c:v>344.47699999999998</c:v>
                </c:pt>
                <c:pt idx="7262">
                  <c:v>344.50200000000001</c:v>
                </c:pt>
                <c:pt idx="7263">
                  <c:v>344.52800000000002</c:v>
                </c:pt>
                <c:pt idx="7264">
                  <c:v>344.553</c:v>
                </c:pt>
                <c:pt idx="7265">
                  <c:v>344.57900000000001</c:v>
                </c:pt>
                <c:pt idx="7266">
                  <c:v>344.60500000000002</c:v>
                </c:pt>
                <c:pt idx="7267">
                  <c:v>344.63099999999997</c:v>
                </c:pt>
                <c:pt idx="7268">
                  <c:v>344.65699999999998</c:v>
                </c:pt>
                <c:pt idx="7269">
                  <c:v>344.709</c:v>
                </c:pt>
                <c:pt idx="7270">
                  <c:v>344.73500000000001</c:v>
                </c:pt>
                <c:pt idx="7271">
                  <c:v>344.76100000000002</c:v>
                </c:pt>
                <c:pt idx="7272">
                  <c:v>344.78699999999998</c:v>
                </c:pt>
                <c:pt idx="7273">
                  <c:v>344.81299999999999</c:v>
                </c:pt>
                <c:pt idx="7274">
                  <c:v>344.839</c:v>
                </c:pt>
                <c:pt idx="7275">
                  <c:v>344.86500000000001</c:v>
                </c:pt>
                <c:pt idx="7276">
                  <c:v>344.899</c:v>
                </c:pt>
                <c:pt idx="7277">
                  <c:v>344.92099999999999</c:v>
                </c:pt>
                <c:pt idx="7278">
                  <c:v>344.94400000000002</c:v>
                </c:pt>
                <c:pt idx="7279">
                  <c:v>344.97</c:v>
                </c:pt>
                <c:pt idx="7280">
                  <c:v>344.995</c:v>
                </c:pt>
                <c:pt idx="7281">
                  <c:v>345.01499999999999</c:v>
                </c:pt>
                <c:pt idx="7282">
                  <c:v>345.04700000000003</c:v>
                </c:pt>
                <c:pt idx="7283">
                  <c:v>345.08</c:v>
                </c:pt>
                <c:pt idx="7284">
                  <c:v>345.09300000000002</c:v>
                </c:pt>
                <c:pt idx="7285">
                  <c:v>345.108</c:v>
                </c:pt>
                <c:pt idx="7286">
                  <c:v>345.142</c:v>
                </c:pt>
                <c:pt idx="7287">
                  <c:v>345.15199999999999</c:v>
                </c:pt>
                <c:pt idx="7288">
                  <c:v>345.18799999999999</c:v>
                </c:pt>
                <c:pt idx="7289">
                  <c:v>345.221</c:v>
                </c:pt>
                <c:pt idx="7290">
                  <c:v>345.23599999999999</c:v>
                </c:pt>
                <c:pt idx="7291">
                  <c:v>345.25700000000001</c:v>
                </c:pt>
                <c:pt idx="7292">
                  <c:v>345.28699999999998</c:v>
                </c:pt>
                <c:pt idx="7293">
                  <c:v>345.30799999999999</c:v>
                </c:pt>
                <c:pt idx="7294">
                  <c:v>345.34399999999999</c:v>
                </c:pt>
                <c:pt idx="7295">
                  <c:v>345.37599999999998</c:v>
                </c:pt>
                <c:pt idx="7296">
                  <c:v>345.40499999999997</c:v>
                </c:pt>
                <c:pt idx="7297">
                  <c:v>345.43200000000002</c:v>
                </c:pt>
                <c:pt idx="7298">
                  <c:v>345.44400000000002</c:v>
                </c:pt>
                <c:pt idx="7299">
                  <c:v>345.47699999999998</c:v>
                </c:pt>
                <c:pt idx="7300">
                  <c:v>345.50599999999997</c:v>
                </c:pt>
                <c:pt idx="7301">
                  <c:v>345.50599999999997</c:v>
                </c:pt>
                <c:pt idx="7302">
                  <c:v>345.53399999999999</c:v>
                </c:pt>
                <c:pt idx="7303">
                  <c:v>345.58600000000001</c:v>
                </c:pt>
                <c:pt idx="7304">
                  <c:v>345.61099999999999</c:v>
                </c:pt>
                <c:pt idx="7305">
                  <c:v>345.63600000000002</c:v>
                </c:pt>
                <c:pt idx="7306">
                  <c:v>345.661</c:v>
                </c:pt>
                <c:pt idx="7307">
                  <c:v>345.661</c:v>
                </c:pt>
                <c:pt idx="7308">
                  <c:v>345.68599999999998</c:v>
                </c:pt>
                <c:pt idx="7309">
                  <c:v>345.71100000000001</c:v>
                </c:pt>
                <c:pt idx="7310">
                  <c:v>345.762</c:v>
                </c:pt>
                <c:pt idx="7311">
                  <c:v>345.78699999999998</c:v>
                </c:pt>
                <c:pt idx="7312">
                  <c:v>345.78699999999998</c:v>
                </c:pt>
                <c:pt idx="7313">
                  <c:v>345.81200000000001</c:v>
                </c:pt>
                <c:pt idx="7314">
                  <c:v>345.83800000000002</c:v>
                </c:pt>
                <c:pt idx="7315">
                  <c:v>345.88799999999998</c:v>
                </c:pt>
                <c:pt idx="7316">
                  <c:v>345.91300000000001</c:v>
                </c:pt>
                <c:pt idx="7317">
                  <c:v>345.93900000000002</c:v>
                </c:pt>
                <c:pt idx="7318">
                  <c:v>345.964</c:v>
                </c:pt>
                <c:pt idx="7319">
                  <c:v>345.98899999999998</c:v>
                </c:pt>
                <c:pt idx="7320">
                  <c:v>346.01499999999999</c:v>
                </c:pt>
                <c:pt idx="7321">
                  <c:v>346.04</c:v>
                </c:pt>
                <c:pt idx="7322">
                  <c:v>346.07400000000001</c:v>
                </c:pt>
                <c:pt idx="7323">
                  <c:v>346.10300000000001</c:v>
                </c:pt>
                <c:pt idx="7324">
                  <c:v>346.12099999999998</c:v>
                </c:pt>
                <c:pt idx="7325">
                  <c:v>346.14400000000001</c:v>
                </c:pt>
                <c:pt idx="7326">
                  <c:v>346.16800000000001</c:v>
                </c:pt>
                <c:pt idx="7327">
                  <c:v>346.19400000000002</c:v>
                </c:pt>
                <c:pt idx="7328">
                  <c:v>346.22</c:v>
                </c:pt>
                <c:pt idx="7329">
                  <c:v>346.245</c:v>
                </c:pt>
                <c:pt idx="7330">
                  <c:v>346.27100000000002</c:v>
                </c:pt>
                <c:pt idx="7331">
                  <c:v>346.29700000000003</c:v>
                </c:pt>
                <c:pt idx="7332">
                  <c:v>346.32299999999998</c:v>
                </c:pt>
                <c:pt idx="7333">
                  <c:v>346.358</c:v>
                </c:pt>
                <c:pt idx="7334">
                  <c:v>346.38799999999998</c:v>
                </c:pt>
                <c:pt idx="7335">
                  <c:v>346.416</c:v>
                </c:pt>
                <c:pt idx="7336">
                  <c:v>346.43400000000003</c:v>
                </c:pt>
                <c:pt idx="7337">
                  <c:v>346.46600000000001</c:v>
                </c:pt>
                <c:pt idx="7338">
                  <c:v>346.48599999999999</c:v>
                </c:pt>
                <c:pt idx="7339">
                  <c:v>346.50900000000001</c:v>
                </c:pt>
                <c:pt idx="7340">
                  <c:v>346.53399999999999</c:v>
                </c:pt>
                <c:pt idx="7341">
                  <c:v>346.56</c:v>
                </c:pt>
                <c:pt idx="7342">
                  <c:v>346.59500000000003</c:v>
                </c:pt>
                <c:pt idx="7343">
                  <c:v>346.625</c:v>
                </c:pt>
                <c:pt idx="7344">
                  <c:v>346.65300000000002</c:v>
                </c:pt>
                <c:pt idx="7345">
                  <c:v>346.67200000000003</c:v>
                </c:pt>
                <c:pt idx="7346">
                  <c:v>346.69499999999999</c:v>
                </c:pt>
                <c:pt idx="7347">
                  <c:v>346.72</c:v>
                </c:pt>
                <c:pt idx="7348">
                  <c:v>346.74599999999998</c:v>
                </c:pt>
                <c:pt idx="7349">
                  <c:v>346.77300000000002</c:v>
                </c:pt>
                <c:pt idx="7350">
                  <c:v>346.8</c:v>
                </c:pt>
                <c:pt idx="7351">
                  <c:v>346.83499999999998</c:v>
                </c:pt>
                <c:pt idx="7352">
                  <c:v>346.85700000000003</c:v>
                </c:pt>
                <c:pt idx="7353">
                  <c:v>346.88200000000001</c:v>
                </c:pt>
                <c:pt idx="7354">
                  <c:v>346.90800000000002</c:v>
                </c:pt>
                <c:pt idx="7355">
                  <c:v>346.93400000000003</c:v>
                </c:pt>
                <c:pt idx="7356">
                  <c:v>346.96100000000001</c:v>
                </c:pt>
                <c:pt idx="7357">
                  <c:v>346.988</c:v>
                </c:pt>
                <c:pt idx="7358">
                  <c:v>347.01499999999999</c:v>
                </c:pt>
                <c:pt idx="7359">
                  <c:v>347.04199999999997</c:v>
                </c:pt>
                <c:pt idx="7360">
                  <c:v>347.06799999999998</c:v>
                </c:pt>
                <c:pt idx="7361">
                  <c:v>347.06799999999998</c:v>
                </c:pt>
                <c:pt idx="7362">
                  <c:v>347.12200000000001</c:v>
                </c:pt>
                <c:pt idx="7363">
                  <c:v>347.12200000000001</c:v>
                </c:pt>
                <c:pt idx="7364">
                  <c:v>347.17500000000001</c:v>
                </c:pt>
                <c:pt idx="7365">
                  <c:v>347.202</c:v>
                </c:pt>
                <c:pt idx="7366">
                  <c:v>347.23700000000002</c:v>
                </c:pt>
                <c:pt idx="7367">
                  <c:v>347.25900000000001</c:v>
                </c:pt>
                <c:pt idx="7368">
                  <c:v>347.28399999999999</c:v>
                </c:pt>
                <c:pt idx="7369">
                  <c:v>347.31700000000001</c:v>
                </c:pt>
                <c:pt idx="7370">
                  <c:v>347.34699999999998</c:v>
                </c:pt>
                <c:pt idx="7371">
                  <c:v>347.37400000000002</c:v>
                </c:pt>
                <c:pt idx="7372">
                  <c:v>347.392</c:v>
                </c:pt>
                <c:pt idx="7373">
                  <c:v>347.41500000000002</c:v>
                </c:pt>
                <c:pt idx="7374">
                  <c:v>347.44799999999998</c:v>
                </c:pt>
                <c:pt idx="7375">
                  <c:v>347.47699999999998</c:v>
                </c:pt>
                <c:pt idx="7376">
                  <c:v>347.50400000000002</c:v>
                </c:pt>
                <c:pt idx="7377">
                  <c:v>347.53</c:v>
                </c:pt>
                <c:pt idx="7378">
                  <c:v>347.548</c:v>
                </c:pt>
                <c:pt idx="7379">
                  <c:v>347.57</c:v>
                </c:pt>
                <c:pt idx="7380">
                  <c:v>347.59500000000003</c:v>
                </c:pt>
                <c:pt idx="7381">
                  <c:v>347.62</c:v>
                </c:pt>
                <c:pt idx="7382">
                  <c:v>347.62</c:v>
                </c:pt>
                <c:pt idx="7383">
                  <c:v>347.64600000000002</c:v>
                </c:pt>
                <c:pt idx="7384">
                  <c:v>347.69799999999998</c:v>
                </c:pt>
                <c:pt idx="7385">
                  <c:v>347.69799999999998</c:v>
                </c:pt>
                <c:pt idx="7386">
                  <c:v>347.72399999999999</c:v>
                </c:pt>
                <c:pt idx="7387">
                  <c:v>347.75</c:v>
                </c:pt>
                <c:pt idx="7388">
                  <c:v>347.77600000000001</c:v>
                </c:pt>
                <c:pt idx="7389">
                  <c:v>347.80200000000002</c:v>
                </c:pt>
                <c:pt idx="7390">
                  <c:v>347.85399999999998</c:v>
                </c:pt>
                <c:pt idx="7391">
                  <c:v>347.85399999999998</c:v>
                </c:pt>
                <c:pt idx="7392">
                  <c:v>347.88</c:v>
                </c:pt>
                <c:pt idx="7393">
                  <c:v>347.90600000000001</c:v>
                </c:pt>
                <c:pt idx="7394">
                  <c:v>347.93099999999998</c:v>
                </c:pt>
                <c:pt idx="7395">
                  <c:v>347.95699999999999</c:v>
                </c:pt>
                <c:pt idx="7396">
                  <c:v>348.00799999999998</c:v>
                </c:pt>
                <c:pt idx="7397">
                  <c:v>348.03300000000002</c:v>
                </c:pt>
                <c:pt idx="7398">
                  <c:v>348.03300000000002</c:v>
                </c:pt>
                <c:pt idx="7399">
                  <c:v>348.05900000000003</c:v>
                </c:pt>
                <c:pt idx="7400">
                  <c:v>348.08300000000003</c:v>
                </c:pt>
                <c:pt idx="7401">
                  <c:v>348.14499999999998</c:v>
                </c:pt>
                <c:pt idx="7402">
                  <c:v>348.18</c:v>
                </c:pt>
                <c:pt idx="7403">
                  <c:v>348.214</c:v>
                </c:pt>
                <c:pt idx="7404">
                  <c:v>348.24799999999999</c:v>
                </c:pt>
                <c:pt idx="7405">
                  <c:v>348.28100000000001</c:v>
                </c:pt>
                <c:pt idx="7406">
                  <c:v>348.31400000000002</c:v>
                </c:pt>
                <c:pt idx="7407">
                  <c:v>348.358</c:v>
                </c:pt>
                <c:pt idx="7408">
                  <c:v>348.358</c:v>
                </c:pt>
                <c:pt idx="7409">
                  <c:v>348.38299999999998</c:v>
                </c:pt>
                <c:pt idx="7410">
                  <c:v>348.41300000000001</c:v>
                </c:pt>
                <c:pt idx="7411">
                  <c:v>348.44499999999999</c:v>
                </c:pt>
                <c:pt idx="7412">
                  <c:v>348.47699999999998</c:v>
                </c:pt>
                <c:pt idx="7413">
                  <c:v>348.50900000000001</c:v>
                </c:pt>
                <c:pt idx="7414">
                  <c:v>348.54199999999997</c:v>
                </c:pt>
                <c:pt idx="7415">
                  <c:v>348.57400000000001</c:v>
                </c:pt>
                <c:pt idx="7416">
                  <c:v>348.60599999999999</c:v>
                </c:pt>
                <c:pt idx="7417">
                  <c:v>348.63900000000001</c:v>
                </c:pt>
                <c:pt idx="7418">
                  <c:v>348.68</c:v>
                </c:pt>
                <c:pt idx="7419">
                  <c:v>348.70800000000003</c:v>
                </c:pt>
                <c:pt idx="7420">
                  <c:v>348.738</c:v>
                </c:pt>
                <c:pt idx="7421">
                  <c:v>348.77</c:v>
                </c:pt>
                <c:pt idx="7422">
                  <c:v>348.80200000000002</c:v>
                </c:pt>
                <c:pt idx="7423">
                  <c:v>348.83499999999998</c:v>
                </c:pt>
                <c:pt idx="7424">
                  <c:v>348.86700000000002</c:v>
                </c:pt>
                <c:pt idx="7425">
                  <c:v>348.9</c:v>
                </c:pt>
                <c:pt idx="7426">
                  <c:v>348.93200000000002</c:v>
                </c:pt>
                <c:pt idx="7427">
                  <c:v>348.964</c:v>
                </c:pt>
                <c:pt idx="7428">
                  <c:v>348.995</c:v>
                </c:pt>
                <c:pt idx="7429">
                  <c:v>349.02699999999999</c:v>
                </c:pt>
                <c:pt idx="7430">
                  <c:v>349.05799999999999</c:v>
                </c:pt>
                <c:pt idx="7431">
                  <c:v>349.09</c:v>
                </c:pt>
                <c:pt idx="7432">
                  <c:v>349.12099999999998</c:v>
                </c:pt>
                <c:pt idx="7433">
                  <c:v>349.14</c:v>
                </c:pt>
                <c:pt idx="7434">
                  <c:v>349.16199999999998</c:v>
                </c:pt>
                <c:pt idx="7435">
                  <c:v>349.18700000000001</c:v>
                </c:pt>
                <c:pt idx="7436">
                  <c:v>349.21100000000001</c:v>
                </c:pt>
                <c:pt idx="7437">
                  <c:v>349.23700000000002</c:v>
                </c:pt>
                <c:pt idx="7438">
                  <c:v>349.262</c:v>
                </c:pt>
                <c:pt idx="7439">
                  <c:v>349.28800000000001</c:v>
                </c:pt>
                <c:pt idx="7440">
                  <c:v>349.31400000000002</c:v>
                </c:pt>
                <c:pt idx="7441">
                  <c:v>349.35500000000002</c:v>
                </c:pt>
                <c:pt idx="7442">
                  <c:v>349.39</c:v>
                </c:pt>
                <c:pt idx="7443">
                  <c:v>349.42399999999998</c:v>
                </c:pt>
                <c:pt idx="7444">
                  <c:v>349.44600000000003</c:v>
                </c:pt>
                <c:pt idx="7445">
                  <c:v>349.471</c:v>
                </c:pt>
                <c:pt idx="7446">
                  <c:v>349.49700000000001</c:v>
                </c:pt>
                <c:pt idx="7447">
                  <c:v>349.49700000000001</c:v>
                </c:pt>
                <c:pt idx="7448">
                  <c:v>349.52300000000002</c:v>
                </c:pt>
                <c:pt idx="7449">
                  <c:v>349.54899999999998</c:v>
                </c:pt>
                <c:pt idx="7450">
                  <c:v>349.57499999999999</c:v>
                </c:pt>
                <c:pt idx="7451">
                  <c:v>349.601</c:v>
                </c:pt>
                <c:pt idx="7452">
                  <c:v>349.62799999999999</c:v>
                </c:pt>
                <c:pt idx="7453">
                  <c:v>349.654</c:v>
                </c:pt>
                <c:pt idx="7454">
                  <c:v>349.68</c:v>
                </c:pt>
                <c:pt idx="7455">
                  <c:v>349.70699999999999</c:v>
                </c:pt>
                <c:pt idx="7456">
                  <c:v>349.733</c:v>
                </c:pt>
                <c:pt idx="7457">
                  <c:v>349.76</c:v>
                </c:pt>
                <c:pt idx="7458">
                  <c:v>349.786</c:v>
                </c:pt>
                <c:pt idx="7459">
                  <c:v>349.81299999999999</c:v>
                </c:pt>
                <c:pt idx="7460">
                  <c:v>349.86599999999999</c:v>
                </c:pt>
                <c:pt idx="7461">
                  <c:v>349.892</c:v>
                </c:pt>
                <c:pt idx="7462">
                  <c:v>349.91899999999998</c:v>
                </c:pt>
                <c:pt idx="7463">
                  <c:v>349.94600000000003</c:v>
                </c:pt>
                <c:pt idx="7464">
                  <c:v>349.97300000000001</c:v>
                </c:pt>
                <c:pt idx="7465">
                  <c:v>350.00799999999998</c:v>
                </c:pt>
                <c:pt idx="7466">
                  <c:v>350.03800000000001</c:v>
                </c:pt>
                <c:pt idx="7467">
                  <c:v>350.06700000000001</c:v>
                </c:pt>
                <c:pt idx="7468">
                  <c:v>350.08600000000001</c:v>
                </c:pt>
                <c:pt idx="7469">
                  <c:v>350.10899999999998</c:v>
                </c:pt>
                <c:pt idx="7470">
                  <c:v>350.13299999999998</c:v>
                </c:pt>
                <c:pt idx="7471">
                  <c:v>350.16699999999997</c:v>
                </c:pt>
                <c:pt idx="7472">
                  <c:v>350.197</c:v>
                </c:pt>
                <c:pt idx="7473">
                  <c:v>350.22500000000002</c:v>
                </c:pt>
                <c:pt idx="7474">
                  <c:v>350.25200000000001</c:v>
                </c:pt>
                <c:pt idx="7475">
                  <c:v>350.262</c:v>
                </c:pt>
                <c:pt idx="7476">
                  <c:v>350.28899999999999</c:v>
                </c:pt>
                <c:pt idx="7477">
                  <c:v>350.315</c:v>
                </c:pt>
                <c:pt idx="7478">
                  <c:v>350.327</c:v>
                </c:pt>
                <c:pt idx="7479">
                  <c:v>350.36</c:v>
                </c:pt>
                <c:pt idx="7480">
                  <c:v>350.39100000000002</c:v>
                </c:pt>
                <c:pt idx="7481">
                  <c:v>350.404</c:v>
                </c:pt>
                <c:pt idx="7482">
                  <c:v>350.42399999999998</c:v>
                </c:pt>
                <c:pt idx="7483">
                  <c:v>350.44799999999998</c:v>
                </c:pt>
                <c:pt idx="7484">
                  <c:v>350.47300000000001</c:v>
                </c:pt>
                <c:pt idx="7485">
                  <c:v>350.49900000000002</c:v>
                </c:pt>
                <c:pt idx="7486">
                  <c:v>350.52499999999998</c:v>
                </c:pt>
                <c:pt idx="7487">
                  <c:v>350.55099999999999</c:v>
                </c:pt>
                <c:pt idx="7488">
                  <c:v>350.577</c:v>
                </c:pt>
                <c:pt idx="7489">
                  <c:v>350.60300000000001</c:v>
                </c:pt>
                <c:pt idx="7490">
                  <c:v>350.62900000000002</c:v>
                </c:pt>
                <c:pt idx="7491">
                  <c:v>350.65499999999997</c:v>
                </c:pt>
                <c:pt idx="7492">
                  <c:v>350.68099999999998</c:v>
                </c:pt>
                <c:pt idx="7493">
                  <c:v>350.70699999999999</c:v>
                </c:pt>
                <c:pt idx="7494">
                  <c:v>350.73200000000003</c:v>
                </c:pt>
                <c:pt idx="7495">
                  <c:v>350.75799999999998</c:v>
                </c:pt>
                <c:pt idx="7496">
                  <c:v>350.78399999999999</c:v>
                </c:pt>
                <c:pt idx="7497">
                  <c:v>350.80900000000003</c:v>
                </c:pt>
                <c:pt idx="7498">
                  <c:v>350.83499999999998</c:v>
                </c:pt>
                <c:pt idx="7499">
                  <c:v>350.86099999999999</c:v>
                </c:pt>
                <c:pt idx="7500">
                  <c:v>350.887</c:v>
                </c:pt>
                <c:pt idx="7501">
                  <c:v>350.91300000000001</c:v>
                </c:pt>
                <c:pt idx="7502">
                  <c:v>350.93799999999999</c:v>
                </c:pt>
                <c:pt idx="7503">
                  <c:v>350.964</c:v>
                </c:pt>
                <c:pt idx="7504">
                  <c:v>350.98899999999998</c:v>
                </c:pt>
                <c:pt idx="7505">
                  <c:v>351.01499999999999</c:v>
                </c:pt>
                <c:pt idx="7506">
                  <c:v>351.041</c:v>
                </c:pt>
                <c:pt idx="7507">
                  <c:v>351.06700000000001</c:v>
                </c:pt>
                <c:pt idx="7508">
                  <c:v>351.09199999999998</c:v>
                </c:pt>
                <c:pt idx="7509">
                  <c:v>351.11799999999999</c:v>
                </c:pt>
                <c:pt idx="7510">
                  <c:v>351.14299999999997</c:v>
                </c:pt>
                <c:pt idx="7511">
                  <c:v>351.16899999999998</c:v>
                </c:pt>
                <c:pt idx="7512">
                  <c:v>351.19400000000002</c:v>
                </c:pt>
                <c:pt idx="7513">
                  <c:v>351.22</c:v>
                </c:pt>
                <c:pt idx="7514">
                  <c:v>351.245</c:v>
                </c:pt>
                <c:pt idx="7515">
                  <c:v>351.27100000000002</c:v>
                </c:pt>
                <c:pt idx="7516">
                  <c:v>351.29700000000003</c:v>
                </c:pt>
                <c:pt idx="7517">
                  <c:v>351.322</c:v>
                </c:pt>
                <c:pt idx="7518">
                  <c:v>351.34699999999998</c:v>
                </c:pt>
                <c:pt idx="7519">
                  <c:v>351.37299999999999</c:v>
                </c:pt>
                <c:pt idx="7520">
                  <c:v>351.399</c:v>
                </c:pt>
                <c:pt idx="7521">
                  <c:v>351.42399999999998</c:v>
                </c:pt>
                <c:pt idx="7522">
                  <c:v>351.45</c:v>
                </c:pt>
                <c:pt idx="7523">
                  <c:v>351.48599999999999</c:v>
                </c:pt>
                <c:pt idx="7524">
                  <c:v>351.51900000000001</c:v>
                </c:pt>
                <c:pt idx="7525">
                  <c:v>351.54899999999998</c:v>
                </c:pt>
                <c:pt idx="7526">
                  <c:v>351.57600000000002</c:v>
                </c:pt>
                <c:pt idx="7527">
                  <c:v>351.58800000000002</c:v>
                </c:pt>
                <c:pt idx="7528">
                  <c:v>351.608</c:v>
                </c:pt>
                <c:pt idx="7529">
                  <c:v>351.63099999999997</c:v>
                </c:pt>
                <c:pt idx="7530">
                  <c:v>351.65499999999997</c:v>
                </c:pt>
                <c:pt idx="7531">
                  <c:v>351.69099999999997</c:v>
                </c:pt>
                <c:pt idx="7532">
                  <c:v>351.71</c:v>
                </c:pt>
                <c:pt idx="7533">
                  <c:v>351.733</c:v>
                </c:pt>
                <c:pt idx="7534">
                  <c:v>351.75799999999998</c:v>
                </c:pt>
                <c:pt idx="7535">
                  <c:v>351.80599999999998</c:v>
                </c:pt>
                <c:pt idx="7536">
                  <c:v>351.83</c:v>
                </c:pt>
                <c:pt idx="7537">
                  <c:v>351.86599999999999</c:v>
                </c:pt>
                <c:pt idx="7538">
                  <c:v>351.89499999999998</c:v>
                </c:pt>
                <c:pt idx="7539">
                  <c:v>351.89499999999998</c:v>
                </c:pt>
                <c:pt idx="7540">
                  <c:v>351.91399999999999</c:v>
                </c:pt>
                <c:pt idx="7541">
                  <c:v>351.96</c:v>
                </c:pt>
                <c:pt idx="7542">
                  <c:v>351.98500000000001</c:v>
                </c:pt>
                <c:pt idx="7543">
                  <c:v>351.98500000000001</c:v>
                </c:pt>
                <c:pt idx="7544">
                  <c:v>352.01</c:v>
                </c:pt>
                <c:pt idx="7545">
                  <c:v>352.03399999999999</c:v>
                </c:pt>
                <c:pt idx="7546">
                  <c:v>352.06</c:v>
                </c:pt>
                <c:pt idx="7547">
                  <c:v>352.08499999999998</c:v>
                </c:pt>
                <c:pt idx="7548">
                  <c:v>352.11</c:v>
                </c:pt>
                <c:pt idx="7549">
                  <c:v>352.13499999999999</c:v>
                </c:pt>
                <c:pt idx="7550">
                  <c:v>352.16</c:v>
                </c:pt>
                <c:pt idx="7551">
                  <c:v>352.18400000000003</c:v>
                </c:pt>
                <c:pt idx="7552">
                  <c:v>352.209</c:v>
                </c:pt>
                <c:pt idx="7553">
                  <c:v>352.23399999999998</c:v>
                </c:pt>
                <c:pt idx="7554">
                  <c:v>352.25900000000001</c:v>
                </c:pt>
                <c:pt idx="7555">
                  <c:v>352.28399999999999</c:v>
                </c:pt>
                <c:pt idx="7556">
                  <c:v>352.31</c:v>
                </c:pt>
                <c:pt idx="7557">
                  <c:v>352.33499999999998</c:v>
                </c:pt>
                <c:pt idx="7558">
                  <c:v>352.36</c:v>
                </c:pt>
                <c:pt idx="7559">
                  <c:v>352.38499999999999</c:v>
                </c:pt>
                <c:pt idx="7560">
                  <c:v>352.41</c:v>
                </c:pt>
                <c:pt idx="7561">
                  <c:v>352.435</c:v>
                </c:pt>
                <c:pt idx="7562">
                  <c:v>352.46100000000001</c:v>
                </c:pt>
                <c:pt idx="7563">
                  <c:v>352.51100000000002</c:v>
                </c:pt>
                <c:pt idx="7564">
                  <c:v>352.536</c:v>
                </c:pt>
                <c:pt idx="7565">
                  <c:v>352.536</c:v>
                </c:pt>
                <c:pt idx="7566">
                  <c:v>352.59899999999999</c:v>
                </c:pt>
                <c:pt idx="7567">
                  <c:v>352.61799999999999</c:v>
                </c:pt>
                <c:pt idx="7568">
                  <c:v>352.64800000000002</c:v>
                </c:pt>
                <c:pt idx="7569">
                  <c:v>352.67599999999999</c:v>
                </c:pt>
                <c:pt idx="7570">
                  <c:v>352.70299999999997</c:v>
                </c:pt>
                <c:pt idx="7571">
                  <c:v>352.71300000000002</c:v>
                </c:pt>
                <c:pt idx="7572">
                  <c:v>352.73899999999998</c:v>
                </c:pt>
                <c:pt idx="7573">
                  <c:v>352.76400000000001</c:v>
                </c:pt>
                <c:pt idx="7574">
                  <c:v>352.78899999999999</c:v>
                </c:pt>
                <c:pt idx="7575">
                  <c:v>352.83</c:v>
                </c:pt>
                <c:pt idx="7576">
                  <c:v>352.85500000000002</c:v>
                </c:pt>
                <c:pt idx="7577">
                  <c:v>352.86500000000001</c:v>
                </c:pt>
                <c:pt idx="7578">
                  <c:v>352.89100000000002</c:v>
                </c:pt>
                <c:pt idx="7579">
                  <c:v>352.916</c:v>
                </c:pt>
                <c:pt idx="7580">
                  <c:v>352.94200000000001</c:v>
                </c:pt>
                <c:pt idx="7581">
                  <c:v>352.96699999999998</c:v>
                </c:pt>
                <c:pt idx="7582">
                  <c:v>352.99299999999999</c:v>
                </c:pt>
                <c:pt idx="7583">
                  <c:v>353.00400000000002</c:v>
                </c:pt>
                <c:pt idx="7584">
                  <c:v>353.02300000000002</c:v>
                </c:pt>
                <c:pt idx="7585">
                  <c:v>353.05799999999999</c:v>
                </c:pt>
                <c:pt idx="7586">
                  <c:v>353.09</c:v>
                </c:pt>
                <c:pt idx="7587">
                  <c:v>353.11799999999999</c:v>
                </c:pt>
                <c:pt idx="7588">
                  <c:v>353.15</c:v>
                </c:pt>
                <c:pt idx="7589">
                  <c:v>353.18099999999998</c:v>
                </c:pt>
                <c:pt idx="7590">
                  <c:v>353.209</c:v>
                </c:pt>
                <c:pt idx="7591">
                  <c:v>353.23599999999999</c:v>
                </c:pt>
                <c:pt idx="7592">
                  <c:v>353.262</c:v>
                </c:pt>
                <c:pt idx="7593">
                  <c:v>353.27199999999999</c:v>
                </c:pt>
                <c:pt idx="7594">
                  <c:v>353.298</c:v>
                </c:pt>
                <c:pt idx="7595">
                  <c:v>353.32400000000001</c:v>
                </c:pt>
                <c:pt idx="7596">
                  <c:v>353.34899999999999</c:v>
                </c:pt>
                <c:pt idx="7597">
                  <c:v>353.39100000000002</c:v>
                </c:pt>
                <c:pt idx="7598">
                  <c:v>353.40800000000002</c:v>
                </c:pt>
                <c:pt idx="7599">
                  <c:v>353.43799999999999</c:v>
                </c:pt>
                <c:pt idx="7600">
                  <c:v>353.43799999999999</c:v>
                </c:pt>
                <c:pt idx="7601">
                  <c:v>353.46499999999997</c:v>
                </c:pt>
                <c:pt idx="7602">
                  <c:v>353.48399999999998</c:v>
                </c:pt>
                <c:pt idx="7603">
                  <c:v>353.50599999999997</c:v>
                </c:pt>
                <c:pt idx="7604">
                  <c:v>353.55500000000001</c:v>
                </c:pt>
                <c:pt idx="7605">
                  <c:v>353.58100000000002</c:v>
                </c:pt>
                <c:pt idx="7606">
                  <c:v>353.58100000000002</c:v>
                </c:pt>
                <c:pt idx="7607">
                  <c:v>353.60599999999999</c:v>
                </c:pt>
                <c:pt idx="7608">
                  <c:v>353.63099999999997</c:v>
                </c:pt>
                <c:pt idx="7609">
                  <c:v>353.65699999999998</c:v>
                </c:pt>
                <c:pt idx="7610">
                  <c:v>353.70800000000003</c:v>
                </c:pt>
                <c:pt idx="7611">
                  <c:v>353.73399999999998</c:v>
                </c:pt>
                <c:pt idx="7612">
                  <c:v>353.76799999999997</c:v>
                </c:pt>
                <c:pt idx="7613">
                  <c:v>353.79700000000003</c:v>
                </c:pt>
                <c:pt idx="7614">
                  <c:v>353.82400000000001</c:v>
                </c:pt>
                <c:pt idx="7615">
                  <c:v>353.834</c:v>
                </c:pt>
                <c:pt idx="7616">
                  <c:v>353.875</c:v>
                </c:pt>
                <c:pt idx="7617">
                  <c:v>353.892</c:v>
                </c:pt>
                <c:pt idx="7618">
                  <c:v>353.92200000000003</c:v>
                </c:pt>
                <c:pt idx="7619">
                  <c:v>353.92200000000003</c:v>
                </c:pt>
                <c:pt idx="7620">
                  <c:v>353.96300000000002</c:v>
                </c:pt>
                <c:pt idx="7621">
                  <c:v>353.995</c:v>
                </c:pt>
                <c:pt idx="7622">
                  <c:v>353.995</c:v>
                </c:pt>
                <c:pt idx="7623">
                  <c:v>354.024</c:v>
                </c:pt>
                <c:pt idx="7624">
                  <c:v>354.04199999999997</c:v>
                </c:pt>
                <c:pt idx="7625">
                  <c:v>354.06400000000002</c:v>
                </c:pt>
                <c:pt idx="7626">
                  <c:v>354.08699999999999</c:v>
                </c:pt>
                <c:pt idx="7627">
                  <c:v>354.11200000000002</c:v>
                </c:pt>
                <c:pt idx="7628">
                  <c:v>354.14499999999998</c:v>
                </c:pt>
                <c:pt idx="7629">
                  <c:v>354.16500000000002</c:v>
                </c:pt>
                <c:pt idx="7630">
                  <c:v>354.18799999999999</c:v>
                </c:pt>
                <c:pt idx="7631">
                  <c:v>354.21199999999999</c:v>
                </c:pt>
                <c:pt idx="7632">
                  <c:v>354.23599999999999</c:v>
                </c:pt>
                <c:pt idx="7633">
                  <c:v>354.26</c:v>
                </c:pt>
                <c:pt idx="7634">
                  <c:v>354.28500000000003</c:v>
                </c:pt>
                <c:pt idx="7635">
                  <c:v>354.32499999999999</c:v>
                </c:pt>
                <c:pt idx="7636">
                  <c:v>354.35</c:v>
                </c:pt>
                <c:pt idx="7637">
                  <c:v>354.375</c:v>
                </c:pt>
                <c:pt idx="7638">
                  <c:v>354.4</c:v>
                </c:pt>
                <c:pt idx="7639">
                  <c:v>354.41</c:v>
                </c:pt>
                <c:pt idx="7640">
                  <c:v>354.435</c:v>
                </c:pt>
                <c:pt idx="7641">
                  <c:v>354.47399999999999</c:v>
                </c:pt>
                <c:pt idx="7642">
                  <c:v>354.49900000000002</c:v>
                </c:pt>
                <c:pt idx="7643">
                  <c:v>354.524</c:v>
                </c:pt>
                <c:pt idx="7644">
                  <c:v>354.54899999999998</c:v>
                </c:pt>
                <c:pt idx="7645">
                  <c:v>354.57400000000001</c:v>
                </c:pt>
                <c:pt idx="7646">
                  <c:v>354.59899999999999</c:v>
                </c:pt>
                <c:pt idx="7647">
                  <c:v>354.61500000000001</c:v>
                </c:pt>
                <c:pt idx="7648">
                  <c:v>354.63600000000002</c:v>
                </c:pt>
                <c:pt idx="7649">
                  <c:v>354.65899999999999</c:v>
                </c:pt>
                <c:pt idx="7650">
                  <c:v>354.68299999999999</c:v>
                </c:pt>
                <c:pt idx="7651">
                  <c:v>354.71600000000001</c:v>
                </c:pt>
                <c:pt idx="7652">
                  <c:v>354.74400000000003</c:v>
                </c:pt>
                <c:pt idx="7653">
                  <c:v>354.77</c:v>
                </c:pt>
                <c:pt idx="7654">
                  <c:v>354.78699999999998</c:v>
                </c:pt>
                <c:pt idx="7655">
                  <c:v>354.80799999999999</c:v>
                </c:pt>
                <c:pt idx="7656">
                  <c:v>354.83100000000002</c:v>
                </c:pt>
                <c:pt idx="7657">
                  <c:v>354.86399999999998</c:v>
                </c:pt>
                <c:pt idx="7658">
                  <c:v>354.892</c:v>
                </c:pt>
                <c:pt idx="7659">
                  <c:v>354.91800000000001</c:v>
                </c:pt>
                <c:pt idx="7660">
                  <c:v>354.94299999999998</c:v>
                </c:pt>
                <c:pt idx="7661">
                  <c:v>354.959</c:v>
                </c:pt>
                <c:pt idx="7662">
                  <c:v>354.98099999999999</c:v>
                </c:pt>
                <c:pt idx="7663">
                  <c:v>355.012</c:v>
                </c:pt>
                <c:pt idx="7664">
                  <c:v>355.04</c:v>
                </c:pt>
                <c:pt idx="7665">
                  <c:v>355.06599999999997</c:v>
                </c:pt>
                <c:pt idx="7666">
                  <c:v>355.07600000000002</c:v>
                </c:pt>
                <c:pt idx="7667">
                  <c:v>355.11599999999999</c:v>
                </c:pt>
                <c:pt idx="7668">
                  <c:v>355.14100000000002</c:v>
                </c:pt>
                <c:pt idx="7669">
                  <c:v>355.15100000000001</c:v>
                </c:pt>
                <c:pt idx="7670">
                  <c:v>355.17599999999999</c:v>
                </c:pt>
                <c:pt idx="7671">
                  <c:v>355.20100000000002</c:v>
                </c:pt>
                <c:pt idx="7672">
                  <c:v>355.226</c:v>
                </c:pt>
                <c:pt idx="7673">
                  <c:v>355.25099999999998</c:v>
                </c:pt>
                <c:pt idx="7674">
                  <c:v>355.27699999999999</c:v>
                </c:pt>
                <c:pt idx="7675">
                  <c:v>355.30200000000002</c:v>
                </c:pt>
                <c:pt idx="7676">
                  <c:v>355.34300000000002</c:v>
                </c:pt>
                <c:pt idx="7677">
                  <c:v>355.36</c:v>
                </c:pt>
                <c:pt idx="7678">
                  <c:v>355.38200000000001</c:v>
                </c:pt>
                <c:pt idx="7679">
                  <c:v>355.41500000000002</c:v>
                </c:pt>
                <c:pt idx="7680">
                  <c:v>355.435</c:v>
                </c:pt>
                <c:pt idx="7681">
                  <c:v>355.45800000000003</c:v>
                </c:pt>
                <c:pt idx="7682">
                  <c:v>355.483</c:v>
                </c:pt>
                <c:pt idx="7683">
                  <c:v>355.50799999999998</c:v>
                </c:pt>
                <c:pt idx="7684">
                  <c:v>355.53399999999999</c:v>
                </c:pt>
                <c:pt idx="7685">
                  <c:v>355.55900000000003</c:v>
                </c:pt>
                <c:pt idx="7686">
                  <c:v>355.596</c:v>
                </c:pt>
                <c:pt idx="7687">
                  <c:v>355.62900000000002</c:v>
                </c:pt>
                <c:pt idx="7688">
                  <c:v>355.65899999999999</c:v>
                </c:pt>
                <c:pt idx="7689">
                  <c:v>355.68599999999998</c:v>
                </c:pt>
                <c:pt idx="7690">
                  <c:v>355.71300000000002</c:v>
                </c:pt>
                <c:pt idx="7691">
                  <c:v>355.72500000000002</c:v>
                </c:pt>
                <c:pt idx="7692">
                  <c:v>355.75799999999998</c:v>
                </c:pt>
                <c:pt idx="7693">
                  <c:v>355.774</c:v>
                </c:pt>
                <c:pt idx="7694">
                  <c:v>355.80799999999999</c:v>
                </c:pt>
                <c:pt idx="7695">
                  <c:v>355.839</c:v>
                </c:pt>
                <c:pt idx="7696">
                  <c:v>355.86700000000002</c:v>
                </c:pt>
                <c:pt idx="7697">
                  <c:v>355.87900000000002</c:v>
                </c:pt>
                <c:pt idx="7698">
                  <c:v>355.899</c:v>
                </c:pt>
                <c:pt idx="7699">
                  <c:v>355.923</c:v>
                </c:pt>
                <c:pt idx="7700">
                  <c:v>355.947</c:v>
                </c:pt>
                <c:pt idx="7701">
                  <c:v>355.97300000000001</c:v>
                </c:pt>
                <c:pt idx="7702">
                  <c:v>355.99900000000002</c:v>
                </c:pt>
                <c:pt idx="7703">
                  <c:v>356.03500000000003</c:v>
                </c:pt>
                <c:pt idx="7704">
                  <c:v>356.06900000000002</c:v>
                </c:pt>
                <c:pt idx="7705">
                  <c:v>356.09800000000001</c:v>
                </c:pt>
                <c:pt idx="7706">
                  <c:v>356.12599999999998</c:v>
                </c:pt>
                <c:pt idx="7707">
                  <c:v>356.13799999999998</c:v>
                </c:pt>
                <c:pt idx="7708">
                  <c:v>356.17099999999999</c:v>
                </c:pt>
                <c:pt idx="7709">
                  <c:v>356.21800000000002</c:v>
                </c:pt>
                <c:pt idx="7710">
                  <c:v>356.21800000000002</c:v>
                </c:pt>
                <c:pt idx="7711">
                  <c:v>356.245</c:v>
                </c:pt>
                <c:pt idx="7712">
                  <c:v>356.26299999999998</c:v>
                </c:pt>
                <c:pt idx="7713">
                  <c:v>356.28500000000003</c:v>
                </c:pt>
                <c:pt idx="7714">
                  <c:v>356.30900000000003</c:v>
                </c:pt>
                <c:pt idx="7715">
                  <c:v>356.334</c:v>
                </c:pt>
                <c:pt idx="7716">
                  <c:v>356.36</c:v>
                </c:pt>
                <c:pt idx="7717">
                  <c:v>356.38600000000002</c:v>
                </c:pt>
                <c:pt idx="7718">
                  <c:v>356.41199999999998</c:v>
                </c:pt>
                <c:pt idx="7719">
                  <c:v>356.43799999999999</c:v>
                </c:pt>
                <c:pt idx="7720">
                  <c:v>356.47899999999998</c:v>
                </c:pt>
                <c:pt idx="7721">
                  <c:v>356.49599999999998</c:v>
                </c:pt>
                <c:pt idx="7722">
                  <c:v>356.51900000000001</c:v>
                </c:pt>
                <c:pt idx="7723">
                  <c:v>356.54199999999997</c:v>
                </c:pt>
                <c:pt idx="7724">
                  <c:v>356.56700000000001</c:v>
                </c:pt>
                <c:pt idx="7725">
                  <c:v>356.59300000000002</c:v>
                </c:pt>
                <c:pt idx="7726">
                  <c:v>356.61900000000003</c:v>
                </c:pt>
                <c:pt idx="7727">
                  <c:v>356.64499999999998</c:v>
                </c:pt>
                <c:pt idx="7728">
                  <c:v>356.67099999999999</c:v>
                </c:pt>
                <c:pt idx="7729">
                  <c:v>356.697</c:v>
                </c:pt>
                <c:pt idx="7730">
                  <c:v>356.73099999999999</c:v>
                </c:pt>
                <c:pt idx="7731">
                  <c:v>356.76100000000002</c:v>
                </c:pt>
                <c:pt idx="7732">
                  <c:v>356.78899999999999</c:v>
                </c:pt>
                <c:pt idx="7733">
                  <c:v>356.81599999999997</c:v>
                </c:pt>
                <c:pt idx="7734">
                  <c:v>356.82600000000002</c:v>
                </c:pt>
                <c:pt idx="7735">
                  <c:v>356.85199999999998</c:v>
                </c:pt>
                <c:pt idx="7736">
                  <c:v>356.89400000000001</c:v>
                </c:pt>
                <c:pt idx="7737">
                  <c:v>356.91199999999998</c:v>
                </c:pt>
                <c:pt idx="7738">
                  <c:v>356.93400000000003</c:v>
                </c:pt>
                <c:pt idx="7739">
                  <c:v>356.95800000000003</c:v>
                </c:pt>
                <c:pt idx="7740">
                  <c:v>356.983</c:v>
                </c:pt>
                <c:pt idx="7741">
                  <c:v>357.01</c:v>
                </c:pt>
                <c:pt idx="7742">
                  <c:v>357.04399999999998</c:v>
                </c:pt>
                <c:pt idx="7743">
                  <c:v>357.07400000000001</c:v>
                </c:pt>
                <c:pt idx="7744">
                  <c:v>357.10199999999998</c:v>
                </c:pt>
                <c:pt idx="7745">
                  <c:v>357.12799999999999</c:v>
                </c:pt>
                <c:pt idx="7746">
                  <c:v>357.13799999999998</c:v>
                </c:pt>
                <c:pt idx="7747">
                  <c:v>357.16399999999999</c:v>
                </c:pt>
                <c:pt idx="7748">
                  <c:v>357.20499999999998</c:v>
                </c:pt>
                <c:pt idx="7749">
                  <c:v>357.22300000000001</c:v>
                </c:pt>
                <c:pt idx="7750">
                  <c:v>357.245</c:v>
                </c:pt>
                <c:pt idx="7751">
                  <c:v>357.26900000000001</c:v>
                </c:pt>
                <c:pt idx="7752">
                  <c:v>357.29399999999998</c:v>
                </c:pt>
                <c:pt idx="7753">
                  <c:v>357.32</c:v>
                </c:pt>
                <c:pt idx="7754">
                  <c:v>357.346</c:v>
                </c:pt>
                <c:pt idx="7755">
                  <c:v>357.37099999999998</c:v>
                </c:pt>
                <c:pt idx="7756">
                  <c:v>357.39699999999999</c:v>
                </c:pt>
                <c:pt idx="7757">
                  <c:v>357.423</c:v>
                </c:pt>
                <c:pt idx="7758">
                  <c:v>357.44900000000001</c:v>
                </c:pt>
                <c:pt idx="7759">
                  <c:v>357.47500000000002</c:v>
                </c:pt>
                <c:pt idx="7760">
                  <c:v>357.512</c:v>
                </c:pt>
                <c:pt idx="7761">
                  <c:v>357.54500000000002</c:v>
                </c:pt>
                <c:pt idx="7762">
                  <c:v>357.56099999999998</c:v>
                </c:pt>
                <c:pt idx="7763">
                  <c:v>357.59500000000003</c:v>
                </c:pt>
                <c:pt idx="7764">
                  <c:v>357.62700000000001</c:v>
                </c:pt>
                <c:pt idx="7765">
                  <c:v>357.65499999999997</c:v>
                </c:pt>
                <c:pt idx="7766">
                  <c:v>357.68099999999998</c:v>
                </c:pt>
                <c:pt idx="7767">
                  <c:v>357.70699999999999</c:v>
                </c:pt>
                <c:pt idx="7768">
                  <c:v>357.73399999999998</c:v>
                </c:pt>
                <c:pt idx="7769">
                  <c:v>357.76</c:v>
                </c:pt>
                <c:pt idx="7770">
                  <c:v>357.786</c:v>
                </c:pt>
                <c:pt idx="7771">
                  <c:v>357.81200000000001</c:v>
                </c:pt>
                <c:pt idx="7772">
                  <c:v>357.83800000000002</c:v>
                </c:pt>
                <c:pt idx="7773">
                  <c:v>357.86399999999998</c:v>
                </c:pt>
                <c:pt idx="7774">
                  <c:v>357.89</c:v>
                </c:pt>
                <c:pt idx="7775">
                  <c:v>357.90100000000001</c:v>
                </c:pt>
                <c:pt idx="7776">
                  <c:v>357.92</c:v>
                </c:pt>
                <c:pt idx="7777">
                  <c:v>357.94299999999998</c:v>
                </c:pt>
                <c:pt idx="7778">
                  <c:v>357.96800000000002</c:v>
                </c:pt>
                <c:pt idx="7779">
                  <c:v>357.99299999999999</c:v>
                </c:pt>
                <c:pt idx="7780">
                  <c:v>358.01900000000001</c:v>
                </c:pt>
                <c:pt idx="7781">
                  <c:v>358.04399999999998</c:v>
                </c:pt>
                <c:pt idx="7782">
                  <c:v>358.07</c:v>
                </c:pt>
                <c:pt idx="7783">
                  <c:v>358.096</c:v>
                </c:pt>
                <c:pt idx="7784">
                  <c:v>358.12099999999998</c:v>
                </c:pt>
                <c:pt idx="7785">
                  <c:v>358.14699999999999</c:v>
                </c:pt>
                <c:pt idx="7786">
                  <c:v>358.173</c:v>
                </c:pt>
                <c:pt idx="7787">
                  <c:v>358.19799999999998</c:v>
                </c:pt>
                <c:pt idx="7788">
                  <c:v>358.22399999999999</c:v>
                </c:pt>
                <c:pt idx="7789">
                  <c:v>358.25</c:v>
                </c:pt>
                <c:pt idx="7790">
                  <c:v>358.27499999999998</c:v>
                </c:pt>
                <c:pt idx="7791">
                  <c:v>358.30099999999999</c:v>
                </c:pt>
                <c:pt idx="7792">
                  <c:v>358.33800000000002</c:v>
                </c:pt>
                <c:pt idx="7793">
                  <c:v>358.37099999999998</c:v>
                </c:pt>
                <c:pt idx="7794">
                  <c:v>358.387</c:v>
                </c:pt>
                <c:pt idx="7795">
                  <c:v>358.42099999999999</c:v>
                </c:pt>
                <c:pt idx="7796">
                  <c:v>358.43700000000001</c:v>
                </c:pt>
                <c:pt idx="7797">
                  <c:v>358.47199999999998</c:v>
                </c:pt>
                <c:pt idx="7798">
                  <c:v>358.50299999999999</c:v>
                </c:pt>
                <c:pt idx="7799">
                  <c:v>358.53100000000001</c:v>
                </c:pt>
                <c:pt idx="7800">
                  <c:v>358.55799999999999</c:v>
                </c:pt>
                <c:pt idx="7801">
                  <c:v>358.584</c:v>
                </c:pt>
                <c:pt idx="7802">
                  <c:v>358.61</c:v>
                </c:pt>
                <c:pt idx="7803">
                  <c:v>358.63499999999999</c:v>
                </c:pt>
                <c:pt idx="7804">
                  <c:v>358.661</c:v>
                </c:pt>
                <c:pt idx="7805">
                  <c:v>358.673</c:v>
                </c:pt>
                <c:pt idx="7806">
                  <c:v>358.72300000000001</c:v>
                </c:pt>
                <c:pt idx="7807">
                  <c:v>358.72300000000001</c:v>
                </c:pt>
                <c:pt idx="7808">
                  <c:v>358.75099999999998</c:v>
                </c:pt>
                <c:pt idx="7809">
                  <c:v>358.76900000000001</c:v>
                </c:pt>
                <c:pt idx="7810">
                  <c:v>358.79199999999997</c:v>
                </c:pt>
                <c:pt idx="7811">
                  <c:v>358.81599999999997</c:v>
                </c:pt>
                <c:pt idx="7812">
                  <c:v>358.84100000000001</c:v>
                </c:pt>
                <c:pt idx="7813">
                  <c:v>358.86500000000001</c:v>
                </c:pt>
                <c:pt idx="7814">
                  <c:v>358.89100000000002</c:v>
                </c:pt>
                <c:pt idx="7815">
                  <c:v>358.916</c:v>
                </c:pt>
                <c:pt idx="7816">
                  <c:v>358.94099999999997</c:v>
                </c:pt>
                <c:pt idx="7817">
                  <c:v>358.96600000000001</c:v>
                </c:pt>
                <c:pt idx="7818">
                  <c:v>358.99099999999999</c:v>
                </c:pt>
                <c:pt idx="7819">
                  <c:v>359.01600000000002</c:v>
                </c:pt>
                <c:pt idx="7820">
                  <c:v>359.041</c:v>
                </c:pt>
                <c:pt idx="7821">
                  <c:v>359.065</c:v>
                </c:pt>
                <c:pt idx="7822">
                  <c:v>359.09</c:v>
                </c:pt>
                <c:pt idx="7823">
                  <c:v>359.11500000000001</c:v>
                </c:pt>
                <c:pt idx="7824">
                  <c:v>359.13900000000001</c:v>
                </c:pt>
                <c:pt idx="7825">
                  <c:v>359.16300000000001</c:v>
                </c:pt>
                <c:pt idx="7826">
                  <c:v>359.18799999999999</c:v>
                </c:pt>
                <c:pt idx="7827">
                  <c:v>359.21199999999999</c:v>
                </c:pt>
                <c:pt idx="7828">
                  <c:v>359.23700000000002</c:v>
                </c:pt>
                <c:pt idx="7829">
                  <c:v>359.262</c:v>
                </c:pt>
                <c:pt idx="7830">
                  <c:v>359.28699999999998</c:v>
                </c:pt>
                <c:pt idx="7831">
                  <c:v>359.31200000000001</c:v>
                </c:pt>
                <c:pt idx="7832">
                  <c:v>359.33699999999999</c:v>
                </c:pt>
                <c:pt idx="7833">
                  <c:v>359.37599999999998</c:v>
                </c:pt>
                <c:pt idx="7834">
                  <c:v>359.39299999999997</c:v>
                </c:pt>
                <c:pt idx="7835">
                  <c:v>359.41399999999999</c:v>
                </c:pt>
                <c:pt idx="7836">
                  <c:v>359.43700000000001</c:v>
                </c:pt>
                <c:pt idx="7837">
                  <c:v>359.46199999999999</c:v>
                </c:pt>
                <c:pt idx="7838">
                  <c:v>359.48599999999999</c:v>
                </c:pt>
                <c:pt idx="7839">
                  <c:v>359.51100000000002</c:v>
                </c:pt>
                <c:pt idx="7840">
                  <c:v>359.536</c:v>
                </c:pt>
                <c:pt idx="7841">
                  <c:v>359.56099999999998</c:v>
                </c:pt>
                <c:pt idx="7842">
                  <c:v>359.58600000000001</c:v>
                </c:pt>
                <c:pt idx="7843">
                  <c:v>359.61200000000002</c:v>
                </c:pt>
                <c:pt idx="7844">
                  <c:v>359.64499999999998</c:v>
                </c:pt>
                <c:pt idx="7845">
                  <c:v>359.67399999999998</c:v>
                </c:pt>
                <c:pt idx="7846">
                  <c:v>359.70100000000002</c:v>
                </c:pt>
                <c:pt idx="7847">
                  <c:v>359.72699999999998</c:v>
                </c:pt>
                <c:pt idx="7848">
                  <c:v>359.75299999999999</c:v>
                </c:pt>
                <c:pt idx="7849">
                  <c:v>359.76299999999998</c:v>
                </c:pt>
                <c:pt idx="7850">
                  <c:v>359.80399999999997</c:v>
                </c:pt>
                <c:pt idx="7851">
                  <c:v>359.82900000000001</c:v>
                </c:pt>
                <c:pt idx="7852">
                  <c:v>359.85399999999998</c:v>
                </c:pt>
                <c:pt idx="7853">
                  <c:v>359.87900000000002</c:v>
                </c:pt>
                <c:pt idx="7854">
                  <c:v>359.90499999999997</c:v>
                </c:pt>
                <c:pt idx="7855">
                  <c:v>359.91500000000002</c:v>
                </c:pt>
                <c:pt idx="7856">
                  <c:v>359.95600000000002</c:v>
                </c:pt>
                <c:pt idx="7857">
                  <c:v>359.98099999999999</c:v>
                </c:pt>
                <c:pt idx="7858">
                  <c:v>360.00700000000001</c:v>
                </c:pt>
                <c:pt idx="7859">
                  <c:v>360.03199999999998</c:v>
                </c:pt>
                <c:pt idx="7860">
                  <c:v>360.05700000000002</c:v>
                </c:pt>
                <c:pt idx="7861">
                  <c:v>360.08300000000003</c:v>
                </c:pt>
                <c:pt idx="7862">
                  <c:v>360.108</c:v>
                </c:pt>
                <c:pt idx="7863">
                  <c:v>360.11799999999999</c:v>
                </c:pt>
                <c:pt idx="7864">
                  <c:v>360.15600000000001</c:v>
                </c:pt>
                <c:pt idx="7865">
                  <c:v>360.18099999999998</c:v>
                </c:pt>
                <c:pt idx="7866">
                  <c:v>360.19099999999997</c:v>
                </c:pt>
                <c:pt idx="7867">
                  <c:v>360.21600000000001</c:v>
                </c:pt>
                <c:pt idx="7868">
                  <c:v>360.24099999999999</c:v>
                </c:pt>
                <c:pt idx="7869">
                  <c:v>360.267</c:v>
                </c:pt>
                <c:pt idx="7870">
                  <c:v>360.29199999999997</c:v>
                </c:pt>
                <c:pt idx="7871">
                  <c:v>360.31799999999998</c:v>
                </c:pt>
                <c:pt idx="7872">
                  <c:v>360.34399999999999</c:v>
                </c:pt>
                <c:pt idx="7873">
                  <c:v>360.37</c:v>
                </c:pt>
                <c:pt idx="7874">
                  <c:v>360.39600000000002</c:v>
                </c:pt>
                <c:pt idx="7875">
                  <c:v>360.42200000000003</c:v>
                </c:pt>
                <c:pt idx="7876">
                  <c:v>360.447</c:v>
                </c:pt>
                <c:pt idx="7877">
                  <c:v>360.47300000000001</c:v>
                </c:pt>
                <c:pt idx="7878">
                  <c:v>360.49900000000002</c:v>
                </c:pt>
                <c:pt idx="7879">
                  <c:v>360.52499999999998</c:v>
                </c:pt>
                <c:pt idx="7880">
                  <c:v>360.55099999999999</c:v>
                </c:pt>
                <c:pt idx="7881">
                  <c:v>360.57799999999997</c:v>
                </c:pt>
                <c:pt idx="7882">
                  <c:v>360.60399999999998</c:v>
                </c:pt>
                <c:pt idx="7883">
                  <c:v>360.63</c:v>
                </c:pt>
                <c:pt idx="7884">
                  <c:v>360.65699999999998</c:v>
                </c:pt>
                <c:pt idx="7885">
                  <c:v>360.68299999999999</c:v>
                </c:pt>
                <c:pt idx="7886">
                  <c:v>360.709</c:v>
                </c:pt>
                <c:pt idx="7887">
                  <c:v>360.73500000000001</c:v>
                </c:pt>
                <c:pt idx="7888">
                  <c:v>360.76100000000002</c:v>
                </c:pt>
                <c:pt idx="7889">
                  <c:v>360.786</c:v>
                </c:pt>
                <c:pt idx="7890">
                  <c:v>360.81299999999999</c:v>
                </c:pt>
                <c:pt idx="7891">
                  <c:v>360.83800000000002</c:v>
                </c:pt>
                <c:pt idx="7892">
                  <c:v>360.86399999999998</c:v>
                </c:pt>
                <c:pt idx="7893">
                  <c:v>360.89</c:v>
                </c:pt>
                <c:pt idx="7894">
                  <c:v>360.93099999999998</c:v>
                </c:pt>
                <c:pt idx="7895">
                  <c:v>360.94799999999998</c:v>
                </c:pt>
                <c:pt idx="7896">
                  <c:v>360.97</c:v>
                </c:pt>
                <c:pt idx="7897">
                  <c:v>360.99400000000003</c:v>
                </c:pt>
                <c:pt idx="7898">
                  <c:v>361.01799999999997</c:v>
                </c:pt>
                <c:pt idx="7899">
                  <c:v>361.04300000000001</c:v>
                </c:pt>
                <c:pt idx="7900">
                  <c:v>361.06799999999998</c:v>
                </c:pt>
                <c:pt idx="7901">
                  <c:v>361.09300000000002</c:v>
                </c:pt>
                <c:pt idx="7902">
                  <c:v>361.11799999999999</c:v>
                </c:pt>
                <c:pt idx="7903">
                  <c:v>361.14499999999998</c:v>
                </c:pt>
                <c:pt idx="7904">
                  <c:v>361.17099999999999</c:v>
                </c:pt>
                <c:pt idx="7905">
                  <c:v>361.197</c:v>
                </c:pt>
                <c:pt idx="7906">
                  <c:v>361.22300000000001</c:v>
                </c:pt>
                <c:pt idx="7907">
                  <c:v>361.26100000000002</c:v>
                </c:pt>
                <c:pt idx="7908">
                  <c:v>361.28100000000001</c:v>
                </c:pt>
                <c:pt idx="7909">
                  <c:v>361.30399999999997</c:v>
                </c:pt>
                <c:pt idx="7910">
                  <c:v>361.32900000000001</c:v>
                </c:pt>
                <c:pt idx="7911">
                  <c:v>361.36700000000002</c:v>
                </c:pt>
                <c:pt idx="7912">
                  <c:v>361.40100000000001</c:v>
                </c:pt>
                <c:pt idx="7913">
                  <c:v>361.43099999999998</c:v>
                </c:pt>
                <c:pt idx="7914">
                  <c:v>361.43099999999998</c:v>
                </c:pt>
                <c:pt idx="7915">
                  <c:v>361.476</c:v>
                </c:pt>
                <c:pt idx="7916">
                  <c:v>361.50299999999999</c:v>
                </c:pt>
                <c:pt idx="7917">
                  <c:v>361.52100000000002</c:v>
                </c:pt>
                <c:pt idx="7918">
                  <c:v>361.56700000000001</c:v>
                </c:pt>
                <c:pt idx="7919">
                  <c:v>361.59399999999999</c:v>
                </c:pt>
                <c:pt idx="7920">
                  <c:v>361.59399999999999</c:v>
                </c:pt>
                <c:pt idx="7921">
                  <c:v>361.63400000000001</c:v>
                </c:pt>
                <c:pt idx="7922">
                  <c:v>361.661</c:v>
                </c:pt>
                <c:pt idx="7923">
                  <c:v>361.7</c:v>
                </c:pt>
                <c:pt idx="7924">
                  <c:v>361.72699999999998</c:v>
                </c:pt>
                <c:pt idx="7925">
                  <c:v>361.72699999999998</c:v>
                </c:pt>
                <c:pt idx="7926">
                  <c:v>361.767</c:v>
                </c:pt>
                <c:pt idx="7927">
                  <c:v>361.79300000000001</c:v>
                </c:pt>
                <c:pt idx="7928">
                  <c:v>361.83199999999999</c:v>
                </c:pt>
                <c:pt idx="7929">
                  <c:v>361.85899999999998</c:v>
                </c:pt>
                <c:pt idx="7930">
                  <c:v>361.85899999999998</c:v>
                </c:pt>
                <c:pt idx="7931">
                  <c:v>361.89800000000002</c:v>
                </c:pt>
                <c:pt idx="7932">
                  <c:v>361.93700000000001</c:v>
                </c:pt>
                <c:pt idx="7933">
                  <c:v>361.96199999999999</c:v>
                </c:pt>
                <c:pt idx="7934">
                  <c:v>361.96199999999999</c:v>
                </c:pt>
                <c:pt idx="7935">
                  <c:v>362.00099999999998</c:v>
                </c:pt>
                <c:pt idx="7936">
                  <c:v>362.02600000000001</c:v>
                </c:pt>
                <c:pt idx="7937">
                  <c:v>362.06400000000002</c:v>
                </c:pt>
                <c:pt idx="7938">
                  <c:v>362.09</c:v>
                </c:pt>
                <c:pt idx="7939">
                  <c:v>362.09</c:v>
                </c:pt>
                <c:pt idx="7940">
                  <c:v>362.12799999999999</c:v>
                </c:pt>
                <c:pt idx="7941">
                  <c:v>362.15300000000002</c:v>
                </c:pt>
                <c:pt idx="7942">
                  <c:v>362.19</c:v>
                </c:pt>
                <c:pt idx="7943">
                  <c:v>362.19</c:v>
                </c:pt>
                <c:pt idx="7944">
                  <c:v>362.22800000000001</c:v>
                </c:pt>
                <c:pt idx="7945">
                  <c:v>362.25200000000001</c:v>
                </c:pt>
                <c:pt idx="7946">
                  <c:v>362.28899999999999</c:v>
                </c:pt>
                <c:pt idx="7947">
                  <c:v>362.31400000000002</c:v>
                </c:pt>
                <c:pt idx="7948">
                  <c:v>362.31400000000002</c:v>
                </c:pt>
                <c:pt idx="7949">
                  <c:v>362.351</c:v>
                </c:pt>
                <c:pt idx="7950">
                  <c:v>362.375</c:v>
                </c:pt>
                <c:pt idx="7951">
                  <c:v>362.41199999999998</c:v>
                </c:pt>
                <c:pt idx="7952">
                  <c:v>362.43599999999998</c:v>
                </c:pt>
                <c:pt idx="7953">
                  <c:v>362.43599999999998</c:v>
                </c:pt>
                <c:pt idx="7954">
                  <c:v>362.47199999999998</c:v>
                </c:pt>
                <c:pt idx="7955">
                  <c:v>362.49599999999998</c:v>
                </c:pt>
                <c:pt idx="7956">
                  <c:v>362.53199999999998</c:v>
                </c:pt>
                <c:pt idx="7957">
                  <c:v>362.53199999999998</c:v>
                </c:pt>
                <c:pt idx="7958">
                  <c:v>362.55599999999998</c:v>
                </c:pt>
                <c:pt idx="7959">
                  <c:v>362.59100000000001</c:v>
                </c:pt>
                <c:pt idx="7960">
                  <c:v>362.62700000000001</c:v>
                </c:pt>
                <c:pt idx="7961">
                  <c:v>362.65</c:v>
                </c:pt>
                <c:pt idx="7962">
                  <c:v>362.65</c:v>
                </c:pt>
                <c:pt idx="7963">
                  <c:v>362.685</c:v>
                </c:pt>
                <c:pt idx="7964">
                  <c:v>362.709</c:v>
                </c:pt>
                <c:pt idx="7965">
                  <c:v>362.74400000000003</c:v>
                </c:pt>
                <c:pt idx="7966">
                  <c:v>362.767</c:v>
                </c:pt>
                <c:pt idx="7967">
                  <c:v>362.767</c:v>
                </c:pt>
                <c:pt idx="7968">
                  <c:v>362.80099999999999</c:v>
                </c:pt>
                <c:pt idx="7969">
                  <c:v>362.82400000000001</c:v>
                </c:pt>
                <c:pt idx="7970">
                  <c:v>362.858</c:v>
                </c:pt>
                <c:pt idx="7971">
                  <c:v>362.858</c:v>
                </c:pt>
                <c:pt idx="7972">
                  <c:v>362.88099999999997</c:v>
                </c:pt>
                <c:pt idx="7973">
                  <c:v>362.91500000000002</c:v>
                </c:pt>
                <c:pt idx="7974">
                  <c:v>362.93799999999999</c:v>
                </c:pt>
                <c:pt idx="7975">
                  <c:v>362.947</c:v>
                </c:pt>
                <c:pt idx="7976">
                  <c:v>362.97699999999998</c:v>
                </c:pt>
                <c:pt idx="7977">
                  <c:v>363.00299999999999</c:v>
                </c:pt>
                <c:pt idx="7978">
                  <c:v>363.02699999999999</c:v>
                </c:pt>
                <c:pt idx="7979">
                  <c:v>363.04899999999998</c:v>
                </c:pt>
                <c:pt idx="7980">
                  <c:v>363.072</c:v>
                </c:pt>
                <c:pt idx="7981">
                  <c:v>363.09300000000002</c:v>
                </c:pt>
                <c:pt idx="7982">
                  <c:v>363.10300000000001</c:v>
                </c:pt>
                <c:pt idx="7983">
                  <c:v>363.11900000000003</c:v>
                </c:pt>
                <c:pt idx="7984">
                  <c:v>363.13900000000001</c:v>
                </c:pt>
                <c:pt idx="7985">
                  <c:v>363.15899999999999</c:v>
                </c:pt>
                <c:pt idx="7986">
                  <c:v>363.18</c:v>
                </c:pt>
                <c:pt idx="7987">
                  <c:v>363.202</c:v>
                </c:pt>
                <c:pt idx="7988">
                  <c:v>363.22300000000001</c:v>
                </c:pt>
                <c:pt idx="7989">
                  <c:v>363.24400000000003</c:v>
                </c:pt>
                <c:pt idx="7990">
                  <c:v>363.26499999999999</c:v>
                </c:pt>
                <c:pt idx="7991">
                  <c:v>363.286</c:v>
                </c:pt>
                <c:pt idx="7992">
                  <c:v>363.31599999999997</c:v>
                </c:pt>
                <c:pt idx="7993">
                  <c:v>363.34300000000002</c:v>
                </c:pt>
                <c:pt idx="7994">
                  <c:v>363.36700000000002</c:v>
                </c:pt>
                <c:pt idx="7995">
                  <c:v>363.37799999999999</c:v>
                </c:pt>
                <c:pt idx="7996">
                  <c:v>363.40499999999997</c:v>
                </c:pt>
                <c:pt idx="7997">
                  <c:v>363.41800000000001</c:v>
                </c:pt>
                <c:pt idx="7998">
                  <c:v>363.435</c:v>
                </c:pt>
                <c:pt idx="7999">
                  <c:v>363.45400000000001</c:v>
                </c:pt>
                <c:pt idx="8000">
                  <c:v>363.483</c:v>
                </c:pt>
                <c:pt idx="8001">
                  <c:v>363.50799999999998</c:v>
                </c:pt>
                <c:pt idx="8002">
                  <c:v>363.53100000000001</c:v>
                </c:pt>
                <c:pt idx="8003">
                  <c:v>363.53100000000001</c:v>
                </c:pt>
                <c:pt idx="8004">
                  <c:v>363.553</c:v>
                </c:pt>
                <c:pt idx="8005">
                  <c:v>363.57900000000001</c:v>
                </c:pt>
                <c:pt idx="8006">
                  <c:v>363.596</c:v>
                </c:pt>
                <c:pt idx="8007">
                  <c:v>363.61399999999998</c:v>
                </c:pt>
                <c:pt idx="8008">
                  <c:v>363.64100000000002</c:v>
                </c:pt>
                <c:pt idx="8009">
                  <c:v>363.66300000000001</c:v>
                </c:pt>
                <c:pt idx="8010">
                  <c:v>363.68400000000003</c:v>
                </c:pt>
                <c:pt idx="8011">
                  <c:v>363.70400000000001</c:v>
                </c:pt>
                <c:pt idx="8012">
                  <c:v>363.72300000000001</c:v>
                </c:pt>
                <c:pt idx="8013">
                  <c:v>363.74299999999999</c:v>
                </c:pt>
                <c:pt idx="8014">
                  <c:v>363.755</c:v>
                </c:pt>
                <c:pt idx="8015">
                  <c:v>363.77800000000002</c:v>
                </c:pt>
                <c:pt idx="8016">
                  <c:v>363.79899999999998</c:v>
                </c:pt>
                <c:pt idx="8017">
                  <c:v>363.81900000000002</c:v>
                </c:pt>
                <c:pt idx="8018">
                  <c:v>363.82600000000002</c:v>
                </c:pt>
                <c:pt idx="8019">
                  <c:v>363.846</c:v>
                </c:pt>
                <c:pt idx="8020">
                  <c:v>363.87599999999998</c:v>
                </c:pt>
                <c:pt idx="8021">
                  <c:v>363.89400000000001</c:v>
                </c:pt>
                <c:pt idx="8022">
                  <c:v>363.91300000000001</c:v>
                </c:pt>
                <c:pt idx="8023">
                  <c:v>363.93099999999998</c:v>
                </c:pt>
                <c:pt idx="8024">
                  <c:v>363.93799999999999</c:v>
                </c:pt>
                <c:pt idx="8025">
                  <c:v>363.95699999999999</c:v>
                </c:pt>
                <c:pt idx="8026">
                  <c:v>363.99299999999999</c:v>
                </c:pt>
                <c:pt idx="8027">
                  <c:v>363.99299999999999</c:v>
                </c:pt>
                <c:pt idx="8028">
                  <c:v>364.02100000000002</c:v>
                </c:pt>
                <c:pt idx="8029">
                  <c:v>364.03300000000002</c:v>
                </c:pt>
                <c:pt idx="8030">
                  <c:v>364.048</c:v>
                </c:pt>
                <c:pt idx="8031">
                  <c:v>364.07100000000003</c:v>
                </c:pt>
                <c:pt idx="8032">
                  <c:v>364.09100000000001</c:v>
                </c:pt>
                <c:pt idx="8033">
                  <c:v>364.11</c:v>
                </c:pt>
                <c:pt idx="8034">
                  <c:v>364.12799999999999</c:v>
                </c:pt>
                <c:pt idx="8035">
                  <c:v>364.13900000000001</c:v>
                </c:pt>
                <c:pt idx="8036">
                  <c:v>364.154</c:v>
                </c:pt>
                <c:pt idx="8037">
                  <c:v>364.17099999999999</c:v>
                </c:pt>
                <c:pt idx="8038">
                  <c:v>364.18799999999999</c:v>
                </c:pt>
                <c:pt idx="8039">
                  <c:v>364.20499999999998</c:v>
                </c:pt>
                <c:pt idx="8040">
                  <c:v>364.22199999999998</c:v>
                </c:pt>
                <c:pt idx="8041">
                  <c:v>364.23899999999998</c:v>
                </c:pt>
                <c:pt idx="8042">
                  <c:v>364.25599999999997</c:v>
                </c:pt>
                <c:pt idx="8043">
                  <c:v>364.27199999999999</c:v>
                </c:pt>
                <c:pt idx="8044">
                  <c:v>364.28899999999999</c:v>
                </c:pt>
                <c:pt idx="8045">
                  <c:v>364.30599999999998</c:v>
                </c:pt>
                <c:pt idx="8046">
                  <c:v>364.327</c:v>
                </c:pt>
                <c:pt idx="8047">
                  <c:v>364.346</c:v>
                </c:pt>
                <c:pt idx="8048">
                  <c:v>364.363</c:v>
                </c:pt>
                <c:pt idx="8049">
                  <c:v>364.37400000000002</c:v>
                </c:pt>
                <c:pt idx="8050">
                  <c:v>364.38799999999998</c:v>
                </c:pt>
                <c:pt idx="8051">
                  <c:v>364.40300000000002</c:v>
                </c:pt>
                <c:pt idx="8052">
                  <c:v>364.41800000000001</c:v>
                </c:pt>
                <c:pt idx="8053">
                  <c:v>364.43900000000002</c:v>
                </c:pt>
                <c:pt idx="8054">
                  <c:v>364.45600000000002</c:v>
                </c:pt>
                <c:pt idx="8055">
                  <c:v>364.47199999999998</c:v>
                </c:pt>
                <c:pt idx="8056">
                  <c:v>364.47899999999998</c:v>
                </c:pt>
                <c:pt idx="8057">
                  <c:v>364.49900000000002</c:v>
                </c:pt>
                <c:pt idx="8058">
                  <c:v>364.512</c:v>
                </c:pt>
                <c:pt idx="8059">
                  <c:v>364.53100000000001</c:v>
                </c:pt>
                <c:pt idx="8060">
                  <c:v>364.548</c:v>
                </c:pt>
                <c:pt idx="8061">
                  <c:v>364.56400000000002</c:v>
                </c:pt>
                <c:pt idx="8062">
                  <c:v>364.57100000000003</c:v>
                </c:pt>
                <c:pt idx="8063">
                  <c:v>364.59500000000003</c:v>
                </c:pt>
                <c:pt idx="8064">
                  <c:v>364.61</c:v>
                </c:pt>
                <c:pt idx="8065">
                  <c:v>364.62</c:v>
                </c:pt>
                <c:pt idx="8066">
                  <c:v>364.637</c:v>
                </c:pt>
                <c:pt idx="8067">
                  <c:v>364.65300000000002</c:v>
                </c:pt>
                <c:pt idx="8068">
                  <c:v>364.66800000000001</c:v>
                </c:pt>
                <c:pt idx="8069">
                  <c:v>364.67399999999998</c:v>
                </c:pt>
                <c:pt idx="8070">
                  <c:v>364.68900000000002</c:v>
                </c:pt>
                <c:pt idx="8071">
                  <c:v>364.71800000000002</c:v>
                </c:pt>
                <c:pt idx="8072">
                  <c:v>364.71800000000002</c:v>
                </c:pt>
                <c:pt idx="8073">
                  <c:v>364.73200000000003</c:v>
                </c:pt>
                <c:pt idx="8074">
                  <c:v>364.755</c:v>
                </c:pt>
                <c:pt idx="8075">
                  <c:v>364.76100000000002</c:v>
                </c:pt>
                <c:pt idx="8076">
                  <c:v>364.77499999999998</c:v>
                </c:pt>
                <c:pt idx="8077">
                  <c:v>364.80200000000002</c:v>
                </c:pt>
                <c:pt idx="8078">
                  <c:v>364.81599999999997</c:v>
                </c:pt>
                <c:pt idx="8079">
                  <c:v>364.83</c:v>
                </c:pt>
                <c:pt idx="8080">
                  <c:v>364.84300000000002</c:v>
                </c:pt>
                <c:pt idx="8081">
                  <c:v>364.84300000000002</c:v>
                </c:pt>
                <c:pt idx="8082">
                  <c:v>364.85599999999999</c:v>
                </c:pt>
                <c:pt idx="8083">
                  <c:v>364.88200000000001</c:v>
                </c:pt>
                <c:pt idx="8084">
                  <c:v>364.89499999999998</c:v>
                </c:pt>
                <c:pt idx="8085">
                  <c:v>364.89499999999998</c:v>
                </c:pt>
                <c:pt idx="8086">
                  <c:v>364.91500000000002</c:v>
                </c:pt>
                <c:pt idx="8087">
                  <c:v>364.92099999999999</c:v>
                </c:pt>
                <c:pt idx="8088">
                  <c:v>364.93299999999999</c:v>
                </c:pt>
                <c:pt idx="8089">
                  <c:v>364.94600000000003</c:v>
                </c:pt>
                <c:pt idx="8090">
                  <c:v>364.97</c:v>
                </c:pt>
                <c:pt idx="8091">
                  <c:v>364.98200000000003</c:v>
                </c:pt>
                <c:pt idx="8092">
                  <c:v>364.98200000000003</c:v>
                </c:pt>
                <c:pt idx="8093">
                  <c:v>364.99400000000003</c:v>
                </c:pt>
                <c:pt idx="8094">
                  <c:v>365.00599999999997</c:v>
                </c:pt>
                <c:pt idx="8095">
                  <c:v>365.017</c:v>
                </c:pt>
                <c:pt idx="8096">
                  <c:v>365.04</c:v>
                </c:pt>
                <c:pt idx="8097">
                  <c:v>365.05099999999999</c:v>
                </c:pt>
                <c:pt idx="8098">
                  <c:v>365.05099999999999</c:v>
                </c:pt>
                <c:pt idx="8099">
                  <c:v>365.06200000000001</c:v>
                </c:pt>
                <c:pt idx="8100">
                  <c:v>365.07299999999998</c:v>
                </c:pt>
                <c:pt idx="8101">
                  <c:v>365.08300000000003</c:v>
                </c:pt>
                <c:pt idx="8102">
                  <c:v>365.10899999999998</c:v>
                </c:pt>
                <c:pt idx="8103">
                  <c:v>365.10899999999998</c:v>
                </c:pt>
                <c:pt idx="8104">
                  <c:v>365.12099999999998</c:v>
                </c:pt>
                <c:pt idx="8105">
                  <c:v>365.13299999999998</c:v>
                </c:pt>
                <c:pt idx="8106">
                  <c:v>365.15</c:v>
                </c:pt>
                <c:pt idx="8107">
                  <c:v>365.161</c:v>
                </c:pt>
                <c:pt idx="8108">
                  <c:v>365.166</c:v>
                </c:pt>
                <c:pt idx="8109">
                  <c:v>365.17599999999999</c:v>
                </c:pt>
                <c:pt idx="8110">
                  <c:v>365.18700000000001</c:v>
                </c:pt>
                <c:pt idx="8111">
                  <c:v>365.209</c:v>
                </c:pt>
                <c:pt idx="8112">
                  <c:v>365.209</c:v>
                </c:pt>
                <c:pt idx="8113">
                  <c:v>365.21899999999999</c:v>
                </c:pt>
                <c:pt idx="8114">
                  <c:v>365.24</c:v>
                </c:pt>
                <c:pt idx="8115">
                  <c:v>365.24900000000002</c:v>
                </c:pt>
                <c:pt idx="8116">
                  <c:v>365.25900000000001</c:v>
                </c:pt>
                <c:pt idx="8117">
                  <c:v>365.26799999999997</c:v>
                </c:pt>
                <c:pt idx="8118">
                  <c:v>365.27699999999999</c:v>
                </c:pt>
                <c:pt idx="8119">
                  <c:v>365.27699999999999</c:v>
                </c:pt>
                <c:pt idx="8120">
                  <c:v>365.286</c:v>
                </c:pt>
                <c:pt idx="8121">
                  <c:v>365.29500000000002</c:v>
                </c:pt>
                <c:pt idx="8122">
                  <c:v>365.303</c:v>
                </c:pt>
                <c:pt idx="8123">
                  <c:v>365.31099999999998</c:v>
                </c:pt>
                <c:pt idx="8124">
                  <c:v>365.327</c:v>
                </c:pt>
                <c:pt idx="8125">
                  <c:v>365.33499999999998</c:v>
                </c:pt>
                <c:pt idx="8126">
                  <c:v>365.33499999999998</c:v>
                </c:pt>
                <c:pt idx="8127">
                  <c:v>365.34199999999998</c:v>
                </c:pt>
                <c:pt idx="8128">
                  <c:v>365.34899999999999</c:v>
                </c:pt>
                <c:pt idx="8129">
                  <c:v>365.35599999999999</c:v>
                </c:pt>
                <c:pt idx="8130">
                  <c:v>365.37</c:v>
                </c:pt>
                <c:pt idx="8131">
                  <c:v>365.37599999999998</c:v>
                </c:pt>
                <c:pt idx="8132">
                  <c:v>365.38200000000001</c:v>
                </c:pt>
                <c:pt idx="8133">
                  <c:v>365.38900000000001</c:v>
                </c:pt>
                <c:pt idx="8134">
                  <c:v>365.39499999999998</c:v>
                </c:pt>
                <c:pt idx="8135">
                  <c:v>365.39499999999998</c:v>
                </c:pt>
                <c:pt idx="8136">
                  <c:v>365.40100000000001</c:v>
                </c:pt>
                <c:pt idx="8137">
                  <c:v>365.40699999999998</c:v>
                </c:pt>
                <c:pt idx="8138">
                  <c:v>365.41300000000001</c:v>
                </c:pt>
                <c:pt idx="8139">
                  <c:v>365.41899999999998</c:v>
                </c:pt>
                <c:pt idx="8140">
                  <c:v>365.428</c:v>
                </c:pt>
                <c:pt idx="8141">
                  <c:v>365.43299999999999</c:v>
                </c:pt>
                <c:pt idx="8142">
                  <c:v>365.435</c:v>
                </c:pt>
                <c:pt idx="8143">
                  <c:v>365.44099999999997</c:v>
                </c:pt>
                <c:pt idx="8144">
                  <c:v>365.447</c:v>
                </c:pt>
                <c:pt idx="8145">
                  <c:v>365.45800000000003</c:v>
                </c:pt>
                <c:pt idx="8146">
                  <c:v>365.45800000000003</c:v>
                </c:pt>
                <c:pt idx="8147">
                  <c:v>365.46300000000002</c:v>
                </c:pt>
                <c:pt idx="8148">
                  <c:v>365.46800000000002</c:v>
                </c:pt>
                <c:pt idx="8149">
                  <c:v>365.47899999999998</c:v>
                </c:pt>
                <c:pt idx="8150">
                  <c:v>365.48399999999998</c:v>
                </c:pt>
                <c:pt idx="8151">
                  <c:v>365.48899999999998</c:v>
                </c:pt>
                <c:pt idx="8152">
                  <c:v>365.49299999999999</c:v>
                </c:pt>
                <c:pt idx="8153">
                  <c:v>365.49799999999999</c:v>
                </c:pt>
                <c:pt idx="8154">
                  <c:v>365.50299999999999</c:v>
                </c:pt>
                <c:pt idx="8155">
                  <c:v>365.50700000000001</c:v>
                </c:pt>
                <c:pt idx="8156">
                  <c:v>365.512</c:v>
                </c:pt>
                <c:pt idx="8157">
                  <c:v>365.51299999999998</c:v>
                </c:pt>
                <c:pt idx="8158">
                  <c:v>365.51900000000001</c:v>
                </c:pt>
                <c:pt idx="8159">
                  <c:v>365.52499999999998</c:v>
                </c:pt>
                <c:pt idx="8160">
                  <c:v>365.53</c:v>
                </c:pt>
                <c:pt idx="8161">
                  <c:v>365.53399999999999</c:v>
                </c:pt>
                <c:pt idx="8162">
                  <c:v>365.536</c:v>
                </c:pt>
                <c:pt idx="8163">
                  <c:v>365.54199999999997</c:v>
                </c:pt>
                <c:pt idx="8164">
                  <c:v>365.54500000000002</c:v>
                </c:pt>
                <c:pt idx="8165">
                  <c:v>365.55099999999999</c:v>
                </c:pt>
                <c:pt idx="8166">
                  <c:v>365.55599999999998</c:v>
                </c:pt>
                <c:pt idx="8167">
                  <c:v>365.56200000000001</c:v>
                </c:pt>
                <c:pt idx="8168">
                  <c:v>365.56200000000001</c:v>
                </c:pt>
                <c:pt idx="8169">
                  <c:v>365.56599999999997</c:v>
                </c:pt>
                <c:pt idx="8170">
                  <c:v>365.57499999999999</c:v>
                </c:pt>
                <c:pt idx="8171">
                  <c:v>365.58</c:v>
                </c:pt>
                <c:pt idx="8172">
                  <c:v>365.584</c:v>
                </c:pt>
                <c:pt idx="8173">
                  <c:v>365.589</c:v>
                </c:pt>
                <c:pt idx="8174">
                  <c:v>365.59399999999999</c:v>
                </c:pt>
                <c:pt idx="8175">
                  <c:v>365.59800000000001</c:v>
                </c:pt>
                <c:pt idx="8176">
                  <c:v>365.59800000000001</c:v>
                </c:pt>
                <c:pt idx="8177">
                  <c:v>365.60300000000001</c:v>
                </c:pt>
                <c:pt idx="8178">
                  <c:v>365.60700000000003</c:v>
                </c:pt>
                <c:pt idx="8179">
                  <c:v>365.61200000000002</c:v>
                </c:pt>
                <c:pt idx="8180">
                  <c:v>365.61700000000002</c:v>
                </c:pt>
                <c:pt idx="8181">
                  <c:v>365.62400000000002</c:v>
                </c:pt>
                <c:pt idx="8182">
                  <c:v>365.62599999999998</c:v>
                </c:pt>
                <c:pt idx="8183">
                  <c:v>365.63</c:v>
                </c:pt>
                <c:pt idx="8184">
                  <c:v>365.63499999999999</c:v>
                </c:pt>
                <c:pt idx="8185">
                  <c:v>365.64299999999997</c:v>
                </c:pt>
                <c:pt idx="8186">
                  <c:v>365.64699999999999</c:v>
                </c:pt>
                <c:pt idx="8187">
                  <c:v>365.65199999999999</c:v>
                </c:pt>
                <c:pt idx="8188">
                  <c:v>365.654</c:v>
                </c:pt>
                <c:pt idx="8189">
                  <c:v>365.65800000000002</c:v>
                </c:pt>
                <c:pt idx="8190">
                  <c:v>365.66300000000001</c:v>
                </c:pt>
                <c:pt idx="8191">
                  <c:v>365.66699999999997</c:v>
                </c:pt>
                <c:pt idx="8192">
                  <c:v>365.67500000000001</c:v>
                </c:pt>
                <c:pt idx="8193">
                  <c:v>365.67899999999997</c:v>
                </c:pt>
                <c:pt idx="8194">
                  <c:v>365.68099999999998</c:v>
                </c:pt>
                <c:pt idx="8195">
                  <c:v>365.68599999999998</c:v>
                </c:pt>
                <c:pt idx="8196">
                  <c:v>365.69</c:v>
                </c:pt>
                <c:pt idx="8197">
                  <c:v>365.69499999999999</c:v>
                </c:pt>
                <c:pt idx="8198">
                  <c:v>365.7</c:v>
                </c:pt>
                <c:pt idx="8199">
                  <c:v>365.70699999999999</c:v>
                </c:pt>
                <c:pt idx="8200">
                  <c:v>365.71</c:v>
                </c:pt>
                <c:pt idx="8201">
                  <c:v>365.71600000000001</c:v>
                </c:pt>
                <c:pt idx="8202">
                  <c:v>365.721</c:v>
                </c:pt>
                <c:pt idx="8203">
                  <c:v>365.72300000000001</c:v>
                </c:pt>
                <c:pt idx="8204">
                  <c:v>365.73200000000003</c:v>
                </c:pt>
                <c:pt idx="8205">
                  <c:v>365.73700000000002</c:v>
                </c:pt>
                <c:pt idx="8206">
                  <c:v>365.74</c:v>
                </c:pt>
                <c:pt idx="8207">
                  <c:v>365.74599999999998</c:v>
                </c:pt>
                <c:pt idx="8208">
                  <c:v>365.75200000000001</c:v>
                </c:pt>
                <c:pt idx="8209">
                  <c:v>365.75700000000001</c:v>
                </c:pt>
                <c:pt idx="8210">
                  <c:v>365.75900000000001</c:v>
                </c:pt>
                <c:pt idx="8211">
                  <c:v>365.76400000000001</c:v>
                </c:pt>
                <c:pt idx="8212">
                  <c:v>365.77</c:v>
                </c:pt>
                <c:pt idx="8213">
                  <c:v>365.77600000000001</c:v>
                </c:pt>
                <c:pt idx="8214">
                  <c:v>365.78199999999998</c:v>
                </c:pt>
                <c:pt idx="8215">
                  <c:v>365.791</c:v>
                </c:pt>
                <c:pt idx="8216">
                  <c:v>365.79399999999998</c:v>
                </c:pt>
                <c:pt idx="8217">
                  <c:v>365.8</c:v>
                </c:pt>
                <c:pt idx="8218">
                  <c:v>365.80599999999998</c:v>
                </c:pt>
                <c:pt idx="8219">
                  <c:v>365.81700000000001</c:v>
                </c:pt>
                <c:pt idx="8220">
                  <c:v>365.82400000000001</c:v>
                </c:pt>
                <c:pt idx="8221">
                  <c:v>365.83100000000002</c:v>
                </c:pt>
                <c:pt idx="8222">
                  <c:v>365.83300000000003</c:v>
                </c:pt>
                <c:pt idx="8223">
                  <c:v>365.84</c:v>
                </c:pt>
                <c:pt idx="8224">
                  <c:v>365.84699999999998</c:v>
                </c:pt>
                <c:pt idx="8225">
                  <c:v>365.85399999999998</c:v>
                </c:pt>
                <c:pt idx="8226">
                  <c:v>365.86200000000002</c:v>
                </c:pt>
                <c:pt idx="8227">
                  <c:v>365.87299999999999</c:v>
                </c:pt>
                <c:pt idx="8228">
                  <c:v>365.87599999999998</c:v>
                </c:pt>
                <c:pt idx="8229">
                  <c:v>365.88400000000001</c:v>
                </c:pt>
                <c:pt idx="8230">
                  <c:v>365.892</c:v>
                </c:pt>
                <c:pt idx="8231">
                  <c:v>365.899</c:v>
                </c:pt>
                <c:pt idx="8232">
                  <c:v>365.90699999999998</c:v>
                </c:pt>
                <c:pt idx="8233">
                  <c:v>365.91500000000002</c:v>
                </c:pt>
                <c:pt idx="8234">
                  <c:v>368.24</c:v>
                </c:pt>
                <c:pt idx="8235">
                  <c:v>368.24200000000002</c:v>
                </c:pt>
                <c:pt idx="8236">
                  <c:v>368.26299999999998</c:v>
                </c:pt>
                <c:pt idx="8237">
                  <c:v>368.26799999999997</c:v>
                </c:pt>
                <c:pt idx="8238">
                  <c:v>368.279</c:v>
                </c:pt>
                <c:pt idx="8239">
                  <c:v>368.28899999999999</c:v>
                </c:pt>
                <c:pt idx="8240">
                  <c:v>368.30500000000001</c:v>
                </c:pt>
                <c:pt idx="8241">
                  <c:v>368.31200000000001</c:v>
                </c:pt>
                <c:pt idx="8242">
                  <c:v>368.32100000000003</c:v>
                </c:pt>
                <c:pt idx="8243">
                  <c:v>368.33</c:v>
                </c:pt>
                <c:pt idx="8244">
                  <c:v>368.34</c:v>
                </c:pt>
                <c:pt idx="8245">
                  <c:v>368.35300000000001</c:v>
                </c:pt>
                <c:pt idx="8246">
                  <c:v>368.36099999999999</c:v>
                </c:pt>
                <c:pt idx="8247">
                  <c:v>368.37</c:v>
                </c:pt>
                <c:pt idx="8248">
                  <c:v>368.38</c:v>
                </c:pt>
                <c:pt idx="8249">
                  <c:v>368.39</c:v>
                </c:pt>
                <c:pt idx="8250">
                  <c:v>368.4</c:v>
                </c:pt>
                <c:pt idx="8251">
                  <c:v>368.41</c:v>
                </c:pt>
                <c:pt idx="8252">
                  <c:v>368.42</c:v>
                </c:pt>
                <c:pt idx="8253">
                  <c:v>368.43</c:v>
                </c:pt>
                <c:pt idx="8254">
                  <c:v>368.43900000000002</c:v>
                </c:pt>
                <c:pt idx="8255">
                  <c:v>368.45</c:v>
                </c:pt>
                <c:pt idx="8256">
                  <c:v>368.459</c:v>
                </c:pt>
                <c:pt idx="8257">
                  <c:v>368.46899999999999</c:v>
                </c:pt>
                <c:pt idx="8258">
                  <c:v>368.47899999999998</c:v>
                </c:pt>
                <c:pt idx="8259">
                  <c:v>368.48899999999998</c:v>
                </c:pt>
                <c:pt idx="8260">
                  <c:v>368.49900000000002</c:v>
                </c:pt>
                <c:pt idx="8261">
                  <c:v>368.50900000000001</c:v>
                </c:pt>
                <c:pt idx="8262">
                  <c:v>368.51900000000001</c:v>
                </c:pt>
                <c:pt idx="8263">
                  <c:v>368.529</c:v>
                </c:pt>
                <c:pt idx="8264">
                  <c:v>368.53899999999999</c:v>
                </c:pt>
                <c:pt idx="8265">
                  <c:v>368.54899999999998</c:v>
                </c:pt>
                <c:pt idx="8266">
                  <c:v>368.55900000000003</c:v>
                </c:pt>
                <c:pt idx="8267">
                  <c:v>368.56900000000002</c:v>
                </c:pt>
                <c:pt idx="8268">
                  <c:v>368.58</c:v>
                </c:pt>
                <c:pt idx="8269">
                  <c:v>368.59</c:v>
                </c:pt>
                <c:pt idx="8270">
                  <c:v>368.601</c:v>
                </c:pt>
                <c:pt idx="8271">
                  <c:v>368.61099999999999</c:v>
                </c:pt>
                <c:pt idx="8272">
                  <c:v>368.62200000000001</c:v>
                </c:pt>
                <c:pt idx="8273">
                  <c:v>368.63299999999998</c:v>
                </c:pt>
                <c:pt idx="8274">
                  <c:v>368.64400000000001</c:v>
                </c:pt>
                <c:pt idx="8275">
                  <c:v>368.65499999999997</c:v>
                </c:pt>
                <c:pt idx="8276">
                  <c:v>368.666</c:v>
                </c:pt>
                <c:pt idx="8277">
                  <c:v>368.67700000000002</c:v>
                </c:pt>
                <c:pt idx="8278">
                  <c:v>368.69499999999999</c:v>
                </c:pt>
                <c:pt idx="8279">
                  <c:v>368.70699999999999</c:v>
                </c:pt>
                <c:pt idx="8280">
                  <c:v>368.71899999999999</c:v>
                </c:pt>
                <c:pt idx="8281">
                  <c:v>368.73099999999999</c:v>
                </c:pt>
                <c:pt idx="8282">
                  <c:v>368.74299999999999</c:v>
                </c:pt>
                <c:pt idx="8283">
                  <c:v>368.75900000000001</c:v>
                </c:pt>
                <c:pt idx="8284">
                  <c:v>368.77499999999998</c:v>
                </c:pt>
                <c:pt idx="8285">
                  <c:v>368.79</c:v>
                </c:pt>
                <c:pt idx="8286">
                  <c:v>368.8</c:v>
                </c:pt>
                <c:pt idx="8287">
                  <c:v>368.815</c:v>
                </c:pt>
                <c:pt idx="8288">
                  <c:v>368.83</c:v>
                </c:pt>
                <c:pt idx="8289">
                  <c:v>368.84300000000002</c:v>
                </c:pt>
                <c:pt idx="8290">
                  <c:v>368.85700000000003</c:v>
                </c:pt>
                <c:pt idx="8291">
                  <c:v>368.86500000000001</c:v>
                </c:pt>
                <c:pt idx="8292">
                  <c:v>368.87700000000001</c:v>
                </c:pt>
                <c:pt idx="8293">
                  <c:v>368.89100000000002</c:v>
                </c:pt>
                <c:pt idx="8294">
                  <c:v>368.904</c:v>
                </c:pt>
                <c:pt idx="8295">
                  <c:v>368.91800000000001</c:v>
                </c:pt>
                <c:pt idx="8296">
                  <c:v>368.93200000000002</c:v>
                </c:pt>
                <c:pt idx="8297">
                  <c:v>368.94600000000003</c:v>
                </c:pt>
                <c:pt idx="8298">
                  <c:v>368.96</c:v>
                </c:pt>
                <c:pt idx="8299">
                  <c:v>368.97500000000002</c:v>
                </c:pt>
                <c:pt idx="8300">
                  <c:v>368.98899999999998</c:v>
                </c:pt>
                <c:pt idx="8301">
                  <c:v>369.00400000000002</c:v>
                </c:pt>
                <c:pt idx="8302">
                  <c:v>369.01900000000001</c:v>
                </c:pt>
                <c:pt idx="8303">
                  <c:v>369.03100000000001</c:v>
                </c:pt>
                <c:pt idx="8304">
                  <c:v>369.03899999999999</c:v>
                </c:pt>
                <c:pt idx="8305">
                  <c:v>369.05900000000003</c:v>
                </c:pt>
                <c:pt idx="8306">
                  <c:v>369.077</c:v>
                </c:pt>
                <c:pt idx="8307">
                  <c:v>369.09399999999999</c:v>
                </c:pt>
                <c:pt idx="8308">
                  <c:v>369.10700000000003</c:v>
                </c:pt>
                <c:pt idx="8309">
                  <c:v>369.11700000000002</c:v>
                </c:pt>
                <c:pt idx="8310">
                  <c:v>369.13</c:v>
                </c:pt>
                <c:pt idx="8311">
                  <c:v>369.14400000000001</c:v>
                </c:pt>
                <c:pt idx="8312">
                  <c:v>369.16699999999997</c:v>
                </c:pt>
                <c:pt idx="8313">
                  <c:v>369.18400000000003</c:v>
                </c:pt>
                <c:pt idx="8314">
                  <c:v>369.20100000000002</c:v>
                </c:pt>
                <c:pt idx="8315">
                  <c:v>369.21899999999999</c:v>
                </c:pt>
                <c:pt idx="8316">
                  <c:v>369.23500000000001</c:v>
                </c:pt>
                <c:pt idx="8317">
                  <c:v>369.24200000000002</c:v>
                </c:pt>
                <c:pt idx="8318">
                  <c:v>369.25900000000001</c:v>
                </c:pt>
                <c:pt idx="8319">
                  <c:v>369.27600000000001</c:v>
                </c:pt>
                <c:pt idx="8320">
                  <c:v>369.30399999999997</c:v>
                </c:pt>
                <c:pt idx="8321">
                  <c:v>369.32100000000003</c:v>
                </c:pt>
                <c:pt idx="8322">
                  <c:v>369.32900000000001</c:v>
                </c:pt>
                <c:pt idx="8323">
                  <c:v>369.346</c:v>
                </c:pt>
                <c:pt idx="8324">
                  <c:v>369.36399999999998</c:v>
                </c:pt>
                <c:pt idx="8325">
                  <c:v>369.38200000000001</c:v>
                </c:pt>
                <c:pt idx="8326">
                  <c:v>369.4</c:v>
                </c:pt>
                <c:pt idx="8327">
                  <c:v>369.43</c:v>
                </c:pt>
                <c:pt idx="8328">
                  <c:v>369.45499999999998</c:v>
                </c:pt>
                <c:pt idx="8329">
                  <c:v>369.47899999999998</c:v>
                </c:pt>
                <c:pt idx="8330">
                  <c:v>369.50099999999998</c:v>
                </c:pt>
                <c:pt idx="8331">
                  <c:v>369.51600000000002</c:v>
                </c:pt>
                <c:pt idx="8332">
                  <c:v>369.52199999999999</c:v>
                </c:pt>
                <c:pt idx="8333">
                  <c:v>369.54599999999999</c:v>
                </c:pt>
                <c:pt idx="8334">
                  <c:v>369.56799999999998</c:v>
                </c:pt>
                <c:pt idx="8335">
                  <c:v>369.589</c:v>
                </c:pt>
                <c:pt idx="8336">
                  <c:v>369.60899999999998</c:v>
                </c:pt>
                <c:pt idx="8337">
                  <c:v>369.61799999999999</c:v>
                </c:pt>
                <c:pt idx="8338">
                  <c:v>369.64400000000001</c:v>
                </c:pt>
                <c:pt idx="8339">
                  <c:v>369.66699999999997</c:v>
                </c:pt>
                <c:pt idx="8340">
                  <c:v>369.68900000000002</c:v>
                </c:pt>
                <c:pt idx="8341">
                  <c:v>369.69900000000001</c:v>
                </c:pt>
                <c:pt idx="8342">
                  <c:v>369.71499999999997</c:v>
                </c:pt>
                <c:pt idx="8343">
                  <c:v>369.74299999999999</c:v>
                </c:pt>
                <c:pt idx="8344">
                  <c:v>369.76900000000001</c:v>
                </c:pt>
                <c:pt idx="8345">
                  <c:v>369.79199999999997</c:v>
                </c:pt>
                <c:pt idx="8346">
                  <c:v>369.81299999999999</c:v>
                </c:pt>
                <c:pt idx="8347">
                  <c:v>369.83499999999998</c:v>
                </c:pt>
                <c:pt idx="8348">
                  <c:v>369.85599999999999</c:v>
                </c:pt>
                <c:pt idx="8349">
                  <c:v>369.87700000000001</c:v>
                </c:pt>
                <c:pt idx="8350">
                  <c:v>369.89800000000002</c:v>
                </c:pt>
                <c:pt idx="8351">
                  <c:v>369.92500000000001</c:v>
                </c:pt>
                <c:pt idx="8352">
                  <c:v>369.94900000000001</c:v>
                </c:pt>
                <c:pt idx="8353">
                  <c:v>369.96499999999997</c:v>
                </c:pt>
                <c:pt idx="8354">
                  <c:v>369.98599999999999</c:v>
                </c:pt>
                <c:pt idx="8355">
                  <c:v>370.01100000000002</c:v>
                </c:pt>
                <c:pt idx="8356">
                  <c:v>370.03500000000003</c:v>
                </c:pt>
                <c:pt idx="8357">
                  <c:v>370.05</c:v>
                </c:pt>
                <c:pt idx="8358">
                  <c:v>370.07600000000002</c:v>
                </c:pt>
                <c:pt idx="8359">
                  <c:v>370.09899999999999</c:v>
                </c:pt>
                <c:pt idx="8360">
                  <c:v>370.108</c:v>
                </c:pt>
                <c:pt idx="8361">
                  <c:v>370.11799999999999</c:v>
                </c:pt>
                <c:pt idx="8362">
                  <c:v>370.13400000000001</c:v>
                </c:pt>
                <c:pt idx="8363">
                  <c:v>370.166</c:v>
                </c:pt>
                <c:pt idx="8364">
                  <c:v>370.17399999999998</c:v>
                </c:pt>
                <c:pt idx="8365">
                  <c:v>370.19499999999999</c:v>
                </c:pt>
                <c:pt idx="8366">
                  <c:v>370.21699999999998</c:v>
                </c:pt>
                <c:pt idx="8367">
                  <c:v>370.23899999999998</c:v>
                </c:pt>
                <c:pt idx="8368">
                  <c:v>370.26</c:v>
                </c:pt>
                <c:pt idx="8369">
                  <c:v>370.28199999999998</c:v>
                </c:pt>
                <c:pt idx="8370">
                  <c:v>370.303</c:v>
                </c:pt>
                <c:pt idx="8371">
                  <c:v>370.32400000000001</c:v>
                </c:pt>
                <c:pt idx="8372">
                  <c:v>370.34500000000003</c:v>
                </c:pt>
                <c:pt idx="8373">
                  <c:v>370.36700000000002</c:v>
                </c:pt>
                <c:pt idx="8374">
                  <c:v>370.38799999999998</c:v>
                </c:pt>
                <c:pt idx="8375">
                  <c:v>370.40899999999999</c:v>
                </c:pt>
                <c:pt idx="8376">
                  <c:v>370.43099999999998</c:v>
                </c:pt>
                <c:pt idx="8377">
                  <c:v>370.452</c:v>
                </c:pt>
                <c:pt idx="8378">
                  <c:v>370.47300000000001</c:v>
                </c:pt>
                <c:pt idx="8379">
                  <c:v>370.495</c:v>
                </c:pt>
                <c:pt idx="8380">
                  <c:v>370.51600000000002</c:v>
                </c:pt>
                <c:pt idx="8381">
                  <c:v>370.53800000000001</c:v>
                </c:pt>
                <c:pt idx="8382">
                  <c:v>370.55900000000003</c:v>
                </c:pt>
                <c:pt idx="8383">
                  <c:v>370.58</c:v>
                </c:pt>
                <c:pt idx="8384">
                  <c:v>370.60199999999998</c:v>
                </c:pt>
                <c:pt idx="8385">
                  <c:v>370.62299999999999</c:v>
                </c:pt>
                <c:pt idx="8386">
                  <c:v>370.64499999999998</c:v>
                </c:pt>
                <c:pt idx="8387">
                  <c:v>370.666</c:v>
                </c:pt>
                <c:pt idx="8388">
                  <c:v>370.68799999999999</c:v>
                </c:pt>
                <c:pt idx="8389">
                  <c:v>370.71</c:v>
                </c:pt>
                <c:pt idx="8390">
                  <c:v>370.73099999999999</c:v>
                </c:pt>
                <c:pt idx="8391">
                  <c:v>370.75299999999999</c:v>
                </c:pt>
                <c:pt idx="8392">
                  <c:v>370.77499999999998</c:v>
                </c:pt>
                <c:pt idx="8393">
                  <c:v>370.79599999999999</c:v>
                </c:pt>
                <c:pt idx="8394">
                  <c:v>370.81799999999998</c:v>
                </c:pt>
                <c:pt idx="8395">
                  <c:v>370.84</c:v>
                </c:pt>
                <c:pt idx="8396">
                  <c:v>370.86099999999999</c:v>
                </c:pt>
                <c:pt idx="8397">
                  <c:v>370.88299999999998</c:v>
                </c:pt>
                <c:pt idx="8398">
                  <c:v>370.90499999999997</c:v>
                </c:pt>
                <c:pt idx="8399">
                  <c:v>370.92599999999999</c:v>
                </c:pt>
                <c:pt idx="8400">
                  <c:v>370.94799999999998</c:v>
                </c:pt>
                <c:pt idx="8401">
                  <c:v>370.97</c:v>
                </c:pt>
                <c:pt idx="8402">
                  <c:v>370.99099999999999</c:v>
                </c:pt>
                <c:pt idx="8403">
                  <c:v>371.01299999999998</c:v>
                </c:pt>
                <c:pt idx="8404">
                  <c:v>371.03399999999999</c:v>
                </c:pt>
                <c:pt idx="8405">
                  <c:v>371.05599999999998</c:v>
                </c:pt>
                <c:pt idx="8406">
                  <c:v>371.07799999999997</c:v>
                </c:pt>
                <c:pt idx="8407">
                  <c:v>371.09899999999999</c:v>
                </c:pt>
                <c:pt idx="8408">
                  <c:v>371.12700000000001</c:v>
                </c:pt>
                <c:pt idx="8409">
                  <c:v>371.15199999999999</c:v>
                </c:pt>
                <c:pt idx="8410">
                  <c:v>371.17399999999998</c:v>
                </c:pt>
                <c:pt idx="8411">
                  <c:v>371.19600000000003</c:v>
                </c:pt>
                <c:pt idx="8412">
                  <c:v>371.21699999999998</c:v>
                </c:pt>
                <c:pt idx="8413">
                  <c:v>371.23200000000003</c:v>
                </c:pt>
                <c:pt idx="8414">
                  <c:v>371.25</c:v>
                </c:pt>
                <c:pt idx="8415">
                  <c:v>371.26900000000001</c:v>
                </c:pt>
                <c:pt idx="8416">
                  <c:v>371.29</c:v>
                </c:pt>
                <c:pt idx="8417">
                  <c:v>371.31099999999998</c:v>
                </c:pt>
                <c:pt idx="8418">
                  <c:v>371.33199999999999</c:v>
                </c:pt>
                <c:pt idx="8419">
                  <c:v>371.35300000000001</c:v>
                </c:pt>
                <c:pt idx="8420">
                  <c:v>371.37400000000002</c:v>
                </c:pt>
                <c:pt idx="8421">
                  <c:v>371.39400000000001</c:v>
                </c:pt>
                <c:pt idx="8422">
                  <c:v>371.41500000000002</c:v>
                </c:pt>
                <c:pt idx="8423">
                  <c:v>371.44799999999998</c:v>
                </c:pt>
                <c:pt idx="8424">
                  <c:v>371.45699999999999</c:v>
                </c:pt>
                <c:pt idx="8425">
                  <c:v>371.49700000000001</c:v>
                </c:pt>
                <c:pt idx="8426">
                  <c:v>371.51600000000002</c:v>
                </c:pt>
                <c:pt idx="8427">
                  <c:v>371.51600000000002</c:v>
                </c:pt>
                <c:pt idx="8428">
                  <c:v>371.53800000000001</c:v>
                </c:pt>
                <c:pt idx="8429">
                  <c:v>371.55900000000003</c:v>
                </c:pt>
                <c:pt idx="8430">
                  <c:v>371.601</c:v>
                </c:pt>
                <c:pt idx="8431">
                  <c:v>371.601</c:v>
                </c:pt>
                <c:pt idx="8432">
                  <c:v>371.62099999999998</c:v>
                </c:pt>
                <c:pt idx="8433">
                  <c:v>371.642</c:v>
                </c:pt>
                <c:pt idx="8434">
                  <c:v>371.66300000000001</c:v>
                </c:pt>
                <c:pt idx="8435">
                  <c:v>371.68299999999999</c:v>
                </c:pt>
                <c:pt idx="8436">
                  <c:v>371.70400000000001</c:v>
                </c:pt>
                <c:pt idx="8437">
                  <c:v>371.72500000000002</c:v>
                </c:pt>
                <c:pt idx="8438">
                  <c:v>371.74599999999998</c:v>
                </c:pt>
                <c:pt idx="8439">
                  <c:v>371.767</c:v>
                </c:pt>
                <c:pt idx="8440">
                  <c:v>371.78899999999999</c:v>
                </c:pt>
                <c:pt idx="8441">
                  <c:v>371.81</c:v>
                </c:pt>
                <c:pt idx="8442">
                  <c:v>371.83100000000002</c:v>
                </c:pt>
                <c:pt idx="8443">
                  <c:v>371.85300000000001</c:v>
                </c:pt>
                <c:pt idx="8444">
                  <c:v>371.875</c:v>
                </c:pt>
                <c:pt idx="8445">
                  <c:v>371.89699999999999</c:v>
                </c:pt>
                <c:pt idx="8446">
                  <c:v>371.91899999999998</c:v>
                </c:pt>
                <c:pt idx="8447">
                  <c:v>371.95400000000001</c:v>
                </c:pt>
                <c:pt idx="8448">
                  <c:v>371.96300000000002</c:v>
                </c:pt>
                <c:pt idx="8449">
                  <c:v>371.98500000000001</c:v>
                </c:pt>
                <c:pt idx="8450">
                  <c:v>372.00700000000001</c:v>
                </c:pt>
                <c:pt idx="8451">
                  <c:v>372.04300000000001</c:v>
                </c:pt>
                <c:pt idx="8452">
                  <c:v>372.06599999999997</c:v>
                </c:pt>
                <c:pt idx="8453">
                  <c:v>372.07499999999999</c:v>
                </c:pt>
                <c:pt idx="8454">
                  <c:v>372.09800000000001</c:v>
                </c:pt>
                <c:pt idx="8455">
                  <c:v>372.12</c:v>
                </c:pt>
                <c:pt idx="8456">
                  <c:v>372.15600000000001</c:v>
                </c:pt>
                <c:pt idx="8457">
                  <c:v>372.166</c:v>
                </c:pt>
                <c:pt idx="8458">
                  <c:v>372.18900000000002</c:v>
                </c:pt>
                <c:pt idx="8459">
                  <c:v>372.21199999999999</c:v>
                </c:pt>
                <c:pt idx="8460">
                  <c:v>372.23399999999998</c:v>
                </c:pt>
                <c:pt idx="8461">
                  <c:v>372.25700000000001</c:v>
                </c:pt>
                <c:pt idx="8462">
                  <c:v>372.28100000000001</c:v>
                </c:pt>
                <c:pt idx="8463">
                  <c:v>372.30399999999997</c:v>
                </c:pt>
                <c:pt idx="8464">
                  <c:v>372.34100000000001</c:v>
                </c:pt>
                <c:pt idx="8465">
                  <c:v>372.36399999999998</c:v>
                </c:pt>
                <c:pt idx="8466">
                  <c:v>372.38799999999998</c:v>
                </c:pt>
                <c:pt idx="8467">
                  <c:v>372.41199999999998</c:v>
                </c:pt>
                <c:pt idx="8468">
                  <c:v>372.43599999999998</c:v>
                </c:pt>
                <c:pt idx="8469">
                  <c:v>372.44499999999999</c:v>
                </c:pt>
                <c:pt idx="8470">
                  <c:v>372.46899999999999</c:v>
                </c:pt>
                <c:pt idx="8471">
                  <c:v>372.49299999999999</c:v>
                </c:pt>
                <c:pt idx="8472">
                  <c:v>372.53199999999998</c:v>
                </c:pt>
                <c:pt idx="8473">
                  <c:v>372.55599999999998</c:v>
                </c:pt>
                <c:pt idx="8474">
                  <c:v>372.58100000000002</c:v>
                </c:pt>
                <c:pt idx="8475">
                  <c:v>372.60500000000002</c:v>
                </c:pt>
                <c:pt idx="8476">
                  <c:v>372.62200000000001</c:v>
                </c:pt>
                <c:pt idx="8477">
                  <c:v>372.65199999999999</c:v>
                </c:pt>
                <c:pt idx="8478">
                  <c:v>372.67899999999997</c:v>
                </c:pt>
                <c:pt idx="8479">
                  <c:v>372.70499999999998</c:v>
                </c:pt>
                <c:pt idx="8480">
                  <c:v>372.71499999999997</c:v>
                </c:pt>
                <c:pt idx="8481">
                  <c:v>372.74099999999999</c:v>
                </c:pt>
                <c:pt idx="8482">
                  <c:v>372.78100000000001</c:v>
                </c:pt>
                <c:pt idx="8483">
                  <c:v>372.80700000000002</c:v>
                </c:pt>
                <c:pt idx="8484">
                  <c:v>372.83199999999999</c:v>
                </c:pt>
                <c:pt idx="8485">
                  <c:v>372.84899999999999</c:v>
                </c:pt>
                <c:pt idx="8486">
                  <c:v>372.88</c:v>
                </c:pt>
                <c:pt idx="8487">
                  <c:v>372.899</c:v>
                </c:pt>
                <c:pt idx="8488">
                  <c:v>372.92099999999999</c:v>
                </c:pt>
                <c:pt idx="8489">
                  <c:v>372.94499999999999</c:v>
                </c:pt>
                <c:pt idx="8490">
                  <c:v>372.97</c:v>
                </c:pt>
                <c:pt idx="8491">
                  <c:v>372.995</c:v>
                </c:pt>
                <c:pt idx="8492">
                  <c:v>373.02</c:v>
                </c:pt>
                <c:pt idx="8493">
                  <c:v>373.04500000000002</c:v>
                </c:pt>
                <c:pt idx="8494">
                  <c:v>373.07</c:v>
                </c:pt>
                <c:pt idx="8495">
                  <c:v>373.096</c:v>
                </c:pt>
                <c:pt idx="8496">
                  <c:v>373.12099999999998</c:v>
                </c:pt>
                <c:pt idx="8497">
                  <c:v>373.14800000000002</c:v>
                </c:pt>
                <c:pt idx="8498">
                  <c:v>373.17500000000001</c:v>
                </c:pt>
                <c:pt idx="8499">
                  <c:v>373.20100000000002</c:v>
                </c:pt>
                <c:pt idx="8500">
                  <c:v>373.23899999999998</c:v>
                </c:pt>
                <c:pt idx="8501">
                  <c:v>373.27300000000002</c:v>
                </c:pt>
                <c:pt idx="8502">
                  <c:v>373.30399999999997</c:v>
                </c:pt>
                <c:pt idx="8503">
                  <c:v>373.33199999999999</c:v>
                </c:pt>
                <c:pt idx="8504">
                  <c:v>373.375</c:v>
                </c:pt>
                <c:pt idx="8505">
                  <c:v>373.38600000000002</c:v>
                </c:pt>
                <c:pt idx="8506">
                  <c:v>373.39699999999999</c:v>
                </c:pt>
                <c:pt idx="8507">
                  <c:v>373.44</c:v>
                </c:pt>
                <c:pt idx="8508">
                  <c:v>373.45299999999997</c:v>
                </c:pt>
                <c:pt idx="8509">
                  <c:v>373.50200000000001</c:v>
                </c:pt>
                <c:pt idx="8510">
                  <c:v>373.53</c:v>
                </c:pt>
                <c:pt idx="8511">
                  <c:v>373.55700000000002</c:v>
                </c:pt>
                <c:pt idx="8512">
                  <c:v>373.58300000000003</c:v>
                </c:pt>
                <c:pt idx="8513">
                  <c:v>373.6</c:v>
                </c:pt>
                <c:pt idx="8514">
                  <c:v>373.62200000000001</c:v>
                </c:pt>
                <c:pt idx="8515">
                  <c:v>373.64699999999999</c:v>
                </c:pt>
                <c:pt idx="8516">
                  <c:v>373.64699999999999</c:v>
                </c:pt>
                <c:pt idx="8517">
                  <c:v>373.67099999999999</c:v>
                </c:pt>
                <c:pt idx="8518">
                  <c:v>373.73099999999999</c:v>
                </c:pt>
                <c:pt idx="8519">
                  <c:v>373.76</c:v>
                </c:pt>
                <c:pt idx="8520">
                  <c:v>373.779</c:v>
                </c:pt>
                <c:pt idx="8521">
                  <c:v>373.80099999999999</c:v>
                </c:pt>
                <c:pt idx="8522">
                  <c:v>373.83300000000003</c:v>
                </c:pt>
                <c:pt idx="8523">
                  <c:v>373.86200000000002</c:v>
                </c:pt>
                <c:pt idx="8524">
                  <c:v>373.88099999999997</c:v>
                </c:pt>
                <c:pt idx="8525">
                  <c:v>373.911</c:v>
                </c:pt>
                <c:pt idx="8526">
                  <c:v>373.93900000000002</c:v>
                </c:pt>
                <c:pt idx="8527">
                  <c:v>373.96499999999997</c:v>
                </c:pt>
                <c:pt idx="8528">
                  <c:v>373.99099999999999</c:v>
                </c:pt>
                <c:pt idx="8529">
                  <c:v>374.017</c:v>
                </c:pt>
                <c:pt idx="8530">
                  <c:v>374.04300000000001</c:v>
                </c:pt>
                <c:pt idx="8531">
                  <c:v>374.053</c:v>
                </c:pt>
                <c:pt idx="8532">
                  <c:v>374.09399999999999</c:v>
                </c:pt>
                <c:pt idx="8533">
                  <c:v>374.11900000000003</c:v>
                </c:pt>
                <c:pt idx="8534">
                  <c:v>374.14499999999998</c:v>
                </c:pt>
                <c:pt idx="8535">
                  <c:v>374.14499999999998</c:v>
                </c:pt>
                <c:pt idx="8536">
                  <c:v>374.16199999999998</c:v>
                </c:pt>
                <c:pt idx="8537">
                  <c:v>374.18400000000003</c:v>
                </c:pt>
                <c:pt idx="8538">
                  <c:v>374.20800000000003</c:v>
                </c:pt>
                <c:pt idx="8539">
                  <c:v>374.233</c:v>
                </c:pt>
                <c:pt idx="8540">
                  <c:v>374.28399999999999</c:v>
                </c:pt>
                <c:pt idx="8541">
                  <c:v>374.30900000000003</c:v>
                </c:pt>
                <c:pt idx="8542">
                  <c:v>374.33499999999998</c:v>
                </c:pt>
                <c:pt idx="8543">
                  <c:v>374.36</c:v>
                </c:pt>
                <c:pt idx="8544">
                  <c:v>374.36</c:v>
                </c:pt>
                <c:pt idx="8545">
                  <c:v>374.38600000000002</c:v>
                </c:pt>
                <c:pt idx="8546">
                  <c:v>374.41199999999998</c:v>
                </c:pt>
                <c:pt idx="8547">
                  <c:v>374.46699999999998</c:v>
                </c:pt>
                <c:pt idx="8548">
                  <c:v>374.49099999999999</c:v>
                </c:pt>
                <c:pt idx="8549">
                  <c:v>374.51600000000002</c:v>
                </c:pt>
                <c:pt idx="8550">
                  <c:v>374.541</c:v>
                </c:pt>
                <c:pt idx="8551">
                  <c:v>374.56700000000001</c:v>
                </c:pt>
                <c:pt idx="8552">
                  <c:v>374.59199999999998</c:v>
                </c:pt>
                <c:pt idx="8553">
                  <c:v>374.62700000000001</c:v>
                </c:pt>
                <c:pt idx="8554">
                  <c:v>374.65600000000001</c:v>
                </c:pt>
                <c:pt idx="8555">
                  <c:v>374.68400000000003</c:v>
                </c:pt>
                <c:pt idx="8556">
                  <c:v>374.71</c:v>
                </c:pt>
                <c:pt idx="8557">
                  <c:v>374.73700000000002</c:v>
                </c:pt>
                <c:pt idx="8558">
                  <c:v>374.76299999999998</c:v>
                </c:pt>
                <c:pt idx="8559">
                  <c:v>374.77300000000002</c:v>
                </c:pt>
                <c:pt idx="8560">
                  <c:v>374.81400000000002</c:v>
                </c:pt>
                <c:pt idx="8561">
                  <c:v>374.84</c:v>
                </c:pt>
                <c:pt idx="8562">
                  <c:v>374.86599999999999</c:v>
                </c:pt>
                <c:pt idx="8563">
                  <c:v>374.892</c:v>
                </c:pt>
                <c:pt idx="8564">
                  <c:v>374.91800000000001</c:v>
                </c:pt>
                <c:pt idx="8565">
                  <c:v>374.94400000000002</c:v>
                </c:pt>
                <c:pt idx="8566">
                  <c:v>374.95499999999998</c:v>
                </c:pt>
                <c:pt idx="8567">
                  <c:v>374.98099999999999</c:v>
                </c:pt>
                <c:pt idx="8568">
                  <c:v>375.00700000000001</c:v>
                </c:pt>
                <c:pt idx="8569">
                  <c:v>375.03300000000002</c:v>
                </c:pt>
                <c:pt idx="8570">
                  <c:v>375.05900000000003</c:v>
                </c:pt>
                <c:pt idx="8571">
                  <c:v>375.08600000000001</c:v>
                </c:pt>
                <c:pt idx="8572">
                  <c:v>375.11200000000002</c:v>
                </c:pt>
                <c:pt idx="8573">
                  <c:v>375.13799999999998</c:v>
                </c:pt>
                <c:pt idx="8574">
                  <c:v>375.17700000000002</c:v>
                </c:pt>
                <c:pt idx="8575">
                  <c:v>375.18700000000001</c:v>
                </c:pt>
                <c:pt idx="8576">
                  <c:v>375.21300000000002</c:v>
                </c:pt>
                <c:pt idx="8577">
                  <c:v>375.25400000000002</c:v>
                </c:pt>
                <c:pt idx="8578">
                  <c:v>375.26400000000001</c:v>
                </c:pt>
                <c:pt idx="8579">
                  <c:v>375.29</c:v>
                </c:pt>
                <c:pt idx="8580">
                  <c:v>375.31700000000001</c:v>
                </c:pt>
                <c:pt idx="8581">
                  <c:v>375.32900000000001</c:v>
                </c:pt>
                <c:pt idx="8582">
                  <c:v>375.363</c:v>
                </c:pt>
                <c:pt idx="8583">
                  <c:v>375.41</c:v>
                </c:pt>
                <c:pt idx="8584">
                  <c:v>375.43799999999999</c:v>
                </c:pt>
                <c:pt idx="8585">
                  <c:v>375.46600000000001</c:v>
                </c:pt>
                <c:pt idx="8586">
                  <c:v>375.49400000000003</c:v>
                </c:pt>
                <c:pt idx="8587">
                  <c:v>375.52100000000002</c:v>
                </c:pt>
                <c:pt idx="8588">
                  <c:v>375.53199999999998</c:v>
                </c:pt>
                <c:pt idx="8589">
                  <c:v>375.55900000000003</c:v>
                </c:pt>
                <c:pt idx="8590">
                  <c:v>375.58600000000001</c:v>
                </c:pt>
                <c:pt idx="8591">
                  <c:v>375.613</c:v>
                </c:pt>
                <c:pt idx="8592">
                  <c:v>375.63900000000001</c:v>
                </c:pt>
                <c:pt idx="8593">
                  <c:v>375.68200000000002</c:v>
                </c:pt>
                <c:pt idx="8594">
                  <c:v>375.709</c:v>
                </c:pt>
                <c:pt idx="8595">
                  <c:v>375.72</c:v>
                </c:pt>
                <c:pt idx="8596">
                  <c:v>375.74700000000001</c:v>
                </c:pt>
                <c:pt idx="8597">
                  <c:v>375.75900000000001</c:v>
                </c:pt>
                <c:pt idx="8598">
                  <c:v>375.79300000000001</c:v>
                </c:pt>
                <c:pt idx="8599">
                  <c:v>375.82400000000001</c:v>
                </c:pt>
                <c:pt idx="8600">
                  <c:v>375.83800000000002</c:v>
                </c:pt>
                <c:pt idx="8601">
                  <c:v>375.87299999999999</c:v>
                </c:pt>
                <c:pt idx="8602">
                  <c:v>375.904</c:v>
                </c:pt>
                <c:pt idx="8603">
                  <c:v>375.93299999999999</c:v>
                </c:pt>
                <c:pt idx="8604">
                  <c:v>375.96</c:v>
                </c:pt>
                <c:pt idx="8605">
                  <c:v>375.98700000000002</c:v>
                </c:pt>
                <c:pt idx="8606">
                  <c:v>376.01400000000001</c:v>
                </c:pt>
                <c:pt idx="8607">
                  <c:v>376.041</c:v>
                </c:pt>
                <c:pt idx="8608">
                  <c:v>376.06799999999998</c:v>
                </c:pt>
                <c:pt idx="8609">
                  <c:v>376.08</c:v>
                </c:pt>
                <c:pt idx="8610">
                  <c:v>376.11500000000001</c:v>
                </c:pt>
                <c:pt idx="8611">
                  <c:v>376.14600000000002</c:v>
                </c:pt>
                <c:pt idx="8612">
                  <c:v>376.17399999999998</c:v>
                </c:pt>
                <c:pt idx="8613">
                  <c:v>376.18700000000001</c:v>
                </c:pt>
                <c:pt idx="8614">
                  <c:v>376.20800000000003</c:v>
                </c:pt>
                <c:pt idx="8615">
                  <c:v>376.23200000000003</c:v>
                </c:pt>
                <c:pt idx="8616">
                  <c:v>376.25799999999998</c:v>
                </c:pt>
                <c:pt idx="8617">
                  <c:v>376.28500000000003</c:v>
                </c:pt>
                <c:pt idx="8618">
                  <c:v>376.31099999999998</c:v>
                </c:pt>
                <c:pt idx="8619">
                  <c:v>376.33800000000002</c:v>
                </c:pt>
                <c:pt idx="8620">
                  <c:v>376.36500000000001</c:v>
                </c:pt>
                <c:pt idx="8621">
                  <c:v>376.392</c:v>
                </c:pt>
                <c:pt idx="8622">
                  <c:v>376.41800000000001</c:v>
                </c:pt>
                <c:pt idx="8623">
                  <c:v>376.44499999999999</c:v>
                </c:pt>
                <c:pt idx="8624">
                  <c:v>376.47199999999998</c:v>
                </c:pt>
                <c:pt idx="8625">
                  <c:v>376.49900000000002</c:v>
                </c:pt>
                <c:pt idx="8626">
                  <c:v>376.52600000000001</c:v>
                </c:pt>
                <c:pt idx="8627">
                  <c:v>376.553</c:v>
                </c:pt>
                <c:pt idx="8628">
                  <c:v>376.57900000000001</c:v>
                </c:pt>
                <c:pt idx="8629">
                  <c:v>376.60599999999999</c:v>
                </c:pt>
                <c:pt idx="8630">
                  <c:v>376.63299999999998</c:v>
                </c:pt>
                <c:pt idx="8631">
                  <c:v>376.65899999999999</c:v>
                </c:pt>
                <c:pt idx="8632">
                  <c:v>376.685</c:v>
                </c:pt>
                <c:pt idx="8633">
                  <c:v>376.71199999999999</c:v>
                </c:pt>
                <c:pt idx="8634">
                  <c:v>376.738</c:v>
                </c:pt>
                <c:pt idx="8635">
                  <c:v>376.76400000000001</c:v>
                </c:pt>
                <c:pt idx="8636">
                  <c:v>376.78899999999999</c:v>
                </c:pt>
                <c:pt idx="8637">
                  <c:v>376.815</c:v>
                </c:pt>
                <c:pt idx="8638">
                  <c:v>376.84100000000001</c:v>
                </c:pt>
                <c:pt idx="8639">
                  <c:v>376.86700000000002</c:v>
                </c:pt>
                <c:pt idx="8640">
                  <c:v>376.89299999999997</c:v>
                </c:pt>
                <c:pt idx="8641">
                  <c:v>376.91800000000001</c:v>
                </c:pt>
                <c:pt idx="8642">
                  <c:v>376.94400000000002</c:v>
                </c:pt>
                <c:pt idx="8643">
                  <c:v>376.96899999999999</c:v>
                </c:pt>
                <c:pt idx="8644">
                  <c:v>376.995</c:v>
                </c:pt>
                <c:pt idx="8645">
                  <c:v>377.01900000000001</c:v>
                </c:pt>
                <c:pt idx="8646">
                  <c:v>377.05500000000001</c:v>
                </c:pt>
                <c:pt idx="8647">
                  <c:v>377.08699999999999</c:v>
                </c:pt>
                <c:pt idx="8648">
                  <c:v>377.101</c:v>
                </c:pt>
                <c:pt idx="8649">
                  <c:v>377.12099999999998</c:v>
                </c:pt>
                <c:pt idx="8650">
                  <c:v>377.15699999999998</c:v>
                </c:pt>
                <c:pt idx="8651">
                  <c:v>377.18900000000002</c:v>
                </c:pt>
                <c:pt idx="8652">
                  <c:v>377.21699999999998</c:v>
                </c:pt>
                <c:pt idx="8653">
                  <c:v>377.24400000000003</c:v>
                </c:pt>
                <c:pt idx="8654">
                  <c:v>377.25700000000001</c:v>
                </c:pt>
                <c:pt idx="8655">
                  <c:v>377.28899999999999</c:v>
                </c:pt>
                <c:pt idx="8656">
                  <c:v>377.33499999999998</c:v>
                </c:pt>
                <c:pt idx="8657">
                  <c:v>377.36200000000002</c:v>
                </c:pt>
                <c:pt idx="8658">
                  <c:v>377.38900000000001</c:v>
                </c:pt>
                <c:pt idx="8659">
                  <c:v>377.38900000000001</c:v>
                </c:pt>
                <c:pt idx="8660">
                  <c:v>377.40600000000001</c:v>
                </c:pt>
                <c:pt idx="8661">
                  <c:v>377.428</c:v>
                </c:pt>
                <c:pt idx="8662">
                  <c:v>377.452</c:v>
                </c:pt>
                <c:pt idx="8663">
                  <c:v>377.47699999999998</c:v>
                </c:pt>
                <c:pt idx="8664">
                  <c:v>377.50299999999999</c:v>
                </c:pt>
                <c:pt idx="8665">
                  <c:v>377.529</c:v>
                </c:pt>
                <c:pt idx="8666">
                  <c:v>377.56400000000002</c:v>
                </c:pt>
                <c:pt idx="8667">
                  <c:v>377.58600000000001</c:v>
                </c:pt>
                <c:pt idx="8668">
                  <c:v>377.61</c:v>
                </c:pt>
                <c:pt idx="8669">
                  <c:v>377.63499999999999</c:v>
                </c:pt>
                <c:pt idx="8670">
                  <c:v>377.661</c:v>
                </c:pt>
                <c:pt idx="8671">
                  <c:v>377.68799999999999</c:v>
                </c:pt>
                <c:pt idx="8672">
                  <c:v>377.71499999999997</c:v>
                </c:pt>
                <c:pt idx="8673">
                  <c:v>377.74099999999999</c:v>
                </c:pt>
                <c:pt idx="8674">
                  <c:v>377.76799999999997</c:v>
                </c:pt>
                <c:pt idx="8675">
                  <c:v>377.79399999999998</c:v>
                </c:pt>
                <c:pt idx="8676">
                  <c:v>377.82100000000003</c:v>
                </c:pt>
                <c:pt idx="8677">
                  <c:v>377.84800000000001</c:v>
                </c:pt>
                <c:pt idx="8678">
                  <c:v>377.875</c:v>
                </c:pt>
                <c:pt idx="8679">
                  <c:v>377.90100000000001</c:v>
                </c:pt>
                <c:pt idx="8680">
                  <c:v>377.928</c:v>
                </c:pt>
                <c:pt idx="8681">
                  <c:v>377.95499999999998</c:v>
                </c:pt>
                <c:pt idx="8682">
                  <c:v>377.98200000000003</c:v>
                </c:pt>
                <c:pt idx="8683">
                  <c:v>378.00900000000001</c:v>
                </c:pt>
                <c:pt idx="8684">
                  <c:v>378.036</c:v>
                </c:pt>
                <c:pt idx="8685">
                  <c:v>378.06299999999999</c:v>
                </c:pt>
                <c:pt idx="8686">
                  <c:v>378.09</c:v>
                </c:pt>
                <c:pt idx="8687">
                  <c:v>378.11700000000002</c:v>
                </c:pt>
                <c:pt idx="8688">
                  <c:v>378.14499999999998</c:v>
                </c:pt>
                <c:pt idx="8689">
                  <c:v>378.173</c:v>
                </c:pt>
                <c:pt idx="8690">
                  <c:v>378.2</c:v>
                </c:pt>
                <c:pt idx="8691">
                  <c:v>378.22800000000001</c:v>
                </c:pt>
                <c:pt idx="8692">
                  <c:v>378.25599999999997</c:v>
                </c:pt>
                <c:pt idx="8693">
                  <c:v>378.28300000000002</c:v>
                </c:pt>
                <c:pt idx="8694">
                  <c:v>378.31099999999998</c:v>
                </c:pt>
                <c:pt idx="8695">
                  <c:v>378.339</c:v>
                </c:pt>
                <c:pt idx="8696">
                  <c:v>378.36700000000002</c:v>
                </c:pt>
                <c:pt idx="8697">
                  <c:v>378.39499999999998</c:v>
                </c:pt>
                <c:pt idx="8698">
                  <c:v>378.42399999999998</c:v>
                </c:pt>
                <c:pt idx="8699">
                  <c:v>378.452</c:v>
                </c:pt>
                <c:pt idx="8700">
                  <c:v>378.48099999999999</c:v>
                </c:pt>
                <c:pt idx="8701">
                  <c:v>378.52600000000001</c:v>
                </c:pt>
                <c:pt idx="8702">
                  <c:v>378.54599999999999</c:v>
                </c:pt>
                <c:pt idx="8703">
                  <c:v>378.58</c:v>
                </c:pt>
                <c:pt idx="8704">
                  <c:v>378.61099999999999</c:v>
                </c:pt>
                <c:pt idx="8705">
                  <c:v>378.64100000000002</c:v>
                </c:pt>
                <c:pt idx="8706">
                  <c:v>378.65300000000002</c:v>
                </c:pt>
                <c:pt idx="8707">
                  <c:v>378.68200000000002</c:v>
                </c:pt>
                <c:pt idx="8708">
                  <c:v>378.71199999999999</c:v>
                </c:pt>
                <c:pt idx="8709">
                  <c:v>378.74</c:v>
                </c:pt>
                <c:pt idx="8710">
                  <c:v>378.78699999999998</c:v>
                </c:pt>
                <c:pt idx="8711">
                  <c:v>378.81700000000001</c:v>
                </c:pt>
                <c:pt idx="8712">
                  <c:v>378.82799999999997</c:v>
                </c:pt>
                <c:pt idx="8713">
                  <c:v>378.875</c:v>
                </c:pt>
                <c:pt idx="8714">
                  <c:v>378.90499999999997</c:v>
                </c:pt>
                <c:pt idx="8715">
                  <c:v>378.92399999999998</c:v>
                </c:pt>
                <c:pt idx="8716">
                  <c:v>378.95</c:v>
                </c:pt>
                <c:pt idx="8717">
                  <c:v>378.97800000000001</c:v>
                </c:pt>
                <c:pt idx="8718">
                  <c:v>379.00700000000001</c:v>
                </c:pt>
                <c:pt idx="8719">
                  <c:v>379.04599999999999</c:v>
                </c:pt>
                <c:pt idx="8720">
                  <c:v>379.08</c:v>
                </c:pt>
                <c:pt idx="8721">
                  <c:v>379.11200000000002</c:v>
                </c:pt>
                <c:pt idx="8722">
                  <c:v>379.14299999999997</c:v>
                </c:pt>
                <c:pt idx="8723">
                  <c:v>379.17200000000003</c:v>
                </c:pt>
                <c:pt idx="8724">
                  <c:v>379.20299999999997</c:v>
                </c:pt>
                <c:pt idx="8725">
                  <c:v>379.22300000000001</c:v>
                </c:pt>
                <c:pt idx="8726">
                  <c:v>379.24799999999999</c:v>
                </c:pt>
                <c:pt idx="8727">
                  <c:v>379.29</c:v>
                </c:pt>
                <c:pt idx="8728">
                  <c:v>379.32799999999997</c:v>
                </c:pt>
                <c:pt idx="8729">
                  <c:v>379.34500000000003</c:v>
                </c:pt>
                <c:pt idx="8730">
                  <c:v>379.38499999999999</c:v>
                </c:pt>
                <c:pt idx="8731">
                  <c:v>379.42099999999999</c:v>
                </c:pt>
                <c:pt idx="8732">
                  <c:v>379.45400000000001</c:v>
                </c:pt>
                <c:pt idx="8733">
                  <c:v>379.48500000000001</c:v>
                </c:pt>
                <c:pt idx="8734">
                  <c:v>379.51600000000002</c:v>
                </c:pt>
                <c:pt idx="8735">
                  <c:v>379.54700000000003</c:v>
                </c:pt>
                <c:pt idx="8736">
                  <c:v>379.57799999999997</c:v>
                </c:pt>
                <c:pt idx="8737">
                  <c:v>379.60899999999998</c:v>
                </c:pt>
                <c:pt idx="8738">
                  <c:v>379.63900000000001</c:v>
                </c:pt>
                <c:pt idx="8739">
                  <c:v>379.68799999999999</c:v>
                </c:pt>
                <c:pt idx="8740">
                  <c:v>379.71899999999999</c:v>
                </c:pt>
                <c:pt idx="8741">
                  <c:v>379.73099999999999</c:v>
                </c:pt>
                <c:pt idx="8742">
                  <c:v>379.762</c:v>
                </c:pt>
                <c:pt idx="8743">
                  <c:v>379.79300000000001</c:v>
                </c:pt>
                <c:pt idx="8744">
                  <c:v>379.82299999999998</c:v>
                </c:pt>
                <c:pt idx="8745">
                  <c:v>379.85399999999998</c:v>
                </c:pt>
                <c:pt idx="8746">
                  <c:v>379.88499999999999</c:v>
                </c:pt>
                <c:pt idx="8747">
                  <c:v>379.916</c:v>
                </c:pt>
                <c:pt idx="8748">
                  <c:v>379.94600000000003</c:v>
                </c:pt>
                <c:pt idx="8749">
                  <c:v>379.97699999999998</c:v>
                </c:pt>
                <c:pt idx="8750">
                  <c:v>380.00799999999998</c:v>
                </c:pt>
                <c:pt idx="8751">
                  <c:v>380.03800000000001</c:v>
                </c:pt>
                <c:pt idx="8752">
                  <c:v>380.06900000000002</c:v>
                </c:pt>
                <c:pt idx="8753">
                  <c:v>380.09899999999999</c:v>
                </c:pt>
                <c:pt idx="8754">
                  <c:v>380.13</c:v>
                </c:pt>
                <c:pt idx="8755">
                  <c:v>380.16</c:v>
                </c:pt>
                <c:pt idx="8756">
                  <c:v>380.19099999999997</c:v>
                </c:pt>
                <c:pt idx="8757">
                  <c:v>380.20499999999998</c:v>
                </c:pt>
                <c:pt idx="8758">
                  <c:v>380.245</c:v>
                </c:pt>
                <c:pt idx="8759">
                  <c:v>380.28</c:v>
                </c:pt>
                <c:pt idx="8760">
                  <c:v>380.31299999999999</c:v>
                </c:pt>
                <c:pt idx="8761">
                  <c:v>380.34500000000003</c:v>
                </c:pt>
                <c:pt idx="8762">
                  <c:v>380.37599999999998</c:v>
                </c:pt>
                <c:pt idx="8763">
                  <c:v>380.39</c:v>
                </c:pt>
                <c:pt idx="8764">
                  <c:v>380.41300000000001</c:v>
                </c:pt>
                <c:pt idx="8765">
                  <c:v>380.45499999999998</c:v>
                </c:pt>
                <c:pt idx="8766">
                  <c:v>380.476</c:v>
                </c:pt>
                <c:pt idx="8767">
                  <c:v>380.50200000000001</c:v>
                </c:pt>
                <c:pt idx="8768">
                  <c:v>380.53100000000001</c:v>
                </c:pt>
                <c:pt idx="8769">
                  <c:v>380.56099999999998</c:v>
                </c:pt>
                <c:pt idx="8770">
                  <c:v>380.59100000000001</c:v>
                </c:pt>
                <c:pt idx="8771">
                  <c:v>380.62200000000001</c:v>
                </c:pt>
                <c:pt idx="8772">
                  <c:v>380.65199999999999</c:v>
                </c:pt>
                <c:pt idx="8773">
                  <c:v>380.68299999999999</c:v>
                </c:pt>
                <c:pt idx="8774">
                  <c:v>380.726</c:v>
                </c:pt>
                <c:pt idx="8775">
                  <c:v>380.76600000000002</c:v>
                </c:pt>
                <c:pt idx="8776">
                  <c:v>380.80099999999999</c:v>
                </c:pt>
                <c:pt idx="8777">
                  <c:v>380.83300000000003</c:v>
                </c:pt>
                <c:pt idx="8778">
                  <c:v>380.86399999999998</c:v>
                </c:pt>
                <c:pt idx="8779">
                  <c:v>380.89400000000001</c:v>
                </c:pt>
                <c:pt idx="8780">
                  <c:v>380.90800000000002</c:v>
                </c:pt>
                <c:pt idx="8781">
                  <c:v>380.947</c:v>
                </c:pt>
                <c:pt idx="8782">
                  <c:v>381.00099999999998</c:v>
                </c:pt>
                <c:pt idx="8783">
                  <c:v>381.00099999999998</c:v>
                </c:pt>
                <c:pt idx="8784">
                  <c:v>381.04500000000002</c:v>
                </c:pt>
                <c:pt idx="8785">
                  <c:v>381.04500000000002</c:v>
                </c:pt>
                <c:pt idx="8786">
                  <c:v>381.09399999999999</c:v>
                </c:pt>
                <c:pt idx="8787">
                  <c:v>381.11500000000001</c:v>
                </c:pt>
                <c:pt idx="8788">
                  <c:v>381.14</c:v>
                </c:pt>
                <c:pt idx="8789">
                  <c:v>381.16800000000001</c:v>
                </c:pt>
                <c:pt idx="8790">
                  <c:v>381.19799999999998</c:v>
                </c:pt>
                <c:pt idx="8791">
                  <c:v>381.22800000000001</c:v>
                </c:pt>
                <c:pt idx="8792">
                  <c:v>381.25799999999998</c:v>
                </c:pt>
                <c:pt idx="8793">
                  <c:v>381.28800000000001</c:v>
                </c:pt>
                <c:pt idx="8794">
                  <c:v>381.31799999999998</c:v>
                </c:pt>
                <c:pt idx="8795">
                  <c:v>381.34899999999999</c:v>
                </c:pt>
                <c:pt idx="8796">
                  <c:v>381.37900000000002</c:v>
                </c:pt>
                <c:pt idx="8797">
                  <c:v>381.40899999999999</c:v>
                </c:pt>
                <c:pt idx="8798">
                  <c:v>381.43900000000002</c:v>
                </c:pt>
                <c:pt idx="8799">
                  <c:v>381.48700000000002</c:v>
                </c:pt>
                <c:pt idx="8800">
                  <c:v>381.50799999999998</c:v>
                </c:pt>
                <c:pt idx="8801">
                  <c:v>381.53300000000002</c:v>
                </c:pt>
                <c:pt idx="8802">
                  <c:v>381.56099999999998</c:v>
                </c:pt>
                <c:pt idx="8803">
                  <c:v>381.6</c:v>
                </c:pt>
                <c:pt idx="8804">
                  <c:v>381.63400000000001</c:v>
                </c:pt>
                <c:pt idx="8805">
                  <c:v>381.666</c:v>
                </c:pt>
                <c:pt idx="8806">
                  <c:v>381.697</c:v>
                </c:pt>
                <c:pt idx="8807">
                  <c:v>381.71699999999998</c:v>
                </c:pt>
                <c:pt idx="8808">
                  <c:v>381.74299999999999</c:v>
                </c:pt>
                <c:pt idx="8809">
                  <c:v>381.77100000000002</c:v>
                </c:pt>
                <c:pt idx="8810">
                  <c:v>381.8</c:v>
                </c:pt>
                <c:pt idx="8811">
                  <c:v>381.83</c:v>
                </c:pt>
                <c:pt idx="8812">
                  <c:v>381.87299999999999</c:v>
                </c:pt>
                <c:pt idx="8813">
                  <c:v>381.89499999999998</c:v>
                </c:pt>
                <c:pt idx="8814">
                  <c:v>381.923</c:v>
                </c:pt>
                <c:pt idx="8815">
                  <c:v>381.96499999999997</c:v>
                </c:pt>
                <c:pt idx="8816">
                  <c:v>382.00299999999999</c:v>
                </c:pt>
                <c:pt idx="8817">
                  <c:v>382.03699999999998</c:v>
                </c:pt>
                <c:pt idx="8818">
                  <c:v>382.06900000000002</c:v>
                </c:pt>
                <c:pt idx="8819">
                  <c:v>382.1</c:v>
                </c:pt>
                <c:pt idx="8820">
                  <c:v>382.13</c:v>
                </c:pt>
                <c:pt idx="8821">
                  <c:v>382.161</c:v>
                </c:pt>
                <c:pt idx="8822">
                  <c:v>382.19099999999997</c:v>
                </c:pt>
                <c:pt idx="8823">
                  <c:v>382.20400000000001</c:v>
                </c:pt>
                <c:pt idx="8824">
                  <c:v>382.22699999999998</c:v>
                </c:pt>
                <c:pt idx="8825">
                  <c:v>382.26799999999997</c:v>
                </c:pt>
                <c:pt idx="8826">
                  <c:v>382.28899999999999</c:v>
                </c:pt>
                <c:pt idx="8827">
                  <c:v>382.33</c:v>
                </c:pt>
                <c:pt idx="8828">
                  <c:v>382.36599999999999</c:v>
                </c:pt>
                <c:pt idx="8829">
                  <c:v>382.36599999999999</c:v>
                </c:pt>
                <c:pt idx="8830">
                  <c:v>382.40800000000002</c:v>
                </c:pt>
                <c:pt idx="8831">
                  <c:v>382.435</c:v>
                </c:pt>
                <c:pt idx="8832">
                  <c:v>382.464</c:v>
                </c:pt>
                <c:pt idx="8833">
                  <c:v>382.49400000000003</c:v>
                </c:pt>
                <c:pt idx="8834">
                  <c:v>382.524</c:v>
                </c:pt>
                <c:pt idx="8835">
                  <c:v>382.55500000000001</c:v>
                </c:pt>
                <c:pt idx="8836">
                  <c:v>382.58499999999998</c:v>
                </c:pt>
                <c:pt idx="8837">
                  <c:v>382.61500000000001</c:v>
                </c:pt>
                <c:pt idx="8838">
                  <c:v>382.64600000000002</c:v>
                </c:pt>
                <c:pt idx="8839">
                  <c:v>382.67599999999999</c:v>
                </c:pt>
                <c:pt idx="8840">
                  <c:v>382.70699999999999</c:v>
                </c:pt>
                <c:pt idx="8841">
                  <c:v>382.73700000000002</c:v>
                </c:pt>
                <c:pt idx="8842">
                  <c:v>382.76799999999997</c:v>
                </c:pt>
                <c:pt idx="8843">
                  <c:v>382.798</c:v>
                </c:pt>
                <c:pt idx="8844">
                  <c:v>382.82900000000001</c:v>
                </c:pt>
                <c:pt idx="8845">
                  <c:v>382.85899999999998</c:v>
                </c:pt>
                <c:pt idx="8846">
                  <c:v>382.90800000000002</c:v>
                </c:pt>
                <c:pt idx="8847">
                  <c:v>382.93900000000002</c:v>
                </c:pt>
                <c:pt idx="8848">
                  <c:v>382.96899999999999</c:v>
                </c:pt>
                <c:pt idx="8849">
                  <c:v>382.98899999999998</c:v>
                </c:pt>
                <c:pt idx="8850">
                  <c:v>383.02499999999998</c:v>
                </c:pt>
                <c:pt idx="8851">
                  <c:v>383.05900000000003</c:v>
                </c:pt>
                <c:pt idx="8852">
                  <c:v>383.09</c:v>
                </c:pt>
                <c:pt idx="8853">
                  <c:v>383.12099999999998</c:v>
                </c:pt>
                <c:pt idx="8854">
                  <c:v>383.14100000000002</c:v>
                </c:pt>
                <c:pt idx="8855">
                  <c:v>383.16699999999997</c:v>
                </c:pt>
                <c:pt idx="8856">
                  <c:v>383.19600000000003</c:v>
                </c:pt>
                <c:pt idx="8857">
                  <c:v>383.226</c:v>
                </c:pt>
                <c:pt idx="8858">
                  <c:v>383.255</c:v>
                </c:pt>
                <c:pt idx="8859">
                  <c:v>383.29899999999998</c:v>
                </c:pt>
                <c:pt idx="8860">
                  <c:v>383.339</c:v>
                </c:pt>
                <c:pt idx="8861">
                  <c:v>383.37299999999999</c:v>
                </c:pt>
                <c:pt idx="8862">
                  <c:v>383.40600000000001</c:v>
                </c:pt>
                <c:pt idx="8863">
                  <c:v>383.43700000000001</c:v>
                </c:pt>
                <c:pt idx="8864">
                  <c:v>383.46899999999999</c:v>
                </c:pt>
                <c:pt idx="8865">
                  <c:v>383.49900000000002</c:v>
                </c:pt>
                <c:pt idx="8866">
                  <c:v>383.53</c:v>
                </c:pt>
                <c:pt idx="8867">
                  <c:v>383.56</c:v>
                </c:pt>
                <c:pt idx="8868">
                  <c:v>383.59100000000001</c:v>
                </c:pt>
                <c:pt idx="8869">
                  <c:v>383.60500000000002</c:v>
                </c:pt>
                <c:pt idx="8870">
                  <c:v>383.64400000000001</c:v>
                </c:pt>
                <c:pt idx="8871">
                  <c:v>383.66199999999998</c:v>
                </c:pt>
                <c:pt idx="8872">
                  <c:v>383.702</c:v>
                </c:pt>
                <c:pt idx="8873">
                  <c:v>383.73899999999998</c:v>
                </c:pt>
                <c:pt idx="8874">
                  <c:v>383.73899999999998</c:v>
                </c:pt>
                <c:pt idx="8875">
                  <c:v>383.78100000000001</c:v>
                </c:pt>
                <c:pt idx="8876">
                  <c:v>383.80700000000002</c:v>
                </c:pt>
                <c:pt idx="8877">
                  <c:v>383.83600000000001</c:v>
                </c:pt>
                <c:pt idx="8878">
                  <c:v>383.86599999999999</c:v>
                </c:pt>
                <c:pt idx="8879">
                  <c:v>383.89600000000002</c:v>
                </c:pt>
                <c:pt idx="8880">
                  <c:v>383.92599999999999</c:v>
                </c:pt>
                <c:pt idx="8881">
                  <c:v>383.95699999999999</c:v>
                </c:pt>
                <c:pt idx="8882">
                  <c:v>383.988</c:v>
                </c:pt>
                <c:pt idx="8883">
                  <c:v>384.01799999999997</c:v>
                </c:pt>
                <c:pt idx="8884">
                  <c:v>384.04899999999998</c:v>
                </c:pt>
                <c:pt idx="8885">
                  <c:v>384.07900000000001</c:v>
                </c:pt>
                <c:pt idx="8886">
                  <c:v>384.11</c:v>
                </c:pt>
                <c:pt idx="8887">
                  <c:v>384.14100000000002</c:v>
                </c:pt>
                <c:pt idx="8888">
                  <c:v>384.17099999999999</c:v>
                </c:pt>
                <c:pt idx="8889">
                  <c:v>384.202</c:v>
                </c:pt>
                <c:pt idx="8890">
                  <c:v>384.233</c:v>
                </c:pt>
                <c:pt idx="8891">
                  <c:v>384.26299999999998</c:v>
                </c:pt>
                <c:pt idx="8892">
                  <c:v>384.29399999999998</c:v>
                </c:pt>
                <c:pt idx="8893">
                  <c:v>384.32400000000001</c:v>
                </c:pt>
                <c:pt idx="8894">
                  <c:v>384.35500000000002</c:v>
                </c:pt>
                <c:pt idx="8895">
                  <c:v>384.38499999999999</c:v>
                </c:pt>
                <c:pt idx="8896">
                  <c:v>384.416</c:v>
                </c:pt>
                <c:pt idx="8897">
                  <c:v>384.44600000000003</c:v>
                </c:pt>
                <c:pt idx="8898">
                  <c:v>384.47699999999998</c:v>
                </c:pt>
                <c:pt idx="8899">
                  <c:v>384.50700000000001</c:v>
                </c:pt>
                <c:pt idx="8900">
                  <c:v>384.536</c:v>
                </c:pt>
                <c:pt idx="8901">
                  <c:v>384.56700000000001</c:v>
                </c:pt>
                <c:pt idx="8902">
                  <c:v>384.59699999999998</c:v>
                </c:pt>
                <c:pt idx="8903">
                  <c:v>384.62700000000001</c:v>
                </c:pt>
                <c:pt idx="8904">
                  <c:v>384.65800000000002</c:v>
                </c:pt>
                <c:pt idx="8905">
                  <c:v>384.68799999999999</c:v>
                </c:pt>
                <c:pt idx="8906">
                  <c:v>384.71800000000002</c:v>
                </c:pt>
                <c:pt idx="8907">
                  <c:v>384.767</c:v>
                </c:pt>
                <c:pt idx="8908">
                  <c:v>384.78699999999998</c:v>
                </c:pt>
                <c:pt idx="8909">
                  <c:v>384.81200000000001</c:v>
                </c:pt>
                <c:pt idx="8910">
                  <c:v>384.84100000000001</c:v>
                </c:pt>
                <c:pt idx="8911">
                  <c:v>384.87</c:v>
                </c:pt>
                <c:pt idx="8912">
                  <c:v>384.9</c:v>
                </c:pt>
                <c:pt idx="8913">
                  <c:v>384.94299999999998</c:v>
                </c:pt>
                <c:pt idx="8914">
                  <c:v>384.98200000000003</c:v>
                </c:pt>
                <c:pt idx="8915">
                  <c:v>385</c:v>
                </c:pt>
                <c:pt idx="8916">
                  <c:v>385.04</c:v>
                </c:pt>
                <c:pt idx="8917">
                  <c:v>385.07600000000002</c:v>
                </c:pt>
                <c:pt idx="8918">
                  <c:v>385.10899999999998</c:v>
                </c:pt>
                <c:pt idx="8919">
                  <c:v>385.14</c:v>
                </c:pt>
                <c:pt idx="8920">
                  <c:v>385.17</c:v>
                </c:pt>
                <c:pt idx="8921">
                  <c:v>385.20100000000002</c:v>
                </c:pt>
                <c:pt idx="8922">
                  <c:v>385.23200000000003</c:v>
                </c:pt>
                <c:pt idx="8923">
                  <c:v>385.23200000000003</c:v>
                </c:pt>
                <c:pt idx="8924">
                  <c:v>385.28</c:v>
                </c:pt>
                <c:pt idx="8925">
                  <c:v>385.31</c:v>
                </c:pt>
                <c:pt idx="8926">
                  <c:v>385.34</c:v>
                </c:pt>
                <c:pt idx="8927">
                  <c:v>385.37099999999998</c:v>
                </c:pt>
                <c:pt idx="8928">
                  <c:v>385.39100000000002</c:v>
                </c:pt>
                <c:pt idx="8929">
                  <c:v>385.416</c:v>
                </c:pt>
                <c:pt idx="8930">
                  <c:v>385.44400000000002</c:v>
                </c:pt>
                <c:pt idx="8931">
                  <c:v>385.47399999999999</c:v>
                </c:pt>
                <c:pt idx="8932">
                  <c:v>385.50400000000002</c:v>
                </c:pt>
                <c:pt idx="8933">
                  <c:v>385.53399999999999</c:v>
                </c:pt>
                <c:pt idx="8934">
                  <c:v>385.56400000000002</c:v>
                </c:pt>
                <c:pt idx="8935">
                  <c:v>385.59399999999999</c:v>
                </c:pt>
                <c:pt idx="8936">
                  <c:v>385.625</c:v>
                </c:pt>
                <c:pt idx="8937">
                  <c:v>385.65499999999997</c:v>
                </c:pt>
                <c:pt idx="8938">
                  <c:v>385.685</c:v>
                </c:pt>
                <c:pt idx="8939">
                  <c:v>385.71600000000001</c:v>
                </c:pt>
                <c:pt idx="8940">
                  <c:v>385.74599999999998</c:v>
                </c:pt>
                <c:pt idx="8941">
                  <c:v>385.77699999999999</c:v>
                </c:pt>
                <c:pt idx="8942">
                  <c:v>385.80799999999999</c:v>
                </c:pt>
                <c:pt idx="8943">
                  <c:v>385.83800000000002</c:v>
                </c:pt>
                <c:pt idx="8944">
                  <c:v>385.86799999999999</c:v>
                </c:pt>
                <c:pt idx="8945">
                  <c:v>385.899</c:v>
                </c:pt>
                <c:pt idx="8946">
                  <c:v>385.92899999999997</c:v>
                </c:pt>
                <c:pt idx="8947">
                  <c:v>385.959</c:v>
                </c:pt>
                <c:pt idx="8948">
                  <c:v>385.98899999999998</c:v>
                </c:pt>
                <c:pt idx="8949">
                  <c:v>386.01900000000001</c:v>
                </c:pt>
                <c:pt idx="8950">
                  <c:v>386.05</c:v>
                </c:pt>
                <c:pt idx="8951">
                  <c:v>386.08</c:v>
                </c:pt>
                <c:pt idx="8952">
                  <c:v>386.11</c:v>
                </c:pt>
                <c:pt idx="8953">
                  <c:v>386.14</c:v>
                </c:pt>
                <c:pt idx="8954">
                  <c:v>386.178</c:v>
                </c:pt>
                <c:pt idx="8955">
                  <c:v>386.20299999999997</c:v>
                </c:pt>
                <c:pt idx="8956">
                  <c:v>386.24599999999998</c:v>
                </c:pt>
                <c:pt idx="8957">
                  <c:v>386.28399999999999</c:v>
                </c:pt>
                <c:pt idx="8958">
                  <c:v>386.30099999999999</c:v>
                </c:pt>
                <c:pt idx="8959">
                  <c:v>386.34100000000001</c:v>
                </c:pt>
                <c:pt idx="8960">
                  <c:v>386.37700000000001</c:v>
                </c:pt>
                <c:pt idx="8961">
                  <c:v>386.40899999999999</c:v>
                </c:pt>
                <c:pt idx="8962">
                  <c:v>386.44099999999997</c:v>
                </c:pt>
                <c:pt idx="8963">
                  <c:v>386.471</c:v>
                </c:pt>
                <c:pt idx="8964">
                  <c:v>386.50099999999998</c:v>
                </c:pt>
                <c:pt idx="8965">
                  <c:v>386.53199999999998</c:v>
                </c:pt>
                <c:pt idx="8966">
                  <c:v>386.53199999999998</c:v>
                </c:pt>
                <c:pt idx="8967">
                  <c:v>386.58</c:v>
                </c:pt>
                <c:pt idx="8968">
                  <c:v>386.6</c:v>
                </c:pt>
                <c:pt idx="8969">
                  <c:v>386.63499999999999</c:v>
                </c:pt>
                <c:pt idx="8970">
                  <c:v>386.65800000000002</c:v>
                </c:pt>
                <c:pt idx="8971">
                  <c:v>386.68400000000003</c:v>
                </c:pt>
                <c:pt idx="8972">
                  <c:v>386.72300000000001</c:v>
                </c:pt>
                <c:pt idx="8973">
                  <c:v>386.74799999999999</c:v>
                </c:pt>
                <c:pt idx="8974">
                  <c:v>386.77499999999998</c:v>
                </c:pt>
                <c:pt idx="8975">
                  <c:v>386.80399999999997</c:v>
                </c:pt>
                <c:pt idx="8976">
                  <c:v>386.83300000000003</c:v>
                </c:pt>
                <c:pt idx="8977">
                  <c:v>386.863</c:v>
                </c:pt>
                <c:pt idx="8978">
                  <c:v>386.89299999999997</c:v>
                </c:pt>
                <c:pt idx="8979">
                  <c:v>386.92399999999998</c:v>
                </c:pt>
                <c:pt idx="8980">
                  <c:v>386.95400000000001</c:v>
                </c:pt>
                <c:pt idx="8981">
                  <c:v>386.98399999999998</c:v>
                </c:pt>
                <c:pt idx="8982">
                  <c:v>387.03199999999998</c:v>
                </c:pt>
                <c:pt idx="8983">
                  <c:v>387.06200000000001</c:v>
                </c:pt>
                <c:pt idx="8984">
                  <c:v>387.09300000000002</c:v>
                </c:pt>
                <c:pt idx="8985">
                  <c:v>387.113</c:v>
                </c:pt>
                <c:pt idx="8986">
                  <c:v>387.14800000000002</c:v>
                </c:pt>
                <c:pt idx="8987">
                  <c:v>387.17099999999999</c:v>
                </c:pt>
                <c:pt idx="8988">
                  <c:v>387.19799999999998</c:v>
                </c:pt>
                <c:pt idx="8989">
                  <c:v>387.226</c:v>
                </c:pt>
                <c:pt idx="8990">
                  <c:v>387.255</c:v>
                </c:pt>
                <c:pt idx="8991">
                  <c:v>387.28500000000003</c:v>
                </c:pt>
                <c:pt idx="8992">
                  <c:v>387.32900000000001</c:v>
                </c:pt>
                <c:pt idx="8993">
                  <c:v>387.36799999999999</c:v>
                </c:pt>
                <c:pt idx="8994">
                  <c:v>387.40300000000002</c:v>
                </c:pt>
                <c:pt idx="8995">
                  <c:v>387.43599999999998</c:v>
                </c:pt>
                <c:pt idx="8996">
                  <c:v>387.43599999999998</c:v>
                </c:pt>
                <c:pt idx="8997">
                  <c:v>387.48500000000001</c:v>
                </c:pt>
                <c:pt idx="8998">
                  <c:v>387.51600000000002</c:v>
                </c:pt>
                <c:pt idx="8999">
                  <c:v>387.529</c:v>
                </c:pt>
                <c:pt idx="9000">
                  <c:v>387.577</c:v>
                </c:pt>
                <c:pt idx="9001">
                  <c:v>387.59800000000001</c:v>
                </c:pt>
                <c:pt idx="9002">
                  <c:v>387.62400000000002</c:v>
                </c:pt>
                <c:pt idx="9003">
                  <c:v>387.65300000000002</c:v>
                </c:pt>
                <c:pt idx="9004">
                  <c:v>387.68200000000002</c:v>
                </c:pt>
                <c:pt idx="9005">
                  <c:v>387.71199999999999</c:v>
                </c:pt>
                <c:pt idx="9006">
                  <c:v>387.74299999999999</c:v>
                </c:pt>
                <c:pt idx="9007">
                  <c:v>387.77300000000002</c:v>
                </c:pt>
                <c:pt idx="9008">
                  <c:v>387.80399999999997</c:v>
                </c:pt>
                <c:pt idx="9009">
                  <c:v>387.84300000000002</c:v>
                </c:pt>
                <c:pt idx="9010">
                  <c:v>387.87</c:v>
                </c:pt>
                <c:pt idx="9011">
                  <c:v>387.91300000000001</c:v>
                </c:pt>
                <c:pt idx="9012">
                  <c:v>387.952</c:v>
                </c:pt>
                <c:pt idx="9013">
                  <c:v>387.98700000000002</c:v>
                </c:pt>
                <c:pt idx="9014">
                  <c:v>388.01900000000001</c:v>
                </c:pt>
                <c:pt idx="9015">
                  <c:v>388.01900000000001</c:v>
                </c:pt>
                <c:pt idx="9016">
                  <c:v>388.05200000000002</c:v>
                </c:pt>
                <c:pt idx="9017">
                  <c:v>388.11399999999998</c:v>
                </c:pt>
                <c:pt idx="9018">
                  <c:v>388.11399999999998</c:v>
                </c:pt>
                <c:pt idx="9019">
                  <c:v>388.16500000000002</c:v>
                </c:pt>
                <c:pt idx="9020">
                  <c:v>388.19600000000003</c:v>
                </c:pt>
                <c:pt idx="9021">
                  <c:v>388.209</c:v>
                </c:pt>
                <c:pt idx="9022">
                  <c:v>388.25</c:v>
                </c:pt>
                <c:pt idx="9023">
                  <c:v>388.27600000000001</c:v>
                </c:pt>
                <c:pt idx="9024">
                  <c:v>388.30599999999998</c:v>
                </c:pt>
                <c:pt idx="9025">
                  <c:v>388.33699999999999</c:v>
                </c:pt>
                <c:pt idx="9026">
                  <c:v>388.36799999999999</c:v>
                </c:pt>
                <c:pt idx="9027">
                  <c:v>388.4</c:v>
                </c:pt>
                <c:pt idx="9028">
                  <c:v>388.43200000000002</c:v>
                </c:pt>
                <c:pt idx="9029">
                  <c:v>388.464</c:v>
                </c:pt>
                <c:pt idx="9030">
                  <c:v>388.495</c:v>
                </c:pt>
                <c:pt idx="9031">
                  <c:v>388.52699999999999</c:v>
                </c:pt>
                <c:pt idx="9032">
                  <c:v>388.55900000000003</c:v>
                </c:pt>
                <c:pt idx="9033">
                  <c:v>388.59100000000001</c:v>
                </c:pt>
                <c:pt idx="9034">
                  <c:v>388.62299999999999</c:v>
                </c:pt>
                <c:pt idx="9035">
                  <c:v>388.65499999999997</c:v>
                </c:pt>
                <c:pt idx="9036">
                  <c:v>388.68700000000001</c:v>
                </c:pt>
                <c:pt idx="9037">
                  <c:v>388.71899999999999</c:v>
                </c:pt>
                <c:pt idx="9038">
                  <c:v>388.75</c:v>
                </c:pt>
                <c:pt idx="9039">
                  <c:v>388.78199999999998</c:v>
                </c:pt>
                <c:pt idx="9040">
                  <c:v>388.81400000000002</c:v>
                </c:pt>
                <c:pt idx="9041">
                  <c:v>388.846</c:v>
                </c:pt>
                <c:pt idx="9042">
                  <c:v>388.87700000000001</c:v>
                </c:pt>
                <c:pt idx="9043">
                  <c:v>388.90899999999999</c:v>
                </c:pt>
                <c:pt idx="9044">
                  <c:v>388.94099999999997</c:v>
                </c:pt>
                <c:pt idx="9045">
                  <c:v>388.98099999999999</c:v>
                </c:pt>
                <c:pt idx="9046">
                  <c:v>389.00700000000001</c:v>
                </c:pt>
                <c:pt idx="9047">
                  <c:v>389.04700000000003</c:v>
                </c:pt>
                <c:pt idx="9048">
                  <c:v>389.072</c:v>
                </c:pt>
                <c:pt idx="9049">
                  <c:v>389.11500000000001</c:v>
                </c:pt>
                <c:pt idx="9050">
                  <c:v>389.15300000000002</c:v>
                </c:pt>
                <c:pt idx="9051">
                  <c:v>389.17</c:v>
                </c:pt>
                <c:pt idx="9052">
                  <c:v>389.21</c:v>
                </c:pt>
                <c:pt idx="9053">
                  <c:v>389.24599999999998</c:v>
                </c:pt>
                <c:pt idx="9054">
                  <c:v>389.279</c:v>
                </c:pt>
                <c:pt idx="9055">
                  <c:v>389.279</c:v>
                </c:pt>
                <c:pt idx="9056">
                  <c:v>389.31099999999998</c:v>
                </c:pt>
                <c:pt idx="9057">
                  <c:v>389.36</c:v>
                </c:pt>
                <c:pt idx="9058">
                  <c:v>389.39100000000002</c:v>
                </c:pt>
                <c:pt idx="9059">
                  <c:v>389.411</c:v>
                </c:pt>
                <c:pt idx="9060">
                  <c:v>389.43700000000001</c:v>
                </c:pt>
                <c:pt idx="9061">
                  <c:v>389.46600000000001</c:v>
                </c:pt>
                <c:pt idx="9062">
                  <c:v>389.495</c:v>
                </c:pt>
                <c:pt idx="9063">
                  <c:v>389.524</c:v>
                </c:pt>
                <c:pt idx="9064">
                  <c:v>389.553</c:v>
                </c:pt>
                <c:pt idx="9065">
                  <c:v>389.58300000000003</c:v>
                </c:pt>
                <c:pt idx="9066">
                  <c:v>389.613</c:v>
                </c:pt>
                <c:pt idx="9067">
                  <c:v>389.64299999999997</c:v>
                </c:pt>
                <c:pt idx="9068">
                  <c:v>389.673</c:v>
                </c:pt>
                <c:pt idx="9069">
                  <c:v>389.70299999999997</c:v>
                </c:pt>
                <c:pt idx="9070">
                  <c:v>389.733</c:v>
                </c:pt>
                <c:pt idx="9071">
                  <c:v>389.76299999999998</c:v>
                </c:pt>
                <c:pt idx="9072">
                  <c:v>389.8</c:v>
                </c:pt>
                <c:pt idx="9073">
                  <c:v>389.82499999999999</c:v>
                </c:pt>
                <c:pt idx="9074">
                  <c:v>389.86599999999999</c:v>
                </c:pt>
                <c:pt idx="9075">
                  <c:v>389.904</c:v>
                </c:pt>
                <c:pt idx="9076">
                  <c:v>389.93700000000001</c:v>
                </c:pt>
                <c:pt idx="9077">
                  <c:v>389.93700000000001</c:v>
                </c:pt>
                <c:pt idx="9078">
                  <c:v>389.96899999999999</c:v>
                </c:pt>
                <c:pt idx="9079">
                  <c:v>390.00700000000001</c:v>
                </c:pt>
                <c:pt idx="9080">
                  <c:v>390.03199999999998</c:v>
                </c:pt>
                <c:pt idx="9081">
                  <c:v>390.06</c:v>
                </c:pt>
                <c:pt idx="9082">
                  <c:v>390.08800000000002</c:v>
                </c:pt>
                <c:pt idx="9083">
                  <c:v>390.11700000000002</c:v>
                </c:pt>
                <c:pt idx="9084">
                  <c:v>390.14699999999999</c:v>
                </c:pt>
                <c:pt idx="9085">
                  <c:v>390.17700000000002</c:v>
                </c:pt>
                <c:pt idx="9086">
                  <c:v>390.20699999999999</c:v>
                </c:pt>
                <c:pt idx="9087">
                  <c:v>390.23700000000002</c:v>
                </c:pt>
                <c:pt idx="9088">
                  <c:v>390.267</c:v>
                </c:pt>
                <c:pt idx="9089">
                  <c:v>390.29700000000003</c:v>
                </c:pt>
                <c:pt idx="9090">
                  <c:v>390.327</c:v>
                </c:pt>
                <c:pt idx="9091">
                  <c:v>390.35599999999999</c:v>
                </c:pt>
                <c:pt idx="9092">
                  <c:v>390.38600000000002</c:v>
                </c:pt>
                <c:pt idx="9093">
                  <c:v>390.416</c:v>
                </c:pt>
                <c:pt idx="9094">
                  <c:v>390.44600000000003</c:v>
                </c:pt>
                <c:pt idx="9095">
                  <c:v>390.476</c:v>
                </c:pt>
                <c:pt idx="9096">
                  <c:v>390.50599999999997</c:v>
                </c:pt>
                <c:pt idx="9097">
                  <c:v>390.536</c:v>
                </c:pt>
                <c:pt idx="9098">
                  <c:v>390.56599999999997</c:v>
                </c:pt>
                <c:pt idx="9099">
                  <c:v>390.596</c:v>
                </c:pt>
                <c:pt idx="9100">
                  <c:v>390.62700000000001</c:v>
                </c:pt>
                <c:pt idx="9101">
                  <c:v>390.67500000000001</c:v>
                </c:pt>
                <c:pt idx="9102">
                  <c:v>390.70600000000002</c:v>
                </c:pt>
                <c:pt idx="9103">
                  <c:v>390.726</c:v>
                </c:pt>
                <c:pt idx="9104">
                  <c:v>390.75099999999998</c:v>
                </c:pt>
                <c:pt idx="9105">
                  <c:v>390.79300000000001</c:v>
                </c:pt>
                <c:pt idx="9106">
                  <c:v>390.83199999999999</c:v>
                </c:pt>
                <c:pt idx="9107">
                  <c:v>390.86599999999999</c:v>
                </c:pt>
                <c:pt idx="9108">
                  <c:v>390.89800000000002</c:v>
                </c:pt>
                <c:pt idx="9109">
                  <c:v>390.92200000000003</c:v>
                </c:pt>
                <c:pt idx="9110">
                  <c:v>390.95</c:v>
                </c:pt>
                <c:pt idx="9111">
                  <c:v>390.97899999999998</c:v>
                </c:pt>
                <c:pt idx="9112">
                  <c:v>390.99099999999999</c:v>
                </c:pt>
                <c:pt idx="9113">
                  <c:v>391.02100000000002</c:v>
                </c:pt>
                <c:pt idx="9114">
                  <c:v>391.05200000000002</c:v>
                </c:pt>
                <c:pt idx="9115">
                  <c:v>391.08300000000003</c:v>
                </c:pt>
                <c:pt idx="9116">
                  <c:v>391.113</c:v>
                </c:pt>
                <c:pt idx="9117">
                  <c:v>391.161</c:v>
                </c:pt>
                <c:pt idx="9118">
                  <c:v>391.18099999999998</c:v>
                </c:pt>
                <c:pt idx="9119">
                  <c:v>391.22199999999998</c:v>
                </c:pt>
                <c:pt idx="9120">
                  <c:v>391.26</c:v>
                </c:pt>
                <c:pt idx="9121">
                  <c:v>391.29300000000001</c:v>
                </c:pt>
                <c:pt idx="9122">
                  <c:v>391.32499999999999</c:v>
                </c:pt>
                <c:pt idx="9123">
                  <c:v>391.35599999999999</c:v>
                </c:pt>
                <c:pt idx="9124">
                  <c:v>391.387</c:v>
                </c:pt>
                <c:pt idx="9125">
                  <c:v>391.387</c:v>
                </c:pt>
                <c:pt idx="9126">
                  <c:v>391.41699999999997</c:v>
                </c:pt>
                <c:pt idx="9127">
                  <c:v>391.44799999999998</c:v>
                </c:pt>
                <c:pt idx="9128">
                  <c:v>391.49700000000001</c:v>
                </c:pt>
                <c:pt idx="9129">
                  <c:v>391.517</c:v>
                </c:pt>
                <c:pt idx="9130">
                  <c:v>391.54399999999998</c:v>
                </c:pt>
                <c:pt idx="9131">
                  <c:v>391.572</c:v>
                </c:pt>
                <c:pt idx="9132">
                  <c:v>391.60199999999998</c:v>
                </c:pt>
                <c:pt idx="9133">
                  <c:v>391.63200000000001</c:v>
                </c:pt>
                <c:pt idx="9134">
                  <c:v>391.66199999999998</c:v>
                </c:pt>
                <c:pt idx="9135">
                  <c:v>391.69299999999998</c:v>
                </c:pt>
                <c:pt idx="9136">
                  <c:v>391.72399999999999</c:v>
                </c:pt>
                <c:pt idx="9137">
                  <c:v>391.75400000000002</c:v>
                </c:pt>
                <c:pt idx="9138">
                  <c:v>391.78500000000003</c:v>
                </c:pt>
                <c:pt idx="9139">
                  <c:v>391.815</c:v>
                </c:pt>
                <c:pt idx="9140">
                  <c:v>391.846</c:v>
                </c:pt>
                <c:pt idx="9141">
                  <c:v>391.87599999999998</c:v>
                </c:pt>
                <c:pt idx="9142">
                  <c:v>391.90699999999998</c:v>
                </c:pt>
                <c:pt idx="9143">
                  <c:v>391.93700000000001</c:v>
                </c:pt>
                <c:pt idx="9144">
                  <c:v>391.96800000000002</c:v>
                </c:pt>
                <c:pt idx="9145">
                  <c:v>391.99799999999999</c:v>
                </c:pt>
                <c:pt idx="9146">
                  <c:v>392.02699999999999</c:v>
                </c:pt>
                <c:pt idx="9147">
                  <c:v>392.05799999999999</c:v>
                </c:pt>
                <c:pt idx="9148">
                  <c:v>392.08800000000002</c:v>
                </c:pt>
                <c:pt idx="9149">
                  <c:v>392.11799999999999</c:v>
                </c:pt>
                <c:pt idx="9150">
                  <c:v>392.14800000000002</c:v>
                </c:pt>
                <c:pt idx="9151">
                  <c:v>392.17899999999997</c:v>
                </c:pt>
                <c:pt idx="9152">
                  <c:v>392.209</c:v>
                </c:pt>
                <c:pt idx="9153">
                  <c:v>392.23899999999998</c:v>
                </c:pt>
                <c:pt idx="9154">
                  <c:v>392.26900000000001</c:v>
                </c:pt>
                <c:pt idx="9155">
                  <c:v>392.29899999999998</c:v>
                </c:pt>
                <c:pt idx="9156">
                  <c:v>392.32900000000001</c:v>
                </c:pt>
                <c:pt idx="9157">
                  <c:v>392.35899999999998</c:v>
                </c:pt>
                <c:pt idx="9158">
                  <c:v>392.38900000000001</c:v>
                </c:pt>
                <c:pt idx="9159">
                  <c:v>392.43700000000001</c:v>
                </c:pt>
                <c:pt idx="9160">
                  <c:v>392.45800000000003</c:v>
                </c:pt>
                <c:pt idx="9161">
                  <c:v>392.49799999999999</c:v>
                </c:pt>
                <c:pt idx="9162">
                  <c:v>392.53500000000003</c:v>
                </c:pt>
                <c:pt idx="9163">
                  <c:v>392.56700000000001</c:v>
                </c:pt>
                <c:pt idx="9164">
                  <c:v>392.59899999999999</c:v>
                </c:pt>
                <c:pt idx="9165">
                  <c:v>392.62900000000002</c:v>
                </c:pt>
                <c:pt idx="9166">
                  <c:v>392.66</c:v>
                </c:pt>
                <c:pt idx="9167">
                  <c:v>392.69</c:v>
                </c:pt>
                <c:pt idx="9168">
                  <c:v>392.72</c:v>
                </c:pt>
                <c:pt idx="9169">
                  <c:v>392.75</c:v>
                </c:pt>
                <c:pt idx="9170">
                  <c:v>392.78100000000001</c:v>
                </c:pt>
                <c:pt idx="9171">
                  <c:v>392.81099999999998</c:v>
                </c:pt>
                <c:pt idx="9172">
                  <c:v>392.84100000000001</c:v>
                </c:pt>
                <c:pt idx="9173">
                  <c:v>392.85399999999998</c:v>
                </c:pt>
                <c:pt idx="9174">
                  <c:v>392.87700000000001</c:v>
                </c:pt>
                <c:pt idx="9175">
                  <c:v>392.91800000000001</c:v>
                </c:pt>
                <c:pt idx="9176">
                  <c:v>392.95600000000002</c:v>
                </c:pt>
                <c:pt idx="9177">
                  <c:v>392.98899999999998</c:v>
                </c:pt>
                <c:pt idx="9178">
                  <c:v>393.02100000000002</c:v>
                </c:pt>
                <c:pt idx="9179">
                  <c:v>393.05099999999999</c:v>
                </c:pt>
                <c:pt idx="9180">
                  <c:v>393.09199999999998</c:v>
                </c:pt>
                <c:pt idx="9181">
                  <c:v>393.11700000000002</c:v>
                </c:pt>
                <c:pt idx="9182">
                  <c:v>393.12799999999999</c:v>
                </c:pt>
                <c:pt idx="9183">
                  <c:v>393.166</c:v>
                </c:pt>
                <c:pt idx="9184">
                  <c:v>393.2</c:v>
                </c:pt>
                <c:pt idx="9185">
                  <c:v>393.23200000000003</c:v>
                </c:pt>
                <c:pt idx="9186">
                  <c:v>393.23200000000003</c:v>
                </c:pt>
                <c:pt idx="9187">
                  <c:v>393.262</c:v>
                </c:pt>
                <c:pt idx="9188">
                  <c:v>393.31099999999998</c:v>
                </c:pt>
                <c:pt idx="9189">
                  <c:v>393.34199999999998</c:v>
                </c:pt>
                <c:pt idx="9190">
                  <c:v>393.36200000000002</c:v>
                </c:pt>
                <c:pt idx="9191">
                  <c:v>393.38799999999998</c:v>
                </c:pt>
                <c:pt idx="9192">
                  <c:v>393.42599999999999</c:v>
                </c:pt>
                <c:pt idx="9193">
                  <c:v>393.45</c:v>
                </c:pt>
                <c:pt idx="9194">
                  <c:v>393.47699999999998</c:v>
                </c:pt>
                <c:pt idx="9195">
                  <c:v>393.50700000000001</c:v>
                </c:pt>
                <c:pt idx="9196">
                  <c:v>393.536</c:v>
                </c:pt>
                <c:pt idx="9197">
                  <c:v>393.56599999999997</c:v>
                </c:pt>
                <c:pt idx="9198">
                  <c:v>393.59699999999998</c:v>
                </c:pt>
                <c:pt idx="9199">
                  <c:v>393.62799999999999</c:v>
                </c:pt>
                <c:pt idx="9200">
                  <c:v>393.65899999999999</c:v>
                </c:pt>
                <c:pt idx="9201">
                  <c:v>393.68900000000002</c:v>
                </c:pt>
                <c:pt idx="9202">
                  <c:v>393.71899999999999</c:v>
                </c:pt>
                <c:pt idx="9203">
                  <c:v>393.75</c:v>
                </c:pt>
                <c:pt idx="9204">
                  <c:v>393.78</c:v>
                </c:pt>
                <c:pt idx="9205">
                  <c:v>393.81099999999998</c:v>
                </c:pt>
                <c:pt idx="9206">
                  <c:v>393.84100000000001</c:v>
                </c:pt>
                <c:pt idx="9207">
                  <c:v>393.87200000000001</c:v>
                </c:pt>
                <c:pt idx="9208">
                  <c:v>393.90300000000002</c:v>
                </c:pt>
                <c:pt idx="9209">
                  <c:v>393.93299999999999</c:v>
                </c:pt>
                <c:pt idx="9210">
                  <c:v>393.964</c:v>
                </c:pt>
                <c:pt idx="9211">
                  <c:v>393.995</c:v>
                </c:pt>
                <c:pt idx="9212">
                  <c:v>394.02499999999998</c:v>
                </c:pt>
                <c:pt idx="9213">
                  <c:v>394.05599999999998</c:v>
                </c:pt>
                <c:pt idx="9214">
                  <c:v>394.08699999999999</c:v>
                </c:pt>
                <c:pt idx="9215">
                  <c:v>394.11799999999999</c:v>
                </c:pt>
                <c:pt idx="9216">
                  <c:v>394.149</c:v>
                </c:pt>
                <c:pt idx="9217">
                  <c:v>394.17899999999997</c:v>
                </c:pt>
                <c:pt idx="9218">
                  <c:v>394.21</c:v>
                </c:pt>
                <c:pt idx="9219">
                  <c:v>394.24099999999999</c:v>
                </c:pt>
                <c:pt idx="9220">
                  <c:v>394.27199999999999</c:v>
                </c:pt>
                <c:pt idx="9221">
                  <c:v>394.303</c:v>
                </c:pt>
                <c:pt idx="9222">
                  <c:v>394.334</c:v>
                </c:pt>
                <c:pt idx="9223">
                  <c:v>394.36500000000001</c:v>
                </c:pt>
                <c:pt idx="9224">
                  <c:v>394.39600000000002</c:v>
                </c:pt>
                <c:pt idx="9225">
                  <c:v>394.428</c:v>
                </c:pt>
                <c:pt idx="9226">
                  <c:v>394.459</c:v>
                </c:pt>
                <c:pt idx="9227">
                  <c:v>394.49</c:v>
                </c:pt>
                <c:pt idx="9228">
                  <c:v>394.52199999999999</c:v>
                </c:pt>
                <c:pt idx="9229">
                  <c:v>394.553</c:v>
                </c:pt>
                <c:pt idx="9230">
                  <c:v>394.584</c:v>
                </c:pt>
                <c:pt idx="9231">
                  <c:v>394.61599999999999</c:v>
                </c:pt>
                <c:pt idx="9232">
                  <c:v>394.64699999999999</c:v>
                </c:pt>
                <c:pt idx="9233">
                  <c:v>394.678</c:v>
                </c:pt>
                <c:pt idx="9234">
                  <c:v>394.71</c:v>
                </c:pt>
                <c:pt idx="9235">
                  <c:v>394.74099999999999</c:v>
                </c:pt>
                <c:pt idx="9236">
                  <c:v>394.77300000000002</c:v>
                </c:pt>
                <c:pt idx="9237">
                  <c:v>394.80500000000001</c:v>
                </c:pt>
                <c:pt idx="9238">
                  <c:v>394.83699999999999</c:v>
                </c:pt>
                <c:pt idx="9239">
                  <c:v>394.86900000000003</c:v>
                </c:pt>
                <c:pt idx="9240">
                  <c:v>394.9</c:v>
                </c:pt>
                <c:pt idx="9241">
                  <c:v>394.93200000000002</c:v>
                </c:pt>
                <c:pt idx="9242">
                  <c:v>394.964</c:v>
                </c:pt>
                <c:pt idx="9243">
                  <c:v>394.995</c:v>
                </c:pt>
                <c:pt idx="9244">
                  <c:v>395.02699999999999</c:v>
                </c:pt>
                <c:pt idx="9245">
                  <c:v>395.05900000000003</c:v>
                </c:pt>
                <c:pt idx="9246">
                  <c:v>395.09100000000001</c:v>
                </c:pt>
                <c:pt idx="9247">
                  <c:v>395.12299999999999</c:v>
                </c:pt>
                <c:pt idx="9248">
                  <c:v>395.16300000000001</c:v>
                </c:pt>
                <c:pt idx="9249">
                  <c:v>395.20600000000002</c:v>
                </c:pt>
                <c:pt idx="9250">
                  <c:v>395.255</c:v>
                </c:pt>
                <c:pt idx="9251">
                  <c:v>395.29399999999998</c:v>
                </c:pt>
                <c:pt idx="9252">
                  <c:v>395.31900000000002</c:v>
                </c:pt>
                <c:pt idx="9253">
                  <c:v>395.33100000000002</c:v>
                </c:pt>
                <c:pt idx="9254">
                  <c:v>395.38299999999998</c:v>
                </c:pt>
                <c:pt idx="9255">
                  <c:v>395.42200000000003</c:v>
                </c:pt>
                <c:pt idx="9256">
                  <c:v>395.44799999999998</c:v>
                </c:pt>
                <c:pt idx="9257">
                  <c:v>395.47800000000001</c:v>
                </c:pt>
                <c:pt idx="9258">
                  <c:v>395.50900000000001</c:v>
                </c:pt>
                <c:pt idx="9259">
                  <c:v>395.50900000000001</c:v>
                </c:pt>
                <c:pt idx="9260">
                  <c:v>395.541</c:v>
                </c:pt>
                <c:pt idx="9261">
                  <c:v>395.57400000000001</c:v>
                </c:pt>
                <c:pt idx="9262">
                  <c:v>395.60599999999999</c:v>
                </c:pt>
                <c:pt idx="9263">
                  <c:v>395.65800000000002</c:v>
                </c:pt>
                <c:pt idx="9264">
                  <c:v>395.69099999999997</c:v>
                </c:pt>
                <c:pt idx="9265">
                  <c:v>395.71300000000002</c:v>
                </c:pt>
                <c:pt idx="9266">
                  <c:v>395.74</c:v>
                </c:pt>
                <c:pt idx="9267">
                  <c:v>395.77100000000002</c:v>
                </c:pt>
                <c:pt idx="9268">
                  <c:v>395.80099999999999</c:v>
                </c:pt>
                <c:pt idx="9269">
                  <c:v>395.83300000000003</c:v>
                </c:pt>
                <c:pt idx="9270">
                  <c:v>395.86500000000001</c:v>
                </c:pt>
                <c:pt idx="9271">
                  <c:v>395.89699999999999</c:v>
                </c:pt>
                <c:pt idx="9272">
                  <c:v>395.92899999999997</c:v>
                </c:pt>
                <c:pt idx="9273">
                  <c:v>395.96199999999999</c:v>
                </c:pt>
                <c:pt idx="9274">
                  <c:v>395.99400000000003</c:v>
                </c:pt>
                <c:pt idx="9275">
                  <c:v>396.02600000000001</c:v>
                </c:pt>
                <c:pt idx="9276">
                  <c:v>396.05799999999999</c:v>
                </c:pt>
                <c:pt idx="9277">
                  <c:v>396.09</c:v>
                </c:pt>
                <c:pt idx="9278">
                  <c:v>396.12200000000001</c:v>
                </c:pt>
                <c:pt idx="9279">
                  <c:v>396.15300000000002</c:v>
                </c:pt>
                <c:pt idx="9280">
                  <c:v>396.18400000000003</c:v>
                </c:pt>
                <c:pt idx="9281">
                  <c:v>396.21600000000001</c:v>
                </c:pt>
                <c:pt idx="9282">
                  <c:v>396.24799999999999</c:v>
                </c:pt>
                <c:pt idx="9283">
                  <c:v>396.279</c:v>
                </c:pt>
                <c:pt idx="9284">
                  <c:v>396.31099999999998</c:v>
                </c:pt>
                <c:pt idx="9285">
                  <c:v>396.34199999999998</c:v>
                </c:pt>
                <c:pt idx="9286">
                  <c:v>396.37299999999999</c:v>
                </c:pt>
                <c:pt idx="9287">
                  <c:v>396.40499999999997</c:v>
                </c:pt>
                <c:pt idx="9288">
                  <c:v>396.43700000000001</c:v>
                </c:pt>
                <c:pt idx="9289">
                  <c:v>396.46800000000002</c:v>
                </c:pt>
                <c:pt idx="9290">
                  <c:v>396.49900000000002</c:v>
                </c:pt>
                <c:pt idx="9291">
                  <c:v>396.53100000000001</c:v>
                </c:pt>
                <c:pt idx="9292">
                  <c:v>396.56200000000001</c:v>
                </c:pt>
                <c:pt idx="9293">
                  <c:v>396.59399999999999</c:v>
                </c:pt>
                <c:pt idx="9294">
                  <c:v>396.625</c:v>
                </c:pt>
                <c:pt idx="9295">
                  <c:v>396.65699999999998</c:v>
                </c:pt>
                <c:pt idx="9296">
                  <c:v>396.68900000000002</c:v>
                </c:pt>
                <c:pt idx="9297">
                  <c:v>396.72</c:v>
                </c:pt>
                <c:pt idx="9298">
                  <c:v>396.75200000000001</c:v>
                </c:pt>
                <c:pt idx="9299">
                  <c:v>396.78300000000002</c:v>
                </c:pt>
                <c:pt idx="9300">
                  <c:v>396.815</c:v>
                </c:pt>
                <c:pt idx="9301">
                  <c:v>396.84699999999998</c:v>
                </c:pt>
                <c:pt idx="9302">
                  <c:v>396.87799999999999</c:v>
                </c:pt>
                <c:pt idx="9303">
                  <c:v>396.91</c:v>
                </c:pt>
                <c:pt idx="9304">
                  <c:v>396.94099999999997</c:v>
                </c:pt>
                <c:pt idx="9305">
                  <c:v>396.97300000000001</c:v>
                </c:pt>
                <c:pt idx="9306">
                  <c:v>397.00400000000002</c:v>
                </c:pt>
                <c:pt idx="9307">
                  <c:v>397.036</c:v>
                </c:pt>
                <c:pt idx="9308">
                  <c:v>397.06599999999997</c:v>
                </c:pt>
                <c:pt idx="9309">
                  <c:v>397.09699999999998</c:v>
                </c:pt>
                <c:pt idx="9310">
                  <c:v>397.12900000000002</c:v>
                </c:pt>
                <c:pt idx="9311">
                  <c:v>397.16</c:v>
                </c:pt>
                <c:pt idx="9312">
                  <c:v>397.19</c:v>
                </c:pt>
                <c:pt idx="9313">
                  <c:v>397.221</c:v>
                </c:pt>
                <c:pt idx="9314">
                  <c:v>397.25200000000001</c:v>
                </c:pt>
                <c:pt idx="9315">
                  <c:v>397.28300000000002</c:v>
                </c:pt>
                <c:pt idx="9316">
                  <c:v>397.31400000000002</c:v>
                </c:pt>
                <c:pt idx="9317">
                  <c:v>397.34500000000003</c:v>
                </c:pt>
                <c:pt idx="9318">
                  <c:v>397.37599999999998</c:v>
                </c:pt>
                <c:pt idx="9319">
                  <c:v>397.40600000000001</c:v>
                </c:pt>
                <c:pt idx="9320">
                  <c:v>397.43700000000001</c:v>
                </c:pt>
                <c:pt idx="9321">
                  <c:v>397.46699999999998</c:v>
                </c:pt>
                <c:pt idx="9322">
                  <c:v>397.49799999999999</c:v>
                </c:pt>
                <c:pt idx="9323">
                  <c:v>397.52699999999999</c:v>
                </c:pt>
                <c:pt idx="9324">
                  <c:v>397.55799999999999</c:v>
                </c:pt>
                <c:pt idx="9325">
                  <c:v>397.58800000000002</c:v>
                </c:pt>
                <c:pt idx="9326">
                  <c:v>397.61799999999999</c:v>
                </c:pt>
                <c:pt idx="9327">
                  <c:v>397.64800000000002</c:v>
                </c:pt>
                <c:pt idx="9328">
                  <c:v>397.68799999999999</c:v>
                </c:pt>
                <c:pt idx="9329">
                  <c:v>397.72199999999998</c:v>
                </c:pt>
                <c:pt idx="9330">
                  <c:v>397.75400000000002</c:v>
                </c:pt>
                <c:pt idx="9331">
                  <c:v>397.78500000000003</c:v>
                </c:pt>
                <c:pt idx="9332">
                  <c:v>397.815</c:v>
                </c:pt>
                <c:pt idx="9333">
                  <c:v>397.82600000000002</c:v>
                </c:pt>
                <c:pt idx="9334">
                  <c:v>397.85599999999999</c:v>
                </c:pt>
                <c:pt idx="9335">
                  <c:v>397.88600000000002</c:v>
                </c:pt>
                <c:pt idx="9336">
                  <c:v>397.91500000000002</c:v>
                </c:pt>
                <c:pt idx="9337">
                  <c:v>397.94400000000002</c:v>
                </c:pt>
                <c:pt idx="9338">
                  <c:v>397.97300000000001</c:v>
                </c:pt>
                <c:pt idx="9339">
                  <c:v>398.00299999999999</c:v>
                </c:pt>
                <c:pt idx="9340">
                  <c:v>398.03199999999998</c:v>
                </c:pt>
                <c:pt idx="9341">
                  <c:v>398.06099999999998</c:v>
                </c:pt>
                <c:pt idx="9342">
                  <c:v>398.09100000000001</c:v>
                </c:pt>
                <c:pt idx="9343">
                  <c:v>398.13799999999998</c:v>
                </c:pt>
                <c:pt idx="9344">
                  <c:v>398.15699999999998</c:v>
                </c:pt>
                <c:pt idx="9345">
                  <c:v>398.18200000000002</c:v>
                </c:pt>
                <c:pt idx="9346">
                  <c:v>398.21</c:v>
                </c:pt>
                <c:pt idx="9347">
                  <c:v>398.238</c:v>
                </c:pt>
                <c:pt idx="9348">
                  <c:v>398.26600000000002</c:v>
                </c:pt>
                <c:pt idx="9349">
                  <c:v>398.29599999999999</c:v>
                </c:pt>
                <c:pt idx="9350">
                  <c:v>398.32499999999999</c:v>
                </c:pt>
                <c:pt idx="9351">
                  <c:v>398.35399999999998</c:v>
                </c:pt>
                <c:pt idx="9352">
                  <c:v>398.38299999999998</c:v>
                </c:pt>
                <c:pt idx="9353">
                  <c:v>398.41300000000001</c:v>
                </c:pt>
                <c:pt idx="9354">
                  <c:v>398.44200000000001</c:v>
                </c:pt>
                <c:pt idx="9355">
                  <c:v>398.471</c:v>
                </c:pt>
                <c:pt idx="9356">
                  <c:v>398.50900000000001</c:v>
                </c:pt>
                <c:pt idx="9357">
                  <c:v>398.56</c:v>
                </c:pt>
                <c:pt idx="9358">
                  <c:v>398.58800000000002</c:v>
                </c:pt>
                <c:pt idx="9359">
                  <c:v>398.61799999999999</c:v>
                </c:pt>
                <c:pt idx="9360">
                  <c:v>398.64800000000002</c:v>
                </c:pt>
                <c:pt idx="9361">
                  <c:v>398.68799999999999</c:v>
                </c:pt>
                <c:pt idx="9362">
                  <c:v>398.72300000000001</c:v>
                </c:pt>
                <c:pt idx="9363">
                  <c:v>398.75400000000002</c:v>
                </c:pt>
                <c:pt idx="9364">
                  <c:v>398.77499999999998</c:v>
                </c:pt>
                <c:pt idx="9365">
                  <c:v>398.79399999999998</c:v>
                </c:pt>
                <c:pt idx="9366">
                  <c:v>398.81900000000002</c:v>
                </c:pt>
                <c:pt idx="9367">
                  <c:v>398.83699999999999</c:v>
                </c:pt>
                <c:pt idx="9368">
                  <c:v>398.87700000000001</c:v>
                </c:pt>
                <c:pt idx="9369">
                  <c:v>398.91199999999998</c:v>
                </c:pt>
                <c:pt idx="9370">
                  <c:v>398.94400000000002</c:v>
                </c:pt>
                <c:pt idx="9371">
                  <c:v>398.976</c:v>
                </c:pt>
                <c:pt idx="9372">
                  <c:v>399.00599999999997</c:v>
                </c:pt>
                <c:pt idx="9373">
                  <c:v>399.036</c:v>
                </c:pt>
                <c:pt idx="9374">
                  <c:v>399.06599999999997</c:v>
                </c:pt>
                <c:pt idx="9375">
                  <c:v>399.09699999999998</c:v>
                </c:pt>
                <c:pt idx="9376">
                  <c:v>399.12700000000001</c:v>
                </c:pt>
                <c:pt idx="9377">
                  <c:v>399.15699999999998</c:v>
                </c:pt>
                <c:pt idx="9378">
                  <c:v>399.18700000000001</c:v>
                </c:pt>
                <c:pt idx="9379">
                  <c:v>399.22699999999998</c:v>
                </c:pt>
                <c:pt idx="9380">
                  <c:v>399.25099999999998</c:v>
                </c:pt>
                <c:pt idx="9381">
                  <c:v>399.279</c:v>
                </c:pt>
                <c:pt idx="9382">
                  <c:v>399.31200000000001</c:v>
                </c:pt>
                <c:pt idx="9383">
                  <c:v>399.327</c:v>
                </c:pt>
                <c:pt idx="9384">
                  <c:v>399.35199999999998</c:v>
                </c:pt>
                <c:pt idx="9385">
                  <c:v>399.39100000000002</c:v>
                </c:pt>
                <c:pt idx="9386">
                  <c:v>399.41899999999998</c:v>
                </c:pt>
                <c:pt idx="9387">
                  <c:v>399.44900000000001</c:v>
                </c:pt>
                <c:pt idx="9388">
                  <c:v>399.48899999999998</c:v>
                </c:pt>
                <c:pt idx="9389">
                  <c:v>399.51799999999997</c:v>
                </c:pt>
                <c:pt idx="9390">
                  <c:v>399.56</c:v>
                </c:pt>
                <c:pt idx="9391">
                  <c:v>399.58600000000001</c:v>
                </c:pt>
                <c:pt idx="9392">
                  <c:v>399.61399999999998</c:v>
                </c:pt>
                <c:pt idx="9393">
                  <c:v>399.64400000000001</c:v>
                </c:pt>
                <c:pt idx="9394">
                  <c:v>399.67399999999998</c:v>
                </c:pt>
                <c:pt idx="9395">
                  <c:v>399.70400000000001</c:v>
                </c:pt>
                <c:pt idx="9396">
                  <c:v>399.73500000000001</c:v>
                </c:pt>
                <c:pt idx="9397">
                  <c:v>399.76499999999999</c:v>
                </c:pt>
                <c:pt idx="9398">
                  <c:v>399.79599999999999</c:v>
                </c:pt>
                <c:pt idx="9399">
                  <c:v>399.82600000000002</c:v>
                </c:pt>
                <c:pt idx="9400">
                  <c:v>399.85700000000003</c:v>
                </c:pt>
                <c:pt idx="9401">
                  <c:v>399.887</c:v>
                </c:pt>
                <c:pt idx="9402">
                  <c:v>399.91800000000001</c:v>
                </c:pt>
                <c:pt idx="9403">
                  <c:v>399.94799999999998</c:v>
                </c:pt>
                <c:pt idx="9404">
                  <c:v>399.97899999999998</c:v>
                </c:pt>
                <c:pt idx="9405">
                  <c:v>400.00900000000001</c:v>
                </c:pt>
                <c:pt idx="9406">
                  <c:v>400.05</c:v>
                </c:pt>
                <c:pt idx="9407">
                  <c:v>400.07499999999999</c:v>
                </c:pt>
                <c:pt idx="9408">
                  <c:v>400.10300000000001</c:v>
                </c:pt>
                <c:pt idx="9409">
                  <c:v>400.13200000000001</c:v>
                </c:pt>
                <c:pt idx="9410">
                  <c:v>400.16199999999998</c:v>
                </c:pt>
                <c:pt idx="9411">
                  <c:v>400.19200000000001</c:v>
                </c:pt>
                <c:pt idx="9412">
                  <c:v>400.19200000000001</c:v>
                </c:pt>
                <c:pt idx="9413">
                  <c:v>400.22300000000001</c:v>
                </c:pt>
                <c:pt idx="9414">
                  <c:v>400.25299999999999</c:v>
                </c:pt>
                <c:pt idx="9415">
                  <c:v>400.28399999999999</c:v>
                </c:pt>
                <c:pt idx="9416">
                  <c:v>400.31400000000002</c:v>
                </c:pt>
                <c:pt idx="9417">
                  <c:v>400.34500000000003</c:v>
                </c:pt>
                <c:pt idx="9418">
                  <c:v>400.375</c:v>
                </c:pt>
                <c:pt idx="9419">
                  <c:v>400.40600000000001</c:v>
                </c:pt>
                <c:pt idx="9420">
                  <c:v>400.45400000000001</c:v>
                </c:pt>
                <c:pt idx="9421">
                  <c:v>400.48500000000001</c:v>
                </c:pt>
                <c:pt idx="9422">
                  <c:v>400.49700000000001</c:v>
                </c:pt>
                <c:pt idx="9423">
                  <c:v>400.54599999999999</c:v>
                </c:pt>
                <c:pt idx="9424">
                  <c:v>400.57600000000002</c:v>
                </c:pt>
                <c:pt idx="9425">
                  <c:v>400.59699999999998</c:v>
                </c:pt>
                <c:pt idx="9426">
                  <c:v>400.62299999999999</c:v>
                </c:pt>
                <c:pt idx="9427">
                  <c:v>400.65100000000001</c:v>
                </c:pt>
                <c:pt idx="9428">
                  <c:v>400.68099999999998</c:v>
                </c:pt>
                <c:pt idx="9429">
                  <c:v>400.71100000000001</c:v>
                </c:pt>
                <c:pt idx="9430">
                  <c:v>400.74099999999999</c:v>
                </c:pt>
                <c:pt idx="9431">
                  <c:v>400.77199999999999</c:v>
                </c:pt>
                <c:pt idx="9432">
                  <c:v>400.80200000000002</c:v>
                </c:pt>
                <c:pt idx="9433">
                  <c:v>400.83300000000003</c:v>
                </c:pt>
                <c:pt idx="9434">
                  <c:v>400.863</c:v>
                </c:pt>
                <c:pt idx="9435">
                  <c:v>400.89299999999997</c:v>
                </c:pt>
                <c:pt idx="9436">
                  <c:v>400.923</c:v>
                </c:pt>
                <c:pt idx="9437">
                  <c:v>400.95299999999997</c:v>
                </c:pt>
                <c:pt idx="9438">
                  <c:v>400.98399999999998</c:v>
                </c:pt>
                <c:pt idx="9439">
                  <c:v>401.01400000000001</c:v>
                </c:pt>
                <c:pt idx="9440">
                  <c:v>401.04399999999998</c:v>
                </c:pt>
                <c:pt idx="9441">
                  <c:v>401.07400000000001</c:v>
                </c:pt>
                <c:pt idx="9442">
                  <c:v>401.10399999999998</c:v>
                </c:pt>
                <c:pt idx="9443">
                  <c:v>401.13299999999998</c:v>
                </c:pt>
                <c:pt idx="9444">
                  <c:v>401.16399999999999</c:v>
                </c:pt>
                <c:pt idx="9445">
                  <c:v>401.19400000000002</c:v>
                </c:pt>
                <c:pt idx="9446">
                  <c:v>401.22399999999999</c:v>
                </c:pt>
                <c:pt idx="9447">
                  <c:v>401.255</c:v>
                </c:pt>
                <c:pt idx="9448">
                  <c:v>401.28500000000003</c:v>
                </c:pt>
                <c:pt idx="9449">
                  <c:v>401.31599999999997</c:v>
                </c:pt>
                <c:pt idx="9450">
                  <c:v>401.34699999999998</c:v>
                </c:pt>
                <c:pt idx="9451">
                  <c:v>401.37700000000001</c:v>
                </c:pt>
                <c:pt idx="9452">
                  <c:v>401.40800000000002</c:v>
                </c:pt>
                <c:pt idx="9453">
                  <c:v>401.43799999999999</c:v>
                </c:pt>
                <c:pt idx="9454">
                  <c:v>401.46899999999999</c:v>
                </c:pt>
                <c:pt idx="9455">
                  <c:v>401.49900000000002</c:v>
                </c:pt>
                <c:pt idx="9456">
                  <c:v>401.53</c:v>
                </c:pt>
                <c:pt idx="9457">
                  <c:v>401.56</c:v>
                </c:pt>
                <c:pt idx="9458">
                  <c:v>401.59100000000001</c:v>
                </c:pt>
                <c:pt idx="9459">
                  <c:v>401.62200000000001</c:v>
                </c:pt>
                <c:pt idx="9460">
                  <c:v>401.65199999999999</c:v>
                </c:pt>
                <c:pt idx="9461">
                  <c:v>401.68299999999999</c:v>
                </c:pt>
                <c:pt idx="9462">
                  <c:v>401.71300000000002</c:v>
                </c:pt>
                <c:pt idx="9463">
                  <c:v>401.74400000000003</c:v>
                </c:pt>
                <c:pt idx="9464">
                  <c:v>401.77499999999998</c:v>
                </c:pt>
                <c:pt idx="9465">
                  <c:v>401.80599999999998</c:v>
                </c:pt>
                <c:pt idx="9466">
                  <c:v>401.83600000000001</c:v>
                </c:pt>
                <c:pt idx="9467">
                  <c:v>401.86700000000002</c:v>
                </c:pt>
                <c:pt idx="9468">
                  <c:v>401.89800000000002</c:v>
                </c:pt>
                <c:pt idx="9469">
                  <c:v>401.92899999999997</c:v>
                </c:pt>
                <c:pt idx="9470">
                  <c:v>401.96</c:v>
                </c:pt>
                <c:pt idx="9471">
                  <c:v>401.99099999999999</c:v>
                </c:pt>
                <c:pt idx="9472">
                  <c:v>402.041</c:v>
                </c:pt>
                <c:pt idx="9473">
                  <c:v>402.08199999999999</c:v>
                </c:pt>
                <c:pt idx="9474">
                  <c:v>402.09800000000001</c:v>
                </c:pt>
                <c:pt idx="9475">
                  <c:v>402.15899999999999</c:v>
                </c:pt>
                <c:pt idx="9476">
                  <c:v>402.18200000000002</c:v>
                </c:pt>
                <c:pt idx="9477">
                  <c:v>402.19299999999998</c:v>
                </c:pt>
                <c:pt idx="9478">
                  <c:v>402.23200000000003</c:v>
                </c:pt>
                <c:pt idx="9479">
                  <c:v>402.267</c:v>
                </c:pt>
                <c:pt idx="9480">
                  <c:v>402.29899999999998</c:v>
                </c:pt>
                <c:pt idx="9481">
                  <c:v>402.29899999999998</c:v>
                </c:pt>
                <c:pt idx="9482">
                  <c:v>402.36200000000002</c:v>
                </c:pt>
                <c:pt idx="9483">
                  <c:v>402.36200000000002</c:v>
                </c:pt>
                <c:pt idx="9484">
                  <c:v>402.39299999999997</c:v>
                </c:pt>
                <c:pt idx="9485">
                  <c:v>402.42500000000001</c:v>
                </c:pt>
                <c:pt idx="9486">
                  <c:v>402.47500000000002</c:v>
                </c:pt>
                <c:pt idx="9487">
                  <c:v>402.49599999999998</c:v>
                </c:pt>
                <c:pt idx="9488">
                  <c:v>402.52199999999999</c:v>
                </c:pt>
                <c:pt idx="9489">
                  <c:v>402.55099999999999</c:v>
                </c:pt>
                <c:pt idx="9490">
                  <c:v>402.58100000000002</c:v>
                </c:pt>
                <c:pt idx="9491">
                  <c:v>402.61200000000002</c:v>
                </c:pt>
                <c:pt idx="9492">
                  <c:v>402.64299999999997</c:v>
                </c:pt>
                <c:pt idx="9493">
                  <c:v>402.67500000000001</c:v>
                </c:pt>
                <c:pt idx="9494">
                  <c:v>402.70600000000002</c:v>
                </c:pt>
                <c:pt idx="9495">
                  <c:v>402.73700000000002</c:v>
                </c:pt>
                <c:pt idx="9496">
                  <c:v>402.79899999999998</c:v>
                </c:pt>
                <c:pt idx="9497">
                  <c:v>402.815</c:v>
                </c:pt>
                <c:pt idx="9498">
                  <c:v>402.87700000000001</c:v>
                </c:pt>
                <c:pt idx="9499">
                  <c:v>402.91199999999998</c:v>
                </c:pt>
                <c:pt idx="9500">
                  <c:v>402.93400000000003</c:v>
                </c:pt>
                <c:pt idx="9501">
                  <c:v>402.96199999999999</c:v>
                </c:pt>
                <c:pt idx="9502">
                  <c:v>402.96199999999999</c:v>
                </c:pt>
                <c:pt idx="9503">
                  <c:v>402.99200000000002</c:v>
                </c:pt>
                <c:pt idx="9504">
                  <c:v>403.02300000000002</c:v>
                </c:pt>
                <c:pt idx="9505">
                  <c:v>403.05399999999997</c:v>
                </c:pt>
                <c:pt idx="9506">
                  <c:v>403.08600000000001</c:v>
                </c:pt>
                <c:pt idx="9507">
                  <c:v>403.13600000000002</c:v>
                </c:pt>
                <c:pt idx="9508">
                  <c:v>403.15699999999998</c:v>
                </c:pt>
                <c:pt idx="9509">
                  <c:v>403.185</c:v>
                </c:pt>
                <c:pt idx="9510">
                  <c:v>403.233</c:v>
                </c:pt>
                <c:pt idx="9511">
                  <c:v>403.26400000000001</c:v>
                </c:pt>
                <c:pt idx="9512">
                  <c:v>403.27699999999999</c:v>
                </c:pt>
                <c:pt idx="9513">
                  <c:v>403.322</c:v>
                </c:pt>
                <c:pt idx="9514">
                  <c:v>403.37400000000002</c:v>
                </c:pt>
                <c:pt idx="9515">
                  <c:v>403.40300000000002</c:v>
                </c:pt>
                <c:pt idx="9516">
                  <c:v>403.435</c:v>
                </c:pt>
                <c:pt idx="9517">
                  <c:v>403.435</c:v>
                </c:pt>
                <c:pt idx="9518">
                  <c:v>403.49900000000002</c:v>
                </c:pt>
                <c:pt idx="9519">
                  <c:v>403.49900000000002</c:v>
                </c:pt>
                <c:pt idx="9520">
                  <c:v>403.53</c:v>
                </c:pt>
                <c:pt idx="9521">
                  <c:v>403.56200000000001</c:v>
                </c:pt>
                <c:pt idx="9522">
                  <c:v>403.59300000000002</c:v>
                </c:pt>
                <c:pt idx="9523">
                  <c:v>403.62400000000002</c:v>
                </c:pt>
                <c:pt idx="9524">
                  <c:v>403.67399999999998</c:v>
                </c:pt>
                <c:pt idx="9525">
                  <c:v>403.69499999999999</c:v>
                </c:pt>
                <c:pt idx="9526">
                  <c:v>403.73200000000003</c:v>
                </c:pt>
                <c:pt idx="9527">
                  <c:v>403.755</c:v>
                </c:pt>
                <c:pt idx="9528">
                  <c:v>403.78300000000002</c:v>
                </c:pt>
                <c:pt idx="9529">
                  <c:v>403.81200000000001</c:v>
                </c:pt>
                <c:pt idx="9530">
                  <c:v>403.84300000000002</c:v>
                </c:pt>
                <c:pt idx="9531">
                  <c:v>403.87299999999999</c:v>
                </c:pt>
                <c:pt idx="9532">
                  <c:v>403.904</c:v>
                </c:pt>
                <c:pt idx="9533">
                  <c:v>403.935</c:v>
                </c:pt>
                <c:pt idx="9534">
                  <c:v>403.96499999999997</c:v>
                </c:pt>
                <c:pt idx="9535">
                  <c:v>403.99599999999998</c:v>
                </c:pt>
                <c:pt idx="9536">
                  <c:v>404.02699999999999</c:v>
                </c:pt>
                <c:pt idx="9537">
                  <c:v>404.07</c:v>
                </c:pt>
                <c:pt idx="9538">
                  <c:v>404.13</c:v>
                </c:pt>
                <c:pt idx="9539">
                  <c:v>404.15300000000002</c:v>
                </c:pt>
                <c:pt idx="9540">
                  <c:v>404.18</c:v>
                </c:pt>
                <c:pt idx="9541">
                  <c:v>404.18</c:v>
                </c:pt>
                <c:pt idx="9542">
                  <c:v>404.238</c:v>
                </c:pt>
                <c:pt idx="9543">
                  <c:v>404.238</c:v>
                </c:pt>
                <c:pt idx="9544">
                  <c:v>404.26799999999997</c:v>
                </c:pt>
                <c:pt idx="9545">
                  <c:v>404.298</c:v>
                </c:pt>
                <c:pt idx="9546">
                  <c:v>404.32799999999997</c:v>
                </c:pt>
                <c:pt idx="9547">
                  <c:v>404.35700000000003</c:v>
                </c:pt>
                <c:pt idx="9548">
                  <c:v>404.40499999999997</c:v>
                </c:pt>
                <c:pt idx="9549">
                  <c:v>404.42500000000001</c:v>
                </c:pt>
                <c:pt idx="9550">
                  <c:v>404.46</c:v>
                </c:pt>
                <c:pt idx="9551">
                  <c:v>404.48200000000003</c:v>
                </c:pt>
                <c:pt idx="9552">
                  <c:v>404.51799999999997</c:v>
                </c:pt>
                <c:pt idx="9553">
                  <c:v>404.54</c:v>
                </c:pt>
                <c:pt idx="9554">
                  <c:v>404.56599999999997</c:v>
                </c:pt>
                <c:pt idx="9555">
                  <c:v>404.59399999999999</c:v>
                </c:pt>
                <c:pt idx="9556">
                  <c:v>404.62299999999999</c:v>
                </c:pt>
                <c:pt idx="9557">
                  <c:v>404.65199999999999</c:v>
                </c:pt>
                <c:pt idx="9558">
                  <c:v>404.68099999999998</c:v>
                </c:pt>
                <c:pt idx="9559">
                  <c:v>404.71</c:v>
                </c:pt>
                <c:pt idx="9560">
                  <c:v>404.73899999999998</c:v>
                </c:pt>
                <c:pt idx="9561">
                  <c:v>404.76799999999997</c:v>
                </c:pt>
                <c:pt idx="9562">
                  <c:v>404.83199999999999</c:v>
                </c:pt>
                <c:pt idx="9563">
                  <c:v>404.84699999999998</c:v>
                </c:pt>
                <c:pt idx="9564">
                  <c:v>404.899</c:v>
                </c:pt>
                <c:pt idx="9565">
                  <c:v>404.928</c:v>
                </c:pt>
                <c:pt idx="9566">
                  <c:v>404.94799999999998</c:v>
                </c:pt>
                <c:pt idx="9567">
                  <c:v>404.94799999999998</c:v>
                </c:pt>
                <c:pt idx="9568">
                  <c:v>404.97300000000001</c:v>
                </c:pt>
                <c:pt idx="9569">
                  <c:v>404.99799999999999</c:v>
                </c:pt>
                <c:pt idx="9570">
                  <c:v>405.02600000000001</c:v>
                </c:pt>
                <c:pt idx="9571">
                  <c:v>405.05399999999997</c:v>
                </c:pt>
                <c:pt idx="9572">
                  <c:v>405.08199999999999</c:v>
                </c:pt>
                <c:pt idx="9573">
                  <c:v>405.11</c:v>
                </c:pt>
                <c:pt idx="9574">
                  <c:v>405.14600000000002</c:v>
                </c:pt>
                <c:pt idx="9575">
                  <c:v>405.16899999999998</c:v>
                </c:pt>
                <c:pt idx="9576">
                  <c:v>405.19600000000003</c:v>
                </c:pt>
                <c:pt idx="9577">
                  <c:v>405.22300000000001</c:v>
                </c:pt>
                <c:pt idx="9578">
                  <c:v>405.25</c:v>
                </c:pt>
                <c:pt idx="9579">
                  <c:v>405.29500000000002</c:v>
                </c:pt>
                <c:pt idx="9580">
                  <c:v>405.33100000000002</c:v>
                </c:pt>
                <c:pt idx="9581">
                  <c:v>405.34500000000003</c:v>
                </c:pt>
                <c:pt idx="9582">
                  <c:v>405.38</c:v>
                </c:pt>
                <c:pt idx="9583">
                  <c:v>405.42899999999997</c:v>
                </c:pt>
                <c:pt idx="9584">
                  <c:v>405.45699999999999</c:v>
                </c:pt>
                <c:pt idx="9585">
                  <c:v>405.47500000000002</c:v>
                </c:pt>
                <c:pt idx="9586">
                  <c:v>405.47500000000002</c:v>
                </c:pt>
                <c:pt idx="9587">
                  <c:v>405.524</c:v>
                </c:pt>
                <c:pt idx="9588">
                  <c:v>405.524</c:v>
                </c:pt>
                <c:pt idx="9589">
                  <c:v>405.55</c:v>
                </c:pt>
                <c:pt idx="9590">
                  <c:v>405.577</c:v>
                </c:pt>
                <c:pt idx="9591">
                  <c:v>405.60300000000001</c:v>
                </c:pt>
                <c:pt idx="9592">
                  <c:v>405.63</c:v>
                </c:pt>
                <c:pt idx="9593">
                  <c:v>405.65699999999998</c:v>
                </c:pt>
                <c:pt idx="9594">
                  <c:v>405.68299999999999</c:v>
                </c:pt>
                <c:pt idx="9595">
                  <c:v>405.72500000000002</c:v>
                </c:pt>
                <c:pt idx="9596">
                  <c:v>405.75099999999998</c:v>
                </c:pt>
                <c:pt idx="9597">
                  <c:v>405.76799999999997</c:v>
                </c:pt>
                <c:pt idx="9598">
                  <c:v>405.79899999999998</c:v>
                </c:pt>
                <c:pt idx="9599">
                  <c:v>405.81900000000002</c:v>
                </c:pt>
                <c:pt idx="9600">
                  <c:v>405.84199999999998</c:v>
                </c:pt>
                <c:pt idx="9601">
                  <c:v>405.86700000000002</c:v>
                </c:pt>
                <c:pt idx="9602">
                  <c:v>405.892</c:v>
                </c:pt>
                <c:pt idx="9603">
                  <c:v>405.91800000000001</c:v>
                </c:pt>
                <c:pt idx="9604">
                  <c:v>405.94299999999998</c:v>
                </c:pt>
                <c:pt idx="9605">
                  <c:v>405.96899999999999</c:v>
                </c:pt>
                <c:pt idx="9606">
                  <c:v>405.99400000000003</c:v>
                </c:pt>
                <c:pt idx="9607">
                  <c:v>406.03500000000003</c:v>
                </c:pt>
                <c:pt idx="9608">
                  <c:v>406.06799999999998</c:v>
                </c:pt>
                <c:pt idx="9609">
                  <c:v>406.08100000000002</c:v>
                </c:pt>
                <c:pt idx="9610">
                  <c:v>406.113</c:v>
                </c:pt>
                <c:pt idx="9611">
                  <c:v>406.15600000000001</c:v>
                </c:pt>
                <c:pt idx="9612">
                  <c:v>406.17200000000003</c:v>
                </c:pt>
                <c:pt idx="9613">
                  <c:v>406.19299999999998</c:v>
                </c:pt>
                <c:pt idx="9614">
                  <c:v>406.21600000000001</c:v>
                </c:pt>
                <c:pt idx="9615">
                  <c:v>406.21600000000001</c:v>
                </c:pt>
                <c:pt idx="9616">
                  <c:v>406.23899999999998</c:v>
                </c:pt>
                <c:pt idx="9617">
                  <c:v>406.26400000000001</c:v>
                </c:pt>
                <c:pt idx="9618">
                  <c:v>406.28800000000001</c:v>
                </c:pt>
                <c:pt idx="9619">
                  <c:v>406.31200000000001</c:v>
                </c:pt>
                <c:pt idx="9620">
                  <c:v>406.35</c:v>
                </c:pt>
                <c:pt idx="9621">
                  <c:v>406.375</c:v>
                </c:pt>
                <c:pt idx="9622">
                  <c:v>406.39100000000002</c:v>
                </c:pt>
                <c:pt idx="9623">
                  <c:v>406.41300000000001</c:v>
                </c:pt>
                <c:pt idx="9624">
                  <c:v>406.435</c:v>
                </c:pt>
                <c:pt idx="9625">
                  <c:v>406.45800000000003</c:v>
                </c:pt>
                <c:pt idx="9626">
                  <c:v>406.48200000000003</c:v>
                </c:pt>
                <c:pt idx="9627">
                  <c:v>406.50599999999997</c:v>
                </c:pt>
                <c:pt idx="9628">
                  <c:v>406.53</c:v>
                </c:pt>
                <c:pt idx="9629">
                  <c:v>406.55399999999997</c:v>
                </c:pt>
                <c:pt idx="9630">
                  <c:v>406.57900000000001</c:v>
                </c:pt>
                <c:pt idx="9631">
                  <c:v>406.60300000000001</c:v>
                </c:pt>
                <c:pt idx="9632">
                  <c:v>406.62700000000001</c:v>
                </c:pt>
                <c:pt idx="9633">
                  <c:v>406.65100000000001</c:v>
                </c:pt>
                <c:pt idx="9634">
                  <c:v>406.67500000000001</c:v>
                </c:pt>
                <c:pt idx="9635">
                  <c:v>406.69900000000001</c:v>
                </c:pt>
                <c:pt idx="9636">
                  <c:v>406.73899999999998</c:v>
                </c:pt>
                <c:pt idx="9637">
                  <c:v>406.76400000000001</c:v>
                </c:pt>
                <c:pt idx="9638">
                  <c:v>406.822</c:v>
                </c:pt>
                <c:pt idx="9639">
                  <c:v>406.822</c:v>
                </c:pt>
                <c:pt idx="9640">
                  <c:v>406.87099999999998</c:v>
                </c:pt>
                <c:pt idx="9641">
                  <c:v>406.89800000000002</c:v>
                </c:pt>
                <c:pt idx="9642">
                  <c:v>406.89800000000002</c:v>
                </c:pt>
                <c:pt idx="9643">
                  <c:v>406.92500000000001</c:v>
                </c:pt>
                <c:pt idx="9644">
                  <c:v>406.94200000000001</c:v>
                </c:pt>
                <c:pt idx="9645">
                  <c:v>406.96199999999999</c:v>
                </c:pt>
                <c:pt idx="9646">
                  <c:v>406.983</c:v>
                </c:pt>
                <c:pt idx="9647">
                  <c:v>407.005</c:v>
                </c:pt>
                <c:pt idx="9648">
                  <c:v>407.041</c:v>
                </c:pt>
                <c:pt idx="9649">
                  <c:v>407.05599999999998</c:v>
                </c:pt>
                <c:pt idx="9650">
                  <c:v>407.08199999999999</c:v>
                </c:pt>
                <c:pt idx="9651">
                  <c:v>407.09899999999999</c:v>
                </c:pt>
                <c:pt idx="9652">
                  <c:v>407.11900000000003</c:v>
                </c:pt>
                <c:pt idx="9653">
                  <c:v>407.13900000000001</c:v>
                </c:pt>
                <c:pt idx="9654">
                  <c:v>407.16</c:v>
                </c:pt>
                <c:pt idx="9655">
                  <c:v>407.18099999999998</c:v>
                </c:pt>
                <c:pt idx="9656">
                  <c:v>407.22899999999998</c:v>
                </c:pt>
                <c:pt idx="9657">
                  <c:v>407.24700000000001</c:v>
                </c:pt>
                <c:pt idx="9658">
                  <c:v>407.24700000000001</c:v>
                </c:pt>
                <c:pt idx="9659">
                  <c:v>407.267</c:v>
                </c:pt>
                <c:pt idx="9660">
                  <c:v>407.28800000000001</c:v>
                </c:pt>
                <c:pt idx="9661">
                  <c:v>407.30900000000003</c:v>
                </c:pt>
                <c:pt idx="9662">
                  <c:v>407.34399999999999</c:v>
                </c:pt>
                <c:pt idx="9663">
                  <c:v>407.36700000000002</c:v>
                </c:pt>
                <c:pt idx="9664">
                  <c:v>407.38299999999998</c:v>
                </c:pt>
                <c:pt idx="9665">
                  <c:v>407.40199999999999</c:v>
                </c:pt>
                <c:pt idx="9666">
                  <c:v>407.42200000000003</c:v>
                </c:pt>
                <c:pt idx="9667">
                  <c:v>407.44299999999998</c:v>
                </c:pt>
                <c:pt idx="9668">
                  <c:v>407.46300000000002</c:v>
                </c:pt>
                <c:pt idx="9669">
                  <c:v>407.50400000000002</c:v>
                </c:pt>
                <c:pt idx="9670">
                  <c:v>407.50400000000002</c:v>
                </c:pt>
                <c:pt idx="9671">
                  <c:v>407.54599999999999</c:v>
                </c:pt>
                <c:pt idx="9672">
                  <c:v>407.54599999999999</c:v>
                </c:pt>
                <c:pt idx="9673">
                  <c:v>407.56799999999998</c:v>
                </c:pt>
                <c:pt idx="9674">
                  <c:v>407.589</c:v>
                </c:pt>
                <c:pt idx="9675">
                  <c:v>407.61099999999999</c:v>
                </c:pt>
                <c:pt idx="9676">
                  <c:v>407.63200000000001</c:v>
                </c:pt>
                <c:pt idx="9677">
                  <c:v>407.65300000000002</c:v>
                </c:pt>
                <c:pt idx="9678">
                  <c:v>407.67399999999998</c:v>
                </c:pt>
                <c:pt idx="9679">
                  <c:v>407.69600000000003</c:v>
                </c:pt>
                <c:pt idx="9680">
                  <c:v>407.72300000000001</c:v>
                </c:pt>
                <c:pt idx="9681">
                  <c:v>407.74099999999999</c:v>
                </c:pt>
                <c:pt idx="9682">
                  <c:v>407.76100000000002</c:v>
                </c:pt>
                <c:pt idx="9683">
                  <c:v>407.78199999999998</c:v>
                </c:pt>
                <c:pt idx="9684">
                  <c:v>407.80399999999997</c:v>
                </c:pt>
                <c:pt idx="9685">
                  <c:v>407.82499999999999</c:v>
                </c:pt>
                <c:pt idx="9686">
                  <c:v>407.84699999999998</c:v>
                </c:pt>
                <c:pt idx="9687">
                  <c:v>407.86900000000003</c:v>
                </c:pt>
                <c:pt idx="9688">
                  <c:v>407.89100000000002</c:v>
                </c:pt>
                <c:pt idx="9689">
                  <c:v>407.92500000000001</c:v>
                </c:pt>
                <c:pt idx="9690">
                  <c:v>407.97199999999998</c:v>
                </c:pt>
                <c:pt idx="9691">
                  <c:v>407.99900000000002</c:v>
                </c:pt>
                <c:pt idx="9692">
                  <c:v>408.01600000000002</c:v>
                </c:pt>
                <c:pt idx="9693">
                  <c:v>408.03699999999998</c:v>
                </c:pt>
                <c:pt idx="9694">
                  <c:v>408.05900000000003</c:v>
                </c:pt>
                <c:pt idx="9695">
                  <c:v>408.05900000000003</c:v>
                </c:pt>
                <c:pt idx="9696">
                  <c:v>408.08199999999999</c:v>
                </c:pt>
                <c:pt idx="9697">
                  <c:v>408.10599999999999</c:v>
                </c:pt>
                <c:pt idx="9698">
                  <c:v>408.13600000000002</c:v>
                </c:pt>
                <c:pt idx="9699">
                  <c:v>408.15300000000002</c:v>
                </c:pt>
                <c:pt idx="9700">
                  <c:v>408.173</c:v>
                </c:pt>
                <c:pt idx="9701">
                  <c:v>408.19499999999999</c:v>
                </c:pt>
                <c:pt idx="9702">
                  <c:v>408.21699999999998</c:v>
                </c:pt>
                <c:pt idx="9703">
                  <c:v>408.23899999999998</c:v>
                </c:pt>
                <c:pt idx="9704">
                  <c:v>408.26400000000001</c:v>
                </c:pt>
                <c:pt idx="9705">
                  <c:v>408.28699999999998</c:v>
                </c:pt>
                <c:pt idx="9706">
                  <c:v>408.32</c:v>
                </c:pt>
                <c:pt idx="9707">
                  <c:v>408.36500000000001</c:v>
                </c:pt>
                <c:pt idx="9708">
                  <c:v>408.38200000000001</c:v>
                </c:pt>
                <c:pt idx="9709">
                  <c:v>408.38200000000001</c:v>
                </c:pt>
                <c:pt idx="9710">
                  <c:v>408.40199999999999</c:v>
                </c:pt>
                <c:pt idx="9711">
                  <c:v>408.423</c:v>
                </c:pt>
                <c:pt idx="9712">
                  <c:v>408.44600000000003</c:v>
                </c:pt>
                <c:pt idx="9713">
                  <c:v>408.46800000000002</c:v>
                </c:pt>
                <c:pt idx="9714">
                  <c:v>408.49099999999999</c:v>
                </c:pt>
                <c:pt idx="9715">
                  <c:v>408.51299999999998</c:v>
                </c:pt>
                <c:pt idx="9716">
                  <c:v>408.553</c:v>
                </c:pt>
                <c:pt idx="9717">
                  <c:v>408.577</c:v>
                </c:pt>
                <c:pt idx="9718">
                  <c:v>408.59199999999998</c:v>
                </c:pt>
                <c:pt idx="9719">
                  <c:v>408.61200000000002</c:v>
                </c:pt>
                <c:pt idx="9720">
                  <c:v>408.63299999999998</c:v>
                </c:pt>
                <c:pt idx="9721">
                  <c:v>408.654</c:v>
                </c:pt>
                <c:pt idx="9722">
                  <c:v>408.67599999999999</c:v>
                </c:pt>
                <c:pt idx="9723">
                  <c:v>408.69900000000001</c:v>
                </c:pt>
                <c:pt idx="9724">
                  <c:v>408.73099999999999</c:v>
                </c:pt>
                <c:pt idx="9725">
                  <c:v>408.77699999999999</c:v>
                </c:pt>
                <c:pt idx="9726">
                  <c:v>408.79399999999998</c:v>
                </c:pt>
                <c:pt idx="9727">
                  <c:v>408.79399999999998</c:v>
                </c:pt>
                <c:pt idx="9728">
                  <c:v>408.815</c:v>
                </c:pt>
                <c:pt idx="9729">
                  <c:v>408.83699999999999</c:v>
                </c:pt>
                <c:pt idx="9730">
                  <c:v>408.85899999999998</c:v>
                </c:pt>
                <c:pt idx="9731">
                  <c:v>408.88200000000001</c:v>
                </c:pt>
                <c:pt idx="9732">
                  <c:v>408.90499999999997</c:v>
                </c:pt>
                <c:pt idx="9733">
                  <c:v>408.928</c:v>
                </c:pt>
                <c:pt idx="9734">
                  <c:v>408.964</c:v>
                </c:pt>
                <c:pt idx="9735">
                  <c:v>408.98700000000002</c:v>
                </c:pt>
                <c:pt idx="9736">
                  <c:v>409.00200000000001</c:v>
                </c:pt>
                <c:pt idx="9737">
                  <c:v>409.02100000000002</c:v>
                </c:pt>
                <c:pt idx="9738">
                  <c:v>409.04300000000001</c:v>
                </c:pt>
                <c:pt idx="9739">
                  <c:v>409.065</c:v>
                </c:pt>
                <c:pt idx="9740">
                  <c:v>409.09800000000001</c:v>
                </c:pt>
                <c:pt idx="9741">
                  <c:v>409.12799999999999</c:v>
                </c:pt>
                <c:pt idx="9742">
                  <c:v>409.15499999999997</c:v>
                </c:pt>
                <c:pt idx="9743">
                  <c:v>409.17899999999997</c:v>
                </c:pt>
                <c:pt idx="9744">
                  <c:v>409.21</c:v>
                </c:pt>
                <c:pt idx="9745">
                  <c:v>409.21</c:v>
                </c:pt>
                <c:pt idx="9746">
                  <c:v>409.23</c:v>
                </c:pt>
                <c:pt idx="9747">
                  <c:v>409.25200000000001</c:v>
                </c:pt>
                <c:pt idx="9748">
                  <c:v>409.274</c:v>
                </c:pt>
                <c:pt idx="9749">
                  <c:v>409.29700000000003</c:v>
                </c:pt>
                <c:pt idx="9750">
                  <c:v>409.32</c:v>
                </c:pt>
                <c:pt idx="9751">
                  <c:v>409.34399999999999</c:v>
                </c:pt>
                <c:pt idx="9752">
                  <c:v>409.36700000000002</c:v>
                </c:pt>
                <c:pt idx="9753">
                  <c:v>409.404</c:v>
                </c:pt>
                <c:pt idx="9754">
                  <c:v>409.42</c:v>
                </c:pt>
                <c:pt idx="9755">
                  <c:v>409.43900000000002</c:v>
                </c:pt>
                <c:pt idx="9756">
                  <c:v>409.46100000000001</c:v>
                </c:pt>
                <c:pt idx="9757">
                  <c:v>409.48399999999998</c:v>
                </c:pt>
                <c:pt idx="9758">
                  <c:v>409.50700000000001</c:v>
                </c:pt>
                <c:pt idx="9759">
                  <c:v>409.54</c:v>
                </c:pt>
                <c:pt idx="9760">
                  <c:v>409.54</c:v>
                </c:pt>
                <c:pt idx="9761">
                  <c:v>409.57900000000001</c:v>
                </c:pt>
                <c:pt idx="9762">
                  <c:v>409.60199999999998</c:v>
                </c:pt>
                <c:pt idx="9763">
                  <c:v>409.625</c:v>
                </c:pt>
                <c:pt idx="9764">
                  <c:v>409.64800000000002</c:v>
                </c:pt>
                <c:pt idx="9765">
                  <c:v>409.67099999999999</c:v>
                </c:pt>
                <c:pt idx="9766">
                  <c:v>409.70800000000003</c:v>
                </c:pt>
                <c:pt idx="9767">
                  <c:v>409.73</c:v>
                </c:pt>
                <c:pt idx="9768">
                  <c:v>409.74599999999998</c:v>
                </c:pt>
                <c:pt idx="9769">
                  <c:v>409.76499999999999</c:v>
                </c:pt>
                <c:pt idx="9770">
                  <c:v>409.78699999999998</c:v>
                </c:pt>
                <c:pt idx="9771">
                  <c:v>409.81799999999998</c:v>
                </c:pt>
                <c:pt idx="9772">
                  <c:v>409.846</c:v>
                </c:pt>
                <c:pt idx="9773">
                  <c:v>409.87700000000001</c:v>
                </c:pt>
                <c:pt idx="9774">
                  <c:v>409.87700000000001</c:v>
                </c:pt>
                <c:pt idx="9775">
                  <c:v>409.89699999999999</c:v>
                </c:pt>
                <c:pt idx="9776">
                  <c:v>409.916</c:v>
                </c:pt>
                <c:pt idx="9777">
                  <c:v>409.93700000000001</c:v>
                </c:pt>
                <c:pt idx="9778">
                  <c:v>409.95699999999999</c:v>
                </c:pt>
                <c:pt idx="9779">
                  <c:v>409.97699999999998</c:v>
                </c:pt>
                <c:pt idx="9780">
                  <c:v>409.99599999999998</c:v>
                </c:pt>
                <c:pt idx="9781">
                  <c:v>410.02600000000001</c:v>
                </c:pt>
                <c:pt idx="9782">
                  <c:v>410.03800000000001</c:v>
                </c:pt>
                <c:pt idx="9783">
                  <c:v>410.053</c:v>
                </c:pt>
                <c:pt idx="9784">
                  <c:v>410.07</c:v>
                </c:pt>
                <c:pt idx="9785">
                  <c:v>410.08600000000001</c:v>
                </c:pt>
                <c:pt idx="9786">
                  <c:v>410.12299999999999</c:v>
                </c:pt>
                <c:pt idx="9787">
                  <c:v>410.14299999999997</c:v>
                </c:pt>
                <c:pt idx="9788">
                  <c:v>410.14299999999997</c:v>
                </c:pt>
                <c:pt idx="9789">
                  <c:v>410.16500000000002</c:v>
                </c:pt>
                <c:pt idx="9790">
                  <c:v>410.18700000000001</c:v>
                </c:pt>
                <c:pt idx="9791">
                  <c:v>410.20800000000003</c:v>
                </c:pt>
                <c:pt idx="9792">
                  <c:v>410.22800000000001</c:v>
                </c:pt>
                <c:pt idx="9793">
                  <c:v>410.24900000000002</c:v>
                </c:pt>
                <c:pt idx="9794">
                  <c:v>410.27</c:v>
                </c:pt>
                <c:pt idx="9795">
                  <c:v>410.30399999999997</c:v>
                </c:pt>
                <c:pt idx="9796">
                  <c:v>410.31799999999998</c:v>
                </c:pt>
                <c:pt idx="9797">
                  <c:v>410.34300000000002</c:v>
                </c:pt>
                <c:pt idx="9798">
                  <c:v>410.35899999999998</c:v>
                </c:pt>
                <c:pt idx="9799">
                  <c:v>410.37700000000001</c:v>
                </c:pt>
                <c:pt idx="9800">
                  <c:v>410.39600000000002</c:v>
                </c:pt>
                <c:pt idx="9801">
                  <c:v>410.416</c:v>
                </c:pt>
                <c:pt idx="9802">
                  <c:v>410.43599999999998</c:v>
                </c:pt>
                <c:pt idx="9803">
                  <c:v>410.45699999999999</c:v>
                </c:pt>
                <c:pt idx="9804">
                  <c:v>410.48599999999999</c:v>
                </c:pt>
                <c:pt idx="9805">
                  <c:v>410.512</c:v>
                </c:pt>
                <c:pt idx="9806">
                  <c:v>410.524</c:v>
                </c:pt>
                <c:pt idx="9807">
                  <c:v>410.56299999999999</c:v>
                </c:pt>
                <c:pt idx="9808">
                  <c:v>410.58499999999998</c:v>
                </c:pt>
                <c:pt idx="9809">
                  <c:v>410.60500000000002</c:v>
                </c:pt>
                <c:pt idx="9810">
                  <c:v>410.60500000000002</c:v>
                </c:pt>
                <c:pt idx="9811">
                  <c:v>410.63299999999998</c:v>
                </c:pt>
                <c:pt idx="9812">
                  <c:v>410.65699999999998</c:v>
                </c:pt>
                <c:pt idx="9813">
                  <c:v>410.65699999999998</c:v>
                </c:pt>
                <c:pt idx="9814">
                  <c:v>410.67099999999999</c:v>
                </c:pt>
                <c:pt idx="9815">
                  <c:v>410.68700000000001</c:v>
                </c:pt>
                <c:pt idx="9816">
                  <c:v>410.70299999999997</c:v>
                </c:pt>
                <c:pt idx="9817">
                  <c:v>410.71899999999999</c:v>
                </c:pt>
                <c:pt idx="9818">
                  <c:v>410.73599999999999</c:v>
                </c:pt>
                <c:pt idx="9819">
                  <c:v>410.75200000000001</c:v>
                </c:pt>
                <c:pt idx="9820">
                  <c:v>410.76799999999997</c:v>
                </c:pt>
                <c:pt idx="9821">
                  <c:v>410.78399999999999</c:v>
                </c:pt>
                <c:pt idx="9822">
                  <c:v>410.81</c:v>
                </c:pt>
                <c:pt idx="9823">
                  <c:v>410.82100000000003</c:v>
                </c:pt>
                <c:pt idx="9824">
                  <c:v>410.839</c:v>
                </c:pt>
                <c:pt idx="9825">
                  <c:v>410.851</c:v>
                </c:pt>
                <c:pt idx="9826">
                  <c:v>410.86599999999999</c:v>
                </c:pt>
                <c:pt idx="9827">
                  <c:v>410.88</c:v>
                </c:pt>
                <c:pt idx="9828">
                  <c:v>410.89499999999998</c:v>
                </c:pt>
                <c:pt idx="9829">
                  <c:v>410.911</c:v>
                </c:pt>
                <c:pt idx="9830">
                  <c:v>410.92700000000002</c:v>
                </c:pt>
                <c:pt idx="9831">
                  <c:v>410.94200000000001</c:v>
                </c:pt>
                <c:pt idx="9832">
                  <c:v>410.95800000000003</c:v>
                </c:pt>
                <c:pt idx="9833">
                  <c:v>410.97300000000001</c:v>
                </c:pt>
                <c:pt idx="9834">
                  <c:v>410.988</c:v>
                </c:pt>
                <c:pt idx="9835">
                  <c:v>411.00400000000002</c:v>
                </c:pt>
                <c:pt idx="9836">
                  <c:v>411.01900000000001</c:v>
                </c:pt>
                <c:pt idx="9837">
                  <c:v>411.053</c:v>
                </c:pt>
                <c:pt idx="9838">
                  <c:v>411.072</c:v>
                </c:pt>
                <c:pt idx="9839">
                  <c:v>411.07900000000001</c:v>
                </c:pt>
                <c:pt idx="9840">
                  <c:v>411.07900000000001</c:v>
                </c:pt>
                <c:pt idx="9841">
                  <c:v>411.113</c:v>
                </c:pt>
                <c:pt idx="9842">
                  <c:v>411.13099999999997</c:v>
                </c:pt>
                <c:pt idx="9843">
                  <c:v>411.13099999999997</c:v>
                </c:pt>
                <c:pt idx="9844">
                  <c:v>411.15600000000001</c:v>
                </c:pt>
                <c:pt idx="9845">
                  <c:v>411.15600000000001</c:v>
                </c:pt>
                <c:pt idx="9846">
                  <c:v>411.17099999999999</c:v>
                </c:pt>
                <c:pt idx="9847">
                  <c:v>411.18599999999998</c:v>
                </c:pt>
                <c:pt idx="9848">
                  <c:v>411.20100000000002</c:v>
                </c:pt>
                <c:pt idx="9849">
                  <c:v>411.21600000000001</c:v>
                </c:pt>
                <c:pt idx="9850">
                  <c:v>411.24</c:v>
                </c:pt>
                <c:pt idx="9851">
                  <c:v>411.25</c:v>
                </c:pt>
                <c:pt idx="9852">
                  <c:v>411.26799999999997</c:v>
                </c:pt>
                <c:pt idx="9853">
                  <c:v>411.279</c:v>
                </c:pt>
                <c:pt idx="9854">
                  <c:v>411.29199999999997</c:v>
                </c:pt>
                <c:pt idx="9855">
                  <c:v>411.30700000000002</c:v>
                </c:pt>
                <c:pt idx="9856">
                  <c:v>411.32799999999997</c:v>
                </c:pt>
                <c:pt idx="9857">
                  <c:v>411.34699999999998</c:v>
                </c:pt>
                <c:pt idx="9858">
                  <c:v>411.34699999999998</c:v>
                </c:pt>
                <c:pt idx="9859">
                  <c:v>411.37400000000002</c:v>
                </c:pt>
                <c:pt idx="9860">
                  <c:v>411.38400000000001</c:v>
                </c:pt>
                <c:pt idx="9861">
                  <c:v>411.39699999999999</c:v>
                </c:pt>
                <c:pt idx="9862">
                  <c:v>411.411</c:v>
                </c:pt>
                <c:pt idx="9863">
                  <c:v>411.42500000000001</c:v>
                </c:pt>
                <c:pt idx="9864">
                  <c:v>411.44900000000001</c:v>
                </c:pt>
                <c:pt idx="9865">
                  <c:v>411.464</c:v>
                </c:pt>
                <c:pt idx="9866">
                  <c:v>411.47399999999999</c:v>
                </c:pt>
                <c:pt idx="9867">
                  <c:v>411.48700000000002</c:v>
                </c:pt>
                <c:pt idx="9868">
                  <c:v>411.50099999999998</c:v>
                </c:pt>
                <c:pt idx="9869">
                  <c:v>411.52199999999999</c:v>
                </c:pt>
                <c:pt idx="9870">
                  <c:v>411.52199999999999</c:v>
                </c:pt>
                <c:pt idx="9871">
                  <c:v>411.55099999999999</c:v>
                </c:pt>
                <c:pt idx="9872">
                  <c:v>411.56299999999999</c:v>
                </c:pt>
                <c:pt idx="9873">
                  <c:v>411.57600000000002</c:v>
                </c:pt>
                <c:pt idx="9874">
                  <c:v>411.59</c:v>
                </c:pt>
                <c:pt idx="9875">
                  <c:v>411.60500000000002</c:v>
                </c:pt>
                <c:pt idx="9876">
                  <c:v>411.62799999999999</c:v>
                </c:pt>
                <c:pt idx="9877">
                  <c:v>411.64299999999997</c:v>
                </c:pt>
                <c:pt idx="9878">
                  <c:v>411.65300000000002</c:v>
                </c:pt>
                <c:pt idx="9879">
                  <c:v>411.666</c:v>
                </c:pt>
                <c:pt idx="9880">
                  <c:v>411.68</c:v>
                </c:pt>
                <c:pt idx="9881">
                  <c:v>411.69400000000002</c:v>
                </c:pt>
                <c:pt idx="9882">
                  <c:v>411.71499999999997</c:v>
                </c:pt>
                <c:pt idx="9883">
                  <c:v>411.74400000000003</c:v>
                </c:pt>
                <c:pt idx="9884">
                  <c:v>411.75599999999997</c:v>
                </c:pt>
                <c:pt idx="9885">
                  <c:v>411.75599999999997</c:v>
                </c:pt>
                <c:pt idx="9886">
                  <c:v>411.76799999999997</c:v>
                </c:pt>
                <c:pt idx="9887">
                  <c:v>411.78199999999998</c:v>
                </c:pt>
                <c:pt idx="9888">
                  <c:v>411.79700000000003</c:v>
                </c:pt>
                <c:pt idx="9889">
                  <c:v>411.81099999999998</c:v>
                </c:pt>
                <c:pt idx="9890">
                  <c:v>411.83300000000003</c:v>
                </c:pt>
                <c:pt idx="9891">
                  <c:v>411.84800000000001</c:v>
                </c:pt>
                <c:pt idx="9892">
                  <c:v>411.85700000000003</c:v>
                </c:pt>
                <c:pt idx="9893">
                  <c:v>411.86900000000003</c:v>
                </c:pt>
                <c:pt idx="9894">
                  <c:v>411.88200000000001</c:v>
                </c:pt>
                <c:pt idx="9895">
                  <c:v>411.90300000000002</c:v>
                </c:pt>
                <c:pt idx="9896">
                  <c:v>411.92099999999999</c:v>
                </c:pt>
                <c:pt idx="9897">
                  <c:v>411.92099999999999</c:v>
                </c:pt>
                <c:pt idx="9898">
                  <c:v>411.94099999999997</c:v>
                </c:pt>
                <c:pt idx="9899">
                  <c:v>411.95400000000001</c:v>
                </c:pt>
                <c:pt idx="9900">
                  <c:v>411.96699999999998</c:v>
                </c:pt>
                <c:pt idx="9901">
                  <c:v>411.98099999999999</c:v>
                </c:pt>
                <c:pt idx="9902">
                  <c:v>412.00299999999999</c:v>
                </c:pt>
                <c:pt idx="9903">
                  <c:v>412.017</c:v>
                </c:pt>
                <c:pt idx="9904">
                  <c:v>412.02600000000001</c:v>
                </c:pt>
                <c:pt idx="9905">
                  <c:v>412.03800000000001</c:v>
                </c:pt>
                <c:pt idx="9906">
                  <c:v>412.05099999999999</c:v>
                </c:pt>
                <c:pt idx="9907">
                  <c:v>412.07100000000003</c:v>
                </c:pt>
                <c:pt idx="9908">
                  <c:v>412.08800000000002</c:v>
                </c:pt>
                <c:pt idx="9909">
                  <c:v>412.113</c:v>
                </c:pt>
                <c:pt idx="9910">
                  <c:v>412.12799999999999</c:v>
                </c:pt>
                <c:pt idx="9911">
                  <c:v>412.12799999999999</c:v>
                </c:pt>
                <c:pt idx="9912">
                  <c:v>412.137</c:v>
                </c:pt>
                <c:pt idx="9913">
                  <c:v>412.149</c:v>
                </c:pt>
                <c:pt idx="9914">
                  <c:v>412.16199999999998</c:v>
                </c:pt>
                <c:pt idx="9915">
                  <c:v>412.17500000000001</c:v>
                </c:pt>
                <c:pt idx="9916">
                  <c:v>412.18900000000002</c:v>
                </c:pt>
                <c:pt idx="9917">
                  <c:v>412.20299999999997</c:v>
                </c:pt>
                <c:pt idx="9918">
                  <c:v>412.21699999999998</c:v>
                </c:pt>
                <c:pt idx="9919">
                  <c:v>412.23</c:v>
                </c:pt>
                <c:pt idx="9920">
                  <c:v>412.25200000000001</c:v>
                </c:pt>
                <c:pt idx="9921">
                  <c:v>412.26100000000002</c:v>
                </c:pt>
                <c:pt idx="9922">
                  <c:v>412.27199999999999</c:v>
                </c:pt>
                <c:pt idx="9923">
                  <c:v>412.28500000000003</c:v>
                </c:pt>
                <c:pt idx="9924">
                  <c:v>412.298</c:v>
                </c:pt>
                <c:pt idx="9925">
                  <c:v>412.31700000000001</c:v>
                </c:pt>
                <c:pt idx="9926">
                  <c:v>412.34399999999999</c:v>
                </c:pt>
                <c:pt idx="9927">
                  <c:v>412.34399999999999</c:v>
                </c:pt>
                <c:pt idx="9928">
                  <c:v>412.35899999999998</c:v>
                </c:pt>
                <c:pt idx="9929">
                  <c:v>412.36799999999999</c:v>
                </c:pt>
                <c:pt idx="9930">
                  <c:v>412.38</c:v>
                </c:pt>
                <c:pt idx="9931">
                  <c:v>412.39299999999997</c:v>
                </c:pt>
                <c:pt idx="9932">
                  <c:v>412.40499999999997</c:v>
                </c:pt>
                <c:pt idx="9933">
                  <c:v>412.41899999999998</c:v>
                </c:pt>
                <c:pt idx="9934">
                  <c:v>412.44</c:v>
                </c:pt>
                <c:pt idx="9935">
                  <c:v>412.44900000000001</c:v>
                </c:pt>
                <c:pt idx="9936">
                  <c:v>412.46100000000001</c:v>
                </c:pt>
                <c:pt idx="9937">
                  <c:v>412.47300000000001</c:v>
                </c:pt>
                <c:pt idx="9938">
                  <c:v>412.49200000000002</c:v>
                </c:pt>
                <c:pt idx="9939">
                  <c:v>412.50900000000001</c:v>
                </c:pt>
                <c:pt idx="9940">
                  <c:v>412.53300000000002</c:v>
                </c:pt>
                <c:pt idx="9941">
                  <c:v>412.53300000000002</c:v>
                </c:pt>
                <c:pt idx="9942">
                  <c:v>412.54300000000001</c:v>
                </c:pt>
                <c:pt idx="9943">
                  <c:v>412.55399999999997</c:v>
                </c:pt>
                <c:pt idx="9944">
                  <c:v>412.56700000000001</c:v>
                </c:pt>
                <c:pt idx="9945">
                  <c:v>412.58</c:v>
                </c:pt>
                <c:pt idx="9946">
                  <c:v>412.59399999999999</c:v>
                </c:pt>
                <c:pt idx="9947">
                  <c:v>412.61599999999999</c:v>
                </c:pt>
                <c:pt idx="9948">
                  <c:v>412.62900000000002</c:v>
                </c:pt>
                <c:pt idx="9949">
                  <c:v>412.63799999999998</c:v>
                </c:pt>
                <c:pt idx="9950">
                  <c:v>412.65</c:v>
                </c:pt>
                <c:pt idx="9951">
                  <c:v>412.66899999999998</c:v>
                </c:pt>
                <c:pt idx="9952">
                  <c:v>412.68700000000001</c:v>
                </c:pt>
                <c:pt idx="9953">
                  <c:v>412.702</c:v>
                </c:pt>
                <c:pt idx="9954">
                  <c:v>412.702</c:v>
                </c:pt>
                <c:pt idx="9955">
                  <c:v>412.72</c:v>
                </c:pt>
                <c:pt idx="9956">
                  <c:v>412.73200000000003</c:v>
                </c:pt>
                <c:pt idx="9957">
                  <c:v>412.74599999999998</c:v>
                </c:pt>
                <c:pt idx="9958">
                  <c:v>412.75900000000001</c:v>
                </c:pt>
                <c:pt idx="9959">
                  <c:v>412.78100000000001</c:v>
                </c:pt>
                <c:pt idx="9960">
                  <c:v>412.79500000000002</c:v>
                </c:pt>
                <c:pt idx="9961">
                  <c:v>412.80399999999997</c:v>
                </c:pt>
                <c:pt idx="9962">
                  <c:v>412.81599999999997</c:v>
                </c:pt>
                <c:pt idx="9963">
                  <c:v>412.82900000000001</c:v>
                </c:pt>
                <c:pt idx="9964">
                  <c:v>412.86</c:v>
                </c:pt>
                <c:pt idx="9965">
                  <c:v>412.86</c:v>
                </c:pt>
                <c:pt idx="9966">
                  <c:v>412.87599999999998</c:v>
                </c:pt>
                <c:pt idx="9967">
                  <c:v>412.887</c:v>
                </c:pt>
                <c:pt idx="9968">
                  <c:v>412.9</c:v>
                </c:pt>
                <c:pt idx="9969">
                  <c:v>412.91300000000001</c:v>
                </c:pt>
                <c:pt idx="9970">
                  <c:v>412.92700000000002</c:v>
                </c:pt>
                <c:pt idx="9971">
                  <c:v>412.95</c:v>
                </c:pt>
                <c:pt idx="9972">
                  <c:v>412.964</c:v>
                </c:pt>
                <c:pt idx="9973">
                  <c:v>412.97300000000001</c:v>
                </c:pt>
                <c:pt idx="9974">
                  <c:v>412.98500000000001</c:v>
                </c:pt>
                <c:pt idx="9975">
                  <c:v>412.99900000000002</c:v>
                </c:pt>
                <c:pt idx="9976">
                  <c:v>413.01900000000001</c:v>
                </c:pt>
                <c:pt idx="9977">
                  <c:v>413.03800000000001</c:v>
                </c:pt>
                <c:pt idx="9978">
                  <c:v>413.06299999999999</c:v>
                </c:pt>
                <c:pt idx="9979">
                  <c:v>413.06299999999999</c:v>
                </c:pt>
                <c:pt idx="9980">
                  <c:v>413.07400000000001</c:v>
                </c:pt>
                <c:pt idx="9981">
                  <c:v>413.08600000000001</c:v>
                </c:pt>
                <c:pt idx="9982">
                  <c:v>413.1</c:v>
                </c:pt>
                <c:pt idx="9983">
                  <c:v>413.11399999999998</c:v>
                </c:pt>
                <c:pt idx="9984">
                  <c:v>413.12799999999999</c:v>
                </c:pt>
                <c:pt idx="9985">
                  <c:v>413.14299999999997</c:v>
                </c:pt>
                <c:pt idx="9986">
                  <c:v>413.15699999999998</c:v>
                </c:pt>
                <c:pt idx="9987">
                  <c:v>413.17200000000003</c:v>
                </c:pt>
                <c:pt idx="9988">
                  <c:v>413.18700000000001</c:v>
                </c:pt>
                <c:pt idx="9989">
                  <c:v>413.202</c:v>
                </c:pt>
                <c:pt idx="9990">
                  <c:v>413.21699999999998</c:v>
                </c:pt>
                <c:pt idx="9991">
                  <c:v>413.23099999999999</c:v>
                </c:pt>
                <c:pt idx="9992">
                  <c:v>413.255</c:v>
                </c:pt>
                <c:pt idx="9993">
                  <c:v>413.26499999999999</c:v>
                </c:pt>
                <c:pt idx="9994">
                  <c:v>413.27699999999999</c:v>
                </c:pt>
                <c:pt idx="9995">
                  <c:v>413.291</c:v>
                </c:pt>
                <c:pt idx="9996">
                  <c:v>413.31200000000001</c:v>
                </c:pt>
                <c:pt idx="9997">
                  <c:v>413.33100000000002</c:v>
                </c:pt>
                <c:pt idx="9998">
                  <c:v>413.358</c:v>
                </c:pt>
                <c:pt idx="9999">
                  <c:v>413.358</c:v>
                </c:pt>
                <c:pt idx="10000">
                  <c:v>413.37400000000002</c:v>
                </c:pt>
                <c:pt idx="10001">
                  <c:v>413.38400000000001</c:v>
                </c:pt>
                <c:pt idx="10002">
                  <c:v>413.39699999999999</c:v>
                </c:pt>
                <c:pt idx="10003">
                  <c:v>413.411</c:v>
                </c:pt>
                <c:pt idx="10004">
                  <c:v>413.42599999999999</c:v>
                </c:pt>
                <c:pt idx="10005">
                  <c:v>413.44900000000001</c:v>
                </c:pt>
                <c:pt idx="10006">
                  <c:v>413.46499999999997</c:v>
                </c:pt>
                <c:pt idx="10007">
                  <c:v>413.47500000000002</c:v>
                </c:pt>
                <c:pt idx="10008">
                  <c:v>413.488</c:v>
                </c:pt>
                <c:pt idx="10009">
                  <c:v>413.50200000000001</c:v>
                </c:pt>
                <c:pt idx="10010">
                  <c:v>413.52499999999998</c:v>
                </c:pt>
                <c:pt idx="10011">
                  <c:v>413.52499999999998</c:v>
                </c:pt>
                <c:pt idx="10012">
                  <c:v>413.55500000000001</c:v>
                </c:pt>
                <c:pt idx="10013">
                  <c:v>413.56700000000001</c:v>
                </c:pt>
                <c:pt idx="10014">
                  <c:v>413.58100000000002</c:v>
                </c:pt>
                <c:pt idx="10015">
                  <c:v>413.596</c:v>
                </c:pt>
                <c:pt idx="10016">
                  <c:v>413.61099999999999</c:v>
                </c:pt>
                <c:pt idx="10017">
                  <c:v>413.63600000000002</c:v>
                </c:pt>
                <c:pt idx="10018">
                  <c:v>413.65199999999999</c:v>
                </c:pt>
                <c:pt idx="10019">
                  <c:v>413.66199999999998</c:v>
                </c:pt>
                <c:pt idx="10020">
                  <c:v>413.67500000000001</c:v>
                </c:pt>
                <c:pt idx="10021">
                  <c:v>413.69</c:v>
                </c:pt>
                <c:pt idx="10022">
                  <c:v>413.71199999999999</c:v>
                </c:pt>
                <c:pt idx="10023">
                  <c:v>413.73200000000003</c:v>
                </c:pt>
                <c:pt idx="10024">
                  <c:v>413.76</c:v>
                </c:pt>
                <c:pt idx="10025">
                  <c:v>413.76</c:v>
                </c:pt>
                <c:pt idx="10026">
                  <c:v>413.77100000000002</c:v>
                </c:pt>
                <c:pt idx="10027">
                  <c:v>413.78500000000003</c:v>
                </c:pt>
                <c:pt idx="10028">
                  <c:v>413.8</c:v>
                </c:pt>
                <c:pt idx="10029">
                  <c:v>413.81599999999997</c:v>
                </c:pt>
                <c:pt idx="10030">
                  <c:v>413.83100000000002</c:v>
                </c:pt>
                <c:pt idx="10031">
                  <c:v>413.85599999999999</c:v>
                </c:pt>
                <c:pt idx="10032">
                  <c:v>413.86700000000002</c:v>
                </c:pt>
                <c:pt idx="10033">
                  <c:v>413.88</c:v>
                </c:pt>
                <c:pt idx="10034">
                  <c:v>413.90199999999999</c:v>
                </c:pt>
                <c:pt idx="10035">
                  <c:v>413.92200000000003</c:v>
                </c:pt>
                <c:pt idx="10036">
                  <c:v>413.92200000000003</c:v>
                </c:pt>
                <c:pt idx="10037">
                  <c:v>413.95</c:v>
                </c:pt>
                <c:pt idx="10038">
                  <c:v>413.96100000000001</c:v>
                </c:pt>
                <c:pt idx="10039">
                  <c:v>413.97500000000002</c:v>
                </c:pt>
                <c:pt idx="10040">
                  <c:v>413.99</c:v>
                </c:pt>
                <c:pt idx="10041">
                  <c:v>414.005</c:v>
                </c:pt>
                <c:pt idx="10042">
                  <c:v>414.02100000000002</c:v>
                </c:pt>
                <c:pt idx="10043">
                  <c:v>414.04599999999999</c:v>
                </c:pt>
                <c:pt idx="10044">
                  <c:v>414.05700000000002</c:v>
                </c:pt>
                <c:pt idx="10045">
                  <c:v>414.07</c:v>
                </c:pt>
                <c:pt idx="10046">
                  <c:v>414.09199999999998</c:v>
                </c:pt>
                <c:pt idx="10047">
                  <c:v>414.11099999999999</c:v>
                </c:pt>
                <c:pt idx="10048">
                  <c:v>414.12900000000002</c:v>
                </c:pt>
                <c:pt idx="10049">
                  <c:v>414.14600000000002</c:v>
                </c:pt>
                <c:pt idx="10050">
                  <c:v>414.17099999999999</c:v>
                </c:pt>
                <c:pt idx="10051">
                  <c:v>414.17099999999999</c:v>
                </c:pt>
                <c:pt idx="10052">
                  <c:v>414.18700000000001</c:v>
                </c:pt>
                <c:pt idx="10053">
                  <c:v>414.19799999999998</c:v>
                </c:pt>
                <c:pt idx="10054">
                  <c:v>414.21100000000001</c:v>
                </c:pt>
                <c:pt idx="10055">
                  <c:v>414.226</c:v>
                </c:pt>
                <c:pt idx="10056">
                  <c:v>414.24099999999999</c:v>
                </c:pt>
                <c:pt idx="10057">
                  <c:v>414.25599999999997</c:v>
                </c:pt>
                <c:pt idx="10058">
                  <c:v>414.27199999999999</c:v>
                </c:pt>
                <c:pt idx="10059">
                  <c:v>414.29700000000003</c:v>
                </c:pt>
                <c:pt idx="10060">
                  <c:v>414.31299999999999</c:v>
                </c:pt>
                <c:pt idx="10061">
                  <c:v>414.32299999999998</c:v>
                </c:pt>
                <c:pt idx="10062">
                  <c:v>414.33600000000001</c:v>
                </c:pt>
                <c:pt idx="10063">
                  <c:v>414.358</c:v>
                </c:pt>
                <c:pt idx="10064">
                  <c:v>414.358</c:v>
                </c:pt>
                <c:pt idx="10065">
                  <c:v>414.38799999999998</c:v>
                </c:pt>
                <c:pt idx="10066">
                  <c:v>414.399</c:v>
                </c:pt>
                <c:pt idx="10067">
                  <c:v>414.41300000000001</c:v>
                </c:pt>
                <c:pt idx="10068">
                  <c:v>414.428</c:v>
                </c:pt>
                <c:pt idx="10069">
                  <c:v>414.44299999999998</c:v>
                </c:pt>
                <c:pt idx="10070">
                  <c:v>414.45800000000003</c:v>
                </c:pt>
                <c:pt idx="10071">
                  <c:v>414.48200000000003</c:v>
                </c:pt>
                <c:pt idx="10072">
                  <c:v>414.49799999999999</c:v>
                </c:pt>
                <c:pt idx="10073">
                  <c:v>414.50799999999998</c:v>
                </c:pt>
                <c:pt idx="10074">
                  <c:v>414.52800000000002</c:v>
                </c:pt>
                <c:pt idx="10075">
                  <c:v>414.54700000000003</c:v>
                </c:pt>
                <c:pt idx="10076">
                  <c:v>414.54700000000003</c:v>
                </c:pt>
                <c:pt idx="10077">
                  <c:v>414.57299999999998</c:v>
                </c:pt>
                <c:pt idx="10078">
                  <c:v>414.589</c:v>
                </c:pt>
                <c:pt idx="10079">
                  <c:v>414.6</c:v>
                </c:pt>
                <c:pt idx="10080">
                  <c:v>414.613</c:v>
                </c:pt>
                <c:pt idx="10081">
                  <c:v>414.62700000000001</c:v>
                </c:pt>
                <c:pt idx="10082">
                  <c:v>414.642</c:v>
                </c:pt>
                <c:pt idx="10083">
                  <c:v>414.666</c:v>
                </c:pt>
                <c:pt idx="10084">
                  <c:v>414.67599999999999</c:v>
                </c:pt>
                <c:pt idx="10085">
                  <c:v>414.69</c:v>
                </c:pt>
                <c:pt idx="10086">
                  <c:v>414.71100000000001</c:v>
                </c:pt>
                <c:pt idx="10087">
                  <c:v>414.73099999999999</c:v>
                </c:pt>
                <c:pt idx="10088">
                  <c:v>414.73099999999999</c:v>
                </c:pt>
                <c:pt idx="10089">
                  <c:v>414.75799999999998</c:v>
                </c:pt>
                <c:pt idx="10090">
                  <c:v>414.774</c:v>
                </c:pt>
                <c:pt idx="10091">
                  <c:v>414.78399999999999</c:v>
                </c:pt>
                <c:pt idx="10092">
                  <c:v>414.798</c:v>
                </c:pt>
                <c:pt idx="10093">
                  <c:v>414.81200000000001</c:v>
                </c:pt>
                <c:pt idx="10094">
                  <c:v>414.82799999999997</c:v>
                </c:pt>
                <c:pt idx="10095">
                  <c:v>414.85300000000001</c:v>
                </c:pt>
                <c:pt idx="10096">
                  <c:v>414.863</c:v>
                </c:pt>
                <c:pt idx="10097">
                  <c:v>414.87599999999998</c:v>
                </c:pt>
                <c:pt idx="10098">
                  <c:v>414.89800000000002</c:v>
                </c:pt>
                <c:pt idx="10099">
                  <c:v>414.91800000000001</c:v>
                </c:pt>
                <c:pt idx="10100">
                  <c:v>414.91800000000001</c:v>
                </c:pt>
                <c:pt idx="10101">
                  <c:v>414.94499999999999</c:v>
                </c:pt>
                <c:pt idx="10102">
                  <c:v>414.95600000000002</c:v>
                </c:pt>
                <c:pt idx="10103">
                  <c:v>414.97</c:v>
                </c:pt>
                <c:pt idx="10104">
                  <c:v>414.98500000000001</c:v>
                </c:pt>
                <c:pt idx="10105">
                  <c:v>415</c:v>
                </c:pt>
                <c:pt idx="10106">
                  <c:v>415.01499999999999</c:v>
                </c:pt>
                <c:pt idx="10107">
                  <c:v>415.04</c:v>
                </c:pt>
                <c:pt idx="10108">
                  <c:v>415.05099999999999</c:v>
                </c:pt>
                <c:pt idx="10109">
                  <c:v>415.072</c:v>
                </c:pt>
                <c:pt idx="10110">
                  <c:v>415.09100000000001</c:v>
                </c:pt>
                <c:pt idx="10111">
                  <c:v>415.108</c:v>
                </c:pt>
                <c:pt idx="10112">
                  <c:v>415.12400000000002</c:v>
                </c:pt>
                <c:pt idx="10113">
                  <c:v>415.14</c:v>
                </c:pt>
                <c:pt idx="10114">
                  <c:v>415.15499999999997</c:v>
                </c:pt>
                <c:pt idx="10115">
                  <c:v>415.15499999999997</c:v>
                </c:pt>
                <c:pt idx="10116">
                  <c:v>415.18</c:v>
                </c:pt>
                <c:pt idx="10117">
                  <c:v>415.19099999999997</c:v>
                </c:pt>
                <c:pt idx="10118">
                  <c:v>415.20400000000001</c:v>
                </c:pt>
                <c:pt idx="10119">
                  <c:v>415.21800000000002</c:v>
                </c:pt>
                <c:pt idx="10120">
                  <c:v>415.233</c:v>
                </c:pt>
                <c:pt idx="10121">
                  <c:v>415.24799999999999</c:v>
                </c:pt>
                <c:pt idx="10122">
                  <c:v>415.27300000000002</c:v>
                </c:pt>
                <c:pt idx="10123">
                  <c:v>415.28399999999999</c:v>
                </c:pt>
                <c:pt idx="10124">
                  <c:v>415.29599999999999</c:v>
                </c:pt>
                <c:pt idx="10125">
                  <c:v>415.31799999999998</c:v>
                </c:pt>
                <c:pt idx="10126">
                  <c:v>415.33800000000002</c:v>
                </c:pt>
                <c:pt idx="10127">
                  <c:v>415.33800000000002</c:v>
                </c:pt>
                <c:pt idx="10128">
                  <c:v>415.36399999999998</c:v>
                </c:pt>
                <c:pt idx="10129">
                  <c:v>415.38</c:v>
                </c:pt>
                <c:pt idx="10130">
                  <c:v>415.39100000000002</c:v>
                </c:pt>
                <c:pt idx="10131">
                  <c:v>415.404</c:v>
                </c:pt>
                <c:pt idx="10132">
                  <c:v>415.41800000000001</c:v>
                </c:pt>
                <c:pt idx="10133">
                  <c:v>415.43400000000003</c:v>
                </c:pt>
                <c:pt idx="10134">
                  <c:v>415.45800000000003</c:v>
                </c:pt>
                <c:pt idx="10135">
                  <c:v>415.46800000000002</c:v>
                </c:pt>
                <c:pt idx="10136">
                  <c:v>415.48099999999999</c:v>
                </c:pt>
                <c:pt idx="10137">
                  <c:v>415.50299999999999</c:v>
                </c:pt>
                <c:pt idx="10138">
                  <c:v>415.52199999999999</c:v>
                </c:pt>
                <c:pt idx="10139">
                  <c:v>415.54</c:v>
                </c:pt>
                <c:pt idx="10140">
                  <c:v>415.54</c:v>
                </c:pt>
                <c:pt idx="10141">
                  <c:v>415.56599999999997</c:v>
                </c:pt>
                <c:pt idx="10142">
                  <c:v>415.577</c:v>
                </c:pt>
                <c:pt idx="10143">
                  <c:v>415.59</c:v>
                </c:pt>
                <c:pt idx="10144">
                  <c:v>415.60500000000002</c:v>
                </c:pt>
                <c:pt idx="10145">
                  <c:v>415.62900000000002</c:v>
                </c:pt>
                <c:pt idx="10146">
                  <c:v>415.64499999999998</c:v>
                </c:pt>
                <c:pt idx="10147">
                  <c:v>415.65600000000001</c:v>
                </c:pt>
                <c:pt idx="10148">
                  <c:v>415.67700000000002</c:v>
                </c:pt>
                <c:pt idx="10149">
                  <c:v>415.69600000000003</c:v>
                </c:pt>
                <c:pt idx="10150">
                  <c:v>415.69600000000003</c:v>
                </c:pt>
                <c:pt idx="10151">
                  <c:v>415.72399999999999</c:v>
                </c:pt>
                <c:pt idx="10152">
                  <c:v>415.74099999999999</c:v>
                </c:pt>
                <c:pt idx="10153">
                  <c:v>415.75200000000001</c:v>
                </c:pt>
                <c:pt idx="10154">
                  <c:v>415.76600000000002</c:v>
                </c:pt>
                <c:pt idx="10155">
                  <c:v>415.78100000000001</c:v>
                </c:pt>
                <c:pt idx="10156">
                  <c:v>415.79700000000003</c:v>
                </c:pt>
                <c:pt idx="10157">
                  <c:v>415.82299999999998</c:v>
                </c:pt>
                <c:pt idx="10158">
                  <c:v>415.834</c:v>
                </c:pt>
                <c:pt idx="10159">
                  <c:v>415.84699999999998</c:v>
                </c:pt>
                <c:pt idx="10160">
                  <c:v>415.87</c:v>
                </c:pt>
                <c:pt idx="10161">
                  <c:v>415.89100000000002</c:v>
                </c:pt>
                <c:pt idx="10162">
                  <c:v>415.91</c:v>
                </c:pt>
                <c:pt idx="10163">
                  <c:v>415.91</c:v>
                </c:pt>
                <c:pt idx="10164">
                  <c:v>415.93799999999999</c:v>
                </c:pt>
                <c:pt idx="10165">
                  <c:v>415.94900000000001</c:v>
                </c:pt>
                <c:pt idx="10166">
                  <c:v>415.964</c:v>
                </c:pt>
                <c:pt idx="10167">
                  <c:v>415.97899999999998</c:v>
                </c:pt>
                <c:pt idx="10168">
                  <c:v>416.00599999999997</c:v>
                </c:pt>
                <c:pt idx="10169">
                  <c:v>416.017</c:v>
                </c:pt>
                <c:pt idx="10170">
                  <c:v>416.04</c:v>
                </c:pt>
                <c:pt idx="10171">
                  <c:v>416.06</c:v>
                </c:pt>
                <c:pt idx="10172">
                  <c:v>416.06</c:v>
                </c:pt>
                <c:pt idx="10173">
                  <c:v>416.089</c:v>
                </c:pt>
                <c:pt idx="10174">
                  <c:v>416.101</c:v>
                </c:pt>
                <c:pt idx="10175">
                  <c:v>416.12200000000001</c:v>
                </c:pt>
                <c:pt idx="10176">
                  <c:v>416.13499999999999</c:v>
                </c:pt>
                <c:pt idx="10177">
                  <c:v>416.15</c:v>
                </c:pt>
                <c:pt idx="10178">
                  <c:v>416.166</c:v>
                </c:pt>
                <c:pt idx="10179">
                  <c:v>416.18400000000003</c:v>
                </c:pt>
                <c:pt idx="10180">
                  <c:v>416.20499999999998</c:v>
                </c:pt>
                <c:pt idx="10181">
                  <c:v>416.22</c:v>
                </c:pt>
                <c:pt idx="10182">
                  <c:v>416.23599999999999</c:v>
                </c:pt>
                <c:pt idx="10183">
                  <c:v>416.26100000000002</c:v>
                </c:pt>
                <c:pt idx="10184">
                  <c:v>416.26100000000002</c:v>
                </c:pt>
                <c:pt idx="10185">
                  <c:v>416.29500000000002</c:v>
                </c:pt>
                <c:pt idx="10186">
                  <c:v>416.31400000000002</c:v>
                </c:pt>
                <c:pt idx="10187">
                  <c:v>416.327</c:v>
                </c:pt>
                <c:pt idx="10188">
                  <c:v>416.34199999999998</c:v>
                </c:pt>
                <c:pt idx="10189">
                  <c:v>416.358</c:v>
                </c:pt>
                <c:pt idx="10190">
                  <c:v>416.375</c:v>
                </c:pt>
                <c:pt idx="10191">
                  <c:v>416.39299999999997</c:v>
                </c:pt>
                <c:pt idx="10192">
                  <c:v>416.411</c:v>
                </c:pt>
                <c:pt idx="10193">
                  <c:v>416.42899999999997</c:v>
                </c:pt>
                <c:pt idx="10194">
                  <c:v>416.45800000000003</c:v>
                </c:pt>
                <c:pt idx="10195">
                  <c:v>416.47</c:v>
                </c:pt>
                <c:pt idx="10196">
                  <c:v>416.47</c:v>
                </c:pt>
                <c:pt idx="10197">
                  <c:v>416.5</c:v>
                </c:pt>
                <c:pt idx="10198">
                  <c:v>416.51799999999997</c:v>
                </c:pt>
                <c:pt idx="10199">
                  <c:v>416.54500000000002</c:v>
                </c:pt>
                <c:pt idx="10200">
                  <c:v>416.54500000000002</c:v>
                </c:pt>
                <c:pt idx="10201">
                  <c:v>416.572</c:v>
                </c:pt>
                <c:pt idx="10202">
                  <c:v>416.59100000000001</c:v>
                </c:pt>
                <c:pt idx="10203">
                  <c:v>416.61799999999999</c:v>
                </c:pt>
                <c:pt idx="10204">
                  <c:v>416.63600000000002</c:v>
                </c:pt>
                <c:pt idx="10205">
                  <c:v>416.63600000000002</c:v>
                </c:pt>
                <c:pt idx="10206">
                  <c:v>416.66399999999999</c:v>
                </c:pt>
                <c:pt idx="10207">
                  <c:v>416.68200000000002</c:v>
                </c:pt>
                <c:pt idx="10208">
                  <c:v>416.709</c:v>
                </c:pt>
                <c:pt idx="10209">
                  <c:v>416.709</c:v>
                </c:pt>
                <c:pt idx="10210">
                  <c:v>416.73700000000002</c:v>
                </c:pt>
                <c:pt idx="10211">
                  <c:v>416.75599999999997</c:v>
                </c:pt>
                <c:pt idx="10212">
                  <c:v>416.78300000000002</c:v>
                </c:pt>
                <c:pt idx="10213">
                  <c:v>416.80200000000002</c:v>
                </c:pt>
                <c:pt idx="10214">
                  <c:v>416.80200000000002</c:v>
                </c:pt>
                <c:pt idx="10215">
                  <c:v>416.83</c:v>
                </c:pt>
                <c:pt idx="10216">
                  <c:v>416.858</c:v>
                </c:pt>
                <c:pt idx="10217">
                  <c:v>416.87700000000001</c:v>
                </c:pt>
                <c:pt idx="10218">
                  <c:v>416.87700000000001</c:v>
                </c:pt>
                <c:pt idx="10219">
                  <c:v>416.90499999999997</c:v>
                </c:pt>
                <c:pt idx="10220">
                  <c:v>416.92399999999998</c:v>
                </c:pt>
                <c:pt idx="10221">
                  <c:v>416.95299999999997</c:v>
                </c:pt>
                <c:pt idx="10222">
                  <c:v>416.95299999999997</c:v>
                </c:pt>
                <c:pt idx="10223">
                  <c:v>416.98099999999999</c:v>
                </c:pt>
                <c:pt idx="10224">
                  <c:v>417</c:v>
                </c:pt>
                <c:pt idx="10225">
                  <c:v>417.029</c:v>
                </c:pt>
                <c:pt idx="10226">
                  <c:v>417.04899999999998</c:v>
                </c:pt>
                <c:pt idx="10227">
                  <c:v>417.04899999999998</c:v>
                </c:pt>
                <c:pt idx="10228">
                  <c:v>417.07799999999997</c:v>
                </c:pt>
                <c:pt idx="10229">
                  <c:v>417.09699999999998</c:v>
                </c:pt>
                <c:pt idx="10230">
                  <c:v>417.12599999999998</c:v>
                </c:pt>
                <c:pt idx="10231">
                  <c:v>417.12599999999998</c:v>
                </c:pt>
                <c:pt idx="10232">
                  <c:v>417.15600000000001</c:v>
                </c:pt>
                <c:pt idx="10233">
                  <c:v>417.17500000000001</c:v>
                </c:pt>
                <c:pt idx="10234">
                  <c:v>417.20499999999998</c:v>
                </c:pt>
                <c:pt idx="10235">
                  <c:v>417.22399999999999</c:v>
                </c:pt>
                <c:pt idx="10236">
                  <c:v>417.22399999999999</c:v>
                </c:pt>
                <c:pt idx="10237">
                  <c:v>417.25400000000002</c:v>
                </c:pt>
                <c:pt idx="10238">
                  <c:v>417.274</c:v>
                </c:pt>
                <c:pt idx="10239">
                  <c:v>417.30399999999997</c:v>
                </c:pt>
                <c:pt idx="10240">
                  <c:v>417.30399999999997</c:v>
                </c:pt>
                <c:pt idx="10241">
                  <c:v>417.33300000000003</c:v>
                </c:pt>
                <c:pt idx="10242">
                  <c:v>417.35300000000001</c:v>
                </c:pt>
                <c:pt idx="10243">
                  <c:v>417.38299999999998</c:v>
                </c:pt>
                <c:pt idx="10244">
                  <c:v>417.38299999999998</c:v>
                </c:pt>
                <c:pt idx="10245">
                  <c:v>417.40300000000002</c:v>
                </c:pt>
                <c:pt idx="10246">
                  <c:v>417.43299999999999</c:v>
                </c:pt>
                <c:pt idx="10247">
                  <c:v>417.46300000000002</c:v>
                </c:pt>
                <c:pt idx="10248">
                  <c:v>417.483</c:v>
                </c:pt>
                <c:pt idx="10249">
                  <c:v>417.483</c:v>
                </c:pt>
                <c:pt idx="10250">
                  <c:v>417.512</c:v>
                </c:pt>
                <c:pt idx="10251">
                  <c:v>417.53199999999998</c:v>
                </c:pt>
                <c:pt idx="10252">
                  <c:v>417.56200000000001</c:v>
                </c:pt>
                <c:pt idx="10253">
                  <c:v>417.56200000000001</c:v>
                </c:pt>
                <c:pt idx="10254">
                  <c:v>417.58199999999999</c:v>
                </c:pt>
                <c:pt idx="10255">
                  <c:v>417.62200000000001</c:v>
                </c:pt>
                <c:pt idx="10256">
                  <c:v>417.64100000000002</c:v>
                </c:pt>
                <c:pt idx="10257">
                  <c:v>417.66</c:v>
                </c:pt>
                <c:pt idx="10258">
                  <c:v>417.67899999999997</c:v>
                </c:pt>
                <c:pt idx="10259">
                  <c:v>417.69799999999998</c:v>
                </c:pt>
                <c:pt idx="10260">
                  <c:v>417.71600000000001</c:v>
                </c:pt>
                <c:pt idx="10261">
                  <c:v>417.73500000000001</c:v>
                </c:pt>
                <c:pt idx="10262">
                  <c:v>417.75299999999999</c:v>
                </c:pt>
                <c:pt idx="10263">
                  <c:v>417.77100000000002</c:v>
                </c:pt>
                <c:pt idx="10264">
                  <c:v>417.78800000000001</c:v>
                </c:pt>
                <c:pt idx="10265">
                  <c:v>417.80500000000001</c:v>
                </c:pt>
                <c:pt idx="10266">
                  <c:v>417.82400000000001</c:v>
                </c:pt>
                <c:pt idx="10267">
                  <c:v>417.84199999999998</c:v>
                </c:pt>
                <c:pt idx="10268">
                  <c:v>417.86099999999999</c:v>
                </c:pt>
                <c:pt idx="10269">
                  <c:v>417.87900000000002</c:v>
                </c:pt>
                <c:pt idx="10270">
                  <c:v>417.89800000000002</c:v>
                </c:pt>
                <c:pt idx="10271">
                  <c:v>417.916</c:v>
                </c:pt>
                <c:pt idx="10272">
                  <c:v>417.93400000000003</c:v>
                </c:pt>
                <c:pt idx="10273">
                  <c:v>417.952</c:v>
                </c:pt>
                <c:pt idx="10274">
                  <c:v>417.971</c:v>
                </c:pt>
                <c:pt idx="10275">
                  <c:v>417.98899999999998</c:v>
                </c:pt>
                <c:pt idx="10276">
                  <c:v>418.01799999999997</c:v>
                </c:pt>
                <c:pt idx="10277">
                  <c:v>418.02499999999998</c:v>
                </c:pt>
                <c:pt idx="10278">
                  <c:v>418.04300000000001</c:v>
                </c:pt>
                <c:pt idx="10279">
                  <c:v>418.06099999999998</c:v>
                </c:pt>
                <c:pt idx="10280">
                  <c:v>418.07900000000001</c:v>
                </c:pt>
                <c:pt idx="10281">
                  <c:v>418.09699999999998</c:v>
                </c:pt>
                <c:pt idx="10282">
                  <c:v>418.11399999999998</c:v>
                </c:pt>
                <c:pt idx="10283">
                  <c:v>418.13400000000001</c:v>
                </c:pt>
                <c:pt idx="10284">
                  <c:v>418.15199999999999</c:v>
                </c:pt>
                <c:pt idx="10285">
                  <c:v>418.17</c:v>
                </c:pt>
                <c:pt idx="10286">
                  <c:v>418.18900000000002</c:v>
                </c:pt>
                <c:pt idx="10287">
                  <c:v>418.20699999999999</c:v>
                </c:pt>
                <c:pt idx="10288">
                  <c:v>418.226</c:v>
                </c:pt>
                <c:pt idx="10289">
                  <c:v>418.24400000000003</c:v>
                </c:pt>
                <c:pt idx="10290">
                  <c:v>418.26299999999998</c:v>
                </c:pt>
                <c:pt idx="10291">
                  <c:v>418.28100000000001</c:v>
                </c:pt>
                <c:pt idx="10292">
                  <c:v>418.3</c:v>
                </c:pt>
                <c:pt idx="10293">
                  <c:v>418.31799999999998</c:v>
                </c:pt>
                <c:pt idx="10294">
                  <c:v>418.33699999999999</c:v>
                </c:pt>
                <c:pt idx="10295">
                  <c:v>418.35500000000002</c:v>
                </c:pt>
                <c:pt idx="10296">
                  <c:v>418.37400000000002</c:v>
                </c:pt>
                <c:pt idx="10297">
                  <c:v>418.392</c:v>
                </c:pt>
                <c:pt idx="10298">
                  <c:v>418.411</c:v>
                </c:pt>
                <c:pt idx="10299">
                  <c:v>418.42899999999997</c:v>
                </c:pt>
                <c:pt idx="10300">
                  <c:v>418.44799999999998</c:v>
                </c:pt>
                <c:pt idx="10301">
                  <c:v>418.46600000000001</c:v>
                </c:pt>
                <c:pt idx="10302">
                  <c:v>418.48500000000001</c:v>
                </c:pt>
                <c:pt idx="10303">
                  <c:v>418.50400000000002</c:v>
                </c:pt>
                <c:pt idx="10304">
                  <c:v>418.52199999999999</c:v>
                </c:pt>
                <c:pt idx="10305">
                  <c:v>418.541</c:v>
                </c:pt>
                <c:pt idx="10306">
                  <c:v>418.56</c:v>
                </c:pt>
                <c:pt idx="10307">
                  <c:v>418.57799999999997</c:v>
                </c:pt>
                <c:pt idx="10308">
                  <c:v>418.59699999999998</c:v>
                </c:pt>
                <c:pt idx="10309">
                  <c:v>418.62099999999998</c:v>
                </c:pt>
                <c:pt idx="10310">
                  <c:v>418.63600000000002</c:v>
                </c:pt>
                <c:pt idx="10311">
                  <c:v>418.654</c:v>
                </c:pt>
                <c:pt idx="10312">
                  <c:v>418.678</c:v>
                </c:pt>
                <c:pt idx="10313">
                  <c:v>418.69900000000001</c:v>
                </c:pt>
                <c:pt idx="10314">
                  <c:v>418.70699999999999</c:v>
                </c:pt>
                <c:pt idx="10315">
                  <c:v>418.73099999999999</c:v>
                </c:pt>
                <c:pt idx="10316">
                  <c:v>418.74799999999999</c:v>
                </c:pt>
                <c:pt idx="10317">
                  <c:v>418.77199999999999</c:v>
                </c:pt>
                <c:pt idx="10318">
                  <c:v>418.79199999999997</c:v>
                </c:pt>
                <c:pt idx="10319">
                  <c:v>418.80599999999998</c:v>
                </c:pt>
                <c:pt idx="10320">
                  <c:v>418.82299999999998</c:v>
                </c:pt>
                <c:pt idx="10321">
                  <c:v>418.84</c:v>
                </c:pt>
                <c:pt idx="10322">
                  <c:v>418.86500000000001</c:v>
                </c:pt>
                <c:pt idx="10323">
                  <c:v>418.88</c:v>
                </c:pt>
                <c:pt idx="10324">
                  <c:v>418.89699999999999</c:v>
                </c:pt>
                <c:pt idx="10325">
                  <c:v>418.91500000000002</c:v>
                </c:pt>
                <c:pt idx="10326">
                  <c:v>418.93400000000003</c:v>
                </c:pt>
                <c:pt idx="10327">
                  <c:v>418.95299999999997</c:v>
                </c:pt>
                <c:pt idx="10328">
                  <c:v>418.971</c:v>
                </c:pt>
                <c:pt idx="10329">
                  <c:v>418.99</c:v>
                </c:pt>
                <c:pt idx="10330">
                  <c:v>419.00900000000001</c:v>
                </c:pt>
                <c:pt idx="10331">
                  <c:v>419.02699999999999</c:v>
                </c:pt>
                <c:pt idx="10332">
                  <c:v>419.04599999999999</c:v>
                </c:pt>
                <c:pt idx="10333">
                  <c:v>419.065</c:v>
                </c:pt>
                <c:pt idx="10334">
                  <c:v>419.084</c:v>
                </c:pt>
                <c:pt idx="10335">
                  <c:v>419.10199999999998</c:v>
                </c:pt>
                <c:pt idx="10336">
                  <c:v>419.12200000000001</c:v>
                </c:pt>
                <c:pt idx="10337">
                  <c:v>419.14100000000002</c:v>
                </c:pt>
                <c:pt idx="10338">
                  <c:v>419.16699999999997</c:v>
                </c:pt>
                <c:pt idx="10339">
                  <c:v>419.18900000000002</c:v>
                </c:pt>
                <c:pt idx="10340">
                  <c:v>419.209</c:v>
                </c:pt>
                <c:pt idx="10341">
                  <c:v>419.22800000000001</c:v>
                </c:pt>
                <c:pt idx="10342">
                  <c:v>419.23599999999999</c:v>
                </c:pt>
                <c:pt idx="10343">
                  <c:v>419.255</c:v>
                </c:pt>
                <c:pt idx="10344">
                  <c:v>419.274</c:v>
                </c:pt>
                <c:pt idx="10345">
                  <c:v>419.29300000000001</c:v>
                </c:pt>
                <c:pt idx="10346">
                  <c:v>419.32299999999998</c:v>
                </c:pt>
                <c:pt idx="10347">
                  <c:v>419.34199999999998</c:v>
                </c:pt>
                <c:pt idx="10348">
                  <c:v>419.36099999999999</c:v>
                </c:pt>
                <c:pt idx="10349">
                  <c:v>419.36799999999999</c:v>
                </c:pt>
                <c:pt idx="10350">
                  <c:v>419.387</c:v>
                </c:pt>
                <c:pt idx="10351">
                  <c:v>419.411</c:v>
                </c:pt>
                <c:pt idx="10352">
                  <c:v>419.43400000000003</c:v>
                </c:pt>
                <c:pt idx="10353">
                  <c:v>419.45499999999998</c:v>
                </c:pt>
                <c:pt idx="10354">
                  <c:v>419.46300000000002</c:v>
                </c:pt>
                <c:pt idx="10355">
                  <c:v>419.48200000000003</c:v>
                </c:pt>
                <c:pt idx="10356">
                  <c:v>419.50599999999997</c:v>
                </c:pt>
                <c:pt idx="10357">
                  <c:v>419.529</c:v>
                </c:pt>
                <c:pt idx="10358">
                  <c:v>419.55</c:v>
                </c:pt>
                <c:pt idx="10359">
                  <c:v>419.56900000000002</c:v>
                </c:pt>
                <c:pt idx="10360">
                  <c:v>419.58199999999999</c:v>
                </c:pt>
                <c:pt idx="10361">
                  <c:v>419.59899999999999</c:v>
                </c:pt>
                <c:pt idx="10362">
                  <c:v>419.62299999999999</c:v>
                </c:pt>
                <c:pt idx="10363">
                  <c:v>419.64400000000001</c:v>
                </c:pt>
                <c:pt idx="10364">
                  <c:v>419.66399999999999</c:v>
                </c:pt>
                <c:pt idx="10365">
                  <c:v>419.67700000000002</c:v>
                </c:pt>
                <c:pt idx="10366">
                  <c:v>419.69400000000002</c:v>
                </c:pt>
                <c:pt idx="10367">
                  <c:v>419.71199999999999</c:v>
                </c:pt>
                <c:pt idx="10368">
                  <c:v>419.73700000000002</c:v>
                </c:pt>
                <c:pt idx="10369">
                  <c:v>419.75900000000001</c:v>
                </c:pt>
                <c:pt idx="10370">
                  <c:v>419.77300000000002</c:v>
                </c:pt>
                <c:pt idx="10371">
                  <c:v>419.78899999999999</c:v>
                </c:pt>
                <c:pt idx="10372">
                  <c:v>419.80700000000002</c:v>
                </c:pt>
                <c:pt idx="10373">
                  <c:v>419.82600000000002</c:v>
                </c:pt>
                <c:pt idx="10374">
                  <c:v>419.84500000000003</c:v>
                </c:pt>
                <c:pt idx="10375">
                  <c:v>419.86399999999998</c:v>
                </c:pt>
                <c:pt idx="10376">
                  <c:v>419.88299999999998</c:v>
                </c:pt>
                <c:pt idx="10377">
                  <c:v>419.90199999999999</c:v>
                </c:pt>
                <c:pt idx="10378">
                  <c:v>419.92700000000002</c:v>
                </c:pt>
                <c:pt idx="10379">
                  <c:v>419.94900000000001</c:v>
                </c:pt>
                <c:pt idx="10380">
                  <c:v>419.96899999999999</c:v>
                </c:pt>
                <c:pt idx="10381">
                  <c:v>419.98200000000003</c:v>
                </c:pt>
                <c:pt idx="10382">
                  <c:v>419.99900000000002</c:v>
                </c:pt>
                <c:pt idx="10383">
                  <c:v>420.02300000000002</c:v>
                </c:pt>
                <c:pt idx="10384">
                  <c:v>420.04399999999998</c:v>
                </c:pt>
                <c:pt idx="10385">
                  <c:v>420.06400000000002</c:v>
                </c:pt>
                <c:pt idx="10386">
                  <c:v>420.077</c:v>
                </c:pt>
                <c:pt idx="10387">
                  <c:v>420.09399999999999</c:v>
                </c:pt>
                <c:pt idx="10388">
                  <c:v>420.11099999999999</c:v>
                </c:pt>
                <c:pt idx="10389">
                  <c:v>420.12900000000002</c:v>
                </c:pt>
                <c:pt idx="10390">
                  <c:v>420.14699999999999</c:v>
                </c:pt>
                <c:pt idx="10391">
                  <c:v>420.166</c:v>
                </c:pt>
                <c:pt idx="10392">
                  <c:v>420.185</c:v>
                </c:pt>
                <c:pt idx="10393">
                  <c:v>420.20299999999997</c:v>
                </c:pt>
                <c:pt idx="10394">
                  <c:v>420.22199999999998</c:v>
                </c:pt>
                <c:pt idx="10395">
                  <c:v>420.24099999999999</c:v>
                </c:pt>
                <c:pt idx="10396">
                  <c:v>420.26</c:v>
                </c:pt>
                <c:pt idx="10397">
                  <c:v>420.279</c:v>
                </c:pt>
                <c:pt idx="10398">
                  <c:v>420.29700000000003</c:v>
                </c:pt>
                <c:pt idx="10399">
                  <c:v>420.31599999999997</c:v>
                </c:pt>
                <c:pt idx="10400">
                  <c:v>420.33499999999998</c:v>
                </c:pt>
                <c:pt idx="10401">
                  <c:v>420.35399999999998</c:v>
                </c:pt>
                <c:pt idx="10402">
                  <c:v>420.37299999999999</c:v>
                </c:pt>
                <c:pt idx="10403">
                  <c:v>420.39100000000002</c:v>
                </c:pt>
                <c:pt idx="10404">
                  <c:v>420.41</c:v>
                </c:pt>
                <c:pt idx="10405">
                  <c:v>420.42899999999997</c:v>
                </c:pt>
                <c:pt idx="10406">
                  <c:v>420.44799999999998</c:v>
                </c:pt>
                <c:pt idx="10407">
                  <c:v>420.46699999999998</c:v>
                </c:pt>
                <c:pt idx="10408">
                  <c:v>420.48599999999999</c:v>
                </c:pt>
                <c:pt idx="10409">
                  <c:v>420.50400000000002</c:v>
                </c:pt>
                <c:pt idx="10410">
                  <c:v>420.52300000000002</c:v>
                </c:pt>
                <c:pt idx="10411">
                  <c:v>420.54199999999997</c:v>
                </c:pt>
                <c:pt idx="10412">
                  <c:v>420.56099999999998</c:v>
                </c:pt>
                <c:pt idx="10413">
                  <c:v>420.58</c:v>
                </c:pt>
                <c:pt idx="10414">
                  <c:v>420.59899999999999</c:v>
                </c:pt>
                <c:pt idx="10415">
                  <c:v>420.61799999999999</c:v>
                </c:pt>
                <c:pt idx="10416">
                  <c:v>420.63600000000002</c:v>
                </c:pt>
                <c:pt idx="10417">
                  <c:v>420.65499999999997</c:v>
                </c:pt>
                <c:pt idx="10418">
                  <c:v>420.67399999999998</c:v>
                </c:pt>
                <c:pt idx="10419">
                  <c:v>420.69299999999998</c:v>
                </c:pt>
                <c:pt idx="10420">
                  <c:v>420.71199999999999</c:v>
                </c:pt>
                <c:pt idx="10421">
                  <c:v>420.73099999999999</c:v>
                </c:pt>
                <c:pt idx="10422">
                  <c:v>420.75</c:v>
                </c:pt>
                <c:pt idx="10423">
                  <c:v>420.76900000000001</c:v>
                </c:pt>
                <c:pt idx="10424">
                  <c:v>420.78699999999998</c:v>
                </c:pt>
                <c:pt idx="10425">
                  <c:v>420.80599999999998</c:v>
                </c:pt>
                <c:pt idx="10426">
                  <c:v>420.82499999999999</c:v>
                </c:pt>
                <c:pt idx="10427">
                  <c:v>420.84399999999999</c:v>
                </c:pt>
                <c:pt idx="10428">
                  <c:v>420.863</c:v>
                </c:pt>
                <c:pt idx="10429">
                  <c:v>420.88200000000001</c:v>
                </c:pt>
                <c:pt idx="10430">
                  <c:v>420.90100000000001</c:v>
                </c:pt>
                <c:pt idx="10431">
                  <c:v>420.91899999999998</c:v>
                </c:pt>
                <c:pt idx="10432">
                  <c:v>420.93799999999999</c:v>
                </c:pt>
                <c:pt idx="10433">
                  <c:v>420.95699999999999</c:v>
                </c:pt>
                <c:pt idx="10434">
                  <c:v>420.976</c:v>
                </c:pt>
                <c:pt idx="10435">
                  <c:v>420.99400000000003</c:v>
                </c:pt>
                <c:pt idx="10436">
                  <c:v>421.01299999999998</c:v>
                </c:pt>
                <c:pt idx="10437">
                  <c:v>421.03199999999998</c:v>
                </c:pt>
                <c:pt idx="10438">
                  <c:v>421.05099999999999</c:v>
                </c:pt>
                <c:pt idx="10439">
                  <c:v>421.06900000000002</c:v>
                </c:pt>
                <c:pt idx="10440">
                  <c:v>421.09399999999999</c:v>
                </c:pt>
                <c:pt idx="10441">
                  <c:v>421.11599999999999</c:v>
                </c:pt>
                <c:pt idx="10442">
                  <c:v>421.13</c:v>
                </c:pt>
                <c:pt idx="10443">
                  <c:v>421.14600000000002</c:v>
                </c:pt>
                <c:pt idx="10444">
                  <c:v>421.16399999999999</c:v>
                </c:pt>
                <c:pt idx="10445">
                  <c:v>421.18299999999999</c:v>
                </c:pt>
                <c:pt idx="10446">
                  <c:v>421.202</c:v>
                </c:pt>
                <c:pt idx="10447">
                  <c:v>421.221</c:v>
                </c:pt>
                <c:pt idx="10448">
                  <c:v>421.24</c:v>
                </c:pt>
                <c:pt idx="10449">
                  <c:v>421.25900000000001</c:v>
                </c:pt>
                <c:pt idx="10450">
                  <c:v>421.27800000000002</c:v>
                </c:pt>
                <c:pt idx="10451">
                  <c:v>421.29700000000003</c:v>
                </c:pt>
                <c:pt idx="10452">
                  <c:v>421.31599999999997</c:v>
                </c:pt>
                <c:pt idx="10453">
                  <c:v>421.33499999999998</c:v>
                </c:pt>
                <c:pt idx="10454">
                  <c:v>421.35399999999998</c:v>
                </c:pt>
                <c:pt idx="10455">
                  <c:v>421.37299999999999</c:v>
                </c:pt>
                <c:pt idx="10456">
                  <c:v>421.392</c:v>
                </c:pt>
                <c:pt idx="10457">
                  <c:v>421.411</c:v>
                </c:pt>
                <c:pt idx="10458">
                  <c:v>421.43</c:v>
                </c:pt>
                <c:pt idx="10459">
                  <c:v>421.44900000000001</c:v>
                </c:pt>
                <c:pt idx="10460">
                  <c:v>421.46800000000002</c:v>
                </c:pt>
                <c:pt idx="10461">
                  <c:v>421.48700000000002</c:v>
                </c:pt>
                <c:pt idx="10462">
                  <c:v>421.50599999999997</c:v>
                </c:pt>
                <c:pt idx="10463">
                  <c:v>421.53100000000001</c:v>
                </c:pt>
                <c:pt idx="10464">
                  <c:v>421.553</c:v>
                </c:pt>
                <c:pt idx="10465">
                  <c:v>421.57400000000001</c:v>
                </c:pt>
                <c:pt idx="10466">
                  <c:v>421.58699999999999</c:v>
                </c:pt>
                <c:pt idx="10467">
                  <c:v>421.60399999999998</c:v>
                </c:pt>
                <c:pt idx="10468">
                  <c:v>421.62200000000001</c:v>
                </c:pt>
                <c:pt idx="10469">
                  <c:v>421.64600000000002</c:v>
                </c:pt>
                <c:pt idx="10470">
                  <c:v>421.66800000000001</c:v>
                </c:pt>
                <c:pt idx="10471">
                  <c:v>421.68799999999999</c:v>
                </c:pt>
                <c:pt idx="10472">
                  <c:v>421.70800000000003</c:v>
                </c:pt>
                <c:pt idx="10473">
                  <c:v>421.72699999999998</c:v>
                </c:pt>
                <c:pt idx="10474">
                  <c:v>421.73500000000001</c:v>
                </c:pt>
                <c:pt idx="10475">
                  <c:v>421.75400000000002</c:v>
                </c:pt>
                <c:pt idx="10476">
                  <c:v>421.77300000000002</c:v>
                </c:pt>
                <c:pt idx="10477">
                  <c:v>421.79199999999997</c:v>
                </c:pt>
                <c:pt idx="10478">
                  <c:v>421.822</c:v>
                </c:pt>
                <c:pt idx="10479">
                  <c:v>421.84199999999998</c:v>
                </c:pt>
                <c:pt idx="10480">
                  <c:v>421.84899999999999</c:v>
                </c:pt>
                <c:pt idx="10481">
                  <c:v>421.86900000000003</c:v>
                </c:pt>
                <c:pt idx="10482">
                  <c:v>421.88799999999998</c:v>
                </c:pt>
                <c:pt idx="10483">
                  <c:v>421.90699999999998</c:v>
                </c:pt>
                <c:pt idx="10484">
                  <c:v>421.93700000000001</c:v>
                </c:pt>
                <c:pt idx="10485">
                  <c:v>421.94499999999999</c:v>
                </c:pt>
                <c:pt idx="10486">
                  <c:v>421.964</c:v>
                </c:pt>
                <c:pt idx="10487">
                  <c:v>421.983</c:v>
                </c:pt>
                <c:pt idx="10488">
                  <c:v>422.01400000000001</c:v>
                </c:pt>
                <c:pt idx="10489">
                  <c:v>422.02699999999999</c:v>
                </c:pt>
                <c:pt idx="10490">
                  <c:v>422.04300000000001</c:v>
                </c:pt>
                <c:pt idx="10491">
                  <c:v>422.06700000000001</c:v>
                </c:pt>
                <c:pt idx="10492">
                  <c:v>422.089</c:v>
                </c:pt>
                <c:pt idx="10493">
                  <c:v>422.10899999999998</c:v>
                </c:pt>
                <c:pt idx="10494">
                  <c:v>422.12900000000002</c:v>
                </c:pt>
                <c:pt idx="10495">
                  <c:v>422.14800000000002</c:v>
                </c:pt>
                <c:pt idx="10496">
                  <c:v>422.16</c:v>
                </c:pt>
                <c:pt idx="10497">
                  <c:v>422.18299999999999</c:v>
                </c:pt>
                <c:pt idx="10498">
                  <c:v>422.20400000000001</c:v>
                </c:pt>
                <c:pt idx="10499">
                  <c:v>422.22399999999999</c:v>
                </c:pt>
                <c:pt idx="10500">
                  <c:v>422.23700000000002</c:v>
                </c:pt>
                <c:pt idx="10501">
                  <c:v>422.255</c:v>
                </c:pt>
                <c:pt idx="10502">
                  <c:v>422.28</c:v>
                </c:pt>
                <c:pt idx="10503">
                  <c:v>422.30099999999999</c:v>
                </c:pt>
                <c:pt idx="10504">
                  <c:v>422.31599999999997</c:v>
                </c:pt>
                <c:pt idx="10505">
                  <c:v>422.33300000000003</c:v>
                </c:pt>
                <c:pt idx="10506">
                  <c:v>422.351</c:v>
                </c:pt>
                <c:pt idx="10507">
                  <c:v>422.37099999999998</c:v>
                </c:pt>
                <c:pt idx="10508">
                  <c:v>422.39699999999999</c:v>
                </c:pt>
                <c:pt idx="10509">
                  <c:v>422.41899999999998</c:v>
                </c:pt>
                <c:pt idx="10510">
                  <c:v>422.44</c:v>
                </c:pt>
                <c:pt idx="10511">
                  <c:v>422.46</c:v>
                </c:pt>
                <c:pt idx="10512">
                  <c:v>422.48</c:v>
                </c:pt>
                <c:pt idx="10513">
                  <c:v>422.488</c:v>
                </c:pt>
                <c:pt idx="10514">
                  <c:v>422.50799999999998</c:v>
                </c:pt>
                <c:pt idx="10515">
                  <c:v>422.54</c:v>
                </c:pt>
                <c:pt idx="10516">
                  <c:v>422.548</c:v>
                </c:pt>
                <c:pt idx="10517">
                  <c:v>422.56799999999998</c:v>
                </c:pt>
                <c:pt idx="10518">
                  <c:v>422.58699999999999</c:v>
                </c:pt>
                <c:pt idx="10519">
                  <c:v>422.60700000000003</c:v>
                </c:pt>
                <c:pt idx="10520">
                  <c:v>422.64699999999999</c:v>
                </c:pt>
                <c:pt idx="10521">
                  <c:v>422.64699999999999</c:v>
                </c:pt>
                <c:pt idx="10522">
                  <c:v>422.66699999999997</c:v>
                </c:pt>
                <c:pt idx="10523">
                  <c:v>422.68700000000001</c:v>
                </c:pt>
                <c:pt idx="10524">
                  <c:v>422.70699999999999</c:v>
                </c:pt>
                <c:pt idx="10525">
                  <c:v>422.72699999999998</c:v>
                </c:pt>
                <c:pt idx="10526">
                  <c:v>422.74700000000001</c:v>
                </c:pt>
                <c:pt idx="10527">
                  <c:v>422.76600000000002</c:v>
                </c:pt>
                <c:pt idx="10528">
                  <c:v>422.78699999999998</c:v>
                </c:pt>
                <c:pt idx="10529">
                  <c:v>422.80700000000002</c:v>
                </c:pt>
                <c:pt idx="10530">
                  <c:v>422.827</c:v>
                </c:pt>
                <c:pt idx="10531">
                  <c:v>422.84699999999998</c:v>
                </c:pt>
                <c:pt idx="10532">
                  <c:v>422.86700000000002</c:v>
                </c:pt>
                <c:pt idx="10533">
                  <c:v>422.887</c:v>
                </c:pt>
                <c:pt idx="10534">
                  <c:v>422.90699999999998</c:v>
                </c:pt>
                <c:pt idx="10535">
                  <c:v>422.92700000000002</c:v>
                </c:pt>
                <c:pt idx="10536">
                  <c:v>422.95800000000003</c:v>
                </c:pt>
                <c:pt idx="10537">
                  <c:v>422.96600000000001</c:v>
                </c:pt>
                <c:pt idx="10538">
                  <c:v>422.98500000000001</c:v>
                </c:pt>
                <c:pt idx="10539">
                  <c:v>423.005</c:v>
                </c:pt>
                <c:pt idx="10540">
                  <c:v>423.024</c:v>
                </c:pt>
                <c:pt idx="10541">
                  <c:v>423.04300000000001</c:v>
                </c:pt>
                <c:pt idx="10542">
                  <c:v>423.06299999999999</c:v>
                </c:pt>
                <c:pt idx="10543">
                  <c:v>423.08199999999999</c:v>
                </c:pt>
                <c:pt idx="10544">
                  <c:v>423.113</c:v>
                </c:pt>
                <c:pt idx="10545">
                  <c:v>423.13200000000001</c:v>
                </c:pt>
                <c:pt idx="10546">
                  <c:v>423.14600000000002</c:v>
                </c:pt>
                <c:pt idx="10547">
                  <c:v>423.16300000000001</c:v>
                </c:pt>
                <c:pt idx="10548">
                  <c:v>423.18700000000001</c:v>
                </c:pt>
                <c:pt idx="10549">
                  <c:v>423.21</c:v>
                </c:pt>
                <c:pt idx="10550">
                  <c:v>423.23</c:v>
                </c:pt>
                <c:pt idx="10551">
                  <c:v>423.24400000000003</c:v>
                </c:pt>
                <c:pt idx="10552">
                  <c:v>423.26100000000002</c:v>
                </c:pt>
                <c:pt idx="10553">
                  <c:v>423.279</c:v>
                </c:pt>
                <c:pt idx="10554">
                  <c:v>423.29899999999998</c:v>
                </c:pt>
                <c:pt idx="10555">
                  <c:v>423.31799999999998</c:v>
                </c:pt>
                <c:pt idx="10556">
                  <c:v>423.33800000000002</c:v>
                </c:pt>
                <c:pt idx="10557">
                  <c:v>423.35700000000003</c:v>
                </c:pt>
                <c:pt idx="10558">
                  <c:v>423.37700000000001</c:v>
                </c:pt>
                <c:pt idx="10559">
                  <c:v>423.40300000000002</c:v>
                </c:pt>
                <c:pt idx="10560">
                  <c:v>423.41899999999998</c:v>
                </c:pt>
                <c:pt idx="10561">
                  <c:v>423.43700000000001</c:v>
                </c:pt>
                <c:pt idx="10562">
                  <c:v>423.45600000000002</c:v>
                </c:pt>
                <c:pt idx="10563">
                  <c:v>423.476</c:v>
                </c:pt>
                <c:pt idx="10564">
                  <c:v>423.50200000000001</c:v>
                </c:pt>
                <c:pt idx="10565">
                  <c:v>423.51900000000001</c:v>
                </c:pt>
                <c:pt idx="10566">
                  <c:v>423.536</c:v>
                </c:pt>
                <c:pt idx="10567">
                  <c:v>423.55500000000001</c:v>
                </c:pt>
                <c:pt idx="10568">
                  <c:v>423.57499999999999</c:v>
                </c:pt>
                <c:pt idx="10569">
                  <c:v>423.59500000000003</c:v>
                </c:pt>
                <c:pt idx="10570">
                  <c:v>423.62099999999998</c:v>
                </c:pt>
                <c:pt idx="10571">
                  <c:v>423.64400000000001</c:v>
                </c:pt>
                <c:pt idx="10572">
                  <c:v>423.65899999999999</c:v>
                </c:pt>
                <c:pt idx="10573">
                  <c:v>423.68299999999999</c:v>
                </c:pt>
                <c:pt idx="10574">
                  <c:v>423.70499999999998</c:v>
                </c:pt>
                <c:pt idx="10575">
                  <c:v>423.714</c:v>
                </c:pt>
                <c:pt idx="10576">
                  <c:v>423.73399999999998</c:v>
                </c:pt>
                <c:pt idx="10577">
                  <c:v>423.755</c:v>
                </c:pt>
                <c:pt idx="10578">
                  <c:v>423.77499999999998</c:v>
                </c:pt>
                <c:pt idx="10579">
                  <c:v>423.79500000000002</c:v>
                </c:pt>
                <c:pt idx="10580">
                  <c:v>423.827</c:v>
                </c:pt>
                <c:pt idx="10581">
                  <c:v>423.83499999999998</c:v>
                </c:pt>
                <c:pt idx="10582">
                  <c:v>423.85500000000002</c:v>
                </c:pt>
                <c:pt idx="10583">
                  <c:v>423.875</c:v>
                </c:pt>
                <c:pt idx="10584">
                  <c:v>423.89600000000002</c:v>
                </c:pt>
                <c:pt idx="10585">
                  <c:v>423.916</c:v>
                </c:pt>
                <c:pt idx="10586">
                  <c:v>423.93599999999998</c:v>
                </c:pt>
                <c:pt idx="10587">
                  <c:v>423.95600000000002</c:v>
                </c:pt>
                <c:pt idx="10588">
                  <c:v>423.976</c:v>
                </c:pt>
                <c:pt idx="10589">
                  <c:v>423.99599999999998</c:v>
                </c:pt>
                <c:pt idx="10590">
                  <c:v>424.017</c:v>
                </c:pt>
                <c:pt idx="10591">
                  <c:v>424.03699999999998</c:v>
                </c:pt>
                <c:pt idx="10592">
                  <c:v>424.05700000000002</c:v>
                </c:pt>
                <c:pt idx="10593">
                  <c:v>424.077</c:v>
                </c:pt>
                <c:pt idx="10594">
                  <c:v>424.09699999999998</c:v>
                </c:pt>
                <c:pt idx="10595">
                  <c:v>424.11799999999999</c:v>
                </c:pt>
                <c:pt idx="10596">
                  <c:v>424.13799999999998</c:v>
                </c:pt>
                <c:pt idx="10597">
                  <c:v>424.15899999999999</c:v>
                </c:pt>
                <c:pt idx="10598">
                  <c:v>424.17899999999997</c:v>
                </c:pt>
                <c:pt idx="10599">
                  <c:v>424.2</c:v>
                </c:pt>
                <c:pt idx="10600">
                  <c:v>424.22</c:v>
                </c:pt>
                <c:pt idx="10601">
                  <c:v>424.24</c:v>
                </c:pt>
                <c:pt idx="10602">
                  <c:v>424.26100000000002</c:v>
                </c:pt>
                <c:pt idx="10603">
                  <c:v>424.28100000000001</c:v>
                </c:pt>
                <c:pt idx="10604">
                  <c:v>424.30200000000002</c:v>
                </c:pt>
                <c:pt idx="10605">
                  <c:v>424.322</c:v>
                </c:pt>
                <c:pt idx="10606">
                  <c:v>424.34300000000002</c:v>
                </c:pt>
                <c:pt idx="10607">
                  <c:v>424.36399999999998</c:v>
                </c:pt>
                <c:pt idx="10608">
                  <c:v>424.38400000000001</c:v>
                </c:pt>
                <c:pt idx="10609">
                  <c:v>424.40499999999997</c:v>
                </c:pt>
                <c:pt idx="10610">
                  <c:v>424.42599999999999</c:v>
                </c:pt>
                <c:pt idx="10611">
                  <c:v>424.447</c:v>
                </c:pt>
                <c:pt idx="10612">
                  <c:v>424.46699999999998</c:v>
                </c:pt>
                <c:pt idx="10613">
                  <c:v>424.488</c:v>
                </c:pt>
                <c:pt idx="10614">
                  <c:v>424.53</c:v>
                </c:pt>
                <c:pt idx="10615">
                  <c:v>424.55</c:v>
                </c:pt>
                <c:pt idx="10616">
                  <c:v>424.55</c:v>
                </c:pt>
                <c:pt idx="10617">
                  <c:v>424.57100000000003</c:v>
                </c:pt>
                <c:pt idx="10618">
                  <c:v>424.59199999999998</c:v>
                </c:pt>
                <c:pt idx="10619">
                  <c:v>424.613</c:v>
                </c:pt>
                <c:pt idx="10620">
                  <c:v>424.63400000000001</c:v>
                </c:pt>
                <c:pt idx="10621">
                  <c:v>424.65499999999997</c:v>
                </c:pt>
                <c:pt idx="10622">
                  <c:v>424.67500000000001</c:v>
                </c:pt>
                <c:pt idx="10623">
                  <c:v>424.69600000000003</c:v>
                </c:pt>
                <c:pt idx="10624">
                  <c:v>424.71699999999998</c:v>
                </c:pt>
                <c:pt idx="10625">
                  <c:v>424.738</c:v>
                </c:pt>
                <c:pt idx="10626">
                  <c:v>424.75900000000001</c:v>
                </c:pt>
                <c:pt idx="10627">
                  <c:v>424.78</c:v>
                </c:pt>
                <c:pt idx="10628">
                  <c:v>424.80200000000002</c:v>
                </c:pt>
                <c:pt idx="10629">
                  <c:v>424.83600000000001</c:v>
                </c:pt>
                <c:pt idx="10630">
                  <c:v>424.85700000000003</c:v>
                </c:pt>
                <c:pt idx="10631">
                  <c:v>424.87799999999999</c:v>
                </c:pt>
                <c:pt idx="10632">
                  <c:v>424.887</c:v>
                </c:pt>
                <c:pt idx="10633">
                  <c:v>424.90800000000002</c:v>
                </c:pt>
                <c:pt idx="10634">
                  <c:v>424.93</c:v>
                </c:pt>
                <c:pt idx="10635">
                  <c:v>424.95100000000002</c:v>
                </c:pt>
                <c:pt idx="10636">
                  <c:v>424.97300000000001</c:v>
                </c:pt>
                <c:pt idx="10637">
                  <c:v>424.99400000000003</c:v>
                </c:pt>
                <c:pt idx="10638">
                  <c:v>425.01499999999999</c:v>
                </c:pt>
                <c:pt idx="10639">
                  <c:v>425.03699999999998</c:v>
                </c:pt>
                <c:pt idx="10640">
                  <c:v>425.05900000000003</c:v>
                </c:pt>
                <c:pt idx="10641">
                  <c:v>425.08100000000002</c:v>
                </c:pt>
                <c:pt idx="10642">
                  <c:v>425.10300000000001</c:v>
                </c:pt>
                <c:pt idx="10643">
                  <c:v>425.125</c:v>
                </c:pt>
                <c:pt idx="10644">
                  <c:v>425.14699999999999</c:v>
                </c:pt>
                <c:pt idx="10645">
                  <c:v>425.16899999999998</c:v>
                </c:pt>
                <c:pt idx="10646">
                  <c:v>425.19099999999997</c:v>
                </c:pt>
                <c:pt idx="10647">
                  <c:v>425.21300000000002</c:v>
                </c:pt>
                <c:pt idx="10648">
                  <c:v>425.23500000000001</c:v>
                </c:pt>
                <c:pt idx="10649">
                  <c:v>425.25700000000001</c:v>
                </c:pt>
                <c:pt idx="10650">
                  <c:v>425.279</c:v>
                </c:pt>
                <c:pt idx="10651">
                  <c:v>425.30099999999999</c:v>
                </c:pt>
                <c:pt idx="10652">
                  <c:v>425.32299999999998</c:v>
                </c:pt>
                <c:pt idx="10653">
                  <c:v>425.34500000000003</c:v>
                </c:pt>
                <c:pt idx="10654">
                  <c:v>425.38099999999997</c:v>
                </c:pt>
                <c:pt idx="10655">
                  <c:v>425.39</c:v>
                </c:pt>
                <c:pt idx="10656">
                  <c:v>425.41199999999998</c:v>
                </c:pt>
                <c:pt idx="10657">
                  <c:v>425.43400000000003</c:v>
                </c:pt>
                <c:pt idx="10658">
                  <c:v>425.45600000000002</c:v>
                </c:pt>
                <c:pt idx="10659">
                  <c:v>425.47899999999998</c:v>
                </c:pt>
                <c:pt idx="10660">
                  <c:v>425.50099999999998</c:v>
                </c:pt>
                <c:pt idx="10661">
                  <c:v>425.52300000000002</c:v>
                </c:pt>
                <c:pt idx="10662">
                  <c:v>425.54500000000002</c:v>
                </c:pt>
                <c:pt idx="10663">
                  <c:v>425.56599999999997</c:v>
                </c:pt>
                <c:pt idx="10664">
                  <c:v>425.58800000000002</c:v>
                </c:pt>
                <c:pt idx="10665">
                  <c:v>425.61</c:v>
                </c:pt>
                <c:pt idx="10666">
                  <c:v>425.63200000000001</c:v>
                </c:pt>
                <c:pt idx="10667">
                  <c:v>425.67700000000002</c:v>
                </c:pt>
                <c:pt idx="10668">
                  <c:v>425.69900000000001</c:v>
                </c:pt>
                <c:pt idx="10669">
                  <c:v>425.69900000000001</c:v>
                </c:pt>
                <c:pt idx="10670">
                  <c:v>425.72199999999998</c:v>
                </c:pt>
                <c:pt idx="10671">
                  <c:v>425.745</c:v>
                </c:pt>
                <c:pt idx="10672">
                  <c:v>425.79</c:v>
                </c:pt>
                <c:pt idx="10673">
                  <c:v>425.81299999999999</c:v>
                </c:pt>
                <c:pt idx="10674">
                  <c:v>425.81299999999999</c:v>
                </c:pt>
                <c:pt idx="10675">
                  <c:v>425.83600000000001</c:v>
                </c:pt>
                <c:pt idx="10676">
                  <c:v>425.858</c:v>
                </c:pt>
                <c:pt idx="10677">
                  <c:v>425.88099999999997</c:v>
                </c:pt>
                <c:pt idx="10678">
                  <c:v>425.92599999999999</c:v>
                </c:pt>
                <c:pt idx="10679">
                  <c:v>425.92599999999999</c:v>
                </c:pt>
                <c:pt idx="10680">
                  <c:v>425.94799999999998</c:v>
                </c:pt>
                <c:pt idx="10681">
                  <c:v>425.97</c:v>
                </c:pt>
                <c:pt idx="10682">
                  <c:v>425.99200000000002</c:v>
                </c:pt>
                <c:pt idx="10683">
                  <c:v>426.03500000000003</c:v>
                </c:pt>
                <c:pt idx="10684">
                  <c:v>426.03500000000003</c:v>
                </c:pt>
                <c:pt idx="10685">
                  <c:v>426.05599999999998</c:v>
                </c:pt>
                <c:pt idx="10686">
                  <c:v>426.077</c:v>
                </c:pt>
                <c:pt idx="10687">
                  <c:v>426.09699999999998</c:v>
                </c:pt>
                <c:pt idx="10688">
                  <c:v>426.11700000000002</c:v>
                </c:pt>
                <c:pt idx="10689">
                  <c:v>426.14100000000002</c:v>
                </c:pt>
                <c:pt idx="10690">
                  <c:v>426.16399999999999</c:v>
                </c:pt>
                <c:pt idx="10691">
                  <c:v>426.18700000000001</c:v>
                </c:pt>
                <c:pt idx="10692">
                  <c:v>426.21</c:v>
                </c:pt>
                <c:pt idx="10693">
                  <c:v>426.23399999999998</c:v>
                </c:pt>
                <c:pt idx="10694">
                  <c:v>426.28</c:v>
                </c:pt>
                <c:pt idx="10695">
                  <c:v>426.28</c:v>
                </c:pt>
                <c:pt idx="10696">
                  <c:v>426.30399999999997</c:v>
                </c:pt>
                <c:pt idx="10697">
                  <c:v>426.327</c:v>
                </c:pt>
                <c:pt idx="10698">
                  <c:v>426.35</c:v>
                </c:pt>
                <c:pt idx="10699">
                  <c:v>426.37400000000002</c:v>
                </c:pt>
                <c:pt idx="10700">
                  <c:v>426.39699999999999</c:v>
                </c:pt>
                <c:pt idx="10701">
                  <c:v>426.42</c:v>
                </c:pt>
                <c:pt idx="10702">
                  <c:v>426.44400000000002</c:v>
                </c:pt>
                <c:pt idx="10703">
                  <c:v>426.46699999999998</c:v>
                </c:pt>
                <c:pt idx="10704">
                  <c:v>426.49099999999999</c:v>
                </c:pt>
                <c:pt idx="10705">
                  <c:v>426.51400000000001</c:v>
                </c:pt>
                <c:pt idx="10706">
                  <c:v>426.53800000000001</c:v>
                </c:pt>
                <c:pt idx="10707">
                  <c:v>426.56200000000001</c:v>
                </c:pt>
                <c:pt idx="10708">
                  <c:v>426.58600000000001</c:v>
                </c:pt>
                <c:pt idx="10709">
                  <c:v>426.61</c:v>
                </c:pt>
                <c:pt idx="10710">
                  <c:v>426.64800000000002</c:v>
                </c:pt>
                <c:pt idx="10711">
                  <c:v>426.65800000000002</c:v>
                </c:pt>
                <c:pt idx="10712">
                  <c:v>426.68099999999998</c:v>
                </c:pt>
                <c:pt idx="10713">
                  <c:v>426.70499999999998</c:v>
                </c:pt>
                <c:pt idx="10714">
                  <c:v>426.72899999999998</c:v>
                </c:pt>
                <c:pt idx="10715">
                  <c:v>426.767</c:v>
                </c:pt>
                <c:pt idx="10716">
                  <c:v>426.791</c:v>
                </c:pt>
                <c:pt idx="10717">
                  <c:v>426.80099999999999</c:v>
                </c:pt>
                <c:pt idx="10718">
                  <c:v>426.82499999999999</c:v>
                </c:pt>
                <c:pt idx="10719">
                  <c:v>426.84899999999999</c:v>
                </c:pt>
                <c:pt idx="10720">
                  <c:v>426.88799999999998</c:v>
                </c:pt>
                <c:pt idx="10721">
                  <c:v>426.91199999999998</c:v>
                </c:pt>
                <c:pt idx="10722">
                  <c:v>426.92099999999999</c:v>
                </c:pt>
                <c:pt idx="10723">
                  <c:v>426.94499999999999</c:v>
                </c:pt>
                <c:pt idx="10724">
                  <c:v>426.96899999999999</c:v>
                </c:pt>
                <c:pt idx="10725">
                  <c:v>427.00900000000001</c:v>
                </c:pt>
                <c:pt idx="10726">
                  <c:v>427.03300000000002</c:v>
                </c:pt>
                <c:pt idx="10727">
                  <c:v>427.04199999999997</c:v>
                </c:pt>
                <c:pt idx="10728">
                  <c:v>427.06700000000001</c:v>
                </c:pt>
                <c:pt idx="10729">
                  <c:v>427.09100000000001</c:v>
                </c:pt>
                <c:pt idx="10730">
                  <c:v>427.11500000000001</c:v>
                </c:pt>
                <c:pt idx="10731">
                  <c:v>427.137</c:v>
                </c:pt>
                <c:pt idx="10732">
                  <c:v>427.17500000000001</c:v>
                </c:pt>
                <c:pt idx="10733">
                  <c:v>427.19799999999998</c:v>
                </c:pt>
                <c:pt idx="10734">
                  <c:v>427.20800000000003</c:v>
                </c:pt>
                <c:pt idx="10735">
                  <c:v>427.23200000000003</c:v>
                </c:pt>
                <c:pt idx="10736">
                  <c:v>427.25700000000001</c:v>
                </c:pt>
                <c:pt idx="10737">
                  <c:v>427.28100000000001</c:v>
                </c:pt>
                <c:pt idx="10738">
                  <c:v>427.30599999999998</c:v>
                </c:pt>
                <c:pt idx="10739">
                  <c:v>427.346</c:v>
                </c:pt>
                <c:pt idx="10740">
                  <c:v>427.35599999999999</c:v>
                </c:pt>
                <c:pt idx="10741">
                  <c:v>427.38</c:v>
                </c:pt>
                <c:pt idx="10742">
                  <c:v>427.40499999999997</c:v>
                </c:pt>
                <c:pt idx="10743">
                  <c:v>427.43</c:v>
                </c:pt>
                <c:pt idx="10744">
                  <c:v>427.45400000000001</c:v>
                </c:pt>
                <c:pt idx="10745">
                  <c:v>427.47899999999998</c:v>
                </c:pt>
                <c:pt idx="10746">
                  <c:v>427.50400000000002</c:v>
                </c:pt>
                <c:pt idx="10747">
                  <c:v>427.529</c:v>
                </c:pt>
                <c:pt idx="10748">
                  <c:v>427.55399999999997</c:v>
                </c:pt>
                <c:pt idx="10749">
                  <c:v>427.57799999999997</c:v>
                </c:pt>
                <c:pt idx="10750">
                  <c:v>427.60199999999998</c:v>
                </c:pt>
                <c:pt idx="10751">
                  <c:v>427.62700000000001</c:v>
                </c:pt>
                <c:pt idx="10752">
                  <c:v>427.65100000000001</c:v>
                </c:pt>
                <c:pt idx="10753">
                  <c:v>427.67500000000001</c:v>
                </c:pt>
                <c:pt idx="10754">
                  <c:v>427.7</c:v>
                </c:pt>
                <c:pt idx="10755">
                  <c:v>427.72399999999999</c:v>
                </c:pt>
                <c:pt idx="10756">
                  <c:v>427.74799999999999</c:v>
                </c:pt>
                <c:pt idx="10757">
                  <c:v>427.77199999999999</c:v>
                </c:pt>
                <c:pt idx="10758">
                  <c:v>427.79700000000003</c:v>
                </c:pt>
                <c:pt idx="10759">
                  <c:v>427.82100000000003</c:v>
                </c:pt>
                <c:pt idx="10760">
                  <c:v>427.84500000000003</c:v>
                </c:pt>
                <c:pt idx="10761">
                  <c:v>427.86900000000003</c:v>
                </c:pt>
                <c:pt idx="10762">
                  <c:v>427.89299999999997</c:v>
                </c:pt>
                <c:pt idx="10763">
                  <c:v>427.916</c:v>
                </c:pt>
                <c:pt idx="10764">
                  <c:v>427.93900000000002</c:v>
                </c:pt>
                <c:pt idx="10765">
                  <c:v>427.96199999999999</c:v>
                </c:pt>
                <c:pt idx="10766">
                  <c:v>427.98599999999999</c:v>
                </c:pt>
                <c:pt idx="10767">
                  <c:v>428.00900000000001</c:v>
                </c:pt>
                <c:pt idx="10768">
                  <c:v>428.03199999999998</c:v>
                </c:pt>
                <c:pt idx="10769">
                  <c:v>428.05500000000001</c:v>
                </c:pt>
                <c:pt idx="10770">
                  <c:v>428.07799999999997</c:v>
                </c:pt>
                <c:pt idx="10771">
                  <c:v>428.1</c:v>
                </c:pt>
                <c:pt idx="10772">
                  <c:v>428.12299999999999</c:v>
                </c:pt>
                <c:pt idx="10773">
                  <c:v>428.14699999999999</c:v>
                </c:pt>
                <c:pt idx="10774">
                  <c:v>428.17099999999999</c:v>
                </c:pt>
                <c:pt idx="10775">
                  <c:v>428.19400000000002</c:v>
                </c:pt>
                <c:pt idx="10776">
                  <c:v>428.21699999999998</c:v>
                </c:pt>
                <c:pt idx="10777">
                  <c:v>428.23899999999998</c:v>
                </c:pt>
                <c:pt idx="10778">
                  <c:v>428.262</c:v>
                </c:pt>
                <c:pt idx="10779">
                  <c:v>428.28399999999999</c:v>
                </c:pt>
                <c:pt idx="10780">
                  <c:v>428.30599999999998</c:v>
                </c:pt>
                <c:pt idx="10781">
                  <c:v>428.32900000000001</c:v>
                </c:pt>
                <c:pt idx="10782">
                  <c:v>428.351</c:v>
                </c:pt>
                <c:pt idx="10783">
                  <c:v>428.37299999999999</c:v>
                </c:pt>
                <c:pt idx="10784">
                  <c:v>428.39499999999998</c:v>
                </c:pt>
                <c:pt idx="10785">
                  <c:v>428.41699999999997</c:v>
                </c:pt>
                <c:pt idx="10786">
                  <c:v>428.43900000000002</c:v>
                </c:pt>
                <c:pt idx="10787">
                  <c:v>428.46100000000001</c:v>
                </c:pt>
                <c:pt idx="10788">
                  <c:v>428.48200000000003</c:v>
                </c:pt>
                <c:pt idx="10789">
                  <c:v>428.50400000000002</c:v>
                </c:pt>
                <c:pt idx="10790">
                  <c:v>428.52499999999998</c:v>
                </c:pt>
                <c:pt idx="10791">
                  <c:v>428.54700000000003</c:v>
                </c:pt>
                <c:pt idx="10792">
                  <c:v>428.56799999999998</c:v>
                </c:pt>
                <c:pt idx="10793">
                  <c:v>428.59</c:v>
                </c:pt>
                <c:pt idx="10794">
                  <c:v>428.61099999999999</c:v>
                </c:pt>
                <c:pt idx="10795">
                  <c:v>428.63299999999998</c:v>
                </c:pt>
                <c:pt idx="10796">
                  <c:v>428.654</c:v>
                </c:pt>
                <c:pt idx="10797">
                  <c:v>428.67500000000001</c:v>
                </c:pt>
                <c:pt idx="10798">
                  <c:v>428.69600000000003</c:v>
                </c:pt>
                <c:pt idx="10799">
                  <c:v>428.71800000000002</c:v>
                </c:pt>
                <c:pt idx="10800">
                  <c:v>428.73899999999998</c:v>
                </c:pt>
                <c:pt idx="10801">
                  <c:v>428.76</c:v>
                </c:pt>
                <c:pt idx="10802">
                  <c:v>428.78</c:v>
                </c:pt>
                <c:pt idx="10803">
                  <c:v>428.82100000000003</c:v>
                </c:pt>
                <c:pt idx="10804">
                  <c:v>428.82100000000003</c:v>
                </c:pt>
                <c:pt idx="10805">
                  <c:v>428.84100000000001</c:v>
                </c:pt>
                <c:pt idx="10806">
                  <c:v>428.86099999999999</c:v>
                </c:pt>
                <c:pt idx="10807">
                  <c:v>428.88099999999997</c:v>
                </c:pt>
                <c:pt idx="10808">
                  <c:v>428.9</c:v>
                </c:pt>
                <c:pt idx="10809">
                  <c:v>428.91899999999998</c:v>
                </c:pt>
                <c:pt idx="10810">
                  <c:v>428.93799999999999</c:v>
                </c:pt>
                <c:pt idx="10811">
                  <c:v>428.95699999999999</c:v>
                </c:pt>
                <c:pt idx="10812">
                  <c:v>428.97500000000002</c:v>
                </c:pt>
                <c:pt idx="10813">
                  <c:v>428.99299999999999</c:v>
                </c:pt>
                <c:pt idx="10814">
                  <c:v>429.01</c:v>
                </c:pt>
                <c:pt idx="10815">
                  <c:v>429.02800000000002</c:v>
                </c:pt>
                <c:pt idx="10816">
                  <c:v>429.06299999999999</c:v>
                </c:pt>
                <c:pt idx="10817">
                  <c:v>429.08</c:v>
                </c:pt>
                <c:pt idx="10818">
                  <c:v>429.08</c:v>
                </c:pt>
                <c:pt idx="10819">
                  <c:v>429.09699999999998</c:v>
                </c:pt>
                <c:pt idx="10820">
                  <c:v>429.12</c:v>
                </c:pt>
                <c:pt idx="10821">
                  <c:v>429.14100000000002</c:v>
                </c:pt>
                <c:pt idx="10822">
                  <c:v>429.161</c:v>
                </c:pt>
                <c:pt idx="10823">
                  <c:v>429.18</c:v>
                </c:pt>
                <c:pt idx="10824">
                  <c:v>429.19900000000001</c:v>
                </c:pt>
                <c:pt idx="10825">
                  <c:v>429.21800000000002</c:v>
                </c:pt>
                <c:pt idx="10826">
                  <c:v>429.24799999999999</c:v>
                </c:pt>
                <c:pt idx="10827">
                  <c:v>429.26100000000002</c:v>
                </c:pt>
                <c:pt idx="10828">
                  <c:v>429.27699999999999</c:v>
                </c:pt>
                <c:pt idx="10829">
                  <c:v>429.29399999999998</c:v>
                </c:pt>
                <c:pt idx="10830">
                  <c:v>429.31200000000001</c:v>
                </c:pt>
                <c:pt idx="10831">
                  <c:v>429.33100000000002</c:v>
                </c:pt>
                <c:pt idx="10832">
                  <c:v>429.34899999999999</c:v>
                </c:pt>
                <c:pt idx="10833">
                  <c:v>429.37599999999998</c:v>
                </c:pt>
                <c:pt idx="10834">
                  <c:v>429.399</c:v>
                </c:pt>
                <c:pt idx="10835">
                  <c:v>429.411</c:v>
                </c:pt>
                <c:pt idx="10836">
                  <c:v>429.435</c:v>
                </c:pt>
                <c:pt idx="10837">
                  <c:v>429.45699999999999</c:v>
                </c:pt>
                <c:pt idx="10838">
                  <c:v>429.47699999999998</c:v>
                </c:pt>
                <c:pt idx="10839">
                  <c:v>429.49599999999998</c:v>
                </c:pt>
                <c:pt idx="10840">
                  <c:v>429.52600000000001</c:v>
                </c:pt>
                <c:pt idx="10841">
                  <c:v>429.54500000000002</c:v>
                </c:pt>
                <c:pt idx="10842">
                  <c:v>429.55200000000002</c:v>
                </c:pt>
                <c:pt idx="10843">
                  <c:v>429.57100000000003</c:v>
                </c:pt>
                <c:pt idx="10844">
                  <c:v>429.589</c:v>
                </c:pt>
                <c:pt idx="10845">
                  <c:v>429.60700000000003</c:v>
                </c:pt>
                <c:pt idx="10846">
                  <c:v>429.625</c:v>
                </c:pt>
                <c:pt idx="10847">
                  <c:v>429.64400000000001</c:v>
                </c:pt>
                <c:pt idx="10848">
                  <c:v>429.66199999999998</c:v>
                </c:pt>
                <c:pt idx="10849">
                  <c:v>429.68099999999998</c:v>
                </c:pt>
                <c:pt idx="10850">
                  <c:v>429.69900000000001</c:v>
                </c:pt>
                <c:pt idx="10851">
                  <c:v>429.71800000000002</c:v>
                </c:pt>
                <c:pt idx="10852">
                  <c:v>429.73599999999999</c:v>
                </c:pt>
                <c:pt idx="10853">
                  <c:v>429.75400000000002</c:v>
                </c:pt>
                <c:pt idx="10854">
                  <c:v>429.77300000000002</c:v>
                </c:pt>
                <c:pt idx="10855">
                  <c:v>429.791</c:v>
                </c:pt>
                <c:pt idx="10856">
                  <c:v>429.80900000000003</c:v>
                </c:pt>
                <c:pt idx="10857">
                  <c:v>429.82799999999997</c:v>
                </c:pt>
                <c:pt idx="10858">
                  <c:v>429.846</c:v>
                </c:pt>
                <c:pt idx="10859">
                  <c:v>429.86399999999998</c:v>
                </c:pt>
                <c:pt idx="10860">
                  <c:v>429.88299999999998</c:v>
                </c:pt>
                <c:pt idx="10861">
                  <c:v>429.90100000000001</c:v>
                </c:pt>
                <c:pt idx="10862">
                  <c:v>429.91899999999998</c:v>
                </c:pt>
                <c:pt idx="10863">
                  <c:v>429.93799999999999</c:v>
                </c:pt>
                <c:pt idx="10864">
                  <c:v>429.95600000000002</c:v>
                </c:pt>
                <c:pt idx="10865">
                  <c:v>429.97399999999999</c:v>
                </c:pt>
                <c:pt idx="10866">
                  <c:v>429.99299999999999</c:v>
                </c:pt>
                <c:pt idx="10867">
                  <c:v>430.01100000000002</c:v>
                </c:pt>
                <c:pt idx="10868">
                  <c:v>430.029</c:v>
                </c:pt>
                <c:pt idx="10869">
                  <c:v>430.048</c:v>
                </c:pt>
                <c:pt idx="10870">
                  <c:v>430.06599999999997</c:v>
                </c:pt>
                <c:pt idx="10871">
                  <c:v>430.084</c:v>
                </c:pt>
                <c:pt idx="10872">
                  <c:v>430.10300000000001</c:v>
                </c:pt>
                <c:pt idx="10873">
                  <c:v>430.12099999999998</c:v>
                </c:pt>
                <c:pt idx="10874">
                  <c:v>430.14</c:v>
                </c:pt>
                <c:pt idx="10875">
                  <c:v>430.15800000000002</c:v>
                </c:pt>
                <c:pt idx="10876">
                  <c:v>430.18099999999998</c:v>
                </c:pt>
                <c:pt idx="10877">
                  <c:v>430.18099999999998</c:v>
                </c:pt>
                <c:pt idx="10878">
                  <c:v>430.197</c:v>
                </c:pt>
                <c:pt idx="10879">
                  <c:v>430.21499999999997</c:v>
                </c:pt>
                <c:pt idx="10880">
                  <c:v>430.233</c:v>
                </c:pt>
                <c:pt idx="10881">
                  <c:v>430.25200000000001</c:v>
                </c:pt>
                <c:pt idx="10882">
                  <c:v>430.27</c:v>
                </c:pt>
                <c:pt idx="10883">
                  <c:v>430.28899999999999</c:v>
                </c:pt>
                <c:pt idx="10884">
                  <c:v>430.30700000000002</c:v>
                </c:pt>
                <c:pt idx="10885">
                  <c:v>430.32600000000002</c:v>
                </c:pt>
                <c:pt idx="10886">
                  <c:v>430.34399999999999</c:v>
                </c:pt>
                <c:pt idx="10887">
                  <c:v>430.363</c:v>
                </c:pt>
                <c:pt idx="10888">
                  <c:v>430.38200000000001</c:v>
                </c:pt>
                <c:pt idx="10889">
                  <c:v>430.411</c:v>
                </c:pt>
                <c:pt idx="10890">
                  <c:v>430.42899999999997</c:v>
                </c:pt>
                <c:pt idx="10891">
                  <c:v>430.44799999999998</c:v>
                </c:pt>
                <c:pt idx="10892">
                  <c:v>430.45499999999998</c:v>
                </c:pt>
                <c:pt idx="10893">
                  <c:v>430.47399999999999</c:v>
                </c:pt>
                <c:pt idx="10894">
                  <c:v>430.50299999999999</c:v>
                </c:pt>
                <c:pt idx="10895">
                  <c:v>430.52100000000002</c:v>
                </c:pt>
                <c:pt idx="10896">
                  <c:v>430.529</c:v>
                </c:pt>
                <c:pt idx="10897">
                  <c:v>430.55799999999999</c:v>
                </c:pt>
                <c:pt idx="10898">
                  <c:v>430.57600000000002</c:v>
                </c:pt>
                <c:pt idx="10899">
                  <c:v>430.584</c:v>
                </c:pt>
                <c:pt idx="10900">
                  <c:v>430.60199999999998</c:v>
                </c:pt>
                <c:pt idx="10901">
                  <c:v>430.63099999999997</c:v>
                </c:pt>
                <c:pt idx="10902">
                  <c:v>430.649</c:v>
                </c:pt>
                <c:pt idx="10903">
                  <c:v>430.661</c:v>
                </c:pt>
                <c:pt idx="10904">
                  <c:v>430.67599999999999</c:v>
                </c:pt>
                <c:pt idx="10905">
                  <c:v>430.69799999999998</c:v>
                </c:pt>
                <c:pt idx="10906">
                  <c:v>430.71699999999998</c:v>
                </c:pt>
                <c:pt idx="10907">
                  <c:v>430.73500000000001</c:v>
                </c:pt>
                <c:pt idx="10908">
                  <c:v>430.75299999999999</c:v>
                </c:pt>
                <c:pt idx="10909">
                  <c:v>430.77</c:v>
                </c:pt>
                <c:pt idx="10910">
                  <c:v>430.78100000000001</c:v>
                </c:pt>
                <c:pt idx="10911">
                  <c:v>430.80099999999999</c:v>
                </c:pt>
                <c:pt idx="10912">
                  <c:v>430.81799999999998</c:v>
                </c:pt>
                <c:pt idx="10913">
                  <c:v>430.83499999999998</c:v>
                </c:pt>
                <c:pt idx="10914">
                  <c:v>430.84100000000001</c:v>
                </c:pt>
                <c:pt idx="10915">
                  <c:v>430.85700000000003</c:v>
                </c:pt>
                <c:pt idx="10916">
                  <c:v>430.88200000000001</c:v>
                </c:pt>
                <c:pt idx="10917">
                  <c:v>430.89800000000002</c:v>
                </c:pt>
                <c:pt idx="10918">
                  <c:v>430.91300000000001</c:v>
                </c:pt>
                <c:pt idx="10919">
                  <c:v>430.928</c:v>
                </c:pt>
                <c:pt idx="10920">
                  <c:v>430.94299999999998</c:v>
                </c:pt>
                <c:pt idx="10921">
                  <c:v>430.95</c:v>
                </c:pt>
                <c:pt idx="10922">
                  <c:v>430.96499999999997</c:v>
                </c:pt>
                <c:pt idx="10923">
                  <c:v>430.98</c:v>
                </c:pt>
                <c:pt idx="10924">
                  <c:v>430.995</c:v>
                </c:pt>
                <c:pt idx="10925">
                  <c:v>431.01</c:v>
                </c:pt>
                <c:pt idx="10926">
                  <c:v>431.024</c:v>
                </c:pt>
                <c:pt idx="10927">
                  <c:v>431.03800000000001</c:v>
                </c:pt>
                <c:pt idx="10928">
                  <c:v>431.053</c:v>
                </c:pt>
                <c:pt idx="10929">
                  <c:v>431.06799999999998</c:v>
                </c:pt>
                <c:pt idx="10930">
                  <c:v>431.08300000000003</c:v>
                </c:pt>
                <c:pt idx="10931">
                  <c:v>431.09699999999998</c:v>
                </c:pt>
                <c:pt idx="10932">
                  <c:v>431.11200000000002</c:v>
                </c:pt>
                <c:pt idx="10933">
                  <c:v>431.12700000000001</c:v>
                </c:pt>
                <c:pt idx="10934">
                  <c:v>431.142</c:v>
                </c:pt>
                <c:pt idx="10935">
                  <c:v>431.15699999999998</c:v>
                </c:pt>
                <c:pt idx="10936">
                  <c:v>431.173</c:v>
                </c:pt>
                <c:pt idx="10937">
                  <c:v>431.18799999999999</c:v>
                </c:pt>
                <c:pt idx="10938">
                  <c:v>431.20400000000001</c:v>
                </c:pt>
                <c:pt idx="10939">
                  <c:v>431.21899999999999</c:v>
                </c:pt>
                <c:pt idx="10940">
                  <c:v>431.23500000000001</c:v>
                </c:pt>
                <c:pt idx="10941">
                  <c:v>431.25</c:v>
                </c:pt>
                <c:pt idx="10942">
                  <c:v>431.26600000000002</c:v>
                </c:pt>
                <c:pt idx="10943">
                  <c:v>431.28100000000001</c:v>
                </c:pt>
                <c:pt idx="10944">
                  <c:v>431.31200000000001</c:v>
                </c:pt>
                <c:pt idx="10945">
                  <c:v>431.32799999999997</c:v>
                </c:pt>
                <c:pt idx="10946">
                  <c:v>431.34300000000002</c:v>
                </c:pt>
                <c:pt idx="10947">
                  <c:v>431.35899999999998</c:v>
                </c:pt>
                <c:pt idx="10948">
                  <c:v>431.37400000000002</c:v>
                </c:pt>
                <c:pt idx="10949">
                  <c:v>431.39</c:v>
                </c:pt>
                <c:pt idx="10950">
                  <c:v>431.39</c:v>
                </c:pt>
                <c:pt idx="10951">
                  <c:v>431.40499999999997</c:v>
                </c:pt>
                <c:pt idx="10952">
                  <c:v>431.42099999999999</c:v>
                </c:pt>
                <c:pt idx="10953">
                  <c:v>431.43599999999998</c:v>
                </c:pt>
                <c:pt idx="10954">
                  <c:v>431.45100000000002</c:v>
                </c:pt>
                <c:pt idx="10955">
                  <c:v>431.46600000000001</c:v>
                </c:pt>
                <c:pt idx="10956">
                  <c:v>431.49700000000001</c:v>
                </c:pt>
                <c:pt idx="10957">
                  <c:v>431.512</c:v>
                </c:pt>
                <c:pt idx="10958">
                  <c:v>431.52800000000002</c:v>
                </c:pt>
                <c:pt idx="10959">
                  <c:v>431.54300000000001</c:v>
                </c:pt>
                <c:pt idx="10960">
                  <c:v>431.56400000000002</c:v>
                </c:pt>
                <c:pt idx="10961">
                  <c:v>431.58100000000002</c:v>
                </c:pt>
                <c:pt idx="10962">
                  <c:v>431.59800000000001</c:v>
                </c:pt>
                <c:pt idx="10963">
                  <c:v>431.61500000000001</c:v>
                </c:pt>
                <c:pt idx="10964">
                  <c:v>431.63099999999997</c:v>
                </c:pt>
                <c:pt idx="10965">
                  <c:v>431.64600000000002</c:v>
                </c:pt>
                <c:pt idx="10966">
                  <c:v>431.66199999999998</c:v>
                </c:pt>
                <c:pt idx="10967">
                  <c:v>431.66199999999998</c:v>
                </c:pt>
                <c:pt idx="10968">
                  <c:v>431.685</c:v>
                </c:pt>
                <c:pt idx="10969">
                  <c:v>431.69900000000001</c:v>
                </c:pt>
                <c:pt idx="10970">
                  <c:v>431.71499999999997</c:v>
                </c:pt>
                <c:pt idx="10971">
                  <c:v>431.73</c:v>
                </c:pt>
                <c:pt idx="10972">
                  <c:v>431.75</c:v>
                </c:pt>
                <c:pt idx="10973">
                  <c:v>431.76799999999997</c:v>
                </c:pt>
                <c:pt idx="10974">
                  <c:v>431.78500000000003</c:v>
                </c:pt>
                <c:pt idx="10975">
                  <c:v>431.80099999999999</c:v>
                </c:pt>
                <c:pt idx="10976">
                  <c:v>431.80700000000002</c:v>
                </c:pt>
                <c:pt idx="10977">
                  <c:v>431.822</c:v>
                </c:pt>
                <c:pt idx="10978">
                  <c:v>431.84800000000001</c:v>
                </c:pt>
                <c:pt idx="10979">
                  <c:v>431.863</c:v>
                </c:pt>
                <c:pt idx="10980">
                  <c:v>431.86900000000003</c:v>
                </c:pt>
                <c:pt idx="10981">
                  <c:v>431.88499999999999</c:v>
                </c:pt>
                <c:pt idx="10982">
                  <c:v>431.90100000000001</c:v>
                </c:pt>
                <c:pt idx="10983">
                  <c:v>431.92500000000001</c:v>
                </c:pt>
                <c:pt idx="10984">
                  <c:v>431.93200000000002</c:v>
                </c:pt>
                <c:pt idx="10985">
                  <c:v>431.947</c:v>
                </c:pt>
                <c:pt idx="10986">
                  <c:v>431.96300000000002</c:v>
                </c:pt>
                <c:pt idx="10987">
                  <c:v>431.97800000000001</c:v>
                </c:pt>
                <c:pt idx="10988">
                  <c:v>431.99400000000003</c:v>
                </c:pt>
                <c:pt idx="10989">
                  <c:v>432.00900000000001</c:v>
                </c:pt>
                <c:pt idx="10990">
                  <c:v>432.02499999999998</c:v>
                </c:pt>
                <c:pt idx="10991">
                  <c:v>432.04</c:v>
                </c:pt>
                <c:pt idx="10992">
                  <c:v>432.05599999999998</c:v>
                </c:pt>
                <c:pt idx="10993">
                  <c:v>432.07100000000003</c:v>
                </c:pt>
                <c:pt idx="10994">
                  <c:v>432.08600000000001</c:v>
                </c:pt>
                <c:pt idx="10995">
                  <c:v>432.101</c:v>
                </c:pt>
                <c:pt idx="10996">
                  <c:v>432.12799999999999</c:v>
                </c:pt>
                <c:pt idx="10997">
                  <c:v>432.14400000000001</c:v>
                </c:pt>
                <c:pt idx="10998">
                  <c:v>432.15</c:v>
                </c:pt>
                <c:pt idx="10999">
                  <c:v>432.17599999999999</c:v>
                </c:pt>
                <c:pt idx="11000">
                  <c:v>432.18599999999998</c:v>
                </c:pt>
                <c:pt idx="11001">
                  <c:v>432.20499999999998</c:v>
                </c:pt>
                <c:pt idx="11002">
                  <c:v>432.21699999999998</c:v>
                </c:pt>
                <c:pt idx="11003">
                  <c:v>432.21699999999998</c:v>
                </c:pt>
                <c:pt idx="11004">
                  <c:v>432.23099999999999</c:v>
                </c:pt>
                <c:pt idx="11005">
                  <c:v>432.24599999999998</c:v>
                </c:pt>
                <c:pt idx="11006">
                  <c:v>432.262</c:v>
                </c:pt>
                <c:pt idx="11007">
                  <c:v>432.27699999999999</c:v>
                </c:pt>
                <c:pt idx="11008">
                  <c:v>432.29300000000001</c:v>
                </c:pt>
                <c:pt idx="11009">
                  <c:v>432.30900000000003</c:v>
                </c:pt>
                <c:pt idx="11010">
                  <c:v>432.32400000000001</c:v>
                </c:pt>
                <c:pt idx="11011">
                  <c:v>432.34</c:v>
                </c:pt>
                <c:pt idx="11012">
                  <c:v>432.35599999999999</c:v>
                </c:pt>
                <c:pt idx="11013">
                  <c:v>432.37200000000001</c:v>
                </c:pt>
                <c:pt idx="11014">
                  <c:v>432.387</c:v>
                </c:pt>
                <c:pt idx="11015">
                  <c:v>432.40300000000002</c:v>
                </c:pt>
                <c:pt idx="11016">
                  <c:v>432.41899999999998</c:v>
                </c:pt>
                <c:pt idx="11017">
                  <c:v>432.435</c:v>
                </c:pt>
                <c:pt idx="11018">
                  <c:v>432.45</c:v>
                </c:pt>
                <c:pt idx="11019">
                  <c:v>432.48200000000003</c:v>
                </c:pt>
                <c:pt idx="11020">
                  <c:v>432.49700000000001</c:v>
                </c:pt>
                <c:pt idx="11021">
                  <c:v>432.51299999999998</c:v>
                </c:pt>
                <c:pt idx="11022">
                  <c:v>432.53399999999999</c:v>
                </c:pt>
                <c:pt idx="11023">
                  <c:v>432.55200000000002</c:v>
                </c:pt>
                <c:pt idx="11024">
                  <c:v>432.56900000000002</c:v>
                </c:pt>
                <c:pt idx="11025">
                  <c:v>432.58</c:v>
                </c:pt>
                <c:pt idx="11026">
                  <c:v>432.58</c:v>
                </c:pt>
                <c:pt idx="11027">
                  <c:v>432.59399999999999</c:v>
                </c:pt>
                <c:pt idx="11028">
                  <c:v>432.60899999999998</c:v>
                </c:pt>
                <c:pt idx="11029">
                  <c:v>432.62400000000002</c:v>
                </c:pt>
                <c:pt idx="11030">
                  <c:v>432.64</c:v>
                </c:pt>
                <c:pt idx="11031">
                  <c:v>432.67200000000003</c:v>
                </c:pt>
                <c:pt idx="11032">
                  <c:v>432.68799999999999</c:v>
                </c:pt>
                <c:pt idx="11033">
                  <c:v>432.70400000000001</c:v>
                </c:pt>
                <c:pt idx="11034">
                  <c:v>432.72500000000002</c:v>
                </c:pt>
                <c:pt idx="11035">
                  <c:v>432.74400000000003</c:v>
                </c:pt>
                <c:pt idx="11036">
                  <c:v>432.76100000000002</c:v>
                </c:pt>
                <c:pt idx="11037">
                  <c:v>432.77800000000002</c:v>
                </c:pt>
                <c:pt idx="11038">
                  <c:v>432.78500000000003</c:v>
                </c:pt>
                <c:pt idx="11039">
                  <c:v>432.80099999999999</c:v>
                </c:pt>
                <c:pt idx="11040">
                  <c:v>432.827</c:v>
                </c:pt>
                <c:pt idx="11041">
                  <c:v>432.827</c:v>
                </c:pt>
                <c:pt idx="11042">
                  <c:v>432.83800000000002</c:v>
                </c:pt>
                <c:pt idx="11043">
                  <c:v>432.858</c:v>
                </c:pt>
                <c:pt idx="11044">
                  <c:v>432.892</c:v>
                </c:pt>
                <c:pt idx="11045">
                  <c:v>432.90899999999999</c:v>
                </c:pt>
                <c:pt idx="11046">
                  <c:v>432.92500000000001</c:v>
                </c:pt>
                <c:pt idx="11047">
                  <c:v>432.94200000000001</c:v>
                </c:pt>
                <c:pt idx="11048">
                  <c:v>432.95800000000003</c:v>
                </c:pt>
                <c:pt idx="11049">
                  <c:v>432.97399999999999</c:v>
                </c:pt>
                <c:pt idx="11050">
                  <c:v>432.98</c:v>
                </c:pt>
                <c:pt idx="11051">
                  <c:v>432.99599999999998</c:v>
                </c:pt>
                <c:pt idx="11052">
                  <c:v>433.012</c:v>
                </c:pt>
                <c:pt idx="11053">
                  <c:v>433.02699999999999</c:v>
                </c:pt>
                <c:pt idx="11054">
                  <c:v>433.04300000000001</c:v>
                </c:pt>
                <c:pt idx="11055">
                  <c:v>433.05799999999999</c:v>
                </c:pt>
                <c:pt idx="11056">
                  <c:v>433.07400000000001</c:v>
                </c:pt>
                <c:pt idx="11057">
                  <c:v>433.089</c:v>
                </c:pt>
                <c:pt idx="11058">
                  <c:v>433.10399999999998</c:v>
                </c:pt>
                <c:pt idx="11059">
                  <c:v>433.11900000000003</c:v>
                </c:pt>
                <c:pt idx="11060">
                  <c:v>433.13299999999998</c:v>
                </c:pt>
                <c:pt idx="11061">
                  <c:v>433.14800000000002</c:v>
                </c:pt>
                <c:pt idx="11062">
                  <c:v>433.16399999999999</c:v>
                </c:pt>
                <c:pt idx="11063">
                  <c:v>433.18</c:v>
                </c:pt>
                <c:pt idx="11064">
                  <c:v>433.197</c:v>
                </c:pt>
                <c:pt idx="11065">
                  <c:v>433.214</c:v>
                </c:pt>
                <c:pt idx="11066">
                  <c:v>433.221</c:v>
                </c:pt>
                <c:pt idx="11067">
                  <c:v>433.24299999999999</c:v>
                </c:pt>
                <c:pt idx="11068">
                  <c:v>433.26299999999998</c:v>
                </c:pt>
                <c:pt idx="11069">
                  <c:v>433.28199999999998</c:v>
                </c:pt>
                <c:pt idx="11070">
                  <c:v>433.3</c:v>
                </c:pt>
                <c:pt idx="11071">
                  <c:v>433.31900000000002</c:v>
                </c:pt>
                <c:pt idx="11072">
                  <c:v>433.33699999999999</c:v>
                </c:pt>
                <c:pt idx="11073">
                  <c:v>433.35500000000002</c:v>
                </c:pt>
                <c:pt idx="11074">
                  <c:v>433.37299999999999</c:v>
                </c:pt>
                <c:pt idx="11075">
                  <c:v>433.38200000000001</c:v>
                </c:pt>
                <c:pt idx="11076">
                  <c:v>433.39600000000002</c:v>
                </c:pt>
                <c:pt idx="11077">
                  <c:v>433.41199999999998</c:v>
                </c:pt>
                <c:pt idx="11078">
                  <c:v>433.43599999999998</c:v>
                </c:pt>
                <c:pt idx="11079">
                  <c:v>433.45699999999999</c:v>
                </c:pt>
                <c:pt idx="11080">
                  <c:v>433.476</c:v>
                </c:pt>
                <c:pt idx="11081">
                  <c:v>433.495</c:v>
                </c:pt>
                <c:pt idx="11082">
                  <c:v>433.50299999999999</c:v>
                </c:pt>
                <c:pt idx="11083">
                  <c:v>433.53199999999998</c:v>
                </c:pt>
                <c:pt idx="11084">
                  <c:v>433.54399999999998</c:v>
                </c:pt>
                <c:pt idx="11085">
                  <c:v>433.56</c:v>
                </c:pt>
                <c:pt idx="11086">
                  <c:v>433.58499999999998</c:v>
                </c:pt>
                <c:pt idx="11087">
                  <c:v>433.608</c:v>
                </c:pt>
                <c:pt idx="11088">
                  <c:v>433.62900000000002</c:v>
                </c:pt>
                <c:pt idx="11089">
                  <c:v>433.64800000000002</c:v>
                </c:pt>
                <c:pt idx="11090">
                  <c:v>433.666</c:v>
                </c:pt>
                <c:pt idx="11091">
                  <c:v>433.685</c:v>
                </c:pt>
                <c:pt idx="11092">
                  <c:v>433.70299999999997</c:v>
                </c:pt>
                <c:pt idx="11093">
                  <c:v>433.71199999999999</c:v>
                </c:pt>
                <c:pt idx="11094">
                  <c:v>433.726</c:v>
                </c:pt>
                <c:pt idx="11095">
                  <c:v>433.74200000000002</c:v>
                </c:pt>
                <c:pt idx="11096">
                  <c:v>433.76900000000001</c:v>
                </c:pt>
                <c:pt idx="11097">
                  <c:v>433.79300000000001</c:v>
                </c:pt>
                <c:pt idx="11098">
                  <c:v>433.815</c:v>
                </c:pt>
                <c:pt idx="11099">
                  <c:v>433.83499999999998</c:v>
                </c:pt>
                <c:pt idx="11100">
                  <c:v>433.85500000000002</c:v>
                </c:pt>
                <c:pt idx="11101">
                  <c:v>433.87400000000002</c:v>
                </c:pt>
                <c:pt idx="11102">
                  <c:v>433.89400000000001</c:v>
                </c:pt>
                <c:pt idx="11103">
                  <c:v>433.91399999999999</c:v>
                </c:pt>
                <c:pt idx="11104">
                  <c:v>433.93400000000003</c:v>
                </c:pt>
                <c:pt idx="11105">
                  <c:v>433.95400000000001</c:v>
                </c:pt>
                <c:pt idx="11106">
                  <c:v>433.97399999999999</c:v>
                </c:pt>
                <c:pt idx="11107">
                  <c:v>433.99400000000003</c:v>
                </c:pt>
                <c:pt idx="11108">
                  <c:v>434.01400000000001</c:v>
                </c:pt>
                <c:pt idx="11109">
                  <c:v>434.03300000000002</c:v>
                </c:pt>
                <c:pt idx="11110">
                  <c:v>434.053</c:v>
                </c:pt>
                <c:pt idx="11111">
                  <c:v>434.07299999999998</c:v>
                </c:pt>
                <c:pt idx="11112">
                  <c:v>434.09399999999999</c:v>
                </c:pt>
                <c:pt idx="11113">
                  <c:v>434.113</c:v>
                </c:pt>
                <c:pt idx="11114">
                  <c:v>434.12700000000001</c:v>
                </c:pt>
                <c:pt idx="11115">
                  <c:v>434.14299999999997</c:v>
                </c:pt>
                <c:pt idx="11116">
                  <c:v>434.16</c:v>
                </c:pt>
                <c:pt idx="11117">
                  <c:v>434.17899999999997</c:v>
                </c:pt>
                <c:pt idx="11118">
                  <c:v>434.197</c:v>
                </c:pt>
                <c:pt idx="11119">
                  <c:v>434.21600000000001</c:v>
                </c:pt>
                <c:pt idx="11120">
                  <c:v>434.23599999999999</c:v>
                </c:pt>
                <c:pt idx="11121">
                  <c:v>434.25599999999997</c:v>
                </c:pt>
                <c:pt idx="11122">
                  <c:v>434.27600000000001</c:v>
                </c:pt>
                <c:pt idx="11123">
                  <c:v>434.29599999999999</c:v>
                </c:pt>
                <c:pt idx="11124">
                  <c:v>434.31700000000001</c:v>
                </c:pt>
                <c:pt idx="11125">
                  <c:v>434.33800000000002</c:v>
                </c:pt>
                <c:pt idx="11126">
                  <c:v>434.35899999999998</c:v>
                </c:pt>
                <c:pt idx="11127">
                  <c:v>434.38</c:v>
                </c:pt>
                <c:pt idx="11128">
                  <c:v>434.38900000000001</c:v>
                </c:pt>
                <c:pt idx="11129">
                  <c:v>434.40499999999997</c:v>
                </c:pt>
                <c:pt idx="11130">
                  <c:v>434.42399999999998</c:v>
                </c:pt>
                <c:pt idx="11131">
                  <c:v>434.45400000000001</c:v>
                </c:pt>
                <c:pt idx="11132">
                  <c:v>434.48099999999999</c:v>
                </c:pt>
                <c:pt idx="11133">
                  <c:v>434.49400000000003</c:v>
                </c:pt>
                <c:pt idx="11134">
                  <c:v>434.512</c:v>
                </c:pt>
                <c:pt idx="11135">
                  <c:v>434.53199999999998</c:v>
                </c:pt>
                <c:pt idx="11136">
                  <c:v>434.553</c:v>
                </c:pt>
                <c:pt idx="11137">
                  <c:v>434.57499999999999</c:v>
                </c:pt>
                <c:pt idx="11138">
                  <c:v>434.59800000000001</c:v>
                </c:pt>
                <c:pt idx="11139">
                  <c:v>434.62</c:v>
                </c:pt>
                <c:pt idx="11140">
                  <c:v>434.642</c:v>
                </c:pt>
                <c:pt idx="11141">
                  <c:v>434.66399999999999</c:v>
                </c:pt>
                <c:pt idx="11142">
                  <c:v>434.685</c:v>
                </c:pt>
                <c:pt idx="11143">
                  <c:v>434.70699999999999</c:v>
                </c:pt>
                <c:pt idx="11144">
                  <c:v>434.72899999999998</c:v>
                </c:pt>
                <c:pt idx="11145">
                  <c:v>434.75</c:v>
                </c:pt>
                <c:pt idx="11146">
                  <c:v>434.77100000000002</c:v>
                </c:pt>
                <c:pt idx="11147">
                  <c:v>434.79199999999997</c:v>
                </c:pt>
                <c:pt idx="11148">
                  <c:v>434.822</c:v>
                </c:pt>
                <c:pt idx="11149">
                  <c:v>434.863</c:v>
                </c:pt>
                <c:pt idx="11150">
                  <c:v>434.863</c:v>
                </c:pt>
                <c:pt idx="11151">
                  <c:v>434.87799999999999</c:v>
                </c:pt>
                <c:pt idx="11152">
                  <c:v>434.89600000000002</c:v>
                </c:pt>
                <c:pt idx="11153">
                  <c:v>434.94400000000002</c:v>
                </c:pt>
                <c:pt idx="11154">
                  <c:v>434.96499999999997</c:v>
                </c:pt>
                <c:pt idx="11155">
                  <c:v>434.96499999999997</c:v>
                </c:pt>
                <c:pt idx="11156">
                  <c:v>434.97899999999998</c:v>
                </c:pt>
                <c:pt idx="11157">
                  <c:v>434.99599999999998</c:v>
                </c:pt>
                <c:pt idx="11158">
                  <c:v>435.01600000000002</c:v>
                </c:pt>
                <c:pt idx="11159">
                  <c:v>435.065</c:v>
                </c:pt>
                <c:pt idx="11160">
                  <c:v>435.089</c:v>
                </c:pt>
                <c:pt idx="11161">
                  <c:v>435.09800000000001</c:v>
                </c:pt>
                <c:pt idx="11162">
                  <c:v>435.13400000000001</c:v>
                </c:pt>
                <c:pt idx="11163">
                  <c:v>435.142</c:v>
                </c:pt>
                <c:pt idx="11164">
                  <c:v>435.142</c:v>
                </c:pt>
                <c:pt idx="11165">
                  <c:v>435.17</c:v>
                </c:pt>
                <c:pt idx="11166">
                  <c:v>435.18799999999999</c:v>
                </c:pt>
                <c:pt idx="11167">
                  <c:v>435.209</c:v>
                </c:pt>
                <c:pt idx="11168">
                  <c:v>435.23</c:v>
                </c:pt>
                <c:pt idx="11169">
                  <c:v>435.25200000000001</c:v>
                </c:pt>
                <c:pt idx="11170">
                  <c:v>435.274</c:v>
                </c:pt>
                <c:pt idx="11171">
                  <c:v>435.29500000000002</c:v>
                </c:pt>
                <c:pt idx="11172">
                  <c:v>435.31700000000001</c:v>
                </c:pt>
                <c:pt idx="11173">
                  <c:v>435.339</c:v>
                </c:pt>
                <c:pt idx="11174">
                  <c:v>435.36</c:v>
                </c:pt>
                <c:pt idx="11175">
                  <c:v>435.38200000000001</c:v>
                </c:pt>
                <c:pt idx="11176">
                  <c:v>435.404</c:v>
                </c:pt>
                <c:pt idx="11177">
                  <c:v>435.42500000000001</c:v>
                </c:pt>
                <c:pt idx="11178">
                  <c:v>435.447</c:v>
                </c:pt>
                <c:pt idx="11179">
                  <c:v>435.46800000000002</c:v>
                </c:pt>
                <c:pt idx="11180">
                  <c:v>435.49</c:v>
                </c:pt>
                <c:pt idx="11181">
                  <c:v>435.524</c:v>
                </c:pt>
                <c:pt idx="11182">
                  <c:v>435.53899999999999</c:v>
                </c:pt>
                <c:pt idx="11183">
                  <c:v>435.55700000000002</c:v>
                </c:pt>
                <c:pt idx="11184">
                  <c:v>435.58499999999998</c:v>
                </c:pt>
                <c:pt idx="11185">
                  <c:v>435.60199999999998</c:v>
                </c:pt>
                <c:pt idx="11186">
                  <c:v>435.62099999999998</c:v>
                </c:pt>
                <c:pt idx="11187">
                  <c:v>435.642</c:v>
                </c:pt>
                <c:pt idx="11188">
                  <c:v>435.66300000000001</c:v>
                </c:pt>
                <c:pt idx="11189">
                  <c:v>435.69099999999997</c:v>
                </c:pt>
                <c:pt idx="11190">
                  <c:v>435.709</c:v>
                </c:pt>
                <c:pt idx="11191">
                  <c:v>435.738</c:v>
                </c:pt>
                <c:pt idx="11192">
                  <c:v>435.75299999999999</c:v>
                </c:pt>
                <c:pt idx="11193">
                  <c:v>435.77</c:v>
                </c:pt>
                <c:pt idx="11194">
                  <c:v>435.79</c:v>
                </c:pt>
                <c:pt idx="11195">
                  <c:v>435.81</c:v>
                </c:pt>
                <c:pt idx="11196">
                  <c:v>435.839</c:v>
                </c:pt>
                <c:pt idx="11197">
                  <c:v>435.86500000000001</c:v>
                </c:pt>
                <c:pt idx="11198">
                  <c:v>435.887</c:v>
                </c:pt>
                <c:pt idx="11199">
                  <c:v>435.90800000000002</c:v>
                </c:pt>
                <c:pt idx="11200">
                  <c:v>435.92899999999997</c:v>
                </c:pt>
                <c:pt idx="11201">
                  <c:v>435.94900000000001</c:v>
                </c:pt>
                <c:pt idx="11202">
                  <c:v>435.96899999999999</c:v>
                </c:pt>
                <c:pt idx="11203">
                  <c:v>435.98899999999998</c:v>
                </c:pt>
                <c:pt idx="11204">
                  <c:v>436.00900000000001</c:v>
                </c:pt>
                <c:pt idx="11205">
                  <c:v>436.01799999999997</c:v>
                </c:pt>
                <c:pt idx="11206">
                  <c:v>436.03300000000002</c:v>
                </c:pt>
                <c:pt idx="11207">
                  <c:v>436.05</c:v>
                </c:pt>
                <c:pt idx="11208">
                  <c:v>436.06900000000002</c:v>
                </c:pt>
                <c:pt idx="11209">
                  <c:v>436.09699999999998</c:v>
                </c:pt>
                <c:pt idx="11210">
                  <c:v>436.12299999999999</c:v>
                </c:pt>
                <c:pt idx="11211">
                  <c:v>436.15699999999998</c:v>
                </c:pt>
                <c:pt idx="11212">
                  <c:v>436.17700000000002</c:v>
                </c:pt>
                <c:pt idx="11213">
                  <c:v>436.185</c:v>
                </c:pt>
                <c:pt idx="11214">
                  <c:v>436.185</c:v>
                </c:pt>
                <c:pt idx="11215">
                  <c:v>436.21699999999998</c:v>
                </c:pt>
                <c:pt idx="11216">
                  <c:v>436.25700000000001</c:v>
                </c:pt>
                <c:pt idx="11217">
                  <c:v>436.27699999999999</c:v>
                </c:pt>
                <c:pt idx="11218">
                  <c:v>436.29700000000003</c:v>
                </c:pt>
                <c:pt idx="11219">
                  <c:v>436.30500000000001</c:v>
                </c:pt>
                <c:pt idx="11220">
                  <c:v>436.32499999999999</c:v>
                </c:pt>
                <c:pt idx="11221">
                  <c:v>436.34500000000003</c:v>
                </c:pt>
                <c:pt idx="11222">
                  <c:v>436.36500000000001</c:v>
                </c:pt>
                <c:pt idx="11223">
                  <c:v>436.38499999999999</c:v>
                </c:pt>
                <c:pt idx="11224">
                  <c:v>436.40600000000001</c:v>
                </c:pt>
                <c:pt idx="11225">
                  <c:v>436.42599999999999</c:v>
                </c:pt>
                <c:pt idx="11226">
                  <c:v>436.44600000000003</c:v>
                </c:pt>
                <c:pt idx="11227">
                  <c:v>436.46699999999998</c:v>
                </c:pt>
                <c:pt idx="11228">
                  <c:v>436.48700000000002</c:v>
                </c:pt>
                <c:pt idx="11229">
                  <c:v>436.50799999999998</c:v>
                </c:pt>
                <c:pt idx="11230">
                  <c:v>436.529</c:v>
                </c:pt>
                <c:pt idx="11231">
                  <c:v>436.54899999999998</c:v>
                </c:pt>
                <c:pt idx="11232">
                  <c:v>436.57</c:v>
                </c:pt>
                <c:pt idx="11233">
                  <c:v>436.59100000000001</c:v>
                </c:pt>
                <c:pt idx="11234">
                  <c:v>436.61099999999999</c:v>
                </c:pt>
                <c:pt idx="11235">
                  <c:v>436.63200000000001</c:v>
                </c:pt>
                <c:pt idx="11236">
                  <c:v>436.65199999999999</c:v>
                </c:pt>
                <c:pt idx="11237">
                  <c:v>436.673</c:v>
                </c:pt>
                <c:pt idx="11238">
                  <c:v>436.69400000000002</c:v>
                </c:pt>
                <c:pt idx="11239">
                  <c:v>436.71499999999997</c:v>
                </c:pt>
                <c:pt idx="11240">
                  <c:v>436.72399999999999</c:v>
                </c:pt>
                <c:pt idx="11241">
                  <c:v>436.74</c:v>
                </c:pt>
                <c:pt idx="11242">
                  <c:v>436.75799999999998</c:v>
                </c:pt>
                <c:pt idx="11243">
                  <c:v>436.78500000000003</c:v>
                </c:pt>
                <c:pt idx="11244">
                  <c:v>436.80900000000003</c:v>
                </c:pt>
                <c:pt idx="11245">
                  <c:v>436.83100000000002</c:v>
                </c:pt>
                <c:pt idx="11246">
                  <c:v>436.84</c:v>
                </c:pt>
                <c:pt idx="11247">
                  <c:v>436.86700000000002</c:v>
                </c:pt>
                <c:pt idx="11248">
                  <c:v>436.88499999999999</c:v>
                </c:pt>
                <c:pt idx="11249">
                  <c:v>436.91399999999999</c:v>
                </c:pt>
                <c:pt idx="11250">
                  <c:v>436.94099999999997</c:v>
                </c:pt>
                <c:pt idx="11251">
                  <c:v>436.96499999999997</c:v>
                </c:pt>
                <c:pt idx="11252">
                  <c:v>436.98700000000002</c:v>
                </c:pt>
                <c:pt idx="11253">
                  <c:v>437.00900000000001</c:v>
                </c:pt>
                <c:pt idx="11254">
                  <c:v>437.01900000000001</c:v>
                </c:pt>
                <c:pt idx="11255">
                  <c:v>437.03399999999999</c:v>
                </c:pt>
                <c:pt idx="11256">
                  <c:v>437.053</c:v>
                </c:pt>
                <c:pt idx="11257">
                  <c:v>437.07299999999998</c:v>
                </c:pt>
                <c:pt idx="11258">
                  <c:v>437.101</c:v>
                </c:pt>
                <c:pt idx="11259">
                  <c:v>437.11799999999999</c:v>
                </c:pt>
                <c:pt idx="11260">
                  <c:v>437.14699999999999</c:v>
                </c:pt>
                <c:pt idx="11261">
                  <c:v>437.173</c:v>
                </c:pt>
                <c:pt idx="11262">
                  <c:v>437.197</c:v>
                </c:pt>
                <c:pt idx="11263">
                  <c:v>437.21899999999999</c:v>
                </c:pt>
                <c:pt idx="11264">
                  <c:v>437.24099999999999</c:v>
                </c:pt>
                <c:pt idx="11265">
                  <c:v>437.262</c:v>
                </c:pt>
                <c:pt idx="11266">
                  <c:v>437.262</c:v>
                </c:pt>
                <c:pt idx="11267">
                  <c:v>437.29500000000002</c:v>
                </c:pt>
                <c:pt idx="11268">
                  <c:v>437.32400000000001</c:v>
                </c:pt>
                <c:pt idx="11269">
                  <c:v>437.358</c:v>
                </c:pt>
                <c:pt idx="11270">
                  <c:v>437.36599999999999</c:v>
                </c:pt>
                <c:pt idx="11271">
                  <c:v>437.36599999999999</c:v>
                </c:pt>
                <c:pt idx="11272">
                  <c:v>437.399</c:v>
                </c:pt>
                <c:pt idx="11273">
                  <c:v>437.42</c:v>
                </c:pt>
                <c:pt idx="11274">
                  <c:v>437.43299999999999</c:v>
                </c:pt>
                <c:pt idx="11275">
                  <c:v>437.45</c:v>
                </c:pt>
                <c:pt idx="11276">
                  <c:v>437.46899999999999</c:v>
                </c:pt>
                <c:pt idx="11277">
                  <c:v>437.48899999999998</c:v>
                </c:pt>
                <c:pt idx="11278">
                  <c:v>437.50900000000001</c:v>
                </c:pt>
                <c:pt idx="11279">
                  <c:v>437.529</c:v>
                </c:pt>
                <c:pt idx="11280">
                  <c:v>437.54899999999998</c:v>
                </c:pt>
                <c:pt idx="11281">
                  <c:v>437.57</c:v>
                </c:pt>
                <c:pt idx="11282">
                  <c:v>437.59</c:v>
                </c:pt>
                <c:pt idx="11283">
                  <c:v>437.61</c:v>
                </c:pt>
                <c:pt idx="11284">
                  <c:v>437.63499999999999</c:v>
                </c:pt>
                <c:pt idx="11285">
                  <c:v>437.65199999999999</c:v>
                </c:pt>
                <c:pt idx="11286">
                  <c:v>437.67</c:v>
                </c:pt>
                <c:pt idx="11287">
                  <c:v>437.69</c:v>
                </c:pt>
                <c:pt idx="11288">
                  <c:v>437.71600000000001</c:v>
                </c:pt>
                <c:pt idx="11289">
                  <c:v>437.73200000000003</c:v>
                </c:pt>
                <c:pt idx="11290">
                  <c:v>437.75099999999998</c:v>
                </c:pt>
                <c:pt idx="11291">
                  <c:v>437.77800000000002</c:v>
                </c:pt>
                <c:pt idx="11292">
                  <c:v>437.803</c:v>
                </c:pt>
                <c:pt idx="11293">
                  <c:v>437.82600000000002</c:v>
                </c:pt>
                <c:pt idx="11294">
                  <c:v>437.84699999999998</c:v>
                </c:pt>
                <c:pt idx="11295">
                  <c:v>437.86700000000002</c:v>
                </c:pt>
                <c:pt idx="11296">
                  <c:v>437.887</c:v>
                </c:pt>
                <c:pt idx="11297">
                  <c:v>437.90600000000001</c:v>
                </c:pt>
                <c:pt idx="11298">
                  <c:v>437.92599999999999</c:v>
                </c:pt>
                <c:pt idx="11299">
                  <c:v>437.94600000000003</c:v>
                </c:pt>
                <c:pt idx="11300">
                  <c:v>437.96499999999997</c:v>
                </c:pt>
                <c:pt idx="11301">
                  <c:v>437.98399999999998</c:v>
                </c:pt>
                <c:pt idx="11302">
                  <c:v>438.00400000000002</c:v>
                </c:pt>
                <c:pt idx="11303">
                  <c:v>438.02300000000002</c:v>
                </c:pt>
                <c:pt idx="11304">
                  <c:v>438.03199999999998</c:v>
                </c:pt>
                <c:pt idx="11305">
                  <c:v>438.05700000000002</c:v>
                </c:pt>
                <c:pt idx="11306">
                  <c:v>438.07900000000001</c:v>
                </c:pt>
                <c:pt idx="11307">
                  <c:v>438.1</c:v>
                </c:pt>
                <c:pt idx="11308">
                  <c:v>438.12</c:v>
                </c:pt>
                <c:pt idx="11309">
                  <c:v>438.13900000000001</c:v>
                </c:pt>
                <c:pt idx="11310">
                  <c:v>438.13900000000001</c:v>
                </c:pt>
                <c:pt idx="11311">
                  <c:v>438.17</c:v>
                </c:pt>
                <c:pt idx="11312">
                  <c:v>438.18900000000002</c:v>
                </c:pt>
                <c:pt idx="11313">
                  <c:v>438.202</c:v>
                </c:pt>
                <c:pt idx="11314">
                  <c:v>438.21800000000002</c:v>
                </c:pt>
                <c:pt idx="11315">
                  <c:v>438.24299999999999</c:v>
                </c:pt>
                <c:pt idx="11316">
                  <c:v>438.25799999999998</c:v>
                </c:pt>
                <c:pt idx="11317">
                  <c:v>438.27499999999998</c:v>
                </c:pt>
                <c:pt idx="11318">
                  <c:v>438.29399999999998</c:v>
                </c:pt>
                <c:pt idx="11319">
                  <c:v>438.31200000000001</c:v>
                </c:pt>
                <c:pt idx="11320">
                  <c:v>438.33800000000002</c:v>
                </c:pt>
                <c:pt idx="11321">
                  <c:v>438.35399999999998</c:v>
                </c:pt>
                <c:pt idx="11322">
                  <c:v>438.37099999999998</c:v>
                </c:pt>
                <c:pt idx="11323">
                  <c:v>438.39</c:v>
                </c:pt>
                <c:pt idx="11324">
                  <c:v>438.40800000000002</c:v>
                </c:pt>
                <c:pt idx="11325">
                  <c:v>438.42700000000002</c:v>
                </c:pt>
                <c:pt idx="11326">
                  <c:v>438.44600000000003</c:v>
                </c:pt>
                <c:pt idx="11327">
                  <c:v>438.476</c:v>
                </c:pt>
                <c:pt idx="11328">
                  <c:v>438.48899999999998</c:v>
                </c:pt>
                <c:pt idx="11329">
                  <c:v>438.505</c:v>
                </c:pt>
                <c:pt idx="11330">
                  <c:v>438.53199999999998</c:v>
                </c:pt>
                <c:pt idx="11331">
                  <c:v>438.55599999999998</c:v>
                </c:pt>
                <c:pt idx="11332">
                  <c:v>438.577</c:v>
                </c:pt>
                <c:pt idx="11333">
                  <c:v>438.59699999999998</c:v>
                </c:pt>
                <c:pt idx="11334">
                  <c:v>438.61700000000002</c:v>
                </c:pt>
                <c:pt idx="11335">
                  <c:v>438.63600000000002</c:v>
                </c:pt>
                <c:pt idx="11336">
                  <c:v>438.65499999999997</c:v>
                </c:pt>
                <c:pt idx="11337">
                  <c:v>438.67399999999998</c:v>
                </c:pt>
                <c:pt idx="11338">
                  <c:v>438.69299999999998</c:v>
                </c:pt>
                <c:pt idx="11339">
                  <c:v>438.71300000000002</c:v>
                </c:pt>
                <c:pt idx="11340">
                  <c:v>438.71300000000002</c:v>
                </c:pt>
                <c:pt idx="11341">
                  <c:v>438.73200000000003</c:v>
                </c:pt>
                <c:pt idx="11342">
                  <c:v>438.75599999999997</c:v>
                </c:pt>
                <c:pt idx="11343">
                  <c:v>438.77199999999999</c:v>
                </c:pt>
                <c:pt idx="11344">
                  <c:v>438.79</c:v>
                </c:pt>
                <c:pt idx="11345">
                  <c:v>438.80799999999999</c:v>
                </c:pt>
                <c:pt idx="11346">
                  <c:v>438.827</c:v>
                </c:pt>
                <c:pt idx="11347">
                  <c:v>438.846</c:v>
                </c:pt>
                <c:pt idx="11348">
                  <c:v>438.86599999999999</c:v>
                </c:pt>
                <c:pt idx="11349">
                  <c:v>438.88499999999999</c:v>
                </c:pt>
                <c:pt idx="11350">
                  <c:v>438.904</c:v>
                </c:pt>
                <c:pt idx="11351">
                  <c:v>438.923</c:v>
                </c:pt>
                <c:pt idx="11352">
                  <c:v>438.94299999999998</c:v>
                </c:pt>
                <c:pt idx="11353">
                  <c:v>438.96199999999999</c:v>
                </c:pt>
                <c:pt idx="11354">
                  <c:v>438.98099999999999</c:v>
                </c:pt>
                <c:pt idx="11355">
                  <c:v>439</c:v>
                </c:pt>
                <c:pt idx="11356">
                  <c:v>439.02</c:v>
                </c:pt>
                <c:pt idx="11357">
                  <c:v>439.03899999999999</c:v>
                </c:pt>
                <c:pt idx="11358">
                  <c:v>439.05799999999999</c:v>
                </c:pt>
                <c:pt idx="11359">
                  <c:v>439.07799999999997</c:v>
                </c:pt>
                <c:pt idx="11360">
                  <c:v>439.09699999999998</c:v>
                </c:pt>
                <c:pt idx="11361">
                  <c:v>439.11700000000002</c:v>
                </c:pt>
                <c:pt idx="11362">
                  <c:v>439.13600000000002</c:v>
                </c:pt>
                <c:pt idx="11363">
                  <c:v>439.15600000000001</c:v>
                </c:pt>
                <c:pt idx="11364">
                  <c:v>439.17599999999999</c:v>
                </c:pt>
                <c:pt idx="11365">
                  <c:v>439.19600000000003</c:v>
                </c:pt>
                <c:pt idx="11366">
                  <c:v>439.21499999999997</c:v>
                </c:pt>
                <c:pt idx="11367">
                  <c:v>439.23500000000001</c:v>
                </c:pt>
                <c:pt idx="11368">
                  <c:v>439.255</c:v>
                </c:pt>
                <c:pt idx="11369">
                  <c:v>439.274</c:v>
                </c:pt>
                <c:pt idx="11370">
                  <c:v>439.29399999999998</c:v>
                </c:pt>
                <c:pt idx="11371">
                  <c:v>439.31400000000002</c:v>
                </c:pt>
                <c:pt idx="11372">
                  <c:v>439.33300000000003</c:v>
                </c:pt>
                <c:pt idx="11373">
                  <c:v>439.35300000000001</c:v>
                </c:pt>
                <c:pt idx="11374">
                  <c:v>439.37299999999999</c:v>
                </c:pt>
                <c:pt idx="11375">
                  <c:v>439.392</c:v>
                </c:pt>
                <c:pt idx="11376">
                  <c:v>439.41199999999998</c:v>
                </c:pt>
                <c:pt idx="11377">
                  <c:v>439.43200000000002</c:v>
                </c:pt>
                <c:pt idx="11378">
                  <c:v>439.45100000000002</c:v>
                </c:pt>
                <c:pt idx="11379">
                  <c:v>439.471</c:v>
                </c:pt>
                <c:pt idx="11380">
                  <c:v>439.49099999999999</c:v>
                </c:pt>
                <c:pt idx="11381">
                  <c:v>439.51100000000002</c:v>
                </c:pt>
                <c:pt idx="11382">
                  <c:v>439.53</c:v>
                </c:pt>
                <c:pt idx="11383">
                  <c:v>439.55</c:v>
                </c:pt>
                <c:pt idx="11384">
                  <c:v>439.57</c:v>
                </c:pt>
                <c:pt idx="11385">
                  <c:v>439.589</c:v>
                </c:pt>
                <c:pt idx="11386">
                  <c:v>439.60899999999998</c:v>
                </c:pt>
                <c:pt idx="11387">
                  <c:v>439.62799999999999</c:v>
                </c:pt>
                <c:pt idx="11388">
                  <c:v>439.65899999999999</c:v>
                </c:pt>
                <c:pt idx="11389">
                  <c:v>439.67200000000003</c:v>
                </c:pt>
                <c:pt idx="11390">
                  <c:v>439.69799999999998</c:v>
                </c:pt>
                <c:pt idx="11391">
                  <c:v>439.72199999999998</c:v>
                </c:pt>
                <c:pt idx="11392">
                  <c:v>439.74400000000003</c:v>
                </c:pt>
                <c:pt idx="11393">
                  <c:v>439.76400000000001</c:v>
                </c:pt>
                <c:pt idx="11394">
                  <c:v>439.76400000000001</c:v>
                </c:pt>
                <c:pt idx="11395">
                  <c:v>439.79500000000002</c:v>
                </c:pt>
                <c:pt idx="11396">
                  <c:v>439.80799999999999</c:v>
                </c:pt>
                <c:pt idx="11397">
                  <c:v>439.83199999999999</c:v>
                </c:pt>
                <c:pt idx="11398">
                  <c:v>439.85199999999998</c:v>
                </c:pt>
                <c:pt idx="11399">
                  <c:v>439.87299999999999</c:v>
                </c:pt>
                <c:pt idx="11400">
                  <c:v>439.88600000000002</c:v>
                </c:pt>
                <c:pt idx="11401">
                  <c:v>439.90199999999999</c:v>
                </c:pt>
                <c:pt idx="11402">
                  <c:v>439.92099999999999</c:v>
                </c:pt>
                <c:pt idx="11403">
                  <c:v>439.94</c:v>
                </c:pt>
                <c:pt idx="11404">
                  <c:v>439.959</c:v>
                </c:pt>
                <c:pt idx="11405">
                  <c:v>439.97800000000001</c:v>
                </c:pt>
                <c:pt idx="11406">
                  <c:v>439.99700000000001</c:v>
                </c:pt>
                <c:pt idx="11407">
                  <c:v>440.02800000000002</c:v>
                </c:pt>
                <c:pt idx="11408">
                  <c:v>440.048</c:v>
                </c:pt>
                <c:pt idx="11409">
                  <c:v>440.06700000000001</c:v>
                </c:pt>
                <c:pt idx="11410">
                  <c:v>440.08</c:v>
                </c:pt>
                <c:pt idx="11411">
                  <c:v>440.096</c:v>
                </c:pt>
                <c:pt idx="11412">
                  <c:v>440.12299999999999</c:v>
                </c:pt>
                <c:pt idx="11413">
                  <c:v>440.14699999999999</c:v>
                </c:pt>
                <c:pt idx="11414">
                  <c:v>440.16800000000001</c:v>
                </c:pt>
                <c:pt idx="11415">
                  <c:v>440.18900000000002</c:v>
                </c:pt>
                <c:pt idx="11416">
                  <c:v>440.209</c:v>
                </c:pt>
                <c:pt idx="11417">
                  <c:v>440.22800000000001</c:v>
                </c:pt>
                <c:pt idx="11418">
                  <c:v>440.22800000000001</c:v>
                </c:pt>
                <c:pt idx="11419">
                  <c:v>440.24700000000001</c:v>
                </c:pt>
                <c:pt idx="11420">
                  <c:v>440.27699999999999</c:v>
                </c:pt>
                <c:pt idx="11421">
                  <c:v>440.29</c:v>
                </c:pt>
                <c:pt idx="11422">
                  <c:v>440.30700000000002</c:v>
                </c:pt>
                <c:pt idx="11423">
                  <c:v>440.32499999999999</c:v>
                </c:pt>
                <c:pt idx="11424">
                  <c:v>440.34300000000002</c:v>
                </c:pt>
                <c:pt idx="11425">
                  <c:v>440.36200000000002</c:v>
                </c:pt>
                <c:pt idx="11426">
                  <c:v>440.38099999999997</c:v>
                </c:pt>
                <c:pt idx="11427">
                  <c:v>440.4</c:v>
                </c:pt>
                <c:pt idx="11428">
                  <c:v>440.41899999999998</c:v>
                </c:pt>
                <c:pt idx="11429">
                  <c:v>440.43799999999999</c:v>
                </c:pt>
                <c:pt idx="11430">
                  <c:v>440.45800000000003</c:v>
                </c:pt>
                <c:pt idx="11431">
                  <c:v>440.47699999999998</c:v>
                </c:pt>
                <c:pt idx="11432">
                  <c:v>440.49599999999998</c:v>
                </c:pt>
                <c:pt idx="11433">
                  <c:v>440.51499999999999</c:v>
                </c:pt>
                <c:pt idx="11434">
                  <c:v>440.53399999999999</c:v>
                </c:pt>
                <c:pt idx="11435">
                  <c:v>440.553</c:v>
                </c:pt>
                <c:pt idx="11436">
                  <c:v>440.572</c:v>
                </c:pt>
                <c:pt idx="11437">
                  <c:v>440.59199999999998</c:v>
                </c:pt>
                <c:pt idx="11438">
                  <c:v>440.61099999999999</c:v>
                </c:pt>
                <c:pt idx="11439">
                  <c:v>440.63</c:v>
                </c:pt>
                <c:pt idx="11440">
                  <c:v>440.649</c:v>
                </c:pt>
                <c:pt idx="11441">
                  <c:v>440.66800000000001</c:v>
                </c:pt>
                <c:pt idx="11442">
                  <c:v>440.68799999999999</c:v>
                </c:pt>
                <c:pt idx="11443">
                  <c:v>440.70699999999999</c:v>
                </c:pt>
                <c:pt idx="11444">
                  <c:v>440.726</c:v>
                </c:pt>
                <c:pt idx="11445">
                  <c:v>440.75700000000001</c:v>
                </c:pt>
                <c:pt idx="11446">
                  <c:v>440.77699999999999</c:v>
                </c:pt>
                <c:pt idx="11447">
                  <c:v>440.78899999999999</c:v>
                </c:pt>
                <c:pt idx="11448">
                  <c:v>440.8</c:v>
                </c:pt>
                <c:pt idx="11449">
                  <c:v>440.834</c:v>
                </c:pt>
                <c:pt idx="11450">
                  <c:v>440.85399999999998</c:v>
                </c:pt>
                <c:pt idx="11451">
                  <c:v>440.86700000000002</c:v>
                </c:pt>
                <c:pt idx="11452">
                  <c:v>440.89400000000001</c:v>
                </c:pt>
                <c:pt idx="11453">
                  <c:v>440.91800000000001</c:v>
                </c:pt>
                <c:pt idx="11454">
                  <c:v>440.93900000000002</c:v>
                </c:pt>
                <c:pt idx="11455">
                  <c:v>440.96</c:v>
                </c:pt>
                <c:pt idx="11456">
                  <c:v>440.96800000000002</c:v>
                </c:pt>
                <c:pt idx="11457">
                  <c:v>440.99400000000003</c:v>
                </c:pt>
                <c:pt idx="11458">
                  <c:v>441.01600000000002</c:v>
                </c:pt>
                <c:pt idx="11459">
                  <c:v>441.03699999999998</c:v>
                </c:pt>
                <c:pt idx="11460">
                  <c:v>441.05700000000002</c:v>
                </c:pt>
                <c:pt idx="11461">
                  <c:v>441.07799999999997</c:v>
                </c:pt>
                <c:pt idx="11462">
                  <c:v>441.09800000000001</c:v>
                </c:pt>
                <c:pt idx="11463">
                  <c:v>441.11700000000002</c:v>
                </c:pt>
                <c:pt idx="11464">
                  <c:v>441.11700000000002</c:v>
                </c:pt>
                <c:pt idx="11465">
                  <c:v>441.14800000000002</c:v>
                </c:pt>
                <c:pt idx="11466">
                  <c:v>441.161</c:v>
                </c:pt>
                <c:pt idx="11467">
                  <c:v>441.178</c:v>
                </c:pt>
                <c:pt idx="11468">
                  <c:v>441.19600000000003</c:v>
                </c:pt>
                <c:pt idx="11469">
                  <c:v>441.21499999999997</c:v>
                </c:pt>
                <c:pt idx="11470">
                  <c:v>441.23399999999998</c:v>
                </c:pt>
                <c:pt idx="11471">
                  <c:v>441.25299999999999</c:v>
                </c:pt>
                <c:pt idx="11472">
                  <c:v>441.27199999999999</c:v>
                </c:pt>
                <c:pt idx="11473">
                  <c:v>441.29199999999997</c:v>
                </c:pt>
                <c:pt idx="11474">
                  <c:v>441.31099999999998</c:v>
                </c:pt>
                <c:pt idx="11475">
                  <c:v>441.33</c:v>
                </c:pt>
                <c:pt idx="11476">
                  <c:v>441.35</c:v>
                </c:pt>
                <c:pt idx="11477">
                  <c:v>441.36900000000003</c:v>
                </c:pt>
                <c:pt idx="11478">
                  <c:v>441.38900000000001</c:v>
                </c:pt>
                <c:pt idx="11479">
                  <c:v>441.42</c:v>
                </c:pt>
                <c:pt idx="11480">
                  <c:v>441.43900000000002</c:v>
                </c:pt>
                <c:pt idx="11481">
                  <c:v>441.452</c:v>
                </c:pt>
                <c:pt idx="11482">
                  <c:v>441.476</c:v>
                </c:pt>
                <c:pt idx="11483">
                  <c:v>441.49700000000001</c:v>
                </c:pt>
                <c:pt idx="11484">
                  <c:v>441.517</c:v>
                </c:pt>
                <c:pt idx="11485">
                  <c:v>441.53100000000001</c:v>
                </c:pt>
                <c:pt idx="11486">
                  <c:v>441.55700000000002</c:v>
                </c:pt>
                <c:pt idx="11487">
                  <c:v>441.58100000000002</c:v>
                </c:pt>
                <c:pt idx="11488">
                  <c:v>441.60300000000001</c:v>
                </c:pt>
                <c:pt idx="11489">
                  <c:v>441.62299999999999</c:v>
                </c:pt>
                <c:pt idx="11490">
                  <c:v>441.64299999999997</c:v>
                </c:pt>
                <c:pt idx="11491">
                  <c:v>441.66199999999998</c:v>
                </c:pt>
                <c:pt idx="11492">
                  <c:v>441.68200000000002</c:v>
                </c:pt>
                <c:pt idx="11493">
                  <c:v>441.702</c:v>
                </c:pt>
                <c:pt idx="11494">
                  <c:v>441.72199999999998</c:v>
                </c:pt>
                <c:pt idx="11495">
                  <c:v>441.74200000000002</c:v>
                </c:pt>
                <c:pt idx="11496">
                  <c:v>441.74200000000002</c:v>
                </c:pt>
                <c:pt idx="11497">
                  <c:v>441.762</c:v>
                </c:pt>
                <c:pt idx="11498">
                  <c:v>441.79399999999998</c:v>
                </c:pt>
                <c:pt idx="11499">
                  <c:v>441.81400000000002</c:v>
                </c:pt>
                <c:pt idx="11500">
                  <c:v>441.827</c:v>
                </c:pt>
                <c:pt idx="11501">
                  <c:v>441.84399999999999</c:v>
                </c:pt>
                <c:pt idx="11502">
                  <c:v>441.86900000000003</c:v>
                </c:pt>
                <c:pt idx="11503">
                  <c:v>441.88499999999999</c:v>
                </c:pt>
                <c:pt idx="11504">
                  <c:v>441.90300000000002</c:v>
                </c:pt>
                <c:pt idx="11505">
                  <c:v>441.92200000000003</c:v>
                </c:pt>
                <c:pt idx="11506">
                  <c:v>441.94200000000001</c:v>
                </c:pt>
                <c:pt idx="11507">
                  <c:v>441.96199999999999</c:v>
                </c:pt>
                <c:pt idx="11508">
                  <c:v>441.983</c:v>
                </c:pt>
                <c:pt idx="11509">
                  <c:v>442.00299999999999</c:v>
                </c:pt>
                <c:pt idx="11510">
                  <c:v>442.02800000000002</c:v>
                </c:pt>
                <c:pt idx="11511">
                  <c:v>442.04599999999999</c:v>
                </c:pt>
                <c:pt idx="11512">
                  <c:v>442.07499999999999</c:v>
                </c:pt>
                <c:pt idx="11513">
                  <c:v>442.1</c:v>
                </c:pt>
                <c:pt idx="11514">
                  <c:v>442.12400000000002</c:v>
                </c:pt>
                <c:pt idx="11515">
                  <c:v>442.14600000000002</c:v>
                </c:pt>
                <c:pt idx="11516">
                  <c:v>442.16800000000001</c:v>
                </c:pt>
                <c:pt idx="11517">
                  <c:v>442.16800000000001</c:v>
                </c:pt>
                <c:pt idx="11518">
                  <c:v>442.18900000000002</c:v>
                </c:pt>
                <c:pt idx="11519">
                  <c:v>442.22300000000001</c:v>
                </c:pt>
                <c:pt idx="11520">
                  <c:v>442.24400000000003</c:v>
                </c:pt>
                <c:pt idx="11521">
                  <c:v>442.26499999999999</c:v>
                </c:pt>
                <c:pt idx="11522">
                  <c:v>442.286</c:v>
                </c:pt>
                <c:pt idx="11523">
                  <c:v>442.3</c:v>
                </c:pt>
                <c:pt idx="11524">
                  <c:v>442.31799999999998</c:v>
                </c:pt>
                <c:pt idx="11525">
                  <c:v>442.34500000000003</c:v>
                </c:pt>
                <c:pt idx="11526">
                  <c:v>442.36099999999999</c:v>
                </c:pt>
                <c:pt idx="11527">
                  <c:v>442.38</c:v>
                </c:pt>
                <c:pt idx="11528">
                  <c:v>442.4</c:v>
                </c:pt>
                <c:pt idx="11529">
                  <c:v>442.42099999999999</c:v>
                </c:pt>
                <c:pt idx="11530">
                  <c:v>442.44200000000001</c:v>
                </c:pt>
                <c:pt idx="11531">
                  <c:v>442.46300000000002</c:v>
                </c:pt>
                <c:pt idx="11532">
                  <c:v>442.48399999999998</c:v>
                </c:pt>
                <c:pt idx="11533">
                  <c:v>442.505</c:v>
                </c:pt>
                <c:pt idx="11534">
                  <c:v>442.52699999999999</c:v>
                </c:pt>
                <c:pt idx="11535">
                  <c:v>442.548</c:v>
                </c:pt>
                <c:pt idx="11536">
                  <c:v>442.56900000000002</c:v>
                </c:pt>
                <c:pt idx="11537">
                  <c:v>442.59100000000001</c:v>
                </c:pt>
                <c:pt idx="11538">
                  <c:v>442.61200000000002</c:v>
                </c:pt>
                <c:pt idx="11539">
                  <c:v>442.63200000000001</c:v>
                </c:pt>
                <c:pt idx="11540">
                  <c:v>442.654</c:v>
                </c:pt>
                <c:pt idx="11541">
                  <c:v>442.67500000000001</c:v>
                </c:pt>
                <c:pt idx="11542">
                  <c:v>442.69499999999999</c:v>
                </c:pt>
                <c:pt idx="11543">
                  <c:v>442.71600000000001</c:v>
                </c:pt>
                <c:pt idx="11544">
                  <c:v>442.73700000000002</c:v>
                </c:pt>
                <c:pt idx="11545">
                  <c:v>442.77</c:v>
                </c:pt>
                <c:pt idx="11546">
                  <c:v>442.791</c:v>
                </c:pt>
                <c:pt idx="11547">
                  <c:v>442.79899999999998</c:v>
                </c:pt>
                <c:pt idx="11548">
                  <c:v>442.81900000000002</c:v>
                </c:pt>
                <c:pt idx="11549">
                  <c:v>442.84</c:v>
                </c:pt>
                <c:pt idx="11550">
                  <c:v>442.86</c:v>
                </c:pt>
                <c:pt idx="11551">
                  <c:v>442.88099999999997</c:v>
                </c:pt>
                <c:pt idx="11552">
                  <c:v>442.90100000000001</c:v>
                </c:pt>
                <c:pt idx="11553">
                  <c:v>442.92200000000003</c:v>
                </c:pt>
                <c:pt idx="11554">
                  <c:v>442.94200000000001</c:v>
                </c:pt>
                <c:pt idx="11555">
                  <c:v>442.96199999999999</c:v>
                </c:pt>
                <c:pt idx="11556">
                  <c:v>442.983</c:v>
                </c:pt>
                <c:pt idx="11557">
                  <c:v>443.00299999999999</c:v>
                </c:pt>
                <c:pt idx="11558">
                  <c:v>443.02300000000002</c:v>
                </c:pt>
                <c:pt idx="11559">
                  <c:v>443.04300000000001</c:v>
                </c:pt>
                <c:pt idx="11560">
                  <c:v>443.06400000000002</c:v>
                </c:pt>
                <c:pt idx="11561">
                  <c:v>443.084</c:v>
                </c:pt>
                <c:pt idx="11562">
                  <c:v>443.10399999999998</c:v>
                </c:pt>
                <c:pt idx="11563">
                  <c:v>443.12299999999999</c:v>
                </c:pt>
                <c:pt idx="11564">
                  <c:v>443.142</c:v>
                </c:pt>
                <c:pt idx="11565">
                  <c:v>443.16199999999998</c:v>
                </c:pt>
                <c:pt idx="11566">
                  <c:v>443.18099999999998</c:v>
                </c:pt>
                <c:pt idx="11567">
                  <c:v>443.20100000000002</c:v>
                </c:pt>
                <c:pt idx="11568">
                  <c:v>443.221</c:v>
                </c:pt>
                <c:pt idx="11569">
                  <c:v>443.24099999999999</c:v>
                </c:pt>
                <c:pt idx="11570">
                  <c:v>443.26100000000002</c:v>
                </c:pt>
                <c:pt idx="11571">
                  <c:v>443.28100000000001</c:v>
                </c:pt>
                <c:pt idx="11572">
                  <c:v>443.3</c:v>
                </c:pt>
                <c:pt idx="11573">
                  <c:v>443.32</c:v>
                </c:pt>
                <c:pt idx="11574">
                  <c:v>443.34</c:v>
                </c:pt>
                <c:pt idx="11575">
                  <c:v>443.36</c:v>
                </c:pt>
                <c:pt idx="11576">
                  <c:v>443.38</c:v>
                </c:pt>
                <c:pt idx="11577">
                  <c:v>443.4</c:v>
                </c:pt>
                <c:pt idx="11578">
                  <c:v>443.42</c:v>
                </c:pt>
                <c:pt idx="11579">
                  <c:v>443.44</c:v>
                </c:pt>
                <c:pt idx="11580">
                  <c:v>443.46</c:v>
                </c:pt>
                <c:pt idx="11581">
                  <c:v>443.48</c:v>
                </c:pt>
                <c:pt idx="11582">
                  <c:v>443.5</c:v>
                </c:pt>
                <c:pt idx="11583">
                  <c:v>443.52</c:v>
                </c:pt>
                <c:pt idx="11584">
                  <c:v>443.54</c:v>
                </c:pt>
                <c:pt idx="11585">
                  <c:v>443.56</c:v>
                </c:pt>
                <c:pt idx="11586">
                  <c:v>443.58100000000002</c:v>
                </c:pt>
                <c:pt idx="11587">
                  <c:v>443.601</c:v>
                </c:pt>
                <c:pt idx="11588">
                  <c:v>443.62099999999998</c:v>
                </c:pt>
                <c:pt idx="11589">
                  <c:v>443.64100000000002</c:v>
                </c:pt>
                <c:pt idx="11590">
                  <c:v>443.661</c:v>
                </c:pt>
                <c:pt idx="11591">
                  <c:v>443.68200000000002</c:v>
                </c:pt>
                <c:pt idx="11592">
                  <c:v>443.702</c:v>
                </c:pt>
                <c:pt idx="11593">
                  <c:v>443.72199999999998</c:v>
                </c:pt>
                <c:pt idx="11594">
                  <c:v>443.74299999999999</c:v>
                </c:pt>
                <c:pt idx="11595">
                  <c:v>443.76299999999998</c:v>
                </c:pt>
                <c:pt idx="11596">
                  <c:v>443.78399999999999</c:v>
                </c:pt>
                <c:pt idx="11597">
                  <c:v>443.80399999999997</c:v>
                </c:pt>
                <c:pt idx="11598">
                  <c:v>443.82499999999999</c:v>
                </c:pt>
                <c:pt idx="11599">
                  <c:v>443.846</c:v>
                </c:pt>
                <c:pt idx="11600">
                  <c:v>443.86599999999999</c:v>
                </c:pt>
                <c:pt idx="11601">
                  <c:v>443.887</c:v>
                </c:pt>
                <c:pt idx="11602">
                  <c:v>443.90699999999998</c:v>
                </c:pt>
                <c:pt idx="11603">
                  <c:v>443.928</c:v>
                </c:pt>
                <c:pt idx="11604">
                  <c:v>443.94799999999998</c:v>
                </c:pt>
                <c:pt idx="11605">
                  <c:v>443.96899999999999</c:v>
                </c:pt>
                <c:pt idx="11606">
                  <c:v>443.98899999999998</c:v>
                </c:pt>
                <c:pt idx="11607">
                  <c:v>444.01</c:v>
                </c:pt>
                <c:pt idx="11608">
                  <c:v>444.03</c:v>
                </c:pt>
                <c:pt idx="11609">
                  <c:v>444.05099999999999</c:v>
                </c:pt>
                <c:pt idx="11610">
                  <c:v>444.072</c:v>
                </c:pt>
                <c:pt idx="11611">
                  <c:v>444.09199999999998</c:v>
                </c:pt>
                <c:pt idx="11612">
                  <c:v>444.113</c:v>
                </c:pt>
                <c:pt idx="11613">
                  <c:v>444.13299999999998</c:v>
                </c:pt>
                <c:pt idx="11614">
                  <c:v>444.15300000000002</c:v>
                </c:pt>
                <c:pt idx="11615">
                  <c:v>444.173</c:v>
                </c:pt>
                <c:pt idx="11616">
                  <c:v>444.19400000000002</c:v>
                </c:pt>
                <c:pt idx="11617">
                  <c:v>444.21499999999997</c:v>
                </c:pt>
                <c:pt idx="11618">
                  <c:v>444.23500000000001</c:v>
                </c:pt>
                <c:pt idx="11619">
                  <c:v>444.25599999999997</c:v>
                </c:pt>
                <c:pt idx="11620">
                  <c:v>444.27600000000001</c:v>
                </c:pt>
                <c:pt idx="11621">
                  <c:v>444.29700000000003</c:v>
                </c:pt>
                <c:pt idx="11622">
                  <c:v>444.31700000000001</c:v>
                </c:pt>
                <c:pt idx="11623">
                  <c:v>444.33800000000002</c:v>
                </c:pt>
                <c:pt idx="11624">
                  <c:v>444.35899999999998</c:v>
                </c:pt>
                <c:pt idx="11625">
                  <c:v>444.37900000000002</c:v>
                </c:pt>
                <c:pt idx="11626">
                  <c:v>444.4</c:v>
                </c:pt>
                <c:pt idx="11627">
                  <c:v>444.42</c:v>
                </c:pt>
                <c:pt idx="11628">
                  <c:v>444.44099999999997</c:v>
                </c:pt>
                <c:pt idx="11629">
                  <c:v>444.46100000000001</c:v>
                </c:pt>
                <c:pt idx="11630">
                  <c:v>444.48200000000003</c:v>
                </c:pt>
                <c:pt idx="11631">
                  <c:v>444.52300000000002</c:v>
                </c:pt>
                <c:pt idx="11632">
                  <c:v>444.54399999999998</c:v>
                </c:pt>
                <c:pt idx="11633">
                  <c:v>444.56400000000002</c:v>
                </c:pt>
                <c:pt idx="11634">
                  <c:v>444.58499999999998</c:v>
                </c:pt>
                <c:pt idx="11635">
                  <c:v>444.60599999999999</c:v>
                </c:pt>
                <c:pt idx="11636">
                  <c:v>444.62599999999998</c:v>
                </c:pt>
                <c:pt idx="11637">
                  <c:v>444.64699999999999</c:v>
                </c:pt>
                <c:pt idx="11638">
                  <c:v>444.66800000000001</c:v>
                </c:pt>
                <c:pt idx="11639">
                  <c:v>444.68799999999999</c:v>
                </c:pt>
                <c:pt idx="11640">
                  <c:v>444.709</c:v>
                </c:pt>
                <c:pt idx="11641">
                  <c:v>444.73</c:v>
                </c:pt>
                <c:pt idx="11642">
                  <c:v>444.75099999999998</c:v>
                </c:pt>
                <c:pt idx="11643">
                  <c:v>444.77199999999999</c:v>
                </c:pt>
                <c:pt idx="11644">
                  <c:v>444.79300000000001</c:v>
                </c:pt>
                <c:pt idx="11645">
                  <c:v>444.81299999999999</c:v>
                </c:pt>
                <c:pt idx="11646">
                  <c:v>444.834</c:v>
                </c:pt>
                <c:pt idx="11647">
                  <c:v>444.85500000000002</c:v>
                </c:pt>
                <c:pt idx="11648">
                  <c:v>444.87599999999998</c:v>
                </c:pt>
                <c:pt idx="11649">
                  <c:v>444.89699999999999</c:v>
                </c:pt>
                <c:pt idx="11650">
                  <c:v>444.91800000000001</c:v>
                </c:pt>
                <c:pt idx="11651">
                  <c:v>444.93900000000002</c:v>
                </c:pt>
                <c:pt idx="11652">
                  <c:v>444.96</c:v>
                </c:pt>
                <c:pt idx="11653">
                  <c:v>444.98099999999999</c:v>
                </c:pt>
                <c:pt idx="11654">
                  <c:v>445.00200000000001</c:v>
                </c:pt>
                <c:pt idx="11655">
                  <c:v>445.02300000000002</c:v>
                </c:pt>
                <c:pt idx="11656">
                  <c:v>445.04399999999998</c:v>
                </c:pt>
                <c:pt idx="11657">
                  <c:v>445.06599999999997</c:v>
                </c:pt>
                <c:pt idx="11658">
                  <c:v>445.08699999999999</c:v>
                </c:pt>
                <c:pt idx="11659">
                  <c:v>445.108</c:v>
                </c:pt>
                <c:pt idx="11660">
                  <c:v>445.12900000000002</c:v>
                </c:pt>
                <c:pt idx="11661">
                  <c:v>445.15</c:v>
                </c:pt>
                <c:pt idx="11662">
                  <c:v>445.17099999999999</c:v>
                </c:pt>
                <c:pt idx="11663">
                  <c:v>445.19200000000001</c:v>
                </c:pt>
                <c:pt idx="11664">
                  <c:v>445.21300000000002</c:v>
                </c:pt>
                <c:pt idx="11665">
                  <c:v>445.23399999999998</c:v>
                </c:pt>
                <c:pt idx="11666">
                  <c:v>445.255</c:v>
                </c:pt>
                <c:pt idx="11667">
                  <c:v>445.27600000000001</c:v>
                </c:pt>
                <c:pt idx="11668">
                  <c:v>445.298</c:v>
                </c:pt>
                <c:pt idx="11669">
                  <c:v>445.31900000000002</c:v>
                </c:pt>
                <c:pt idx="11670">
                  <c:v>445.34100000000001</c:v>
                </c:pt>
                <c:pt idx="11671">
                  <c:v>445.363</c:v>
                </c:pt>
                <c:pt idx="11672">
                  <c:v>445.38400000000001</c:v>
                </c:pt>
                <c:pt idx="11673">
                  <c:v>445.42</c:v>
                </c:pt>
                <c:pt idx="11674">
                  <c:v>445.43400000000003</c:v>
                </c:pt>
                <c:pt idx="11675">
                  <c:v>445.464</c:v>
                </c:pt>
                <c:pt idx="11676">
                  <c:v>445.49</c:v>
                </c:pt>
                <c:pt idx="11677">
                  <c:v>445.51400000000001</c:v>
                </c:pt>
                <c:pt idx="11678">
                  <c:v>445.53699999999998</c:v>
                </c:pt>
                <c:pt idx="11679">
                  <c:v>445.55900000000003</c:v>
                </c:pt>
                <c:pt idx="11680">
                  <c:v>445.58100000000002</c:v>
                </c:pt>
                <c:pt idx="11681">
                  <c:v>445.60300000000001</c:v>
                </c:pt>
                <c:pt idx="11682">
                  <c:v>445.625</c:v>
                </c:pt>
                <c:pt idx="11683">
                  <c:v>445.64600000000002</c:v>
                </c:pt>
                <c:pt idx="11684">
                  <c:v>445.66800000000001</c:v>
                </c:pt>
                <c:pt idx="11685">
                  <c:v>445.68900000000002</c:v>
                </c:pt>
                <c:pt idx="11686">
                  <c:v>445.71100000000001</c:v>
                </c:pt>
                <c:pt idx="11687">
                  <c:v>445.73200000000003</c:v>
                </c:pt>
                <c:pt idx="11688">
                  <c:v>445.75400000000002</c:v>
                </c:pt>
                <c:pt idx="11689">
                  <c:v>445.77499999999998</c:v>
                </c:pt>
                <c:pt idx="11690">
                  <c:v>445.79599999999999</c:v>
                </c:pt>
                <c:pt idx="11691">
                  <c:v>445.81700000000001</c:v>
                </c:pt>
                <c:pt idx="11692">
                  <c:v>445.84500000000003</c:v>
                </c:pt>
                <c:pt idx="11693">
                  <c:v>445.87</c:v>
                </c:pt>
                <c:pt idx="11694">
                  <c:v>445.89299999999997</c:v>
                </c:pt>
                <c:pt idx="11695">
                  <c:v>445.90800000000002</c:v>
                </c:pt>
                <c:pt idx="11696">
                  <c:v>445.92599999999999</c:v>
                </c:pt>
                <c:pt idx="11697">
                  <c:v>445.95400000000001</c:v>
                </c:pt>
                <c:pt idx="11698">
                  <c:v>445.97800000000001</c:v>
                </c:pt>
                <c:pt idx="11699">
                  <c:v>446.00099999999998</c:v>
                </c:pt>
                <c:pt idx="11700">
                  <c:v>446.01499999999999</c:v>
                </c:pt>
                <c:pt idx="11701">
                  <c:v>446.01900000000001</c:v>
                </c:pt>
                <c:pt idx="11702">
                  <c:v>446.036</c:v>
                </c:pt>
                <c:pt idx="11703">
                  <c:v>446.06700000000001</c:v>
                </c:pt>
                <c:pt idx="11704">
                  <c:v>446.07499999999999</c:v>
                </c:pt>
                <c:pt idx="11705">
                  <c:v>446.096</c:v>
                </c:pt>
                <c:pt idx="11706">
                  <c:v>446.11700000000002</c:v>
                </c:pt>
                <c:pt idx="11707">
                  <c:v>446.13</c:v>
                </c:pt>
                <c:pt idx="11708">
                  <c:v>446.14699999999999</c:v>
                </c:pt>
                <c:pt idx="11709">
                  <c:v>446.166</c:v>
                </c:pt>
                <c:pt idx="11710">
                  <c:v>446.185</c:v>
                </c:pt>
                <c:pt idx="11711">
                  <c:v>446.22399999999999</c:v>
                </c:pt>
                <c:pt idx="11712">
                  <c:v>446.25</c:v>
                </c:pt>
                <c:pt idx="11713">
                  <c:v>446.26</c:v>
                </c:pt>
                <c:pt idx="11714">
                  <c:v>446.28399999999999</c:v>
                </c:pt>
                <c:pt idx="11715">
                  <c:v>446.31099999999998</c:v>
                </c:pt>
                <c:pt idx="11716">
                  <c:v>446.31799999999998</c:v>
                </c:pt>
                <c:pt idx="11717">
                  <c:v>446.33199999999999</c:v>
                </c:pt>
                <c:pt idx="11718">
                  <c:v>446.35</c:v>
                </c:pt>
                <c:pt idx="11719">
                  <c:v>446.37799999999999</c:v>
                </c:pt>
                <c:pt idx="11720">
                  <c:v>446.404</c:v>
                </c:pt>
                <c:pt idx="11721">
                  <c:v>446.42700000000002</c:v>
                </c:pt>
                <c:pt idx="11722">
                  <c:v>446.44900000000001</c:v>
                </c:pt>
                <c:pt idx="11723">
                  <c:v>446.47</c:v>
                </c:pt>
                <c:pt idx="11724">
                  <c:v>446.49099999999999</c:v>
                </c:pt>
                <c:pt idx="11725">
                  <c:v>446.51100000000002</c:v>
                </c:pt>
                <c:pt idx="11726">
                  <c:v>446.53699999999998</c:v>
                </c:pt>
                <c:pt idx="11727">
                  <c:v>446.553</c:v>
                </c:pt>
                <c:pt idx="11728">
                  <c:v>446.57100000000003</c:v>
                </c:pt>
                <c:pt idx="11729">
                  <c:v>446.59</c:v>
                </c:pt>
                <c:pt idx="11730">
                  <c:v>446.60899999999998</c:v>
                </c:pt>
                <c:pt idx="11731">
                  <c:v>446.62900000000002</c:v>
                </c:pt>
                <c:pt idx="11732">
                  <c:v>446.649</c:v>
                </c:pt>
                <c:pt idx="11733">
                  <c:v>446.66899999999998</c:v>
                </c:pt>
                <c:pt idx="11734">
                  <c:v>446.68799999999999</c:v>
                </c:pt>
                <c:pt idx="11735">
                  <c:v>446.68799999999999</c:v>
                </c:pt>
                <c:pt idx="11736">
                  <c:v>446.70800000000003</c:v>
                </c:pt>
                <c:pt idx="11737">
                  <c:v>446.72699999999998</c:v>
                </c:pt>
                <c:pt idx="11738">
                  <c:v>446.74700000000001</c:v>
                </c:pt>
                <c:pt idx="11739">
                  <c:v>446.76600000000002</c:v>
                </c:pt>
                <c:pt idx="11740">
                  <c:v>446.786</c:v>
                </c:pt>
                <c:pt idx="11741">
                  <c:v>446.80500000000001</c:v>
                </c:pt>
                <c:pt idx="11742">
                  <c:v>446.84399999999999</c:v>
                </c:pt>
                <c:pt idx="11743">
                  <c:v>446.86399999999998</c:v>
                </c:pt>
                <c:pt idx="11744">
                  <c:v>446.88400000000001</c:v>
                </c:pt>
                <c:pt idx="11745">
                  <c:v>446.90300000000002</c:v>
                </c:pt>
                <c:pt idx="11746">
                  <c:v>446.92200000000003</c:v>
                </c:pt>
                <c:pt idx="11747">
                  <c:v>446.94200000000001</c:v>
                </c:pt>
                <c:pt idx="11748">
                  <c:v>446.96100000000001</c:v>
                </c:pt>
                <c:pt idx="11749">
                  <c:v>446.98099999999999</c:v>
                </c:pt>
                <c:pt idx="11750">
                  <c:v>447</c:v>
                </c:pt>
                <c:pt idx="11751">
                  <c:v>447.02</c:v>
                </c:pt>
                <c:pt idx="11752">
                  <c:v>447.03899999999999</c:v>
                </c:pt>
                <c:pt idx="11753">
                  <c:v>447.05799999999999</c:v>
                </c:pt>
                <c:pt idx="11754">
                  <c:v>447.07799999999997</c:v>
                </c:pt>
                <c:pt idx="11755">
                  <c:v>447.07799999999997</c:v>
                </c:pt>
                <c:pt idx="11756">
                  <c:v>447.09699999999998</c:v>
                </c:pt>
                <c:pt idx="11757">
                  <c:v>447.11700000000002</c:v>
                </c:pt>
                <c:pt idx="11758">
                  <c:v>447.13400000000001</c:v>
                </c:pt>
                <c:pt idx="11759">
                  <c:v>447.16500000000002</c:v>
                </c:pt>
                <c:pt idx="11760">
                  <c:v>447.18299999999999</c:v>
                </c:pt>
                <c:pt idx="11761">
                  <c:v>447.19099999999997</c:v>
                </c:pt>
                <c:pt idx="11762">
                  <c:v>447.21</c:v>
                </c:pt>
                <c:pt idx="11763">
                  <c:v>447.24</c:v>
                </c:pt>
                <c:pt idx="11764">
                  <c:v>447.25900000000001</c:v>
                </c:pt>
                <c:pt idx="11765">
                  <c:v>447.279</c:v>
                </c:pt>
                <c:pt idx="11766">
                  <c:v>447.298</c:v>
                </c:pt>
                <c:pt idx="11767">
                  <c:v>447.31099999999998</c:v>
                </c:pt>
                <c:pt idx="11768">
                  <c:v>447.33300000000003</c:v>
                </c:pt>
                <c:pt idx="11769">
                  <c:v>447.35399999999998</c:v>
                </c:pt>
                <c:pt idx="11770">
                  <c:v>447.37400000000002</c:v>
                </c:pt>
                <c:pt idx="11771">
                  <c:v>447.387</c:v>
                </c:pt>
                <c:pt idx="11772">
                  <c:v>447.40300000000002</c:v>
                </c:pt>
                <c:pt idx="11773">
                  <c:v>447.42700000000002</c:v>
                </c:pt>
                <c:pt idx="11774">
                  <c:v>447.44900000000001</c:v>
                </c:pt>
                <c:pt idx="11775">
                  <c:v>447.46199999999999</c:v>
                </c:pt>
                <c:pt idx="11776">
                  <c:v>447.47899999999998</c:v>
                </c:pt>
                <c:pt idx="11777">
                  <c:v>447.50299999999999</c:v>
                </c:pt>
                <c:pt idx="11778">
                  <c:v>447.52499999999998</c:v>
                </c:pt>
                <c:pt idx="11779">
                  <c:v>447.53800000000001</c:v>
                </c:pt>
                <c:pt idx="11780">
                  <c:v>447.55500000000001</c:v>
                </c:pt>
                <c:pt idx="11781">
                  <c:v>447.57299999999998</c:v>
                </c:pt>
                <c:pt idx="11782">
                  <c:v>447.59899999999999</c:v>
                </c:pt>
                <c:pt idx="11783">
                  <c:v>447.61399999999998</c:v>
                </c:pt>
                <c:pt idx="11784">
                  <c:v>447.63099999999997</c:v>
                </c:pt>
                <c:pt idx="11785">
                  <c:v>447.65</c:v>
                </c:pt>
                <c:pt idx="11786">
                  <c:v>447.66800000000001</c:v>
                </c:pt>
                <c:pt idx="11787">
                  <c:v>447.69400000000002</c:v>
                </c:pt>
                <c:pt idx="11788">
                  <c:v>447.709</c:v>
                </c:pt>
                <c:pt idx="11789">
                  <c:v>447.72699999999998</c:v>
                </c:pt>
                <c:pt idx="11790">
                  <c:v>447.74599999999998</c:v>
                </c:pt>
                <c:pt idx="11791">
                  <c:v>447.76400000000001</c:v>
                </c:pt>
                <c:pt idx="11792">
                  <c:v>447.78300000000002</c:v>
                </c:pt>
                <c:pt idx="11793">
                  <c:v>447.803</c:v>
                </c:pt>
                <c:pt idx="11794">
                  <c:v>447.822</c:v>
                </c:pt>
                <c:pt idx="11795">
                  <c:v>447.84100000000001</c:v>
                </c:pt>
                <c:pt idx="11796">
                  <c:v>447.86099999999999</c:v>
                </c:pt>
                <c:pt idx="11797">
                  <c:v>447.88</c:v>
                </c:pt>
                <c:pt idx="11798">
                  <c:v>447.9</c:v>
                </c:pt>
                <c:pt idx="11799">
                  <c:v>447.91899999999998</c:v>
                </c:pt>
                <c:pt idx="11800">
                  <c:v>447.93799999999999</c:v>
                </c:pt>
                <c:pt idx="11801">
                  <c:v>447.95800000000003</c:v>
                </c:pt>
                <c:pt idx="11802">
                  <c:v>447.97800000000001</c:v>
                </c:pt>
                <c:pt idx="11803">
                  <c:v>447.99799999999999</c:v>
                </c:pt>
                <c:pt idx="11804">
                  <c:v>448.017</c:v>
                </c:pt>
                <c:pt idx="11805">
                  <c:v>448.03699999999998</c:v>
                </c:pt>
                <c:pt idx="11806">
                  <c:v>448.05599999999998</c:v>
                </c:pt>
                <c:pt idx="11807">
                  <c:v>448.07600000000002</c:v>
                </c:pt>
                <c:pt idx="11808">
                  <c:v>448.09500000000003</c:v>
                </c:pt>
                <c:pt idx="11809">
                  <c:v>448.11500000000001</c:v>
                </c:pt>
                <c:pt idx="11810">
                  <c:v>448.13400000000001</c:v>
                </c:pt>
                <c:pt idx="11811">
                  <c:v>448.15499999999997</c:v>
                </c:pt>
                <c:pt idx="11812">
                  <c:v>448.17500000000001</c:v>
                </c:pt>
                <c:pt idx="11813">
                  <c:v>448.19499999999999</c:v>
                </c:pt>
                <c:pt idx="11814">
                  <c:v>448.21499999999997</c:v>
                </c:pt>
                <c:pt idx="11815">
                  <c:v>448.23500000000001</c:v>
                </c:pt>
                <c:pt idx="11816">
                  <c:v>448.25599999999997</c:v>
                </c:pt>
                <c:pt idx="11817">
                  <c:v>448.27600000000001</c:v>
                </c:pt>
                <c:pt idx="11818">
                  <c:v>448.29599999999999</c:v>
                </c:pt>
                <c:pt idx="11819">
                  <c:v>448.31599999999997</c:v>
                </c:pt>
                <c:pt idx="11820">
                  <c:v>448.33600000000001</c:v>
                </c:pt>
                <c:pt idx="11821">
                  <c:v>448.35599999999999</c:v>
                </c:pt>
                <c:pt idx="11822">
                  <c:v>448.38499999999999</c:v>
                </c:pt>
                <c:pt idx="11823">
                  <c:v>448.411</c:v>
                </c:pt>
                <c:pt idx="11824">
                  <c:v>448.435</c:v>
                </c:pt>
                <c:pt idx="11825">
                  <c:v>448.46899999999999</c:v>
                </c:pt>
                <c:pt idx="11826">
                  <c:v>448.48899999999998</c:v>
                </c:pt>
                <c:pt idx="11827">
                  <c:v>448.51</c:v>
                </c:pt>
                <c:pt idx="11828">
                  <c:v>448.51799999999997</c:v>
                </c:pt>
                <c:pt idx="11829">
                  <c:v>448.55099999999999</c:v>
                </c:pt>
                <c:pt idx="11830">
                  <c:v>448.57100000000003</c:v>
                </c:pt>
                <c:pt idx="11831">
                  <c:v>448.59100000000001</c:v>
                </c:pt>
                <c:pt idx="11832">
                  <c:v>448.61099999999999</c:v>
                </c:pt>
                <c:pt idx="11833">
                  <c:v>448.625</c:v>
                </c:pt>
                <c:pt idx="11834">
                  <c:v>448.642</c:v>
                </c:pt>
                <c:pt idx="11835">
                  <c:v>448.66699999999997</c:v>
                </c:pt>
                <c:pt idx="11836">
                  <c:v>448.69</c:v>
                </c:pt>
                <c:pt idx="11837">
                  <c:v>448.71100000000001</c:v>
                </c:pt>
                <c:pt idx="11838">
                  <c:v>448.72399999999999</c:v>
                </c:pt>
                <c:pt idx="11839">
                  <c:v>448.74200000000002</c:v>
                </c:pt>
                <c:pt idx="11840">
                  <c:v>448.76</c:v>
                </c:pt>
                <c:pt idx="11841">
                  <c:v>448.78699999999998</c:v>
                </c:pt>
                <c:pt idx="11842">
                  <c:v>448.80900000000003</c:v>
                </c:pt>
                <c:pt idx="11843">
                  <c:v>448.83</c:v>
                </c:pt>
                <c:pt idx="11844">
                  <c:v>448.851</c:v>
                </c:pt>
                <c:pt idx="11845">
                  <c:v>448.87</c:v>
                </c:pt>
                <c:pt idx="11846">
                  <c:v>448.87799999999999</c:v>
                </c:pt>
                <c:pt idx="11847">
                  <c:v>448.89800000000002</c:v>
                </c:pt>
                <c:pt idx="11848">
                  <c:v>448.91800000000001</c:v>
                </c:pt>
                <c:pt idx="11849">
                  <c:v>448.95</c:v>
                </c:pt>
                <c:pt idx="11850">
                  <c:v>448.95800000000003</c:v>
                </c:pt>
                <c:pt idx="11851">
                  <c:v>448.97699999999998</c:v>
                </c:pt>
                <c:pt idx="11852">
                  <c:v>448.99700000000001</c:v>
                </c:pt>
                <c:pt idx="11853">
                  <c:v>449.029</c:v>
                </c:pt>
                <c:pt idx="11854">
                  <c:v>449.036</c:v>
                </c:pt>
                <c:pt idx="11855">
                  <c:v>449.05599999999998</c:v>
                </c:pt>
                <c:pt idx="11856">
                  <c:v>449.07600000000002</c:v>
                </c:pt>
                <c:pt idx="11857">
                  <c:v>449.10700000000003</c:v>
                </c:pt>
                <c:pt idx="11858">
                  <c:v>449.12700000000001</c:v>
                </c:pt>
                <c:pt idx="11859">
                  <c:v>449.13499999999999</c:v>
                </c:pt>
                <c:pt idx="11860">
                  <c:v>449.16</c:v>
                </c:pt>
                <c:pt idx="11861">
                  <c:v>449.17700000000002</c:v>
                </c:pt>
                <c:pt idx="11862">
                  <c:v>449.17700000000002</c:v>
                </c:pt>
                <c:pt idx="11863">
                  <c:v>449.19499999999999</c:v>
                </c:pt>
                <c:pt idx="11864">
                  <c:v>449.21499999999997</c:v>
                </c:pt>
                <c:pt idx="11865">
                  <c:v>449.23399999999998</c:v>
                </c:pt>
                <c:pt idx="11866">
                  <c:v>449.25299999999999</c:v>
                </c:pt>
                <c:pt idx="11867">
                  <c:v>449.28399999999999</c:v>
                </c:pt>
                <c:pt idx="11868">
                  <c:v>449.29199999999997</c:v>
                </c:pt>
                <c:pt idx="11869">
                  <c:v>449.31200000000001</c:v>
                </c:pt>
                <c:pt idx="11870">
                  <c:v>449.34300000000002</c:v>
                </c:pt>
                <c:pt idx="11871">
                  <c:v>449.36200000000002</c:v>
                </c:pt>
                <c:pt idx="11872">
                  <c:v>449.38200000000001</c:v>
                </c:pt>
                <c:pt idx="11873">
                  <c:v>449.39400000000001</c:v>
                </c:pt>
                <c:pt idx="11874">
                  <c:v>449.41800000000001</c:v>
                </c:pt>
                <c:pt idx="11875">
                  <c:v>449.43799999999999</c:v>
                </c:pt>
                <c:pt idx="11876">
                  <c:v>449.452</c:v>
                </c:pt>
                <c:pt idx="11877">
                  <c:v>449.47500000000002</c:v>
                </c:pt>
                <c:pt idx="11878">
                  <c:v>449.49</c:v>
                </c:pt>
                <c:pt idx="11879">
                  <c:v>449.50799999999998</c:v>
                </c:pt>
                <c:pt idx="11880">
                  <c:v>449.52600000000001</c:v>
                </c:pt>
                <c:pt idx="11881">
                  <c:v>449.54500000000002</c:v>
                </c:pt>
                <c:pt idx="11882">
                  <c:v>449.56400000000002</c:v>
                </c:pt>
                <c:pt idx="11883">
                  <c:v>449.584</c:v>
                </c:pt>
                <c:pt idx="11884">
                  <c:v>449.60300000000001</c:v>
                </c:pt>
                <c:pt idx="11885">
                  <c:v>449.62200000000001</c:v>
                </c:pt>
                <c:pt idx="11886">
                  <c:v>449.642</c:v>
                </c:pt>
                <c:pt idx="11887">
                  <c:v>449.661</c:v>
                </c:pt>
                <c:pt idx="11888">
                  <c:v>449.68099999999998</c:v>
                </c:pt>
                <c:pt idx="11889">
                  <c:v>449.709</c:v>
                </c:pt>
                <c:pt idx="11890">
                  <c:v>449.73399999999998</c:v>
                </c:pt>
                <c:pt idx="11891">
                  <c:v>449.75700000000001</c:v>
                </c:pt>
                <c:pt idx="11892">
                  <c:v>449.77800000000002</c:v>
                </c:pt>
                <c:pt idx="11893">
                  <c:v>449.78699999999998</c:v>
                </c:pt>
                <c:pt idx="11894">
                  <c:v>449.81200000000001</c:v>
                </c:pt>
                <c:pt idx="11895">
                  <c:v>449.83499999999998</c:v>
                </c:pt>
                <c:pt idx="11896">
                  <c:v>449.86799999999999</c:v>
                </c:pt>
                <c:pt idx="11897">
                  <c:v>449.87599999999998</c:v>
                </c:pt>
                <c:pt idx="11898">
                  <c:v>449.89600000000002</c:v>
                </c:pt>
                <c:pt idx="11899">
                  <c:v>449.928</c:v>
                </c:pt>
                <c:pt idx="11900">
                  <c:v>449.93599999999998</c:v>
                </c:pt>
                <c:pt idx="11901">
                  <c:v>449.95499999999998</c:v>
                </c:pt>
                <c:pt idx="11902">
                  <c:v>449.97500000000002</c:v>
                </c:pt>
                <c:pt idx="11903">
                  <c:v>450.00700000000001</c:v>
                </c:pt>
                <c:pt idx="11904">
                  <c:v>450.02600000000001</c:v>
                </c:pt>
                <c:pt idx="11905">
                  <c:v>450.04500000000002</c:v>
                </c:pt>
                <c:pt idx="11906">
                  <c:v>450.065</c:v>
                </c:pt>
                <c:pt idx="11907">
                  <c:v>450.084</c:v>
                </c:pt>
                <c:pt idx="11908">
                  <c:v>450.10399999999998</c:v>
                </c:pt>
                <c:pt idx="11909">
                  <c:v>450.11700000000002</c:v>
                </c:pt>
                <c:pt idx="11910">
                  <c:v>450.13299999999998</c:v>
                </c:pt>
                <c:pt idx="11911">
                  <c:v>450.15100000000001</c:v>
                </c:pt>
                <c:pt idx="11912">
                  <c:v>450.17</c:v>
                </c:pt>
                <c:pt idx="11913">
                  <c:v>450.18900000000002</c:v>
                </c:pt>
                <c:pt idx="11914">
                  <c:v>450.20800000000003</c:v>
                </c:pt>
                <c:pt idx="11915">
                  <c:v>450.22800000000001</c:v>
                </c:pt>
                <c:pt idx="11916">
                  <c:v>450.24700000000001</c:v>
                </c:pt>
                <c:pt idx="11917">
                  <c:v>450.26600000000002</c:v>
                </c:pt>
                <c:pt idx="11918">
                  <c:v>450.286</c:v>
                </c:pt>
                <c:pt idx="11919">
                  <c:v>450.30500000000001</c:v>
                </c:pt>
                <c:pt idx="11920">
                  <c:v>450.32400000000001</c:v>
                </c:pt>
                <c:pt idx="11921">
                  <c:v>450.34399999999999</c:v>
                </c:pt>
                <c:pt idx="11922">
                  <c:v>450.363</c:v>
                </c:pt>
                <c:pt idx="11923">
                  <c:v>450.38200000000001</c:v>
                </c:pt>
                <c:pt idx="11924">
                  <c:v>450.38200000000001</c:v>
                </c:pt>
                <c:pt idx="11925">
                  <c:v>450.40100000000001</c:v>
                </c:pt>
                <c:pt idx="11926">
                  <c:v>450.42099999999999</c:v>
                </c:pt>
                <c:pt idx="11927">
                  <c:v>450.44</c:v>
                </c:pt>
                <c:pt idx="11928">
                  <c:v>450.459</c:v>
                </c:pt>
                <c:pt idx="11929">
                  <c:v>450.47800000000001</c:v>
                </c:pt>
                <c:pt idx="11930">
                  <c:v>450.49700000000001</c:v>
                </c:pt>
                <c:pt idx="11931">
                  <c:v>450.51600000000002</c:v>
                </c:pt>
                <c:pt idx="11932">
                  <c:v>450.53500000000003</c:v>
                </c:pt>
                <c:pt idx="11933">
                  <c:v>450.55399999999997</c:v>
                </c:pt>
                <c:pt idx="11934">
                  <c:v>450.57299999999998</c:v>
                </c:pt>
                <c:pt idx="11935">
                  <c:v>450.59199999999998</c:v>
                </c:pt>
                <c:pt idx="11936">
                  <c:v>450.61099999999999</c:v>
                </c:pt>
                <c:pt idx="11937">
                  <c:v>450.63</c:v>
                </c:pt>
                <c:pt idx="11938">
                  <c:v>450.649</c:v>
                </c:pt>
                <c:pt idx="11939">
                  <c:v>450.66800000000001</c:v>
                </c:pt>
                <c:pt idx="11940">
                  <c:v>450.68599999999998</c:v>
                </c:pt>
                <c:pt idx="11941">
                  <c:v>450.70499999999998</c:v>
                </c:pt>
                <c:pt idx="11942">
                  <c:v>450.72399999999999</c:v>
                </c:pt>
                <c:pt idx="11943">
                  <c:v>450.74299999999999</c:v>
                </c:pt>
                <c:pt idx="11944">
                  <c:v>450.762</c:v>
                </c:pt>
                <c:pt idx="11945">
                  <c:v>450.78100000000001</c:v>
                </c:pt>
                <c:pt idx="11946">
                  <c:v>450.81099999999998</c:v>
                </c:pt>
                <c:pt idx="11947">
                  <c:v>450.81900000000002</c:v>
                </c:pt>
                <c:pt idx="11948">
                  <c:v>450.83800000000002</c:v>
                </c:pt>
                <c:pt idx="11949">
                  <c:v>450.86700000000002</c:v>
                </c:pt>
                <c:pt idx="11950">
                  <c:v>450.88600000000002</c:v>
                </c:pt>
                <c:pt idx="11951">
                  <c:v>450.90499999999997</c:v>
                </c:pt>
                <c:pt idx="11952">
                  <c:v>450.91800000000001</c:v>
                </c:pt>
                <c:pt idx="11953">
                  <c:v>450.93400000000003</c:v>
                </c:pt>
                <c:pt idx="11954">
                  <c:v>450.95800000000003</c:v>
                </c:pt>
                <c:pt idx="11955">
                  <c:v>450.97300000000001</c:v>
                </c:pt>
                <c:pt idx="11956">
                  <c:v>450.99</c:v>
                </c:pt>
                <c:pt idx="11957">
                  <c:v>451.01400000000001</c:v>
                </c:pt>
                <c:pt idx="11958">
                  <c:v>451.029</c:v>
                </c:pt>
                <c:pt idx="11959">
                  <c:v>451.04599999999999</c:v>
                </c:pt>
                <c:pt idx="11960">
                  <c:v>451.06400000000002</c:v>
                </c:pt>
                <c:pt idx="11961">
                  <c:v>451.08300000000003</c:v>
                </c:pt>
                <c:pt idx="11962">
                  <c:v>451.101</c:v>
                </c:pt>
                <c:pt idx="11963">
                  <c:v>451.12799999999999</c:v>
                </c:pt>
                <c:pt idx="11964">
                  <c:v>451.15100000000001</c:v>
                </c:pt>
                <c:pt idx="11965">
                  <c:v>451.17200000000003</c:v>
                </c:pt>
                <c:pt idx="11966">
                  <c:v>451.19200000000001</c:v>
                </c:pt>
                <c:pt idx="11967">
                  <c:v>451.22199999999998</c:v>
                </c:pt>
                <c:pt idx="11968">
                  <c:v>451.24</c:v>
                </c:pt>
                <c:pt idx="11969">
                  <c:v>451.25799999999998</c:v>
                </c:pt>
                <c:pt idx="11970">
                  <c:v>451.26499999999999</c:v>
                </c:pt>
                <c:pt idx="11971">
                  <c:v>451.28300000000002</c:v>
                </c:pt>
                <c:pt idx="11972">
                  <c:v>451.30200000000002</c:v>
                </c:pt>
                <c:pt idx="11973">
                  <c:v>451.32</c:v>
                </c:pt>
                <c:pt idx="11974">
                  <c:v>451.33800000000002</c:v>
                </c:pt>
                <c:pt idx="11975">
                  <c:v>451.36599999999999</c:v>
                </c:pt>
                <c:pt idx="11976">
                  <c:v>451.38400000000001</c:v>
                </c:pt>
                <c:pt idx="11977">
                  <c:v>451.39600000000002</c:v>
                </c:pt>
                <c:pt idx="11978">
                  <c:v>451.411</c:v>
                </c:pt>
                <c:pt idx="11979">
                  <c:v>451.428</c:v>
                </c:pt>
                <c:pt idx="11980">
                  <c:v>451.44400000000002</c:v>
                </c:pt>
                <c:pt idx="11981">
                  <c:v>451.44400000000002</c:v>
                </c:pt>
                <c:pt idx="11982">
                  <c:v>451.46199999999999</c:v>
                </c:pt>
                <c:pt idx="11983">
                  <c:v>451.48</c:v>
                </c:pt>
                <c:pt idx="11984">
                  <c:v>451.49700000000001</c:v>
                </c:pt>
                <c:pt idx="11985">
                  <c:v>451.51499999999999</c:v>
                </c:pt>
                <c:pt idx="11986">
                  <c:v>451.53199999999998</c:v>
                </c:pt>
                <c:pt idx="11987">
                  <c:v>451.54899999999998</c:v>
                </c:pt>
                <c:pt idx="11988">
                  <c:v>451.56700000000001</c:v>
                </c:pt>
                <c:pt idx="11989">
                  <c:v>451.584</c:v>
                </c:pt>
                <c:pt idx="11990">
                  <c:v>451.601</c:v>
                </c:pt>
                <c:pt idx="11991">
                  <c:v>451.61799999999999</c:v>
                </c:pt>
                <c:pt idx="11992">
                  <c:v>451.63499999999999</c:v>
                </c:pt>
                <c:pt idx="11993">
                  <c:v>451.65300000000002</c:v>
                </c:pt>
                <c:pt idx="11994">
                  <c:v>451.67</c:v>
                </c:pt>
                <c:pt idx="11995">
                  <c:v>451.697</c:v>
                </c:pt>
                <c:pt idx="11996">
                  <c:v>451.71499999999997</c:v>
                </c:pt>
                <c:pt idx="11997">
                  <c:v>451.73200000000003</c:v>
                </c:pt>
                <c:pt idx="11998">
                  <c:v>451.74299999999999</c:v>
                </c:pt>
                <c:pt idx="11999">
                  <c:v>451.75799999999998</c:v>
                </c:pt>
                <c:pt idx="12000">
                  <c:v>451.78</c:v>
                </c:pt>
                <c:pt idx="12001">
                  <c:v>451.79399999999998</c:v>
                </c:pt>
                <c:pt idx="12002">
                  <c:v>451.80900000000003</c:v>
                </c:pt>
                <c:pt idx="12003">
                  <c:v>451.83100000000002</c:v>
                </c:pt>
                <c:pt idx="12004">
                  <c:v>451.84500000000003</c:v>
                </c:pt>
                <c:pt idx="12005">
                  <c:v>451.86099999999999</c:v>
                </c:pt>
                <c:pt idx="12006">
                  <c:v>451.87700000000001</c:v>
                </c:pt>
                <c:pt idx="12007">
                  <c:v>451.89400000000001</c:v>
                </c:pt>
                <c:pt idx="12008">
                  <c:v>451.91199999999998</c:v>
                </c:pt>
                <c:pt idx="12009">
                  <c:v>451.92899999999997</c:v>
                </c:pt>
                <c:pt idx="12010">
                  <c:v>451.94600000000003</c:v>
                </c:pt>
                <c:pt idx="12011">
                  <c:v>451.964</c:v>
                </c:pt>
                <c:pt idx="12012">
                  <c:v>451.98200000000003</c:v>
                </c:pt>
                <c:pt idx="12013">
                  <c:v>451.99900000000002</c:v>
                </c:pt>
                <c:pt idx="12014">
                  <c:v>452.017</c:v>
                </c:pt>
                <c:pt idx="12015">
                  <c:v>452.03399999999999</c:v>
                </c:pt>
                <c:pt idx="12016">
                  <c:v>452.05900000000003</c:v>
                </c:pt>
                <c:pt idx="12017">
                  <c:v>452.08199999999999</c:v>
                </c:pt>
                <c:pt idx="12018">
                  <c:v>452.10199999999998</c:v>
                </c:pt>
                <c:pt idx="12019">
                  <c:v>452.12</c:v>
                </c:pt>
                <c:pt idx="12020">
                  <c:v>452.12900000000002</c:v>
                </c:pt>
                <c:pt idx="12021">
                  <c:v>452.142</c:v>
                </c:pt>
                <c:pt idx="12022">
                  <c:v>452.16699999999997</c:v>
                </c:pt>
                <c:pt idx="12023">
                  <c:v>452.18900000000002</c:v>
                </c:pt>
                <c:pt idx="12024">
                  <c:v>452.22</c:v>
                </c:pt>
                <c:pt idx="12025">
                  <c:v>452.23899999999998</c:v>
                </c:pt>
                <c:pt idx="12026">
                  <c:v>452.25700000000001</c:v>
                </c:pt>
                <c:pt idx="12027">
                  <c:v>452.26400000000001</c:v>
                </c:pt>
                <c:pt idx="12028">
                  <c:v>452.28199999999998</c:v>
                </c:pt>
                <c:pt idx="12029">
                  <c:v>452.30099999999999</c:v>
                </c:pt>
                <c:pt idx="12030">
                  <c:v>452.31900000000002</c:v>
                </c:pt>
                <c:pt idx="12031">
                  <c:v>452.33699999999999</c:v>
                </c:pt>
                <c:pt idx="12032">
                  <c:v>452.36700000000002</c:v>
                </c:pt>
                <c:pt idx="12033">
                  <c:v>452.38499999999999</c:v>
                </c:pt>
                <c:pt idx="12034">
                  <c:v>452.39299999999997</c:v>
                </c:pt>
                <c:pt idx="12035">
                  <c:v>452.411</c:v>
                </c:pt>
                <c:pt idx="12036">
                  <c:v>452.44</c:v>
                </c:pt>
                <c:pt idx="12037">
                  <c:v>452.459</c:v>
                </c:pt>
                <c:pt idx="12038">
                  <c:v>452.471</c:v>
                </c:pt>
                <c:pt idx="12039">
                  <c:v>452.471</c:v>
                </c:pt>
                <c:pt idx="12040">
                  <c:v>452.48700000000002</c:v>
                </c:pt>
                <c:pt idx="12041">
                  <c:v>452.50400000000002</c:v>
                </c:pt>
                <c:pt idx="12042">
                  <c:v>452.52199999999999</c:v>
                </c:pt>
                <c:pt idx="12043">
                  <c:v>452.54</c:v>
                </c:pt>
                <c:pt idx="12044">
                  <c:v>452.55799999999999</c:v>
                </c:pt>
                <c:pt idx="12045">
                  <c:v>452.577</c:v>
                </c:pt>
                <c:pt idx="12046">
                  <c:v>452.59500000000003</c:v>
                </c:pt>
                <c:pt idx="12047">
                  <c:v>452.61399999999998</c:v>
                </c:pt>
                <c:pt idx="12048">
                  <c:v>452.63200000000001</c:v>
                </c:pt>
                <c:pt idx="12049">
                  <c:v>452.65100000000001</c:v>
                </c:pt>
                <c:pt idx="12050">
                  <c:v>452.66899999999998</c:v>
                </c:pt>
                <c:pt idx="12051">
                  <c:v>452.68799999999999</c:v>
                </c:pt>
                <c:pt idx="12052">
                  <c:v>452.70699999999999</c:v>
                </c:pt>
                <c:pt idx="12053">
                  <c:v>452.726</c:v>
                </c:pt>
                <c:pt idx="12054">
                  <c:v>452.74400000000003</c:v>
                </c:pt>
                <c:pt idx="12055">
                  <c:v>452.76299999999998</c:v>
                </c:pt>
                <c:pt idx="12056">
                  <c:v>452.78100000000001</c:v>
                </c:pt>
                <c:pt idx="12057">
                  <c:v>452.8</c:v>
                </c:pt>
                <c:pt idx="12058">
                  <c:v>452.83</c:v>
                </c:pt>
                <c:pt idx="12059">
                  <c:v>452.84899999999999</c:v>
                </c:pt>
                <c:pt idx="12060">
                  <c:v>452.86099999999999</c:v>
                </c:pt>
                <c:pt idx="12061">
                  <c:v>452.87700000000001</c:v>
                </c:pt>
                <c:pt idx="12062">
                  <c:v>452.90100000000001</c:v>
                </c:pt>
                <c:pt idx="12063">
                  <c:v>452.91500000000002</c:v>
                </c:pt>
                <c:pt idx="12064">
                  <c:v>452.93799999999999</c:v>
                </c:pt>
                <c:pt idx="12065">
                  <c:v>452.95299999999997</c:v>
                </c:pt>
                <c:pt idx="12066">
                  <c:v>452.97</c:v>
                </c:pt>
                <c:pt idx="12067">
                  <c:v>452.988</c:v>
                </c:pt>
                <c:pt idx="12068">
                  <c:v>453.00599999999997</c:v>
                </c:pt>
                <c:pt idx="12069">
                  <c:v>453.02499999999998</c:v>
                </c:pt>
                <c:pt idx="12070">
                  <c:v>453.04399999999998</c:v>
                </c:pt>
                <c:pt idx="12071">
                  <c:v>453.06200000000001</c:v>
                </c:pt>
                <c:pt idx="12072">
                  <c:v>453.08100000000002</c:v>
                </c:pt>
                <c:pt idx="12073">
                  <c:v>453.1</c:v>
                </c:pt>
                <c:pt idx="12074">
                  <c:v>453.12700000000001</c:v>
                </c:pt>
                <c:pt idx="12075">
                  <c:v>453.15100000000001</c:v>
                </c:pt>
                <c:pt idx="12076">
                  <c:v>453.173</c:v>
                </c:pt>
                <c:pt idx="12077">
                  <c:v>453.19299999999998</c:v>
                </c:pt>
                <c:pt idx="12078">
                  <c:v>453.21199999999999</c:v>
                </c:pt>
                <c:pt idx="12079">
                  <c:v>453.23099999999999</c:v>
                </c:pt>
                <c:pt idx="12080">
                  <c:v>453.26100000000002</c:v>
                </c:pt>
                <c:pt idx="12081">
                  <c:v>453.26900000000001</c:v>
                </c:pt>
                <c:pt idx="12082">
                  <c:v>453.29899999999998</c:v>
                </c:pt>
                <c:pt idx="12083">
                  <c:v>453.31200000000001</c:v>
                </c:pt>
                <c:pt idx="12084">
                  <c:v>453.32799999999997</c:v>
                </c:pt>
                <c:pt idx="12085">
                  <c:v>453.32799999999997</c:v>
                </c:pt>
                <c:pt idx="12086">
                  <c:v>453.34500000000003</c:v>
                </c:pt>
                <c:pt idx="12087">
                  <c:v>453.363</c:v>
                </c:pt>
                <c:pt idx="12088">
                  <c:v>453.38200000000001</c:v>
                </c:pt>
                <c:pt idx="12089">
                  <c:v>453.40100000000001</c:v>
                </c:pt>
                <c:pt idx="12090">
                  <c:v>453.42</c:v>
                </c:pt>
                <c:pt idx="12091">
                  <c:v>453.43900000000002</c:v>
                </c:pt>
                <c:pt idx="12092">
                  <c:v>453.45800000000003</c:v>
                </c:pt>
                <c:pt idx="12093">
                  <c:v>453.47699999999998</c:v>
                </c:pt>
                <c:pt idx="12094">
                  <c:v>453.49599999999998</c:v>
                </c:pt>
                <c:pt idx="12095">
                  <c:v>453.51499999999999</c:v>
                </c:pt>
                <c:pt idx="12096">
                  <c:v>453.53399999999999</c:v>
                </c:pt>
                <c:pt idx="12097">
                  <c:v>453.553</c:v>
                </c:pt>
                <c:pt idx="12098">
                  <c:v>453.57100000000003</c:v>
                </c:pt>
                <c:pt idx="12099">
                  <c:v>453.60199999999998</c:v>
                </c:pt>
                <c:pt idx="12100">
                  <c:v>453.60899999999998</c:v>
                </c:pt>
                <c:pt idx="12101">
                  <c:v>453.62799999999999</c:v>
                </c:pt>
                <c:pt idx="12102">
                  <c:v>453.65699999999998</c:v>
                </c:pt>
                <c:pt idx="12103">
                  <c:v>453.67599999999999</c:v>
                </c:pt>
                <c:pt idx="12104">
                  <c:v>453.68799999999999</c:v>
                </c:pt>
                <c:pt idx="12105">
                  <c:v>453.70299999999997</c:v>
                </c:pt>
                <c:pt idx="12106">
                  <c:v>453.72699999999998</c:v>
                </c:pt>
                <c:pt idx="12107">
                  <c:v>453.74200000000002</c:v>
                </c:pt>
                <c:pt idx="12108">
                  <c:v>453.75900000000001</c:v>
                </c:pt>
                <c:pt idx="12109">
                  <c:v>453.77600000000001</c:v>
                </c:pt>
                <c:pt idx="12110">
                  <c:v>453.79500000000002</c:v>
                </c:pt>
                <c:pt idx="12111">
                  <c:v>453.81299999999999</c:v>
                </c:pt>
                <c:pt idx="12112">
                  <c:v>453.83199999999999</c:v>
                </c:pt>
                <c:pt idx="12113">
                  <c:v>453.85</c:v>
                </c:pt>
                <c:pt idx="12114">
                  <c:v>453.86900000000003</c:v>
                </c:pt>
                <c:pt idx="12115">
                  <c:v>453.88799999999998</c:v>
                </c:pt>
                <c:pt idx="12116">
                  <c:v>453.90600000000001</c:v>
                </c:pt>
                <c:pt idx="12117">
                  <c:v>453.93299999999999</c:v>
                </c:pt>
                <c:pt idx="12118">
                  <c:v>453.95699999999999</c:v>
                </c:pt>
                <c:pt idx="12119">
                  <c:v>453.97899999999998</c:v>
                </c:pt>
                <c:pt idx="12120">
                  <c:v>453.99900000000002</c:v>
                </c:pt>
                <c:pt idx="12121">
                  <c:v>454.01799999999997</c:v>
                </c:pt>
                <c:pt idx="12122">
                  <c:v>454.03699999999998</c:v>
                </c:pt>
                <c:pt idx="12123">
                  <c:v>454.05599999999998</c:v>
                </c:pt>
                <c:pt idx="12124">
                  <c:v>454.07499999999999</c:v>
                </c:pt>
                <c:pt idx="12125">
                  <c:v>454.09399999999999</c:v>
                </c:pt>
                <c:pt idx="12126">
                  <c:v>454.113</c:v>
                </c:pt>
                <c:pt idx="12127">
                  <c:v>454.14499999999998</c:v>
                </c:pt>
                <c:pt idx="12128">
                  <c:v>454.16399999999999</c:v>
                </c:pt>
                <c:pt idx="12129">
                  <c:v>454.18299999999999</c:v>
                </c:pt>
                <c:pt idx="12130">
                  <c:v>454.19600000000003</c:v>
                </c:pt>
                <c:pt idx="12131">
                  <c:v>454.21300000000002</c:v>
                </c:pt>
                <c:pt idx="12132">
                  <c:v>454.21300000000002</c:v>
                </c:pt>
                <c:pt idx="12133">
                  <c:v>454.23099999999999</c:v>
                </c:pt>
                <c:pt idx="12134">
                  <c:v>454.25</c:v>
                </c:pt>
                <c:pt idx="12135">
                  <c:v>454.26900000000001</c:v>
                </c:pt>
                <c:pt idx="12136">
                  <c:v>454.28899999999999</c:v>
                </c:pt>
                <c:pt idx="12137">
                  <c:v>454.30799999999999</c:v>
                </c:pt>
                <c:pt idx="12138">
                  <c:v>454.32900000000001</c:v>
                </c:pt>
                <c:pt idx="12139">
                  <c:v>454.36099999999999</c:v>
                </c:pt>
                <c:pt idx="12140">
                  <c:v>454.37400000000002</c:v>
                </c:pt>
                <c:pt idx="12141">
                  <c:v>454.39100000000002</c:v>
                </c:pt>
                <c:pt idx="12142">
                  <c:v>454.40899999999999</c:v>
                </c:pt>
                <c:pt idx="12143">
                  <c:v>454.42899999999997</c:v>
                </c:pt>
                <c:pt idx="12144">
                  <c:v>454.45499999999998</c:v>
                </c:pt>
                <c:pt idx="12145">
                  <c:v>454.471</c:v>
                </c:pt>
                <c:pt idx="12146">
                  <c:v>454.48899999999998</c:v>
                </c:pt>
                <c:pt idx="12147">
                  <c:v>454.50799999999998</c:v>
                </c:pt>
                <c:pt idx="12148">
                  <c:v>454.52800000000002</c:v>
                </c:pt>
                <c:pt idx="12149">
                  <c:v>454.54700000000003</c:v>
                </c:pt>
                <c:pt idx="12150">
                  <c:v>454.56700000000001</c:v>
                </c:pt>
                <c:pt idx="12151">
                  <c:v>454.58600000000001</c:v>
                </c:pt>
                <c:pt idx="12152">
                  <c:v>454.61500000000001</c:v>
                </c:pt>
                <c:pt idx="12153">
                  <c:v>454.64</c:v>
                </c:pt>
                <c:pt idx="12154">
                  <c:v>454.66300000000001</c:v>
                </c:pt>
                <c:pt idx="12155">
                  <c:v>454.68400000000003</c:v>
                </c:pt>
                <c:pt idx="12156">
                  <c:v>454.70400000000001</c:v>
                </c:pt>
                <c:pt idx="12157">
                  <c:v>454.72500000000002</c:v>
                </c:pt>
                <c:pt idx="12158">
                  <c:v>454.745</c:v>
                </c:pt>
                <c:pt idx="12159">
                  <c:v>454.76600000000002</c:v>
                </c:pt>
                <c:pt idx="12160">
                  <c:v>454.786</c:v>
                </c:pt>
                <c:pt idx="12161">
                  <c:v>454.80599999999998</c:v>
                </c:pt>
                <c:pt idx="12162">
                  <c:v>454.839</c:v>
                </c:pt>
                <c:pt idx="12163">
                  <c:v>454.86</c:v>
                </c:pt>
                <c:pt idx="12164">
                  <c:v>454.87299999999999</c:v>
                </c:pt>
                <c:pt idx="12165">
                  <c:v>454.89699999999999</c:v>
                </c:pt>
                <c:pt idx="12166">
                  <c:v>454.91300000000001</c:v>
                </c:pt>
                <c:pt idx="12167">
                  <c:v>454.91300000000001</c:v>
                </c:pt>
                <c:pt idx="12168">
                  <c:v>454.93200000000002</c:v>
                </c:pt>
                <c:pt idx="12169">
                  <c:v>454.952</c:v>
                </c:pt>
                <c:pt idx="12170">
                  <c:v>454.97199999999998</c:v>
                </c:pt>
                <c:pt idx="12171">
                  <c:v>454.99200000000002</c:v>
                </c:pt>
                <c:pt idx="12172">
                  <c:v>455.01299999999998</c:v>
                </c:pt>
                <c:pt idx="12173">
                  <c:v>455.03300000000002</c:v>
                </c:pt>
                <c:pt idx="12174">
                  <c:v>455.05399999999997</c:v>
                </c:pt>
                <c:pt idx="12175">
                  <c:v>455.08699999999999</c:v>
                </c:pt>
                <c:pt idx="12176">
                  <c:v>455.108</c:v>
                </c:pt>
                <c:pt idx="12177">
                  <c:v>455.13</c:v>
                </c:pt>
                <c:pt idx="12178">
                  <c:v>455.14</c:v>
                </c:pt>
                <c:pt idx="12179">
                  <c:v>455.16199999999998</c:v>
                </c:pt>
                <c:pt idx="12180">
                  <c:v>455.19799999999998</c:v>
                </c:pt>
                <c:pt idx="12181">
                  <c:v>455.214</c:v>
                </c:pt>
                <c:pt idx="12182">
                  <c:v>455.233</c:v>
                </c:pt>
                <c:pt idx="12183">
                  <c:v>455.26499999999999</c:v>
                </c:pt>
                <c:pt idx="12184">
                  <c:v>455.29399999999998</c:v>
                </c:pt>
                <c:pt idx="12185">
                  <c:v>455.32</c:v>
                </c:pt>
                <c:pt idx="12186">
                  <c:v>455.34500000000003</c:v>
                </c:pt>
                <c:pt idx="12187">
                  <c:v>455.38299999999998</c:v>
                </c:pt>
                <c:pt idx="12188">
                  <c:v>455.40600000000001</c:v>
                </c:pt>
                <c:pt idx="12189">
                  <c:v>455.40600000000001</c:v>
                </c:pt>
                <c:pt idx="12190">
                  <c:v>455.42200000000003</c:v>
                </c:pt>
                <c:pt idx="12191">
                  <c:v>455.44200000000001</c:v>
                </c:pt>
                <c:pt idx="12192">
                  <c:v>455.464</c:v>
                </c:pt>
                <c:pt idx="12193">
                  <c:v>455.48700000000002</c:v>
                </c:pt>
                <c:pt idx="12194">
                  <c:v>455.51</c:v>
                </c:pt>
                <c:pt idx="12195">
                  <c:v>455.53399999999999</c:v>
                </c:pt>
                <c:pt idx="12196">
                  <c:v>455.55799999999999</c:v>
                </c:pt>
                <c:pt idx="12197">
                  <c:v>455.58199999999999</c:v>
                </c:pt>
                <c:pt idx="12198">
                  <c:v>455.60599999999999</c:v>
                </c:pt>
                <c:pt idx="12199">
                  <c:v>455.63</c:v>
                </c:pt>
                <c:pt idx="12200">
                  <c:v>455.654</c:v>
                </c:pt>
                <c:pt idx="12201">
                  <c:v>455.67899999999997</c:v>
                </c:pt>
                <c:pt idx="12202">
                  <c:v>455.70299999999997</c:v>
                </c:pt>
                <c:pt idx="12203">
                  <c:v>455.74200000000002</c:v>
                </c:pt>
                <c:pt idx="12204">
                  <c:v>455.76600000000002</c:v>
                </c:pt>
                <c:pt idx="12205">
                  <c:v>455.78100000000001</c:v>
                </c:pt>
                <c:pt idx="12206">
                  <c:v>455.80099999999999</c:v>
                </c:pt>
                <c:pt idx="12207">
                  <c:v>455.82299999999998</c:v>
                </c:pt>
                <c:pt idx="12208">
                  <c:v>455.846</c:v>
                </c:pt>
                <c:pt idx="12209">
                  <c:v>455.87900000000002</c:v>
                </c:pt>
                <c:pt idx="12210">
                  <c:v>455.90899999999999</c:v>
                </c:pt>
                <c:pt idx="12211">
                  <c:v>455.93599999999998</c:v>
                </c:pt>
                <c:pt idx="12212">
                  <c:v>455.959</c:v>
                </c:pt>
                <c:pt idx="12213">
                  <c:v>455.98200000000003</c:v>
                </c:pt>
                <c:pt idx="12214">
                  <c:v>456.005</c:v>
                </c:pt>
                <c:pt idx="12215">
                  <c:v>456.03899999999999</c:v>
                </c:pt>
                <c:pt idx="12216">
                  <c:v>456.06</c:v>
                </c:pt>
                <c:pt idx="12217">
                  <c:v>456.06</c:v>
                </c:pt>
                <c:pt idx="12218">
                  <c:v>456.07400000000001</c:v>
                </c:pt>
                <c:pt idx="12219">
                  <c:v>456.09100000000001</c:v>
                </c:pt>
                <c:pt idx="12220">
                  <c:v>456.11</c:v>
                </c:pt>
                <c:pt idx="12221">
                  <c:v>456.13499999999999</c:v>
                </c:pt>
                <c:pt idx="12222">
                  <c:v>456.15899999999999</c:v>
                </c:pt>
                <c:pt idx="12223">
                  <c:v>456.18299999999999</c:v>
                </c:pt>
                <c:pt idx="12224">
                  <c:v>456.20699999999999</c:v>
                </c:pt>
                <c:pt idx="12225">
                  <c:v>456.23</c:v>
                </c:pt>
                <c:pt idx="12226">
                  <c:v>456.267</c:v>
                </c:pt>
                <c:pt idx="12227">
                  <c:v>456.291</c:v>
                </c:pt>
                <c:pt idx="12228">
                  <c:v>456.30599999999998</c:v>
                </c:pt>
                <c:pt idx="12229">
                  <c:v>456.32600000000002</c:v>
                </c:pt>
                <c:pt idx="12230">
                  <c:v>456.34800000000001</c:v>
                </c:pt>
                <c:pt idx="12231">
                  <c:v>456.37099999999998</c:v>
                </c:pt>
                <c:pt idx="12232">
                  <c:v>456.404</c:v>
                </c:pt>
                <c:pt idx="12233">
                  <c:v>456.435</c:v>
                </c:pt>
                <c:pt idx="12234">
                  <c:v>456.46199999999999</c:v>
                </c:pt>
                <c:pt idx="12235">
                  <c:v>456.48700000000002</c:v>
                </c:pt>
                <c:pt idx="12236">
                  <c:v>456.51100000000002</c:v>
                </c:pt>
                <c:pt idx="12237">
                  <c:v>456.53500000000003</c:v>
                </c:pt>
                <c:pt idx="12238">
                  <c:v>456.57299999999998</c:v>
                </c:pt>
                <c:pt idx="12239">
                  <c:v>456.59699999999998</c:v>
                </c:pt>
                <c:pt idx="12240">
                  <c:v>456.59699999999998</c:v>
                </c:pt>
                <c:pt idx="12241">
                  <c:v>456.61200000000002</c:v>
                </c:pt>
                <c:pt idx="12242">
                  <c:v>456.63299999999998</c:v>
                </c:pt>
                <c:pt idx="12243">
                  <c:v>456.654</c:v>
                </c:pt>
                <c:pt idx="12244">
                  <c:v>456.67700000000002</c:v>
                </c:pt>
                <c:pt idx="12245">
                  <c:v>456.7</c:v>
                </c:pt>
                <c:pt idx="12246">
                  <c:v>456.72300000000001</c:v>
                </c:pt>
                <c:pt idx="12247">
                  <c:v>456.74700000000001</c:v>
                </c:pt>
                <c:pt idx="12248">
                  <c:v>456.77</c:v>
                </c:pt>
                <c:pt idx="12249">
                  <c:v>456.79399999999998</c:v>
                </c:pt>
                <c:pt idx="12250">
                  <c:v>456.83100000000002</c:v>
                </c:pt>
                <c:pt idx="12251">
                  <c:v>456.84699999999998</c:v>
                </c:pt>
                <c:pt idx="12252">
                  <c:v>456.875</c:v>
                </c:pt>
                <c:pt idx="12253">
                  <c:v>456.89299999999997</c:v>
                </c:pt>
                <c:pt idx="12254">
                  <c:v>456.91500000000002</c:v>
                </c:pt>
                <c:pt idx="12255">
                  <c:v>456.94799999999998</c:v>
                </c:pt>
                <c:pt idx="12256">
                  <c:v>456.97899999999998</c:v>
                </c:pt>
                <c:pt idx="12257">
                  <c:v>457.00599999999997</c:v>
                </c:pt>
                <c:pt idx="12258">
                  <c:v>457.03199999999998</c:v>
                </c:pt>
                <c:pt idx="12259">
                  <c:v>457.05599999999998</c:v>
                </c:pt>
                <c:pt idx="12260">
                  <c:v>457.08100000000002</c:v>
                </c:pt>
                <c:pt idx="12261">
                  <c:v>457.10500000000002</c:v>
                </c:pt>
                <c:pt idx="12262">
                  <c:v>457.14299999999997</c:v>
                </c:pt>
                <c:pt idx="12263">
                  <c:v>457.14299999999997</c:v>
                </c:pt>
                <c:pt idx="12264">
                  <c:v>457.15899999999999</c:v>
                </c:pt>
                <c:pt idx="12265">
                  <c:v>457.18099999999998</c:v>
                </c:pt>
                <c:pt idx="12266">
                  <c:v>457.20299999999997</c:v>
                </c:pt>
                <c:pt idx="12267">
                  <c:v>457.22699999999998</c:v>
                </c:pt>
                <c:pt idx="12268">
                  <c:v>457.25200000000001</c:v>
                </c:pt>
                <c:pt idx="12269">
                  <c:v>457.27699999999999</c:v>
                </c:pt>
                <c:pt idx="12270">
                  <c:v>457.30799999999999</c:v>
                </c:pt>
                <c:pt idx="12271">
                  <c:v>457.339</c:v>
                </c:pt>
                <c:pt idx="12272">
                  <c:v>457.358</c:v>
                </c:pt>
                <c:pt idx="12273">
                  <c:v>457.38</c:v>
                </c:pt>
                <c:pt idx="12274">
                  <c:v>457.41500000000002</c:v>
                </c:pt>
                <c:pt idx="12275">
                  <c:v>457.447</c:v>
                </c:pt>
                <c:pt idx="12276">
                  <c:v>457.476</c:v>
                </c:pt>
                <c:pt idx="12277">
                  <c:v>457.50299999999999</c:v>
                </c:pt>
                <c:pt idx="12278">
                  <c:v>457.52800000000002</c:v>
                </c:pt>
                <c:pt idx="12279">
                  <c:v>457.553</c:v>
                </c:pt>
                <c:pt idx="12280">
                  <c:v>457.57799999999997</c:v>
                </c:pt>
                <c:pt idx="12281">
                  <c:v>457.61700000000002</c:v>
                </c:pt>
                <c:pt idx="12282">
                  <c:v>457.61700000000002</c:v>
                </c:pt>
                <c:pt idx="12283">
                  <c:v>457.63400000000001</c:v>
                </c:pt>
                <c:pt idx="12284">
                  <c:v>457.65499999999997</c:v>
                </c:pt>
                <c:pt idx="12285">
                  <c:v>457.678</c:v>
                </c:pt>
                <c:pt idx="12286">
                  <c:v>457.70100000000002</c:v>
                </c:pt>
                <c:pt idx="12287">
                  <c:v>457.726</c:v>
                </c:pt>
                <c:pt idx="12288">
                  <c:v>457.75</c:v>
                </c:pt>
                <c:pt idx="12289">
                  <c:v>457.77499999999998</c:v>
                </c:pt>
                <c:pt idx="12290">
                  <c:v>457.81599999999997</c:v>
                </c:pt>
                <c:pt idx="12291">
                  <c:v>457.84100000000001</c:v>
                </c:pt>
                <c:pt idx="12292">
                  <c:v>457.86700000000002</c:v>
                </c:pt>
                <c:pt idx="12293">
                  <c:v>457.88400000000001</c:v>
                </c:pt>
                <c:pt idx="12294">
                  <c:v>457.90600000000001</c:v>
                </c:pt>
                <c:pt idx="12295">
                  <c:v>457.94099999999997</c:v>
                </c:pt>
                <c:pt idx="12296">
                  <c:v>457.97300000000001</c:v>
                </c:pt>
                <c:pt idx="12297">
                  <c:v>458.00200000000001</c:v>
                </c:pt>
                <c:pt idx="12298">
                  <c:v>458.02800000000002</c:v>
                </c:pt>
                <c:pt idx="12299">
                  <c:v>458.06900000000002</c:v>
                </c:pt>
                <c:pt idx="12300">
                  <c:v>458.06900000000002</c:v>
                </c:pt>
                <c:pt idx="12301">
                  <c:v>458.08600000000001</c:v>
                </c:pt>
                <c:pt idx="12302">
                  <c:v>458.10599999999999</c:v>
                </c:pt>
                <c:pt idx="12303">
                  <c:v>458.12900000000002</c:v>
                </c:pt>
                <c:pt idx="12304">
                  <c:v>458.15300000000002</c:v>
                </c:pt>
                <c:pt idx="12305">
                  <c:v>458.178</c:v>
                </c:pt>
                <c:pt idx="12306">
                  <c:v>458.20299999999997</c:v>
                </c:pt>
                <c:pt idx="12307">
                  <c:v>458.24200000000002</c:v>
                </c:pt>
                <c:pt idx="12308">
                  <c:v>458.25900000000001</c:v>
                </c:pt>
                <c:pt idx="12309">
                  <c:v>458.28800000000001</c:v>
                </c:pt>
                <c:pt idx="12310">
                  <c:v>458.30700000000002</c:v>
                </c:pt>
                <c:pt idx="12311">
                  <c:v>458.34100000000001</c:v>
                </c:pt>
                <c:pt idx="12312">
                  <c:v>458.37200000000001</c:v>
                </c:pt>
                <c:pt idx="12313">
                  <c:v>458.4</c:v>
                </c:pt>
                <c:pt idx="12314">
                  <c:v>458.42599999999999</c:v>
                </c:pt>
                <c:pt idx="12315">
                  <c:v>458.45100000000002</c:v>
                </c:pt>
                <c:pt idx="12316">
                  <c:v>458.49200000000002</c:v>
                </c:pt>
                <c:pt idx="12317">
                  <c:v>458.49200000000002</c:v>
                </c:pt>
                <c:pt idx="12318">
                  <c:v>458.50799999999998</c:v>
                </c:pt>
                <c:pt idx="12319">
                  <c:v>458.53</c:v>
                </c:pt>
                <c:pt idx="12320">
                  <c:v>458.553</c:v>
                </c:pt>
                <c:pt idx="12321">
                  <c:v>458.57600000000002</c:v>
                </c:pt>
                <c:pt idx="12322">
                  <c:v>458.6</c:v>
                </c:pt>
                <c:pt idx="12323">
                  <c:v>458.625</c:v>
                </c:pt>
                <c:pt idx="12324">
                  <c:v>458.649</c:v>
                </c:pt>
                <c:pt idx="12325">
                  <c:v>458.68900000000002</c:v>
                </c:pt>
                <c:pt idx="12326">
                  <c:v>458.70499999999998</c:v>
                </c:pt>
                <c:pt idx="12327">
                  <c:v>458.73399999999998</c:v>
                </c:pt>
                <c:pt idx="12328">
                  <c:v>458.75200000000001</c:v>
                </c:pt>
                <c:pt idx="12329">
                  <c:v>458.774</c:v>
                </c:pt>
                <c:pt idx="12330">
                  <c:v>458.80900000000003</c:v>
                </c:pt>
                <c:pt idx="12331">
                  <c:v>458.84</c:v>
                </c:pt>
                <c:pt idx="12332">
                  <c:v>458.86700000000002</c:v>
                </c:pt>
                <c:pt idx="12333">
                  <c:v>458.89299999999997</c:v>
                </c:pt>
                <c:pt idx="12334">
                  <c:v>458.93299999999999</c:v>
                </c:pt>
                <c:pt idx="12335">
                  <c:v>458.93299999999999</c:v>
                </c:pt>
                <c:pt idx="12336">
                  <c:v>458.95800000000003</c:v>
                </c:pt>
                <c:pt idx="12337">
                  <c:v>458.97399999999999</c:v>
                </c:pt>
                <c:pt idx="12338">
                  <c:v>458.99400000000003</c:v>
                </c:pt>
                <c:pt idx="12339">
                  <c:v>459.017</c:v>
                </c:pt>
                <c:pt idx="12340">
                  <c:v>459.041</c:v>
                </c:pt>
                <c:pt idx="12341">
                  <c:v>459.065</c:v>
                </c:pt>
                <c:pt idx="12342">
                  <c:v>459.089</c:v>
                </c:pt>
                <c:pt idx="12343">
                  <c:v>459.12799999999999</c:v>
                </c:pt>
                <c:pt idx="12344">
                  <c:v>459.14400000000001</c:v>
                </c:pt>
                <c:pt idx="12345">
                  <c:v>459.16199999999998</c:v>
                </c:pt>
                <c:pt idx="12346">
                  <c:v>459.19499999999999</c:v>
                </c:pt>
                <c:pt idx="12347">
                  <c:v>459.22399999999999</c:v>
                </c:pt>
                <c:pt idx="12348">
                  <c:v>459.25</c:v>
                </c:pt>
                <c:pt idx="12349">
                  <c:v>459.27499999999998</c:v>
                </c:pt>
                <c:pt idx="12350">
                  <c:v>459.3</c:v>
                </c:pt>
                <c:pt idx="12351">
                  <c:v>459.32400000000001</c:v>
                </c:pt>
                <c:pt idx="12352">
                  <c:v>459.36200000000002</c:v>
                </c:pt>
                <c:pt idx="12353">
                  <c:v>459.36200000000002</c:v>
                </c:pt>
                <c:pt idx="12354">
                  <c:v>459.37799999999999</c:v>
                </c:pt>
                <c:pt idx="12355">
                  <c:v>459.399</c:v>
                </c:pt>
                <c:pt idx="12356">
                  <c:v>459.42099999999999</c:v>
                </c:pt>
                <c:pt idx="12357">
                  <c:v>459.44400000000002</c:v>
                </c:pt>
                <c:pt idx="12358">
                  <c:v>459.46800000000002</c:v>
                </c:pt>
                <c:pt idx="12359">
                  <c:v>459.49099999999999</c:v>
                </c:pt>
                <c:pt idx="12360">
                  <c:v>459.51499999999999</c:v>
                </c:pt>
                <c:pt idx="12361">
                  <c:v>459.53800000000001</c:v>
                </c:pt>
                <c:pt idx="12362">
                  <c:v>459.56200000000001</c:v>
                </c:pt>
                <c:pt idx="12363">
                  <c:v>459.58499999999998</c:v>
                </c:pt>
                <c:pt idx="12364">
                  <c:v>459.62200000000001</c:v>
                </c:pt>
                <c:pt idx="12365">
                  <c:v>459.63799999999998</c:v>
                </c:pt>
                <c:pt idx="12366">
                  <c:v>459.65800000000002</c:v>
                </c:pt>
                <c:pt idx="12367">
                  <c:v>459.69</c:v>
                </c:pt>
                <c:pt idx="12368">
                  <c:v>459.71899999999999</c:v>
                </c:pt>
                <c:pt idx="12369">
                  <c:v>459.745</c:v>
                </c:pt>
                <c:pt idx="12370">
                  <c:v>459.77</c:v>
                </c:pt>
                <c:pt idx="12371">
                  <c:v>459.79399999999998</c:v>
                </c:pt>
                <c:pt idx="12372">
                  <c:v>459.81700000000001</c:v>
                </c:pt>
                <c:pt idx="12373">
                  <c:v>459.85500000000002</c:v>
                </c:pt>
                <c:pt idx="12374">
                  <c:v>459.85500000000002</c:v>
                </c:pt>
                <c:pt idx="12375">
                  <c:v>459.87799999999999</c:v>
                </c:pt>
                <c:pt idx="12376">
                  <c:v>459.89400000000001</c:v>
                </c:pt>
                <c:pt idx="12377">
                  <c:v>459.91300000000001</c:v>
                </c:pt>
                <c:pt idx="12378">
                  <c:v>459.935</c:v>
                </c:pt>
                <c:pt idx="12379">
                  <c:v>459.95800000000003</c:v>
                </c:pt>
                <c:pt idx="12380">
                  <c:v>459.98099999999999</c:v>
                </c:pt>
                <c:pt idx="12381">
                  <c:v>460.00400000000002</c:v>
                </c:pt>
                <c:pt idx="12382">
                  <c:v>460.041</c:v>
                </c:pt>
                <c:pt idx="12383">
                  <c:v>460.05700000000002</c:v>
                </c:pt>
                <c:pt idx="12384">
                  <c:v>460.08499999999998</c:v>
                </c:pt>
                <c:pt idx="12385">
                  <c:v>460.10199999999998</c:v>
                </c:pt>
                <c:pt idx="12386">
                  <c:v>460.13299999999998</c:v>
                </c:pt>
                <c:pt idx="12387">
                  <c:v>460.149</c:v>
                </c:pt>
                <c:pt idx="12388">
                  <c:v>460.18</c:v>
                </c:pt>
                <c:pt idx="12389">
                  <c:v>460.20800000000003</c:v>
                </c:pt>
                <c:pt idx="12390">
                  <c:v>460.23399999999998</c:v>
                </c:pt>
                <c:pt idx="12391">
                  <c:v>460.25799999999998</c:v>
                </c:pt>
                <c:pt idx="12392">
                  <c:v>460.28100000000001</c:v>
                </c:pt>
                <c:pt idx="12393">
                  <c:v>460.30399999999997</c:v>
                </c:pt>
                <c:pt idx="12394">
                  <c:v>460.33800000000002</c:v>
                </c:pt>
                <c:pt idx="12395">
                  <c:v>460.33800000000002</c:v>
                </c:pt>
                <c:pt idx="12396">
                  <c:v>460.35300000000001</c:v>
                </c:pt>
                <c:pt idx="12397">
                  <c:v>460.37200000000001</c:v>
                </c:pt>
                <c:pt idx="12398">
                  <c:v>460.39299999999997</c:v>
                </c:pt>
                <c:pt idx="12399">
                  <c:v>460.41500000000002</c:v>
                </c:pt>
                <c:pt idx="12400">
                  <c:v>460.43799999999999</c:v>
                </c:pt>
                <c:pt idx="12401">
                  <c:v>460.46</c:v>
                </c:pt>
                <c:pt idx="12402">
                  <c:v>460.48899999999998</c:v>
                </c:pt>
                <c:pt idx="12403">
                  <c:v>460.52</c:v>
                </c:pt>
                <c:pt idx="12404">
                  <c:v>460.53500000000003</c:v>
                </c:pt>
                <c:pt idx="12405">
                  <c:v>460.56700000000001</c:v>
                </c:pt>
                <c:pt idx="12406">
                  <c:v>460.59500000000003</c:v>
                </c:pt>
                <c:pt idx="12407">
                  <c:v>460.62</c:v>
                </c:pt>
                <c:pt idx="12408">
                  <c:v>460.64400000000001</c:v>
                </c:pt>
                <c:pt idx="12409">
                  <c:v>460.66800000000001</c:v>
                </c:pt>
                <c:pt idx="12410">
                  <c:v>460.69099999999997</c:v>
                </c:pt>
                <c:pt idx="12411">
                  <c:v>460.72800000000001</c:v>
                </c:pt>
                <c:pt idx="12412">
                  <c:v>460.72800000000001</c:v>
                </c:pt>
                <c:pt idx="12413">
                  <c:v>460.77499999999998</c:v>
                </c:pt>
                <c:pt idx="12414">
                  <c:v>460.77499999999998</c:v>
                </c:pt>
                <c:pt idx="12415">
                  <c:v>460.798</c:v>
                </c:pt>
                <c:pt idx="12416">
                  <c:v>460.81299999999999</c:v>
                </c:pt>
                <c:pt idx="12417">
                  <c:v>460.83300000000003</c:v>
                </c:pt>
                <c:pt idx="12418">
                  <c:v>460.85500000000002</c:v>
                </c:pt>
                <c:pt idx="12419">
                  <c:v>460.87700000000001</c:v>
                </c:pt>
                <c:pt idx="12420">
                  <c:v>460.9</c:v>
                </c:pt>
                <c:pt idx="12421">
                  <c:v>460.923</c:v>
                </c:pt>
                <c:pt idx="12422">
                  <c:v>460.94600000000003</c:v>
                </c:pt>
                <c:pt idx="12423">
                  <c:v>460.96800000000002</c:v>
                </c:pt>
                <c:pt idx="12424">
                  <c:v>460.99200000000002</c:v>
                </c:pt>
                <c:pt idx="12425">
                  <c:v>461.01499999999999</c:v>
                </c:pt>
                <c:pt idx="12426">
                  <c:v>461.05200000000002</c:v>
                </c:pt>
                <c:pt idx="12427">
                  <c:v>461.07499999999999</c:v>
                </c:pt>
                <c:pt idx="12428">
                  <c:v>461.09100000000001</c:v>
                </c:pt>
                <c:pt idx="12429">
                  <c:v>461.12200000000001</c:v>
                </c:pt>
                <c:pt idx="12430">
                  <c:v>461.14299999999997</c:v>
                </c:pt>
                <c:pt idx="12431">
                  <c:v>461.15699999999998</c:v>
                </c:pt>
                <c:pt idx="12432">
                  <c:v>461.197</c:v>
                </c:pt>
                <c:pt idx="12433">
                  <c:v>461.21800000000002</c:v>
                </c:pt>
                <c:pt idx="12434">
                  <c:v>461.24099999999999</c:v>
                </c:pt>
                <c:pt idx="12435">
                  <c:v>461.26400000000001</c:v>
                </c:pt>
                <c:pt idx="12436">
                  <c:v>461.28699999999998</c:v>
                </c:pt>
                <c:pt idx="12437">
                  <c:v>461.31</c:v>
                </c:pt>
                <c:pt idx="12438">
                  <c:v>461.346</c:v>
                </c:pt>
                <c:pt idx="12439">
                  <c:v>461.346</c:v>
                </c:pt>
                <c:pt idx="12440">
                  <c:v>461.36099999999999</c:v>
                </c:pt>
                <c:pt idx="12441">
                  <c:v>461.38</c:v>
                </c:pt>
                <c:pt idx="12442">
                  <c:v>461.40100000000001</c:v>
                </c:pt>
                <c:pt idx="12443">
                  <c:v>461.423</c:v>
                </c:pt>
                <c:pt idx="12444">
                  <c:v>461.44499999999999</c:v>
                </c:pt>
                <c:pt idx="12445">
                  <c:v>461.46800000000002</c:v>
                </c:pt>
                <c:pt idx="12446">
                  <c:v>461.49700000000001</c:v>
                </c:pt>
                <c:pt idx="12447">
                  <c:v>461.51600000000002</c:v>
                </c:pt>
                <c:pt idx="12448">
                  <c:v>461.54700000000003</c:v>
                </c:pt>
                <c:pt idx="12449">
                  <c:v>461.57600000000002</c:v>
                </c:pt>
                <c:pt idx="12450">
                  <c:v>461.60199999999998</c:v>
                </c:pt>
                <c:pt idx="12451">
                  <c:v>461.625</c:v>
                </c:pt>
                <c:pt idx="12452">
                  <c:v>461.64800000000002</c:v>
                </c:pt>
                <c:pt idx="12453">
                  <c:v>461.67200000000003</c:v>
                </c:pt>
                <c:pt idx="12454">
                  <c:v>461.70800000000003</c:v>
                </c:pt>
                <c:pt idx="12455">
                  <c:v>461.70800000000003</c:v>
                </c:pt>
                <c:pt idx="12456">
                  <c:v>461.73099999999999</c:v>
                </c:pt>
                <c:pt idx="12457">
                  <c:v>461.74599999999998</c:v>
                </c:pt>
                <c:pt idx="12458">
                  <c:v>461.76499999999999</c:v>
                </c:pt>
                <c:pt idx="12459">
                  <c:v>461.786</c:v>
                </c:pt>
                <c:pt idx="12460">
                  <c:v>461.80799999999999</c:v>
                </c:pt>
                <c:pt idx="12461">
                  <c:v>461.83</c:v>
                </c:pt>
                <c:pt idx="12462">
                  <c:v>461.85300000000001</c:v>
                </c:pt>
                <c:pt idx="12463">
                  <c:v>461.87599999999998</c:v>
                </c:pt>
                <c:pt idx="12464">
                  <c:v>461.89800000000002</c:v>
                </c:pt>
                <c:pt idx="12465">
                  <c:v>461.94200000000001</c:v>
                </c:pt>
                <c:pt idx="12466">
                  <c:v>461.964</c:v>
                </c:pt>
                <c:pt idx="12467">
                  <c:v>461.988</c:v>
                </c:pt>
                <c:pt idx="12468">
                  <c:v>462.01100000000002</c:v>
                </c:pt>
                <c:pt idx="12469">
                  <c:v>462.03500000000003</c:v>
                </c:pt>
                <c:pt idx="12470">
                  <c:v>462.05700000000002</c:v>
                </c:pt>
                <c:pt idx="12471">
                  <c:v>462.09399999999999</c:v>
                </c:pt>
                <c:pt idx="12472">
                  <c:v>462.11700000000002</c:v>
                </c:pt>
                <c:pt idx="12473">
                  <c:v>462.11700000000002</c:v>
                </c:pt>
                <c:pt idx="12474">
                  <c:v>462.14</c:v>
                </c:pt>
                <c:pt idx="12475">
                  <c:v>462.15600000000001</c:v>
                </c:pt>
                <c:pt idx="12476">
                  <c:v>462.17500000000001</c:v>
                </c:pt>
                <c:pt idx="12477">
                  <c:v>462.197</c:v>
                </c:pt>
                <c:pt idx="12478">
                  <c:v>462.22</c:v>
                </c:pt>
                <c:pt idx="12479">
                  <c:v>462.24299999999999</c:v>
                </c:pt>
                <c:pt idx="12480">
                  <c:v>462.26600000000002</c:v>
                </c:pt>
                <c:pt idx="12481">
                  <c:v>462.28899999999999</c:v>
                </c:pt>
                <c:pt idx="12482">
                  <c:v>462.32600000000002</c:v>
                </c:pt>
                <c:pt idx="12483">
                  <c:v>462.35</c:v>
                </c:pt>
                <c:pt idx="12484">
                  <c:v>462.35899999999998</c:v>
                </c:pt>
                <c:pt idx="12485">
                  <c:v>462.38900000000001</c:v>
                </c:pt>
                <c:pt idx="12486">
                  <c:v>462.40800000000002</c:v>
                </c:pt>
                <c:pt idx="12487">
                  <c:v>462.44</c:v>
                </c:pt>
                <c:pt idx="12488">
                  <c:v>462.47</c:v>
                </c:pt>
                <c:pt idx="12489">
                  <c:v>462.49599999999998</c:v>
                </c:pt>
                <c:pt idx="12490">
                  <c:v>462.52</c:v>
                </c:pt>
                <c:pt idx="12491">
                  <c:v>462.54399999999998</c:v>
                </c:pt>
                <c:pt idx="12492">
                  <c:v>462.56799999999998</c:v>
                </c:pt>
                <c:pt idx="12493">
                  <c:v>462.56799999999998</c:v>
                </c:pt>
                <c:pt idx="12494">
                  <c:v>462.60500000000002</c:v>
                </c:pt>
                <c:pt idx="12495">
                  <c:v>462.62799999999999</c:v>
                </c:pt>
                <c:pt idx="12496">
                  <c:v>462.64400000000001</c:v>
                </c:pt>
                <c:pt idx="12497">
                  <c:v>462.66399999999999</c:v>
                </c:pt>
                <c:pt idx="12498">
                  <c:v>462.68599999999998</c:v>
                </c:pt>
                <c:pt idx="12499">
                  <c:v>462.70800000000003</c:v>
                </c:pt>
                <c:pt idx="12500">
                  <c:v>462.73200000000003</c:v>
                </c:pt>
                <c:pt idx="12501">
                  <c:v>462.755</c:v>
                </c:pt>
                <c:pt idx="12502">
                  <c:v>462.77800000000002</c:v>
                </c:pt>
                <c:pt idx="12503">
                  <c:v>462.815</c:v>
                </c:pt>
                <c:pt idx="12504">
                  <c:v>462.83100000000002</c:v>
                </c:pt>
                <c:pt idx="12505">
                  <c:v>462.86200000000002</c:v>
                </c:pt>
                <c:pt idx="12506">
                  <c:v>462.89100000000002</c:v>
                </c:pt>
                <c:pt idx="12507">
                  <c:v>462.916</c:v>
                </c:pt>
                <c:pt idx="12508">
                  <c:v>462.94099999999997</c:v>
                </c:pt>
                <c:pt idx="12509">
                  <c:v>462.964</c:v>
                </c:pt>
                <c:pt idx="12510">
                  <c:v>463.00200000000001</c:v>
                </c:pt>
                <c:pt idx="12511">
                  <c:v>463.00200000000001</c:v>
                </c:pt>
                <c:pt idx="12512">
                  <c:v>463.01799999999997</c:v>
                </c:pt>
                <c:pt idx="12513">
                  <c:v>463.03800000000001</c:v>
                </c:pt>
                <c:pt idx="12514">
                  <c:v>463.05900000000003</c:v>
                </c:pt>
                <c:pt idx="12515">
                  <c:v>463.08100000000002</c:v>
                </c:pt>
                <c:pt idx="12516">
                  <c:v>463.10500000000002</c:v>
                </c:pt>
                <c:pt idx="12517">
                  <c:v>463.12700000000001</c:v>
                </c:pt>
                <c:pt idx="12518">
                  <c:v>463.149</c:v>
                </c:pt>
                <c:pt idx="12519">
                  <c:v>463.173</c:v>
                </c:pt>
                <c:pt idx="12520">
                  <c:v>463.19600000000003</c:v>
                </c:pt>
                <c:pt idx="12521">
                  <c:v>463.21899999999999</c:v>
                </c:pt>
                <c:pt idx="12522">
                  <c:v>463.24299999999999</c:v>
                </c:pt>
                <c:pt idx="12523">
                  <c:v>463.28</c:v>
                </c:pt>
                <c:pt idx="12524">
                  <c:v>463.31099999999998</c:v>
                </c:pt>
                <c:pt idx="12525">
                  <c:v>463.34100000000001</c:v>
                </c:pt>
                <c:pt idx="12526">
                  <c:v>463.36099999999999</c:v>
                </c:pt>
                <c:pt idx="12527">
                  <c:v>463.38400000000001</c:v>
                </c:pt>
                <c:pt idx="12528">
                  <c:v>463.40699999999998</c:v>
                </c:pt>
                <c:pt idx="12529">
                  <c:v>463.43099999999998</c:v>
                </c:pt>
                <c:pt idx="12530">
                  <c:v>463.45400000000001</c:v>
                </c:pt>
                <c:pt idx="12531">
                  <c:v>463.47800000000001</c:v>
                </c:pt>
                <c:pt idx="12532">
                  <c:v>463.50200000000001</c:v>
                </c:pt>
                <c:pt idx="12533">
                  <c:v>463.52499999999998</c:v>
                </c:pt>
                <c:pt idx="12534">
                  <c:v>463.54899999999998</c:v>
                </c:pt>
                <c:pt idx="12535">
                  <c:v>463.57299999999998</c:v>
                </c:pt>
                <c:pt idx="12536">
                  <c:v>463.59699999999998</c:v>
                </c:pt>
                <c:pt idx="12537">
                  <c:v>463.63499999999999</c:v>
                </c:pt>
                <c:pt idx="12538">
                  <c:v>463.63499999999999</c:v>
                </c:pt>
                <c:pt idx="12539">
                  <c:v>463.66800000000001</c:v>
                </c:pt>
                <c:pt idx="12540">
                  <c:v>463.66800000000001</c:v>
                </c:pt>
                <c:pt idx="12541">
                  <c:v>463.70699999999999</c:v>
                </c:pt>
                <c:pt idx="12542">
                  <c:v>463.73099999999999</c:v>
                </c:pt>
                <c:pt idx="12543">
                  <c:v>463.74700000000001</c:v>
                </c:pt>
                <c:pt idx="12544">
                  <c:v>463.767</c:v>
                </c:pt>
                <c:pt idx="12545">
                  <c:v>463.78899999999999</c:v>
                </c:pt>
                <c:pt idx="12546">
                  <c:v>463.81200000000001</c:v>
                </c:pt>
                <c:pt idx="12547">
                  <c:v>463.83600000000001</c:v>
                </c:pt>
                <c:pt idx="12548">
                  <c:v>463.86</c:v>
                </c:pt>
                <c:pt idx="12549">
                  <c:v>463.89100000000002</c:v>
                </c:pt>
                <c:pt idx="12550">
                  <c:v>463.93200000000002</c:v>
                </c:pt>
                <c:pt idx="12551">
                  <c:v>463.95499999999998</c:v>
                </c:pt>
                <c:pt idx="12552">
                  <c:v>463.98</c:v>
                </c:pt>
                <c:pt idx="12553">
                  <c:v>464.00400000000002</c:v>
                </c:pt>
                <c:pt idx="12554">
                  <c:v>464.02800000000002</c:v>
                </c:pt>
                <c:pt idx="12555">
                  <c:v>464.02800000000002</c:v>
                </c:pt>
                <c:pt idx="12556">
                  <c:v>464.06700000000001</c:v>
                </c:pt>
                <c:pt idx="12557">
                  <c:v>464.08300000000003</c:v>
                </c:pt>
                <c:pt idx="12558">
                  <c:v>464.10300000000001</c:v>
                </c:pt>
                <c:pt idx="12559">
                  <c:v>464.125</c:v>
                </c:pt>
                <c:pt idx="12560">
                  <c:v>464.14800000000002</c:v>
                </c:pt>
                <c:pt idx="12561">
                  <c:v>464.17200000000003</c:v>
                </c:pt>
                <c:pt idx="12562">
                  <c:v>464.19499999999999</c:v>
                </c:pt>
                <c:pt idx="12563">
                  <c:v>464.21899999999999</c:v>
                </c:pt>
                <c:pt idx="12564">
                  <c:v>464.24299999999999</c:v>
                </c:pt>
                <c:pt idx="12565">
                  <c:v>464.28899999999999</c:v>
                </c:pt>
                <c:pt idx="12566">
                  <c:v>464.31099999999998</c:v>
                </c:pt>
                <c:pt idx="12567">
                  <c:v>464.32299999999998</c:v>
                </c:pt>
                <c:pt idx="12568">
                  <c:v>464.35399999999998</c:v>
                </c:pt>
                <c:pt idx="12569">
                  <c:v>464.38200000000001</c:v>
                </c:pt>
                <c:pt idx="12570">
                  <c:v>464.40699999999998</c:v>
                </c:pt>
                <c:pt idx="12571">
                  <c:v>464.43099999999998</c:v>
                </c:pt>
                <c:pt idx="12572">
                  <c:v>464.45600000000002</c:v>
                </c:pt>
                <c:pt idx="12573">
                  <c:v>464.45600000000002</c:v>
                </c:pt>
                <c:pt idx="12574">
                  <c:v>464.50299999999999</c:v>
                </c:pt>
                <c:pt idx="12575">
                  <c:v>464.50299999999999</c:v>
                </c:pt>
                <c:pt idx="12576">
                  <c:v>464.54</c:v>
                </c:pt>
                <c:pt idx="12577">
                  <c:v>464.56299999999999</c:v>
                </c:pt>
                <c:pt idx="12578">
                  <c:v>464.57799999999997</c:v>
                </c:pt>
                <c:pt idx="12579">
                  <c:v>464.59800000000001</c:v>
                </c:pt>
                <c:pt idx="12580">
                  <c:v>464.62</c:v>
                </c:pt>
                <c:pt idx="12581">
                  <c:v>464.64299999999997</c:v>
                </c:pt>
                <c:pt idx="12582">
                  <c:v>464.66500000000002</c:v>
                </c:pt>
                <c:pt idx="12583">
                  <c:v>464.71</c:v>
                </c:pt>
                <c:pt idx="12584">
                  <c:v>464.733</c:v>
                </c:pt>
                <c:pt idx="12585">
                  <c:v>464.76</c:v>
                </c:pt>
                <c:pt idx="12586">
                  <c:v>464.78899999999999</c:v>
                </c:pt>
                <c:pt idx="12587">
                  <c:v>464.80799999999999</c:v>
                </c:pt>
                <c:pt idx="12588">
                  <c:v>464.83</c:v>
                </c:pt>
                <c:pt idx="12589">
                  <c:v>464.85199999999998</c:v>
                </c:pt>
                <c:pt idx="12590">
                  <c:v>464.875</c:v>
                </c:pt>
                <c:pt idx="12591">
                  <c:v>464.89800000000002</c:v>
                </c:pt>
                <c:pt idx="12592">
                  <c:v>464.92200000000003</c:v>
                </c:pt>
                <c:pt idx="12593">
                  <c:v>464.94499999999999</c:v>
                </c:pt>
                <c:pt idx="12594">
                  <c:v>464.96800000000002</c:v>
                </c:pt>
                <c:pt idx="12595">
                  <c:v>464.96800000000002</c:v>
                </c:pt>
                <c:pt idx="12596">
                  <c:v>465.005</c:v>
                </c:pt>
                <c:pt idx="12597">
                  <c:v>465.02100000000002</c:v>
                </c:pt>
                <c:pt idx="12598">
                  <c:v>465.041</c:v>
                </c:pt>
                <c:pt idx="12599">
                  <c:v>465.06200000000001</c:v>
                </c:pt>
                <c:pt idx="12600">
                  <c:v>465.084</c:v>
                </c:pt>
                <c:pt idx="12601">
                  <c:v>465.108</c:v>
                </c:pt>
                <c:pt idx="12602">
                  <c:v>465.13</c:v>
                </c:pt>
                <c:pt idx="12603">
                  <c:v>465.15300000000002</c:v>
                </c:pt>
                <c:pt idx="12604">
                  <c:v>465.17700000000002</c:v>
                </c:pt>
                <c:pt idx="12605">
                  <c:v>465.2</c:v>
                </c:pt>
                <c:pt idx="12606">
                  <c:v>465.24400000000003</c:v>
                </c:pt>
                <c:pt idx="12607">
                  <c:v>465.26600000000002</c:v>
                </c:pt>
                <c:pt idx="12608">
                  <c:v>465.27800000000002</c:v>
                </c:pt>
                <c:pt idx="12609">
                  <c:v>465.30799999999999</c:v>
                </c:pt>
                <c:pt idx="12610">
                  <c:v>465.33600000000001</c:v>
                </c:pt>
                <c:pt idx="12611">
                  <c:v>465.36</c:v>
                </c:pt>
                <c:pt idx="12612">
                  <c:v>465.38400000000001</c:v>
                </c:pt>
                <c:pt idx="12613">
                  <c:v>465.40800000000002</c:v>
                </c:pt>
                <c:pt idx="12614">
                  <c:v>465.43099999999998</c:v>
                </c:pt>
                <c:pt idx="12615">
                  <c:v>465.45400000000001</c:v>
                </c:pt>
                <c:pt idx="12616">
                  <c:v>465.45400000000001</c:v>
                </c:pt>
                <c:pt idx="12617">
                  <c:v>465.49099999999999</c:v>
                </c:pt>
                <c:pt idx="12618">
                  <c:v>465.51400000000001</c:v>
                </c:pt>
                <c:pt idx="12619">
                  <c:v>465.52300000000002</c:v>
                </c:pt>
                <c:pt idx="12620">
                  <c:v>465.55200000000002</c:v>
                </c:pt>
                <c:pt idx="12621">
                  <c:v>465.57100000000003</c:v>
                </c:pt>
                <c:pt idx="12622">
                  <c:v>465.59300000000002</c:v>
                </c:pt>
                <c:pt idx="12623">
                  <c:v>465.61500000000001</c:v>
                </c:pt>
                <c:pt idx="12624">
                  <c:v>465.63799999999998</c:v>
                </c:pt>
                <c:pt idx="12625">
                  <c:v>465.661</c:v>
                </c:pt>
                <c:pt idx="12626">
                  <c:v>465.68400000000003</c:v>
                </c:pt>
                <c:pt idx="12627">
                  <c:v>465.70699999999999</c:v>
                </c:pt>
                <c:pt idx="12628">
                  <c:v>465.75200000000001</c:v>
                </c:pt>
                <c:pt idx="12629">
                  <c:v>465.76400000000001</c:v>
                </c:pt>
                <c:pt idx="12630">
                  <c:v>465.80200000000002</c:v>
                </c:pt>
                <c:pt idx="12631">
                  <c:v>465.82600000000002</c:v>
                </c:pt>
                <c:pt idx="12632">
                  <c:v>465.85399999999998</c:v>
                </c:pt>
                <c:pt idx="12633">
                  <c:v>465.87200000000001</c:v>
                </c:pt>
                <c:pt idx="12634">
                  <c:v>465.89299999999997</c:v>
                </c:pt>
                <c:pt idx="12635">
                  <c:v>465.91500000000002</c:v>
                </c:pt>
                <c:pt idx="12636">
                  <c:v>465.93799999999999</c:v>
                </c:pt>
                <c:pt idx="12637">
                  <c:v>465.93799999999999</c:v>
                </c:pt>
                <c:pt idx="12638">
                  <c:v>465.97500000000002</c:v>
                </c:pt>
                <c:pt idx="12639">
                  <c:v>465.99799999999999</c:v>
                </c:pt>
                <c:pt idx="12640">
                  <c:v>466.01299999999998</c:v>
                </c:pt>
                <c:pt idx="12641">
                  <c:v>466.04</c:v>
                </c:pt>
                <c:pt idx="12642">
                  <c:v>466.05700000000002</c:v>
                </c:pt>
                <c:pt idx="12643">
                  <c:v>466.07799999999997</c:v>
                </c:pt>
                <c:pt idx="12644">
                  <c:v>466.1</c:v>
                </c:pt>
                <c:pt idx="12645">
                  <c:v>466.12099999999998</c:v>
                </c:pt>
                <c:pt idx="12646">
                  <c:v>466.14400000000001</c:v>
                </c:pt>
                <c:pt idx="12647">
                  <c:v>466.16699999999997</c:v>
                </c:pt>
                <c:pt idx="12648">
                  <c:v>466.2</c:v>
                </c:pt>
                <c:pt idx="12649">
                  <c:v>466.23700000000002</c:v>
                </c:pt>
                <c:pt idx="12650">
                  <c:v>466.26600000000002</c:v>
                </c:pt>
                <c:pt idx="12651">
                  <c:v>466.27699999999999</c:v>
                </c:pt>
                <c:pt idx="12652">
                  <c:v>466.30900000000003</c:v>
                </c:pt>
                <c:pt idx="12653">
                  <c:v>466.33699999999999</c:v>
                </c:pt>
                <c:pt idx="12654">
                  <c:v>466.35500000000002</c:v>
                </c:pt>
                <c:pt idx="12655">
                  <c:v>466.375</c:v>
                </c:pt>
                <c:pt idx="12656">
                  <c:v>466.39699999999999</c:v>
                </c:pt>
                <c:pt idx="12657">
                  <c:v>466.42</c:v>
                </c:pt>
                <c:pt idx="12658">
                  <c:v>466.42</c:v>
                </c:pt>
                <c:pt idx="12659">
                  <c:v>466.45600000000002</c:v>
                </c:pt>
                <c:pt idx="12660">
                  <c:v>466.471</c:v>
                </c:pt>
                <c:pt idx="12661">
                  <c:v>466.49</c:v>
                </c:pt>
                <c:pt idx="12662">
                  <c:v>466.512</c:v>
                </c:pt>
                <c:pt idx="12663">
                  <c:v>466.53399999999999</c:v>
                </c:pt>
                <c:pt idx="12664">
                  <c:v>466.55700000000002</c:v>
                </c:pt>
                <c:pt idx="12665">
                  <c:v>466.58</c:v>
                </c:pt>
                <c:pt idx="12666">
                  <c:v>466.60199999999998</c:v>
                </c:pt>
                <c:pt idx="12667">
                  <c:v>466.625</c:v>
                </c:pt>
                <c:pt idx="12668">
                  <c:v>466.64800000000002</c:v>
                </c:pt>
                <c:pt idx="12669">
                  <c:v>466.68400000000003</c:v>
                </c:pt>
                <c:pt idx="12670">
                  <c:v>466.71499999999997</c:v>
                </c:pt>
                <c:pt idx="12671">
                  <c:v>466.74400000000003</c:v>
                </c:pt>
                <c:pt idx="12672">
                  <c:v>466.76400000000001</c:v>
                </c:pt>
                <c:pt idx="12673">
                  <c:v>466.78500000000003</c:v>
                </c:pt>
                <c:pt idx="12674">
                  <c:v>466.80799999999999</c:v>
                </c:pt>
                <c:pt idx="12675">
                  <c:v>466.80799999999999</c:v>
                </c:pt>
                <c:pt idx="12676">
                  <c:v>466.83</c:v>
                </c:pt>
                <c:pt idx="12677">
                  <c:v>466.86700000000002</c:v>
                </c:pt>
                <c:pt idx="12678">
                  <c:v>466.88900000000001</c:v>
                </c:pt>
                <c:pt idx="12679">
                  <c:v>466.904</c:v>
                </c:pt>
                <c:pt idx="12680">
                  <c:v>466.92399999999998</c:v>
                </c:pt>
                <c:pt idx="12681">
                  <c:v>466.94499999999999</c:v>
                </c:pt>
                <c:pt idx="12682">
                  <c:v>466.96699999999998</c:v>
                </c:pt>
                <c:pt idx="12683">
                  <c:v>466.99</c:v>
                </c:pt>
                <c:pt idx="12684">
                  <c:v>467.012</c:v>
                </c:pt>
                <c:pt idx="12685">
                  <c:v>467.03500000000003</c:v>
                </c:pt>
                <c:pt idx="12686">
                  <c:v>467.05700000000002</c:v>
                </c:pt>
                <c:pt idx="12687">
                  <c:v>467.09399999999999</c:v>
                </c:pt>
                <c:pt idx="12688">
                  <c:v>467.12400000000002</c:v>
                </c:pt>
                <c:pt idx="12689">
                  <c:v>467.15300000000002</c:v>
                </c:pt>
                <c:pt idx="12690">
                  <c:v>467.173</c:v>
                </c:pt>
                <c:pt idx="12691">
                  <c:v>467.19400000000002</c:v>
                </c:pt>
                <c:pt idx="12692">
                  <c:v>467.21600000000001</c:v>
                </c:pt>
                <c:pt idx="12693">
                  <c:v>467.23899999999998</c:v>
                </c:pt>
                <c:pt idx="12694">
                  <c:v>467.262</c:v>
                </c:pt>
                <c:pt idx="12695">
                  <c:v>467.28500000000003</c:v>
                </c:pt>
                <c:pt idx="12696">
                  <c:v>467.30799999999999</c:v>
                </c:pt>
                <c:pt idx="12697">
                  <c:v>467.30799999999999</c:v>
                </c:pt>
                <c:pt idx="12698">
                  <c:v>467.33100000000002</c:v>
                </c:pt>
                <c:pt idx="12699">
                  <c:v>467.36799999999999</c:v>
                </c:pt>
                <c:pt idx="12700">
                  <c:v>467.37799999999999</c:v>
                </c:pt>
                <c:pt idx="12701">
                  <c:v>467.40699999999998</c:v>
                </c:pt>
                <c:pt idx="12702">
                  <c:v>467.42700000000002</c:v>
                </c:pt>
                <c:pt idx="12703">
                  <c:v>467.44900000000001</c:v>
                </c:pt>
                <c:pt idx="12704">
                  <c:v>467.47199999999998</c:v>
                </c:pt>
                <c:pt idx="12705">
                  <c:v>467.495</c:v>
                </c:pt>
                <c:pt idx="12706">
                  <c:v>467.51900000000001</c:v>
                </c:pt>
                <c:pt idx="12707">
                  <c:v>467.54199999999997</c:v>
                </c:pt>
                <c:pt idx="12708">
                  <c:v>467.56599999999997</c:v>
                </c:pt>
                <c:pt idx="12709">
                  <c:v>467.59</c:v>
                </c:pt>
                <c:pt idx="12710">
                  <c:v>467.62400000000002</c:v>
                </c:pt>
                <c:pt idx="12711">
                  <c:v>467.67099999999999</c:v>
                </c:pt>
                <c:pt idx="12712">
                  <c:v>467.68900000000002</c:v>
                </c:pt>
                <c:pt idx="12713">
                  <c:v>467.71</c:v>
                </c:pt>
                <c:pt idx="12714">
                  <c:v>467.733</c:v>
                </c:pt>
                <c:pt idx="12715">
                  <c:v>467.733</c:v>
                </c:pt>
                <c:pt idx="12716">
                  <c:v>467.75599999999997</c:v>
                </c:pt>
                <c:pt idx="12717">
                  <c:v>467.79399999999998</c:v>
                </c:pt>
                <c:pt idx="12718">
                  <c:v>467.81</c:v>
                </c:pt>
                <c:pt idx="12719">
                  <c:v>467.83</c:v>
                </c:pt>
                <c:pt idx="12720">
                  <c:v>467.85199999999998</c:v>
                </c:pt>
                <c:pt idx="12721">
                  <c:v>467.87599999999998</c:v>
                </c:pt>
                <c:pt idx="12722">
                  <c:v>467.899</c:v>
                </c:pt>
                <c:pt idx="12723">
                  <c:v>467.95100000000002</c:v>
                </c:pt>
                <c:pt idx="12724">
                  <c:v>467.971</c:v>
                </c:pt>
                <c:pt idx="12725">
                  <c:v>467.99400000000003</c:v>
                </c:pt>
                <c:pt idx="12726">
                  <c:v>468.017</c:v>
                </c:pt>
                <c:pt idx="12727">
                  <c:v>468.017</c:v>
                </c:pt>
                <c:pt idx="12728">
                  <c:v>468.04</c:v>
                </c:pt>
                <c:pt idx="12729">
                  <c:v>468.077</c:v>
                </c:pt>
                <c:pt idx="12730">
                  <c:v>468.09300000000002</c:v>
                </c:pt>
                <c:pt idx="12731">
                  <c:v>468.12</c:v>
                </c:pt>
                <c:pt idx="12732">
                  <c:v>468.137</c:v>
                </c:pt>
                <c:pt idx="12733">
                  <c:v>468.15800000000002</c:v>
                </c:pt>
                <c:pt idx="12734">
                  <c:v>468.18</c:v>
                </c:pt>
                <c:pt idx="12735">
                  <c:v>468.20299999999997</c:v>
                </c:pt>
                <c:pt idx="12736">
                  <c:v>468.226</c:v>
                </c:pt>
                <c:pt idx="12737">
                  <c:v>468.25</c:v>
                </c:pt>
                <c:pt idx="12738">
                  <c:v>468.27300000000002</c:v>
                </c:pt>
                <c:pt idx="12739">
                  <c:v>468.29700000000003</c:v>
                </c:pt>
                <c:pt idx="12740">
                  <c:v>468.32</c:v>
                </c:pt>
                <c:pt idx="12741">
                  <c:v>468.35399999999998</c:v>
                </c:pt>
                <c:pt idx="12742">
                  <c:v>468.37099999999998</c:v>
                </c:pt>
                <c:pt idx="12743">
                  <c:v>468.392</c:v>
                </c:pt>
                <c:pt idx="12744">
                  <c:v>468.42500000000001</c:v>
                </c:pt>
                <c:pt idx="12745">
                  <c:v>468.46199999999999</c:v>
                </c:pt>
                <c:pt idx="12746">
                  <c:v>468.48399999999998</c:v>
                </c:pt>
                <c:pt idx="12747">
                  <c:v>468.50700000000001</c:v>
                </c:pt>
                <c:pt idx="12748">
                  <c:v>468.53</c:v>
                </c:pt>
                <c:pt idx="12749">
                  <c:v>468.553</c:v>
                </c:pt>
                <c:pt idx="12750">
                  <c:v>468.553</c:v>
                </c:pt>
                <c:pt idx="12751">
                  <c:v>468.577</c:v>
                </c:pt>
                <c:pt idx="12752">
                  <c:v>468.6</c:v>
                </c:pt>
                <c:pt idx="12753">
                  <c:v>468.637</c:v>
                </c:pt>
                <c:pt idx="12754">
                  <c:v>468.65300000000002</c:v>
                </c:pt>
                <c:pt idx="12755">
                  <c:v>468.673</c:v>
                </c:pt>
                <c:pt idx="12756">
                  <c:v>468.69400000000002</c:v>
                </c:pt>
                <c:pt idx="12757">
                  <c:v>468.71699999999998</c:v>
                </c:pt>
                <c:pt idx="12758">
                  <c:v>468.74</c:v>
                </c:pt>
                <c:pt idx="12759">
                  <c:v>468.76299999999998</c:v>
                </c:pt>
                <c:pt idx="12760">
                  <c:v>468.78699999999998</c:v>
                </c:pt>
                <c:pt idx="12761">
                  <c:v>468.83199999999999</c:v>
                </c:pt>
                <c:pt idx="12762">
                  <c:v>468.86200000000002</c:v>
                </c:pt>
                <c:pt idx="12763">
                  <c:v>468.88200000000001</c:v>
                </c:pt>
                <c:pt idx="12764">
                  <c:v>468.904</c:v>
                </c:pt>
                <c:pt idx="12765">
                  <c:v>468.92599999999999</c:v>
                </c:pt>
                <c:pt idx="12766">
                  <c:v>468.94900000000001</c:v>
                </c:pt>
                <c:pt idx="12767">
                  <c:v>468.97199999999998</c:v>
                </c:pt>
                <c:pt idx="12768">
                  <c:v>468.995</c:v>
                </c:pt>
                <c:pt idx="12769">
                  <c:v>469.01799999999997</c:v>
                </c:pt>
                <c:pt idx="12770">
                  <c:v>469.04199999999997</c:v>
                </c:pt>
                <c:pt idx="12771">
                  <c:v>469.04199999999997</c:v>
                </c:pt>
                <c:pt idx="12772">
                  <c:v>469.065</c:v>
                </c:pt>
                <c:pt idx="12773">
                  <c:v>469.08699999999999</c:v>
                </c:pt>
                <c:pt idx="12774">
                  <c:v>469.11</c:v>
                </c:pt>
                <c:pt idx="12775">
                  <c:v>469.13</c:v>
                </c:pt>
                <c:pt idx="12776">
                  <c:v>469.16500000000002</c:v>
                </c:pt>
                <c:pt idx="12777">
                  <c:v>469.17899999999997</c:v>
                </c:pt>
                <c:pt idx="12778">
                  <c:v>469.19900000000001</c:v>
                </c:pt>
                <c:pt idx="12779">
                  <c:v>469.22</c:v>
                </c:pt>
                <c:pt idx="12780">
                  <c:v>469.24200000000002</c:v>
                </c:pt>
                <c:pt idx="12781">
                  <c:v>469.26499999999999</c:v>
                </c:pt>
                <c:pt idx="12782">
                  <c:v>469.28800000000001</c:v>
                </c:pt>
                <c:pt idx="12783">
                  <c:v>469.31099999999998</c:v>
                </c:pt>
                <c:pt idx="12784">
                  <c:v>469.334</c:v>
                </c:pt>
                <c:pt idx="12785">
                  <c:v>469.35700000000003</c:v>
                </c:pt>
                <c:pt idx="12786">
                  <c:v>469.39100000000002</c:v>
                </c:pt>
                <c:pt idx="12787">
                  <c:v>469.40899999999999</c:v>
                </c:pt>
                <c:pt idx="12788">
                  <c:v>469.42899999999997</c:v>
                </c:pt>
                <c:pt idx="12789">
                  <c:v>469.48</c:v>
                </c:pt>
                <c:pt idx="12790">
                  <c:v>469.5</c:v>
                </c:pt>
                <c:pt idx="12791">
                  <c:v>469.52199999999999</c:v>
                </c:pt>
                <c:pt idx="12792">
                  <c:v>469.52199999999999</c:v>
                </c:pt>
                <c:pt idx="12793">
                  <c:v>469.54399999999998</c:v>
                </c:pt>
                <c:pt idx="12794">
                  <c:v>469.58</c:v>
                </c:pt>
                <c:pt idx="12795">
                  <c:v>469.60199999999998</c:v>
                </c:pt>
                <c:pt idx="12796">
                  <c:v>469.61700000000002</c:v>
                </c:pt>
                <c:pt idx="12797">
                  <c:v>469.63600000000002</c:v>
                </c:pt>
                <c:pt idx="12798">
                  <c:v>469.65699999999998</c:v>
                </c:pt>
                <c:pt idx="12799">
                  <c:v>469.67899999999997</c:v>
                </c:pt>
                <c:pt idx="12800">
                  <c:v>469.72899999999998</c:v>
                </c:pt>
                <c:pt idx="12801">
                  <c:v>469.74900000000002</c:v>
                </c:pt>
                <c:pt idx="12802">
                  <c:v>469.77100000000002</c:v>
                </c:pt>
                <c:pt idx="12803">
                  <c:v>469.79300000000001</c:v>
                </c:pt>
                <c:pt idx="12804">
                  <c:v>469.81599999999997</c:v>
                </c:pt>
                <c:pt idx="12805">
                  <c:v>469.839</c:v>
                </c:pt>
                <c:pt idx="12806">
                  <c:v>469.86200000000002</c:v>
                </c:pt>
                <c:pt idx="12807">
                  <c:v>469.86200000000002</c:v>
                </c:pt>
                <c:pt idx="12808">
                  <c:v>469.88499999999999</c:v>
                </c:pt>
                <c:pt idx="12809">
                  <c:v>469.923</c:v>
                </c:pt>
                <c:pt idx="12810">
                  <c:v>469.94600000000003</c:v>
                </c:pt>
                <c:pt idx="12811">
                  <c:v>469.96100000000001</c:v>
                </c:pt>
                <c:pt idx="12812">
                  <c:v>469.98099999999999</c:v>
                </c:pt>
                <c:pt idx="12813">
                  <c:v>470.00299999999999</c:v>
                </c:pt>
                <c:pt idx="12814">
                  <c:v>470.02499999999998</c:v>
                </c:pt>
                <c:pt idx="12815">
                  <c:v>470.05700000000002</c:v>
                </c:pt>
                <c:pt idx="12816">
                  <c:v>470.09500000000003</c:v>
                </c:pt>
                <c:pt idx="12817">
                  <c:v>470.11599999999999</c:v>
                </c:pt>
                <c:pt idx="12818">
                  <c:v>470.13900000000001</c:v>
                </c:pt>
                <c:pt idx="12819">
                  <c:v>470.16199999999998</c:v>
                </c:pt>
                <c:pt idx="12820">
                  <c:v>470.185</c:v>
                </c:pt>
                <c:pt idx="12821">
                  <c:v>470.20800000000003</c:v>
                </c:pt>
                <c:pt idx="12822">
                  <c:v>470.20800000000003</c:v>
                </c:pt>
                <c:pt idx="12823">
                  <c:v>470.23099999999999</c:v>
                </c:pt>
                <c:pt idx="12824">
                  <c:v>470.25299999999999</c:v>
                </c:pt>
                <c:pt idx="12825">
                  <c:v>470.29</c:v>
                </c:pt>
                <c:pt idx="12826">
                  <c:v>470.31299999999999</c:v>
                </c:pt>
                <c:pt idx="12827">
                  <c:v>470.32900000000001</c:v>
                </c:pt>
                <c:pt idx="12828">
                  <c:v>470.35500000000002</c:v>
                </c:pt>
                <c:pt idx="12829">
                  <c:v>470.37200000000001</c:v>
                </c:pt>
                <c:pt idx="12830">
                  <c:v>470.39299999999997</c:v>
                </c:pt>
                <c:pt idx="12831">
                  <c:v>470.41399999999999</c:v>
                </c:pt>
                <c:pt idx="12832">
                  <c:v>470.43700000000001</c:v>
                </c:pt>
                <c:pt idx="12833">
                  <c:v>470.47</c:v>
                </c:pt>
                <c:pt idx="12834">
                  <c:v>470.50799999999998</c:v>
                </c:pt>
                <c:pt idx="12835">
                  <c:v>470.529</c:v>
                </c:pt>
                <c:pt idx="12836">
                  <c:v>470.55200000000002</c:v>
                </c:pt>
                <c:pt idx="12837">
                  <c:v>470.57499999999999</c:v>
                </c:pt>
                <c:pt idx="12838">
                  <c:v>470.57499999999999</c:v>
                </c:pt>
                <c:pt idx="12839">
                  <c:v>470.59800000000001</c:v>
                </c:pt>
                <c:pt idx="12840">
                  <c:v>470.63499999999999</c:v>
                </c:pt>
                <c:pt idx="12841">
                  <c:v>470.65800000000002</c:v>
                </c:pt>
                <c:pt idx="12842">
                  <c:v>470.673</c:v>
                </c:pt>
                <c:pt idx="12843">
                  <c:v>470.69299999999998</c:v>
                </c:pt>
                <c:pt idx="12844">
                  <c:v>470.714</c:v>
                </c:pt>
                <c:pt idx="12845">
                  <c:v>470.73599999999999</c:v>
                </c:pt>
                <c:pt idx="12846">
                  <c:v>470.75900000000001</c:v>
                </c:pt>
                <c:pt idx="12847">
                  <c:v>470.81099999999998</c:v>
                </c:pt>
                <c:pt idx="12848">
                  <c:v>470.83100000000002</c:v>
                </c:pt>
                <c:pt idx="12849">
                  <c:v>470.85300000000001</c:v>
                </c:pt>
                <c:pt idx="12850">
                  <c:v>470.87599999999998</c:v>
                </c:pt>
                <c:pt idx="12851">
                  <c:v>470.899</c:v>
                </c:pt>
                <c:pt idx="12852">
                  <c:v>470.899</c:v>
                </c:pt>
                <c:pt idx="12853">
                  <c:v>470.923</c:v>
                </c:pt>
                <c:pt idx="12854">
                  <c:v>470.96100000000001</c:v>
                </c:pt>
                <c:pt idx="12855">
                  <c:v>470.97699999999998</c:v>
                </c:pt>
                <c:pt idx="12856">
                  <c:v>470.99700000000001</c:v>
                </c:pt>
                <c:pt idx="12857">
                  <c:v>471.01900000000001</c:v>
                </c:pt>
                <c:pt idx="12858">
                  <c:v>471.04300000000001</c:v>
                </c:pt>
                <c:pt idx="12859">
                  <c:v>471.06599999999997</c:v>
                </c:pt>
                <c:pt idx="12860">
                  <c:v>471.089</c:v>
                </c:pt>
                <c:pt idx="12861">
                  <c:v>471.12299999999999</c:v>
                </c:pt>
                <c:pt idx="12862">
                  <c:v>471.154</c:v>
                </c:pt>
                <c:pt idx="12863">
                  <c:v>471.18200000000002</c:v>
                </c:pt>
                <c:pt idx="12864">
                  <c:v>471.22199999999998</c:v>
                </c:pt>
                <c:pt idx="12865">
                  <c:v>471.24599999999998</c:v>
                </c:pt>
                <c:pt idx="12866">
                  <c:v>471.25599999999997</c:v>
                </c:pt>
                <c:pt idx="12867">
                  <c:v>471.28699999999998</c:v>
                </c:pt>
                <c:pt idx="12868">
                  <c:v>471.315</c:v>
                </c:pt>
                <c:pt idx="12869">
                  <c:v>471.33300000000003</c:v>
                </c:pt>
                <c:pt idx="12870">
                  <c:v>471.35500000000002</c:v>
                </c:pt>
                <c:pt idx="12871">
                  <c:v>471.38600000000002</c:v>
                </c:pt>
                <c:pt idx="12872">
                  <c:v>471.40499999999997</c:v>
                </c:pt>
                <c:pt idx="12873">
                  <c:v>471.42700000000002</c:v>
                </c:pt>
                <c:pt idx="12874">
                  <c:v>471.45100000000002</c:v>
                </c:pt>
                <c:pt idx="12875">
                  <c:v>471.47500000000002</c:v>
                </c:pt>
                <c:pt idx="12876">
                  <c:v>471.49900000000002</c:v>
                </c:pt>
                <c:pt idx="12877">
                  <c:v>471.52300000000002</c:v>
                </c:pt>
                <c:pt idx="12878">
                  <c:v>471.52300000000002</c:v>
                </c:pt>
                <c:pt idx="12879">
                  <c:v>471.548</c:v>
                </c:pt>
                <c:pt idx="12880">
                  <c:v>471.572</c:v>
                </c:pt>
                <c:pt idx="12881">
                  <c:v>471.61200000000002</c:v>
                </c:pt>
                <c:pt idx="12882">
                  <c:v>471.62799999999999</c:v>
                </c:pt>
                <c:pt idx="12883">
                  <c:v>471.649</c:v>
                </c:pt>
                <c:pt idx="12884">
                  <c:v>471.67200000000003</c:v>
                </c:pt>
                <c:pt idx="12885">
                  <c:v>471.72</c:v>
                </c:pt>
                <c:pt idx="12886">
                  <c:v>471.73200000000003</c:v>
                </c:pt>
                <c:pt idx="12887">
                  <c:v>471.77300000000002</c:v>
                </c:pt>
                <c:pt idx="12888">
                  <c:v>471.79700000000003</c:v>
                </c:pt>
                <c:pt idx="12889">
                  <c:v>471.82100000000003</c:v>
                </c:pt>
                <c:pt idx="12890">
                  <c:v>471.82100000000003</c:v>
                </c:pt>
                <c:pt idx="12891">
                  <c:v>471.846</c:v>
                </c:pt>
                <c:pt idx="12892">
                  <c:v>471.87</c:v>
                </c:pt>
                <c:pt idx="12893">
                  <c:v>471.89499999999998</c:v>
                </c:pt>
                <c:pt idx="12894">
                  <c:v>471.935</c:v>
                </c:pt>
                <c:pt idx="12895">
                  <c:v>471.959</c:v>
                </c:pt>
                <c:pt idx="12896">
                  <c:v>471.976</c:v>
                </c:pt>
                <c:pt idx="12897">
                  <c:v>471.99599999999998</c:v>
                </c:pt>
                <c:pt idx="12898">
                  <c:v>472.01900000000001</c:v>
                </c:pt>
                <c:pt idx="12899">
                  <c:v>472.04199999999997</c:v>
                </c:pt>
                <c:pt idx="12900">
                  <c:v>472.077</c:v>
                </c:pt>
                <c:pt idx="12901">
                  <c:v>472.10899999999998</c:v>
                </c:pt>
                <c:pt idx="12902">
                  <c:v>472.13799999999998</c:v>
                </c:pt>
                <c:pt idx="12903">
                  <c:v>472.18</c:v>
                </c:pt>
                <c:pt idx="12904">
                  <c:v>472.197</c:v>
                </c:pt>
                <c:pt idx="12905">
                  <c:v>472.21899999999999</c:v>
                </c:pt>
                <c:pt idx="12906">
                  <c:v>472.24200000000002</c:v>
                </c:pt>
                <c:pt idx="12907">
                  <c:v>472.267</c:v>
                </c:pt>
                <c:pt idx="12908">
                  <c:v>472.267</c:v>
                </c:pt>
                <c:pt idx="12909">
                  <c:v>472.291</c:v>
                </c:pt>
                <c:pt idx="12910">
                  <c:v>472.33100000000002</c:v>
                </c:pt>
                <c:pt idx="12911">
                  <c:v>472.35599999999999</c:v>
                </c:pt>
                <c:pt idx="12912">
                  <c:v>472.38099999999997</c:v>
                </c:pt>
                <c:pt idx="12913">
                  <c:v>472.40600000000001</c:v>
                </c:pt>
                <c:pt idx="12914">
                  <c:v>472.423</c:v>
                </c:pt>
                <c:pt idx="12915">
                  <c:v>472.44400000000002</c:v>
                </c:pt>
                <c:pt idx="12916">
                  <c:v>472.46699999999998</c:v>
                </c:pt>
                <c:pt idx="12917">
                  <c:v>472.49099999999999</c:v>
                </c:pt>
                <c:pt idx="12918">
                  <c:v>472.51600000000002</c:v>
                </c:pt>
                <c:pt idx="12919">
                  <c:v>472.541</c:v>
                </c:pt>
                <c:pt idx="12920">
                  <c:v>472.56599999999997</c:v>
                </c:pt>
                <c:pt idx="12921">
                  <c:v>472.59</c:v>
                </c:pt>
                <c:pt idx="12922">
                  <c:v>472.61399999999998</c:v>
                </c:pt>
                <c:pt idx="12923">
                  <c:v>472.63900000000001</c:v>
                </c:pt>
                <c:pt idx="12924">
                  <c:v>472.66300000000001</c:v>
                </c:pt>
                <c:pt idx="12925">
                  <c:v>472.68799999999999</c:v>
                </c:pt>
                <c:pt idx="12926">
                  <c:v>472.72199999999998</c:v>
                </c:pt>
                <c:pt idx="12927">
                  <c:v>472.762</c:v>
                </c:pt>
                <c:pt idx="12928">
                  <c:v>472.78500000000003</c:v>
                </c:pt>
                <c:pt idx="12929">
                  <c:v>472.80900000000003</c:v>
                </c:pt>
                <c:pt idx="12930">
                  <c:v>472.80900000000003</c:v>
                </c:pt>
                <c:pt idx="12931">
                  <c:v>472.83199999999999</c:v>
                </c:pt>
                <c:pt idx="12932">
                  <c:v>472.85599999999999</c:v>
                </c:pt>
                <c:pt idx="12933">
                  <c:v>472.88600000000002</c:v>
                </c:pt>
                <c:pt idx="12934">
                  <c:v>472.90699999999998</c:v>
                </c:pt>
                <c:pt idx="12935">
                  <c:v>472.92899999999997</c:v>
                </c:pt>
                <c:pt idx="12936">
                  <c:v>472.95100000000002</c:v>
                </c:pt>
                <c:pt idx="12937">
                  <c:v>472.97399999999999</c:v>
                </c:pt>
                <c:pt idx="12938">
                  <c:v>473.00799999999998</c:v>
                </c:pt>
                <c:pt idx="12939">
                  <c:v>473.02499999999998</c:v>
                </c:pt>
                <c:pt idx="12940">
                  <c:v>473.05700000000002</c:v>
                </c:pt>
                <c:pt idx="12941">
                  <c:v>473.101</c:v>
                </c:pt>
                <c:pt idx="12942">
                  <c:v>473.125</c:v>
                </c:pt>
                <c:pt idx="12943">
                  <c:v>473.149</c:v>
                </c:pt>
                <c:pt idx="12944">
                  <c:v>473.16500000000002</c:v>
                </c:pt>
                <c:pt idx="12945">
                  <c:v>473.19200000000001</c:v>
                </c:pt>
                <c:pt idx="12946">
                  <c:v>473.209</c:v>
                </c:pt>
                <c:pt idx="12947">
                  <c:v>473.23</c:v>
                </c:pt>
                <c:pt idx="12948">
                  <c:v>473.23</c:v>
                </c:pt>
                <c:pt idx="12949">
                  <c:v>473.25200000000001</c:v>
                </c:pt>
                <c:pt idx="12950">
                  <c:v>473.274</c:v>
                </c:pt>
                <c:pt idx="12951">
                  <c:v>473.29700000000003</c:v>
                </c:pt>
                <c:pt idx="12952">
                  <c:v>473.33300000000003</c:v>
                </c:pt>
                <c:pt idx="12953">
                  <c:v>473.34300000000002</c:v>
                </c:pt>
                <c:pt idx="12954">
                  <c:v>473.37900000000002</c:v>
                </c:pt>
                <c:pt idx="12955">
                  <c:v>473.40199999999999</c:v>
                </c:pt>
                <c:pt idx="12956">
                  <c:v>473.41800000000001</c:v>
                </c:pt>
                <c:pt idx="12957">
                  <c:v>473.43700000000001</c:v>
                </c:pt>
                <c:pt idx="12958">
                  <c:v>473.459</c:v>
                </c:pt>
                <c:pt idx="12959">
                  <c:v>473.48</c:v>
                </c:pt>
                <c:pt idx="12960">
                  <c:v>473.50299999999999</c:v>
                </c:pt>
                <c:pt idx="12961">
                  <c:v>473.536</c:v>
                </c:pt>
                <c:pt idx="12962">
                  <c:v>473.58100000000002</c:v>
                </c:pt>
                <c:pt idx="12963">
                  <c:v>473.59199999999998</c:v>
                </c:pt>
                <c:pt idx="12964">
                  <c:v>473.62200000000001</c:v>
                </c:pt>
                <c:pt idx="12965">
                  <c:v>473.649</c:v>
                </c:pt>
                <c:pt idx="12966">
                  <c:v>473.66</c:v>
                </c:pt>
                <c:pt idx="12967">
                  <c:v>473.69099999999997</c:v>
                </c:pt>
                <c:pt idx="12968">
                  <c:v>473.71100000000001</c:v>
                </c:pt>
                <c:pt idx="12969">
                  <c:v>473.74</c:v>
                </c:pt>
                <c:pt idx="12970">
                  <c:v>473.75700000000001</c:v>
                </c:pt>
                <c:pt idx="12971">
                  <c:v>473.77800000000002</c:v>
                </c:pt>
                <c:pt idx="12972">
                  <c:v>473.8</c:v>
                </c:pt>
                <c:pt idx="12973">
                  <c:v>473.8</c:v>
                </c:pt>
                <c:pt idx="12974">
                  <c:v>473.84500000000003</c:v>
                </c:pt>
                <c:pt idx="12975">
                  <c:v>473.84500000000003</c:v>
                </c:pt>
                <c:pt idx="12976">
                  <c:v>473.86799999999999</c:v>
                </c:pt>
                <c:pt idx="12977">
                  <c:v>473.89100000000002</c:v>
                </c:pt>
                <c:pt idx="12978">
                  <c:v>473.91300000000001</c:v>
                </c:pt>
                <c:pt idx="12979">
                  <c:v>473.95</c:v>
                </c:pt>
                <c:pt idx="12980">
                  <c:v>473.97300000000001</c:v>
                </c:pt>
                <c:pt idx="12981">
                  <c:v>473.99599999999998</c:v>
                </c:pt>
                <c:pt idx="12982">
                  <c:v>474.01799999999997</c:v>
                </c:pt>
                <c:pt idx="12983">
                  <c:v>474.03399999999999</c:v>
                </c:pt>
                <c:pt idx="12984">
                  <c:v>474.06099999999998</c:v>
                </c:pt>
                <c:pt idx="12985">
                  <c:v>474.07799999999997</c:v>
                </c:pt>
                <c:pt idx="12986">
                  <c:v>474.09899999999999</c:v>
                </c:pt>
                <c:pt idx="12987">
                  <c:v>474.12</c:v>
                </c:pt>
                <c:pt idx="12988">
                  <c:v>474.142</c:v>
                </c:pt>
                <c:pt idx="12989">
                  <c:v>474.17399999999998</c:v>
                </c:pt>
                <c:pt idx="12990">
                  <c:v>474.19099999999997</c:v>
                </c:pt>
                <c:pt idx="12991">
                  <c:v>474.21199999999999</c:v>
                </c:pt>
                <c:pt idx="12992">
                  <c:v>474.24299999999999</c:v>
                </c:pt>
                <c:pt idx="12993">
                  <c:v>474.28800000000001</c:v>
                </c:pt>
                <c:pt idx="12994">
                  <c:v>474.31200000000001</c:v>
                </c:pt>
                <c:pt idx="12995">
                  <c:v>474.33600000000001</c:v>
                </c:pt>
                <c:pt idx="12996">
                  <c:v>474.351</c:v>
                </c:pt>
                <c:pt idx="12997">
                  <c:v>474.37900000000002</c:v>
                </c:pt>
                <c:pt idx="12998">
                  <c:v>474.40300000000002</c:v>
                </c:pt>
                <c:pt idx="12999">
                  <c:v>474.41899999999998</c:v>
                </c:pt>
                <c:pt idx="13000">
                  <c:v>474.43900000000002</c:v>
                </c:pt>
                <c:pt idx="13001">
                  <c:v>474.46100000000001</c:v>
                </c:pt>
                <c:pt idx="13002">
                  <c:v>474.483</c:v>
                </c:pt>
                <c:pt idx="13003">
                  <c:v>474.50599999999997</c:v>
                </c:pt>
                <c:pt idx="13004">
                  <c:v>474.50599999999997</c:v>
                </c:pt>
                <c:pt idx="13005">
                  <c:v>474.55200000000002</c:v>
                </c:pt>
                <c:pt idx="13006">
                  <c:v>474.55200000000002</c:v>
                </c:pt>
                <c:pt idx="13007">
                  <c:v>474.57499999999999</c:v>
                </c:pt>
                <c:pt idx="13008">
                  <c:v>474.59699999999998</c:v>
                </c:pt>
                <c:pt idx="13009">
                  <c:v>474.62099999999998</c:v>
                </c:pt>
                <c:pt idx="13010">
                  <c:v>474.64400000000001</c:v>
                </c:pt>
                <c:pt idx="13011">
                  <c:v>474.66699999999997</c:v>
                </c:pt>
                <c:pt idx="13012">
                  <c:v>474.69</c:v>
                </c:pt>
                <c:pt idx="13013">
                  <c:v>474.71300000000002</c:v>
                </c:pt>
                <c:pt idx="13014">
                  <c:v>474.75</c:v>
                </c:pt>
                <c:pt idx="13015">
                  <c:v>474.76499999999999</c:v>
                </c:pt>
                <c:pt idx="13016">
                  <c:v>474.786</c:v>
                </c:pt>
                <c:pt idx="13017">
                  <c:v>474.80799999999999</c:v>
                </c:pt>
                <c:pt idx="13018">
                  <c:v>474.83100000000002</c:v>
                </c:pt>
                <c:pt idx="13019">
                  <c:v>474.85399999999998</c:v>
                </c:pt>
                <c:pt idx="13020">
                  <c:v>474.87799999999999</c:v>
                </c:pt>
                <c:pt idx="13021">
                  <c:v>474.911</c:v>
                </c:pt>
                <c:pt idx="13022">
                  <c:v>474.94200000000001</c:v>
                </c:pt>
                <c:pt idx="13023">
                  <c:v>474.98399999999998</c:v>
                </c:pt>
                <c:pt idx="13024">
                  <c:v>474.99400000000003</c:v>
                </c:pt>
                <c:pt idx="13025">
                  <c:v>475.02499999999998</c:v>
                </c:pt>
                <c:pt idx="13026">
                  <c:v>475.04599999999999</c:v>
                </c:pt>
                <c:pt idx="13027">
                  <c:v>475.06799999999998</c:v>
                </c:pt>
                <c:pt idx="13028">
                  <c:v>475.06799999999998</c:v>
                </c:pt>
                <c:pt idx="13029">
                  <c:v>475.09100000000001</c:v>
                </c:pt>
                <c:pt idx="13030">
                  <c:v>475.13799999999998</c:v>
                </c:pt>
                <c:pt idx="13031">
                  <c:v>475.13799999999998</c:v>
                </c:pt>
                <c:pt idx="13032">
                  <c:v>475.16199999999998</c:v>
                </c:pt>
                <c:pt idx="13033">
                  <c:v>475.18599999999998</c:v>
                </c:pt>
                <c:pt idx="13034">
                  <c:v>475.21</c:v>
                </c:pt>
                <c:pt idx="13035">
                  <c:v>475.24900000000002</c:v>
                </c:pt>
                <c:pt idx="13036">
                  <c:v>475.27300000000002</c:v>
                </c:pt>
                <c:pt idx="13037">
                  <c:v>475.29700000000003</c:v>
                </c:pt>
                <c:pt idx="13038">
                  <c:v>475.31299999999999</c:v>
                </c:pt>
                <c:pt idx="13039">
                  <c:v>475.33300000000003</c:v>
                </c:pt>
                <c:pt idx="13040">
                  <c:v>475.35599999999999</c:v>
                </c:pt>
                <c:pt idx="13041">
                  <c:v>475.37900000000002</c:v>
                </c:pt>
                <c:pt idx="13042">
                  <c:v>475.41300000000001</c:v>
                </c:pt>
                <c:pt idx="13043">
                  <c:v>475.44400000000002</c:v>
                </c:pt>
                <c:pt idx="13044">
                  <c:v>475.45800000000003</c:v>
                </c:pt>
                <c:pt idx="13045">
                  <c:v>475.49</c:v>
                </c:pt>
                <c:pt idx="13046">
                  <c:v>475.51900000000001</c:v>
                </c:pt>
                <c:pt idx="13047">
                  <c:v>475.54500000000002</c:v>
                </c:pt>
                <c:pt idx="13048">
                  <c:v>475.57</c:v>
                </c:pt>
                <c:pt idx="13049">
                  <c:v>475.601</c:v>
                </c:pt>
                <c:pt idx="13050">
                  <c:v>475.62200000000001</c:v>
                </c:pt>
                <c:pt idx="13051">
                  <c:v>475.64299999999997</c:v>
                </c:pt>
                <c:pt idx="13052">
                  <c:v>475.64299999999997</c:v>
                </c:pt>
                <c:pt idx="13053">
                  <c:v>475.666</c:v>
                </c:pt>
                <c:pt idx="13054">
                  <c:v>475.70400000000001</c:v>
                </c:pt>
                <c:pt idx="13055">
                  <c:v>475.72699999999998</c:v>
                </c:pt>
                <c:pt idx="13056">
                  <c:v>475.74200000000002</c:v>
                </c:pt>
                <c:pt idx="13057">
                  <c:v>475.762</c:v>
                </c:pt>
                <c:pt idx="13058">
                  <c:v>475.78399999999999</c:v>
                </c:pt>
                <c:pt idx="13059">
                  <c:v>475.81700000000001</c:v>
                </c:pt>
                <c:pt idx="13060">
                  <c:v>475.846</c:v>
                </c:pt>
                <c:pt idx="13061">
                  <c:v>475.887</c:v>
                </c:pt>
                <c:pt idx="13062">
                  <c:v>475.90300000000002</c:v>
                </c:pt>
                <c:pt idx="13063">
                  <c:v>475.93099999999998</c:v>
                </c:pt>
                <c:pt idx="13064">
                  <c:v>475.95699999999999</c:v>
                </c:pt>
                <c:pt idx="13065">
                  <c:v>475.97300000000001</c:v>
                </c:pt>
                <c:pt idx="13066">
                  <c:v>475.99299999999999</c:v>
                </c:pt>
                <c:pt idx="13067">
                  <c:v>476.01499999999999</c:v>
                </c:pt>
                <c:pt idx="13068">
                  <c:v>476.01499999999999</c:v>
                </c:pt>
                <c:pt idx="13069">
                  <c:v>476.03699999999998</c:v>
                </c:pt>
                <c:pt idx="13070">
                  <c:v>476.06</c:v>
                </c:pt>
                <c:pt idx="13071">
                  <c:v>476.08300000000003</c:v>
                </c:pt>
                <c:pt idx="13072">
                  <c:v>476.12</c:v>
                </c:pt>
                <c:pt idx="13073">
                  <c:v>476.14299999999997</c:v>
                </c:pt>
                <c:pt idx="13074">
                  <c:v>476.166</c:v>
                </c:pt>
                <c:pt idx="13075">
                  <c:v>476.18099999999998</c:v>
                </c:pt>
                <c:pt idx="13076">
                  <c:v>476.209</c:v>
                </c:pt>
                <c:pt idx="13077">
                  <c:v>476.23399999999998</c:v>
                </c:pt>
                <c:pt idx="13078">
                  <c:v>476.25</c:v>
                </c:pt>
                <c:pt idx="13079">
                  <c:v>476.27</c:v>
                </c:pt>
                <c:pt idx="13080">
                  <c:v>476.29199999999997</c:v>
                </c:pt>
                <c:pt idx="13081">
                  <c:v>476.32499999999999</c:v>
                </c:pt>
                <c:pt idx="13082">
                  <c:v>476.34199999999998</c:v>
                </c:pt>
                <c:pt idx="13083">
                  <c:v>476.36200000000002</c:v>
                </c:pt>
                <c:pt idx="13084">
                  <c:v>476.39499999999998</c:v>
                </c:pt>
                <c:pt idx="13085">
                  <c:v>476.44</c:v>
                </c:pt>
                <c:pt idx="13086">
                  <c:v>476.45699999999999</c:v>
                </c:pt>
                <c:pt idx="13087">
                  <c:v>476.47800000000001</c:v>
                </c:pt>
                <c:pt idx="13088">
                  <c:v>476.5</c:v>
                </c:pt>
                <c:pt idx="13089">
                  <c:v>476.52199999999999</c:v>
                </c:pt>
                <c:pt idx="13090">
                  <c:v>476.52199999999999</c:v>
                </c:pt>
                <c:pt idx="13091">
                  <c:v>476.54500000000002</c:v>
                </c:pt>
                <c:pt idx="13092">
                  <c:v>476.56799999999998</c:v>
                </c:pt>
                <c:pt idx="13093">
                  <c:v>476.60500000000002</c:v>
                </c:pt>
                <c:pt idx="13094">
                  <c:v>476.62900000000002</c:v>
                </c:pt>
                <c:pt idx="13095">
                  <c:v>476.65199999999999</c:v>
                </c:pt>
                <c:pt idx="13096">
                  <c:v>476.67500000000001</c:v>
                </c:pt>
                <c:pt idx="13097">
                  <c:v>476.69799999999998</c:v>
                </c:pt>
                <c:pt idx="13098">
                  <c:v>476.71300000000002</c:v>
                </c:pt>
                <c:pt idx="13099">
                  <c:v>476.733</c:v>
                </c:pt>
                <c:pt idx="13100">
                  <c:v>476.75400000000002</c:v>
                </c:pt>
                <c:pt idx="13101">
                  <c:v>476.78699999999998</c:v>
                </c:pt>
                <c:pt idx="13102">
                  <c:v>476.83199999999999</c:v>
                </c:pt>
                <c:pt idx="13103">
                  <c:v>476.858</c:v>
                </c:pt>
                <c:pt idx="13104">
                  <c:v>476.88200000000001</c:v>
                </c:pt>
                <c:pt idx="13105">
                  <c:v>476.89800000000002</c:v>
                </c:pt>
                <c:pt idx="13106">
                  <c:v>476.91699999999997</c:v>
                </c:pt>
                <c:pt idx="13107">
                  <c:v>476.91699999999997</c:v>
                </c:pt>
                <c:pt idx="13108">
                  <c:v>476.93900000000002</c:v>
                </c:pt>
                <c:pt idx="13109">
                  <c:v>476.96100000000001</c:v>
                </c:pt>
                <c:pt idx="13110">
                  <c:v>476.98399999999998</c:v>
                </c:pt>
                <c:pt idx="13111">
                  <c:v>477.00700000000001</c:v>
                </c:pt>
                <c:pt idx="13112">
                  <c:v>477.03</c:v>
                </c:pt>
                <c:pt idx="13113">
                  <c:v>477.06799999999998</c:v>
                </c:pt>
                <c:pt idx="13114">
                  <c:v>477.08300000000003</c:v>
                </c:pt>
                <c:pt idx="13115">
                  <c:v>477.10300000000001</c:v>
                </c:pt>
                <c:pt idx="13116">
                  <c:v>477.12400000000002</c:v>
                </c:pt>
                <c:pt idx="13117">
                  <c:v>477.14699999999999</c:v>
                </c:pt>
                <c:pt idx="13118">
                  <c:v>477.18</c:v>
                </c:pt>
                <c:pt idx="13119">
                  <c:v>477.197</c:v>
                </c:pt>
                <c:pt idx="13120">
                  <c:v>477.21800000000002</c:v>
                </c:pt>
                <c:pt idx="13121">
                  <c:v>477.25</c:v>
                </c:pt>
                <c:pt idx="13122">
                  <c:v>477.28</c:v>
                </c:pt>
                <c:pt idx="13123">
                  <c:v>477.32100000000003</c:v>
                </c:pt>
                <c:pt idx="13124">
                  <c:v>477.33800000000002</c:v>
                </c:pt>
                <c:pt idx="13125">
                  <c:v>477.33800000000002</c:v>
                </c:pt>
                <c:pt idx="13126">
                  <c:v>477.358</c:v>
                </c:pt>
                <c:pt idx="13127">
                  <c:v>477.38099999999997</c:v>
                </c:pt>
                <c:pt idx="13128">
                  <c:v>477.40300000000002</c:v>
                </c:pt>
                <c:pt idx="13129">
                  <c:v>477.42599999999999</c:v>
                </c:pt>
                <c:pt idx="13130">
                  <c:v>477.464</c:v>
                </c:pt>
                <c:pt idx="13131">
                  <c:v>477.48700000000002</c:v>
                </c:pt>
                <c:pt idx="13132">
                  <c:v>477.50299999999999</c:v>
                </c:pt>
                <c:pt idx="13133">
                  <c:v>477.52300000000002</c:v>
                </c:pt>
                <c:pt idx="13134">
                  <c:v>477.55500000000001</c:v>
                </c:pt>
                <c:pt idx="13135">
                  <c:v>477.58499999999998</c:v>
                </c:pt>
                <c:pt idx="13136">
                  <c:v>477.61099999999999</c:v>
                </c:pt>
                <c:pt idx="13137">
                  <c:v>477.65</c:v>
                </c:pt>
                <c:pt idx="13138">
                  <c:v>477.673</c:v>
                </c:pt>
                <c:pt idx="13139">
                  <c:v>477.673</c:v>
                </c:pt>
                <c:pt idx="13140">
                  <c:v>477.68900000000002</c:v>
                </c:pt>
                <c:pt idx="13141">
                  <c:v>477.709</c:v>
                </c:pt>
                <c:pt idx="13142">
                  <c:v>477.73099999999999</c:v>
                </c:pt>
                <c:pt idx="13143">
                  <c:v>477.75299999999999</c:v>
                </c:pt>
                <c:pt idx="13144">
                  <c:v>477.77699999999999</c:v>
                </c:pt>
                <c:pt idx="13145">
                  <c:v>477.80599999999998</c:v>
                </c:pt>
                <c:pt idx="13146">
                  <c:v>477.82600000000002</c:v>
                </c:pt>
                <c:pt idx="13147">
                  <c:v>477.84800000000001</c:v>
                </c:pt>
                <c:pt idx="13148">
                  <c:v>477.87</c:v>
                </c:pt>
                <c:pt idx="13149">
                  <c:v>477.90300000000002</c:v>
                </c:pt>
                <c:pt idx="13150">
                  <c:v>477.93299999999999</c:v>
                </c:pt>
                <c:pt idx="13151">
                  <c:v>477.96</c:v>
                </c:pt>
                <c:pt idx="13152">
                  <c:v>477.99099999999999</c:v>
                </c:pt>
                <c:pt idx="13153">
                  <c:v>478.01100000000002</c:v>
                </c:pt>
                <c:pt idx="13154">
                  <c:v>478.01100000000002</c:v>
                </c:pt>
                <c:pt idx="13155">
                  <c:v>478.03300000000002</c:v>
                </c:pt>
                <c:pt idx="13156">
                  <c:v>478.05500000000001</c:v>
                </c:pt>
                <c:pt idx="13157">
                  <c:v>478.077</c:v>
                </c:pt>
                <c:pt idx="13158">
                  <c:v>478.1</c:v>
                </c:pt>
                <c:pt idx="13159">
                  <c:v>478.137</c:v>
                </c:pt>
                <c:pt idx="13160">
                  <c:v>478.16</c:v>
                </c:pt>
                <c:pt idx="13161">
                  <c:v>478.17599999999999</c:v>
                </c:pt>
                <c:pt idx="13162">
                  <c:v>478.20699999999999</c:v>
                </c:pt>
                <c:pt idx="13163">
                  <c:v>478.22300000000001</c:v>
                </c:pt>
                <c:pt idx="13164">
                  <c:v>478.25400000000002</c:v>
                </c:pt>
                <c:pt idx="13165">
                  <c:v>478.28199999999998</c:v>
                </c:pt>
                <c:pt idx="13166">
                  <c:v>478.315</c:v>
                </c:pt>
                <c:pt idx="13167">
                  <c:v>478.33499999999998</c:v>
                </c:pt>
                <c:pt idx="13168">
                  <c:v>478.35700000000003</c:v>
                </c:pt>
                <c:pt idx="13169">
                  <c:v>478.35700000000003</c:v>
                </c:pt>
                <c:pt idx="13170">
                  <c:v>478.38</c:v>
                </c:pt>
                <c:pt idx="13171">
                  <c:v>478.40300000000002</c:v>
                </c:pt>
                <c:pt idx="13172">
                  <c:v>478.42700000000002</c:v>
                </c:pt>
                <c:pt idx="13173">
                  <c:v>478.45100000000002</c:v>
                </c:pt>
                <c:pt idx="13174">
                  <c:v>478.47500000000002</c:v>
                </c:pt>
                <c:pt idx="13175">
                  <c:v>478.49799999999999</c:v>
                </c:pt>
                <c:pt idx="13176">
                  <c:v>478.52199999999999</c:v>
                </c:pt>
                <c:pt idx="13177">
                  <c:v>478.56</c:v>
                </c:pt>
                <c:pt idx="13178">
                  <c:v>478.584</c:v>
                </c:pt>
                <c:pt idx="13179">
                  <c:v>478.608</c:v>
                </c:pt>
                <c:pt idx="13180">
                  <c:v>478.62400000000002</c:v>
                </c:pt>
                <c:pt idx="13181">
                  <c:v>478.64400000000001</c:v>
                </c:pt>
                <c:pt idx="13182">
                  <c:v>478.67500000000001</c:v>
                </c:pt>
                <c:pt idx="13183">
                  <c:v>478.69299999999998</c:v>
                </c:pt>
                <c:pt idx="13184">
                  <c:v>478.71499999999997</c:v>
                </c:pt>
                <c:pt idx="13185">
                  <c:v>478.74900000000002</c:v>
                </c:pt>
                <c:pt idx="13186">
                  <c:v>478.79599999999999</c:v>
                </c:pt>
                <c:pt idx="13187">
                  <c:v>478.81400000000002</c:v>
                </c:pt>
                <c:pt idx="13188">
                  <c:v>478.83600000000001</c:v>
                </c:pt>
                <c:pt idx="13189">
                  <c:v>478.83600000000001</c:v>
                </c:pt>
                <c:pt idx="13190">
                  <c:v>478.85899999999998</c:v>
                </c:pt>
                <c:pt idx="13191">
                  <c:v>478.88299999999998</c:v>
                </c:pt>
                <c:pt idx="13192">
                  <c:v>478.90699999999998</c:v>
                </c:pt>
                <c:pt idx="13193">
                  <c:v>478.93200000000002</c:v>
                </c:pt>
                <c:pt idx="13194">
                  <c:v>478.95600000000002</c:v>
                </c:pt>
                <c:pt idx="13195">
                  <c:v>478.995</c:v>
                </c:pt>
                <c:pt idx="13196">
                  <c:v>479.02</c:v>
                </c:pt>
                <c:pt idx="13197">
                  <c:v>479.04500000000002</c:v>
                </c:pt>
                <c:pt idx="13198">
                  <c:v>479.06099999999998</c:v>
                </c:pt>
                <c:pt idx="13199">
                  <c:v>479.08300000000003</c:v>
                </c:pt>
                <c:pt idx="13200">
                  <c:v>479.11700000000002</c:v>
                </c:pt>
                <c:pt idx="13201">
                  <c:v>479.14800000000002</c:v>
                </c:pt>
                <c:pt idx="13202">
                  <c:v>479.17599999999999</c:v>
                </c:pt>
                <c:pt idx="13203">
                  <c:v>479.202</c:v>
                </c:pt>
                <c:pt idx="13204">
                  <c:v>479.24299999999999</c:v>
                </c:pt>
                <c:pt idx="13205">
                  <c:v>479.267</c:v>
                </c:pt>
                <c:pt idx="13206">
                  <c:v>479.28399999999999</c:v>
                </c:pt>
                <c:pt idx="13207">
                  <c:v>479.30500000000001</c:v>
                </c:pt>
                <c:pt idx="13208">
                  <c:v>479.30500000000001</c:v>
                </c:pt>
                <c:pt idx="13209">
                  <c:v>479.32799999999997</c:v>
                </c:pt>
                <c:pt idx="13210">
                  <c:v>479.35199999999998</c:v>
                </c:pt>
                <c:pt idx="13211">
                  <c:v>479.37700000000001</c:v>
                </c:pt>
                <c:pt idx="13212">
                  <c:v>479.416</c:v>
                </c:pt>
                <c:pt idx="13213">
                  <c:v>479.44099999999997</c:v>
                </c:pt>
                <c:pt idx="13214">
                  <c:v>479.45699999999999</c:v>
                </c:pt>
                <c:pt idx="13215">
                  <c:v>479.47899999999998</c:v>
                </c:pt>
                <c:pt idx="13216">
                  <c:v>479.50200000000001</c:v>
                </c:pt>
                <c:pt idx="13217">
                  <c:v>479.52600000000001</c:v>
                </c:pt>
                <c:pt idx="13218">
                  <c:v>479.56099999999998</c:v>
                </c:pt>
                <c:pt idx="13219">
                  <c:v>479.59300000000002</c:v>
                </c:pt>
                <c:pt idx="13220">
                  <c:v>479.637</c:v>
                </c:pt>
                <c:pt idx="13221">
                  <c:v>479.65499999999997</c:v>
                </c:pt>
                <c:pt idx="13222">
                  <c:v>479.68400000000003</c:v>
                </c:pt>
                <c:pt idx="13223">
                  <c:v>479.70299999999997</c:v>
                </c:pt>
                <c:pt idx="13224">
                  <c:v>479.72500000000002</c:v>
                </c:pt>
                <c:pt idx="13225">
                  <c:v>479.72500000000002</c:v>
                </c:pt>
                <c:pt idx="13226">
                  <c:v>479.74900000000002</c:v>
                </c:pt>
                <c:pt idx="13227">
                  <c:v>479.77300000000002</c:v>
                </c:pt>
                <c:pt idx="13228">
                  <c:v>479.79700000000003</c:v>
                </c:pt>
                <c:pt idx="13229">
                  <c:v>479.83699999999999</c:v>
                </c:pt>
                <c:pt idx="13230">
                  <c:v>479.86200000000002</c:v>
                </c:pt>
                <c:pt idx="13231">
                  <c:v>479.87799999999999</c:v>
                </c:pt>
                <c:pt idx="13232">
                  <c:v>479.9</c:v>
                </c:pt>
                <c:pt idx="13233">
                  <c:v>479.95299999999997</c:v>
                </c:pt>
                <c:pt idx="13234">
                  <c:v>479.98200000000003</c:v>
                </c:pt>
                <c:pt idx="13235">
                  <c:v>480.00099999999998</c:v>
                </c:pt>
                <c:pt idx="13236">
                  <c:v>480.02300000000002</c:v>
                </c:pt>
                <c:pt idx="13237">
                  <c:v>480.02300000000002</c:v>
                </c:pt>
                <c:pt idx="13238">
                  <c:v>480.04700000000003</c:v>
                </c:pt>
                <c:pt idx="13239">
                  <c:v>480.07100000000003</c:v>
                </c:pt>
                <c:pt idx="13240">
                  <c:v>480.09500000000003</c:v>
                </c:pt>
                <c:pt idx="13241">
                  <c:v>480.12</c:v>
                </c:pt>
                <c:pt idx="13242">
                  <c:v>480.15899999999999</c:v>
                </c:pt>
                <c:pt idx="13243">
                  <c:v>480.17599999999999</c:v>
                </c:pt>
                <c:pt idx="13244">
                  <c:v>480.209</c:v>
                </c:pt>
                <c:pt idx="13245">
                  <c:v>480.22500000000002</c:v>
                </c:pt>
                <c:pt idx="13246">
                  <c:v>480.24599999999998</c:v>
                </c:pt>
                <c:pt idx="13247">
                  <c:v>480.28</c:v>
                </c:pt>
                <c:pt idx="13248">
                  <c:v>480.31200000000001</c:v>
                </c:pt>
                <c:pt idx="13249">
                  <c:v>480.339</c:v>
                </c:pt>
                <c:pt idx="13250">
                  <c:v>480.36599999999999</c:v>
                </c:pt>
                <c:pt idx="13251">
                  <c:v>480.39699999999999</c:v>
                </c:pt>
                <c:pt idx="13252">
                  <c:v>480.42700000000002</c:v>
                </c:pt>
                <c:pt idx="13253">
                  <c:v>480.44600000000003</c:v>
                </c:pt>
                <c:pt idx="13254">
                  <c:v>480.46800000000002</c:v>
                </c:pt>
                <c:pt idx="13255">
                  <c:v>480.46800000000002</c:v>
                </c:pt>
                <c:pt idx="13256">
                  <c:v>480.49099999999999</c:v>
                </c:pt>
                <c:pt idx="13257">
                  <c:v>480.51499999999999</c:v>
                </c:pt>
                <c:pt idx="13258">
                  <c:v>480.54</c:v>
                </c:pt>
                <c:pt idx="13259">
                  <c:v>480.56400000000002</c:v>
                </c:pt>
                <c:pt idx="13260">
                  <c:v>480.60300000000001</c:v>
                </c:pt>
                <c:pt idx="13261">
                  <c:v>480.62799999999999</c:v>
                </c:pt>
                <c:pt idx="13262">
                  <c:v>480.64400000000001</c:v>
                </c:pt>
                <c:pt idx="13263">
                  <c:v>480.66500000000002</c:v>
                </c:pt>
                <c:pt idx="13264">
                  <c:v>480.69900000000001</c:v>
                </c:pt>
                <c:pt idx="13265">
                  <c:v>480.74599999999998</c:v>
                </c:pt>
                <c:pt idx="13266">
                  <c:v>480.76400000000001</c:v>
                </c:pt>
                <c:pt idx="13267">
                  <c:v>480.786</c:v>
                </c:pt>
                <c:pt idx="13268">
                  <c:v>480.80900000000003</c:v>
                </c:pt>
                <c:pt idx="13269">
                  <c:v>480.80900000000003</c:v>
                </c:pt>
                <c:pt idx="13270">
                  <c:v>480.83199999999999</c:v>
                </c:pt>
                <c:pt idx="13271">
                  <c:v>480.85599999999999</c:v>
                </c:pt>
                <c:pt idx="13272">
                  <c:v>480.88099999999997</c:v>
                </c:pt>
                <c:pt idx="13273">
                  <c:v>480.90499999999997</c:v>
                </c:pt>
                <c:pt idx="13274">
                  <c:v>480.92899999999997</c:v>
                </c:pt>
                <c:pt idx="13275">
                  <c:v>480.952</c:v>
                </c:pt>
                <c:pt idx="13276">
                  <c:v>480.99099999999999</c:v>
                </c:pt>
                <c:pt idx="13277">
                  <c:v>481.00700000000001</c:v>
                </c:pt>
                <c:pt idx="13278">
                  <c:v>481.02699999999999</c:v>
                </c:pt>
                <c:pt idx="13279">
                  <c:v>481.06</c:v>
                </c:pt>
                <c:pt idx="13280">
                  <c:v>481.09100000000001</c:v>
                </c:pt>
                <c:pt idx="13281">
                  <c:v>481.125</c:v>
                </c:pt>
                <c:pt idx="13282">
                  <c:v>481.14600000000002</c:v>
                </c:pt>
                <c:pt idx="13283">
                  <c:v>481.14600000000002</c:v>
                </c:pt>
                <c:pt idx="13284">
                  <c:v>481.16800000000001</c:v>
                </c:pt>
                <c:pt idx="13285">
                  <c:v>481.19099999999997</c:v>
                </c:pt>
                <c:pt idx="13286">
                  <c:v>481.214</c:v>
                </c:pt>
                <c:pt idx="13287">
                  <c:v>481.25200000000001</c:v>
                </c:pt>
                <c:pt idx="13288">
                  <c:v>481.27499999999998</c:v>
                </c:pt>
                <c:pt idx="13289">
                  <c:v>481.291</c:v>
                </c:pt>
                <c:pt idx="13290">
                  <c:v>481.31099999999998</c:v>
                </c:pt>
                <c:pt idx="13291">
                  <c:v>481.34300000000002</c:v>
                </c:pt>
                <c:pt idx="13292">
                  <c:v>481.37299999999999</c:v>
                </c:pt>
                <c:pt idx="13293">
                  <c:v>481.41300000000001</c:v>
                </c:pt>
                <c:pt idx="13294">
                  <c:v>481.43700000000001</c:v>
                </c:pt>
                <c:pt idx="13295">
                  <c:v>481.45400000000001</c:v>
                </c:pt>
                <c:pt idx="13296">
                  <c:v>481.45400000000001</c:v>
                </c:pt>
                <c:pt idx="13297">
                  <c:v>481.47300000000001</c:v>
                </c:pt>
                <c:pt idx="13298">
                  <c:v>481.495</c:v>
                </c:pt>
                <c:pt idx="13299">
                  <c:v>481.517</c:v>
                </c:pt>
                <c:pt idx="13300">
                  <c:v>481.541</c:v>
                </c:pt>
                <c:pt idx="13301">
                  <c:v>481.57799999999997</c:v>
                </c:pt>
                <c:pt idx="13302">
                  <c:v>481.601</c:v>
                </c:pt>
                <c:pt idx="13303">
                  <c:v>481.61599999999999</c:v>
                </c:pt>
                <c:pt idx="13304">
                  <c:v>481.63600000000002</c:v>
                </c:pt>
                <c:pt idx="13305">
                  <c:v>481.66800000000001</c:v>
                </c:pt>
                <c:pt idx="13306">
                  <c:v>481.68400000000003</c:v>
                </c:pt>
                <c:pt idx="13307">
                  <c:v>481.73200000000003</c:v>
                </c:pt>
                <c:pt idx="13308">
                  <c:v>481.75900000000001</c:v>
                </c:pt>
                <c:pt idx="13309">
                  <c:v>481.77600000000001</c:v>
                </c:pt>
                <c:pt idx="13310">
                  <c:v>481.79700000000003</c:v>
                </c:pt>
                <c:pt idx="13311">
                  <c:v>481.79700000000003</c:v>
                </c:pt>
                <c:pt idx="13312">
                  <c:v>481.81900000000002</c:v>
                </c:pt>
                <c:pt idx="13313">
                  <c:v>481.84100000000001</c:v>
                </c:pt>
                <c:pt idx="13314">
                  <c:v>481.86399999999998</c:v>
                </c:pt>
                <c:pt idx="13315">
                  <c:v>481.887</c:v>
                </c:pt>
                <c:pt idx="13316">
                  <c:v>481.91</c:v>
                </c:pt>
                <c:pt idx="13317">
                  <c:v>481.947</c:v>
                </c:pt>
                <c:pt idx="13318">
                  <c:v>481.97</c:v>
                </c:pt>
                <c:pt idx="13319">
                  <c:v>481.98500000000001</c:v>
                </c:pt>
                <c:pt idx="13320">
                  <c:v>482.00400000000002</c:v>
                </c:pt>
                <c:pt idx="13321">
                  <c:v>482.03699999999998</c:v>
                </c:pt>
                <c:pt idx="13322">
                  <c:v>482.08100000000002</c:v>
                </c:pt>
                <c:pt idx="13323">
                  <c:v>482.10599999999999</c:v>
                </c:pt>
                <c:pt idx="13324">
                  <c:v>482.12799999999999</c:v>
                </c:pt>
                <c:pt idx="13325">
                  <c:v>482.15</c:v>
                </c:pt>
                <c:pt idx="13326">
                  <c:v>482.16500000000002</c:v>
                </c:pt>
                <c:pt idx="13327">
                  <c:v>482.16500000000002</c:v>
                </c:pt>
                <c:pt idx="13328">
                  <c:v>482.20400000000001</c:v>
                </c:pt>
                <c:pt idx="13329">
                  <c:v>482.20400000000001</c:v>
                </c:pt>
                <c:pt idx="13330">
                  <c:v>482.22500000000002</c:v>
                </c:pt>
                <c:pt idx="13331">
                  <c:v>482.24700000000001</c:v>
                </c:pt>
                <c:pt idx="13332">
                  <c:v>482.26900000000001</c:v>
                </c:pt>
                <c:pt idx="13333">
                  <c:v>482.30399999999997</c:v>
                </c:pt>
                <c:pt idx="13334">
                  <c:v>482.32600000000002</c:v>
                </c:pt>
                <c:pt idx="13335">
                  <c:v>482.34</c:v>
                </c:pt>
                <c:pt idx="13336">
                  <c:v>482.35899999999998</c:v>
                </c:pt>
                <c:pt idx="13337">
                  <c:v>482.38</c:v>
                </c:pt>
                <c:pt idx="13338">
                  <c:v>482.411</c:v>
                </c:pt>
                <c:pt idx="13339">
                  <c:v>482.43900000000002</c:v>
                </c:pt>
                <c:pt idx="13340">
                  <c:v>482.47800000000001</c:v>
                </c:pt>
                <c:pt idx="13341">
                  <c:v>482.50099999999998</c:v>
                </c:pt>
                <c:pt idx="13342">
                  <c:v>482.52300000000002</c:v>
                </c:pt>
                <c:pt idx="13343">
                  <c:v>482.53800000000001</c:v>
                </c:pt>
                <c:pt idx="13344">
                  <c:v>482.53800000000001</c:v>
                </c:pt>
                <c:pt idx="13345">
                  <c:v>482.55700000000002</c:v>
                </c:pt>
                <c:pt idx="13346">
                  <c:v>482.57799999999997</c:v>
                </c:pt>
                <c:pt idx="13347">
                  <c:v>482.59899999999999</c:v>
                </c:pt>
                <c:pt idx="13348">
                  <c:v>482.62099999999998</c:v>
                </c:pt>
                <c:pt idx="13349">
                  <c:v>482.64299999999997</c:v>
                </c:pt>
                <c:pt idx="13350">
                  <c:v>482.678</c:v>
                </c:pt>
                <c:pt idx="13351">
                  <c:v>482.69200000000001</c:v>
                </c:pt>
                <c:pt idx="13352">
                  <c:v>482.71100000000001</c:v>
                </c:pt>
                <c:pt idx="13353">
                  <c:v>482.73200000000003</c:v>
                </c:pt>
                <c:pt idx="13354">
                  <c:v>482.75299999999999</c:v>
                </c:pt>
                <c:pt idx="13355">
                  <c:v>482.78500000000003</c:v>
                </c:pt>
                <c:pt idx="13356">
                  <c:v>482.81299999999999</c:v>
                </c:pt>
                <c:pt idx="13357">
                  <c:v>482.83800000000002</c:v>
                </c:pt>
                <c:pt idx="13358">
                  <c:v>482.86799999999999</c:v>
                </c:pt>
                <c:pt idx="13359">
                  <c:v>482.89400000000001</c:v>
                </c:pt>
                <c:pt idx="13360">
                  <c:v>482.89400000000001</c:v>
                </c:pt>
                <c:pt idx="13361">
                  <c:v>482.911</c:v>
                </c:pt>
                <c:pt idx="13362">
                  <c:v>482.93099999999998</c:v>
                </c:pt>
                <c:pt idx="13363">
                  <c:v>482.952</c:v>
                </c:pt>
                <c:pt idx="13364">
                  <c:v>482.97399999999999</c:v>
                </c:pt>
                <c:pt idx="13365">
                  <c:v>482.99599999999998</c:v>
                </c:pt>
                <c:pt idx="13366">
                  <c:v>483.01799999999997</c:v>
                </c:pt>
                <c:pt idx="13367">
                  <c:v>483.053</c:v>
                </c:pt>
                <c:pt idx="13368">
                  <c:v>483.06799999999998</c:v>
                </c:pt>
                <c:pt idx="13369">
                  <c:v>483.08600000000001</c:v>
                </c:pt>
                <c:pt idx="13370">
                  <c:v>483.12</c:v>
                </c:pt>
                <c:pt idx="13371">
                  <c:v>483.15100000000001</c:v>
                </c:pt>
                <c:pt idx="13372">
                  <c:v>483.17899999999997</c:v>
                </c:pt>
                <c:pt idx="13373">
                  <c:v>483.20499999999998</c:v>
                </c:pt>
                <c:pt idx="13374">
                  <c:v>483.24400000000003</c:v>
                </c:pt>
                <c:pt idx="13375">
                  <c:v>483.26799999999997</c:v>
                </c:pt>
                <c:pt idx="13376">
                  <c:v>483.28399999999999</c:v>
                </c:pt>
                <c:pt idx="13377">
                  <c:v>483.28399999999999</c:v>
                </c:pt>
                <c:pt idx="13378">
                  <c:v>483.30500000000001</c:v>
                </c:pt>
                <c:pt idx="13379">
                  <c:v>483.327</c:v>
                </c:pt>
                <c:pt idx="13380">
                  <c:v>483.351</c:v>
                </c:pt>
                <c:pt idx="13381">
                  <c:v>483.38900000000001</c:v>
                </c:pt>
                <c:pt idx="13382">
                  <c:v>483.40499999999997</c:v>
                </c:pt>
                <c:pt idx="13383">
                  <c:v>483.42599999999999</c:v>
                </c:pt>
                <c:pt idx="13384">
                  <c:v>483.459</c:v>
                </c:pt>
                <c:pt idx="13385">
                  <c:v>483.48899999999998</c:v>
                </c:pt>
                <c:pt idx="13386">
                  <c:v>483.51600000000002</c:v>
                </c:pt>
                <c:pt idx="13387">
                  <c:v>483.55700000000002</c:v>
                </c:pt>
                <c:pt idx="13388">
                  <c:v>483.58100000000002</c:v>
                </c:pt>
                <c:pt idx="13389">
                  <c:v>483.59699999999998</c:v>
                </c:pt>
                <c:pt idx="13390">
                  <c:v>483.59699999999998</c:v>
                </c:pt>
                <c:pt idx="13391">
                  <c:v>483.61799999999999</c:v>
                </c:pt>
                <c:pt idx="13392">
                  <c:v>483.64100000000002</c:v>
                </c:pt>
                <c:pt idx="13393">
                  <c:v>483.66500000000002</c:v>
                </c:pt>
                <c:pt idx="13394">
                  <c:v>483.68799999999999</c:v>
                </c:pt>
                <c:pt idx="13395">
                  <c:v>483.72699999999998</c:v>
                </c:pt>
                <c:pt idx="13396">
                  <c:v>483.74200000000002</c:v>
                </c:pt>
                <c:pt idx="13397">
                  <c:v>483.76299999999998</c:v>
                </c:pt>
                <c:pt idx="13398">
                  <c:v>483.78500000000003</c:v>
                </c:pt>
                <c:pt idx="13399">
                  <c:v>483.81900000000002</c:v>
                </c:pt>
                <c:pt idx="13400">
                  <c:v>483.84899999999999</c:v>
                </c:pt>
                <c:pt idx="13401">
                  <c:v>483.87700000000001</c:v>
                </c:pt>
                <c:pt idx="13402">
                  <c:v>483.91800000000001</c:v>
                </c:pt>
                <c:pt idx="13403">
                  <c:v>483.91800000000001</c:v>
                </c:pt>
                <c:pt idx="13404">
                  <c:v>483.935</c:v>
                </c:pt>
                <c:pt idx="13405">
                  <c:v>483.95600000000002</c:v>
                </c:pt>
                <c:pt idx="13406">
                  <c:v>483.97800000000001</c:v>
                </c:pt>
                <c:pt idx="13407">
                  <c:v>484.00200000000001</c:v>
                </c:pt>
                <c:pt idx="13408">
                  <c:v>484.02600000000001</c:v>
                </c:pt>
                <c:pt idx="13409">
                  <c:v>484.04899999999998</c:v>
                </c:pt>
                <c:pt idx="13410">
                  <c:v>484.07400000000001</c:v>
                </c:pt>
                <c:pt idx="13411">
                  <c:v>484.09800000000001</c:v>
                </c:pt>
                <c:pt idx="13412">
                  <c:v>484.12299999999999</c:v>
                </c:pt>
                <c:pt idx="13413">
                  <c:v>484.14600000000002</c:v>
                </c:pt>
                <c:pt idx="13414">
                  <c:v>484.16899999999998</c:v>
                </c:pt>
                <c:pt idx="13415">
                  <c:v>484.19299999999998</c:v>
                </c:pt>
                <c:pt idx="13416">
                  <c:v>484.21600000000001</c:v>
                </c:pt>
                <c:pt idx="13417">
                  <c:v>484.24</c:v>
                </c:pt>
                <c:pt idx="13418">
                  <c:v>484.26400000000001</c:v>
                </c:pt>
                <c:pt idx="13419">
                  <c:v>484.30200000000002</c:v>
                </c:pt>
                <c:pt idx="13420">
                  <c:v>484.31799999999998</c:v>
                </c:pt>
                <c:pt idx="13421">
                  <c:v>484.339</c:v>
                </c:pt>
                <c:pt idx="13422">
                  <c:v>484.37200000000001</c:v>
                </c:pt>
                <c:pt idx="13423">
                  <c:v>484.39</c:v>
                </c:pt>
                <c:pt idx="13424">
                  <c:v>484.42200000000003</c:v>
                </c:pt>
                <c:pt idx="13425">
                  <c:v>484.452</c:v>
                </c:pt>
                <c:pt idx="13426">
                  <c:v>484.47800000000001</c:v>
                </c:pt>
                <c:pt idx="13427">
                  <c:v>484.50299999999999</c:v>
                </c:pt>
                <c:pt idx="13428">
                  <c:v>484.54199999999997</c:v>
                </c:pt>
                <c:pt idx="13429">
                  <c:v>484.55799999999999</c:v>
                </c:pt>
                <c:pt idx="13430">
                  <c:v>484.57900000000001</c:v>
                </c:pt>
                <c:pt idx="13431">
                  <c:v>484.57900000000001</c:v>
                </c:pt>
                <c:pt idx="13432">
                  <c:v>484.60199999999998</c:v>
                </c:pt>
                <c:pt idx="13433">
                  <c:v>484.625</c:v>
                </c:pt>
                <c:pt idx="13434">
                  <c:v>484.649</c:v>
                </c:pt>
                <c:pt idx="13435">
                  <c:v>484.673</c:v>
                </c:pt>
                <c:pt idx="13436">
                  <c:v>484.697</c:v>
                </c:pt>
                <c:pt idx="13437">
                  <c:v>484.73500000000001</c:v>
                </c:pt>
                <c:pt idx="13438">
                  <c:v>484.75900000000001</c:v>
                </c:pt>
                <c:pt idx="13439">
                  <c:v>484.77499999999998</c:v>
                </c:pt>
                <c:pt idx="13440">
                  <c:v>484.80700000000002</c:v>
                </c:pt>
                <c:pt idx="13441">
                  <c:v>484.822</c:v>
                </c:pt>
                <c:pt idx="13442">
                  <c:v>484.85399999999998</c:v>
                </c:pt>
                <c:pt idx="13443">
                  <c:v>484.88299999999998</c:v>
                </c:pt>
                <c:pt idx="13444">
                  <c:v>484.92399999999998</c:v>
                </c:pt>
                <c:pt idx="13445">
                  <c:v>484.94</c:v>
                </c:pt>
                <c:pt idx="13446">
                  <c:v>484.94</c:v>
                </c:pt>
                <c:pt idx="13447">
                  <c:v>484.96</c:v>
                </c:pt>
                <c:pt idx="13448">
                  <c:v>484.98200000000003</c:v>
                </c:pt>
                <c:pt idx="13449">
                  <c:v>485.005</c:v>
                </c:pt>
                <c:pt idx="13450">
                  <c:v>485.02800000000002</c:v>
                </c:pt>
                <c:pt idx="13451">
                  <c:v>485.05099999999999</c:v>
                </c:pt>
                <c:pt idx="13452">
                  <c:v>485.07499999999999</c:v>
                </c:pt>
                <c:pt idx="13453">
                  <c:v>485.11200000000002</c:v>
                </c:pt>
                <c:pt idx="13454">
                  <c:v>485.13499999999999</c:v>
                </c:pt>
                <c:pt idx="13455">
                  <c:v>485.15</c:v>
                </c:pt>
                <c:pt idx="13456">
                  <c:v>485.18099999999998</c:v>
                </c:pt>
                <c:pt idx="13457">
                  <c:v>485.209</c:v>
                </c:pt>
                <c:pt idx="13458">
                  <c:v>485.23399999999998</c:v>
                </c:pt>
                <c:pt idx="13459">
                  <c:v>485.27199999999999</c:v>
                </c:pt>
                <c:pt idx="13460">
                  <c:v>485.29500000000002</c:v>
                </c:pt>
                <c:pt idx="13461">
                  <c:v>485.29500000000002</c:v>
                </c:pt>
                <c:pt idx="13462">
                  <c:v>485.31099999999998</c:v>
                </c:pt>
                <c:pt idx="13463">
                  <c:v>485.33</c:v>
                </c:pt>
                <c:pt idx="13464">
                  <c:v>485.35199999999998</c:v>
                </c:pt>
                <c:pt idx="13465">
                  <c:v>485.37400000000002</c:v>
                </c:pt>
                <c:pt idx="13466">
                  <c:v>485.411</c:v>
                </c:pt>
                <c:pt idx="13467">
                  <c:v>485.43400000000003</c:v>
                </c:pt>
                <c:pt idx="13468">
                  <c:v>485.44900000000001</c:v>
                </c:pt>
                <c:pt idx="13469">
                  <c:v>485.48</c:v>
                </c:pt>
                <c:pt idx="13470">
                  <c:v>485.50799999999998</c:v>
                </c:pt>
                <c:pt idx="13471">
                  <c:v>485.53399999999999</c:v>
                </c:pt>
                <c:pt idx="13472">
                  <c:v>485.55799999999999</c:v>
                </c:pt>
                <c:pt idx="13473">
                  <c:v>485.59500000000003</c:v>
                </c:pt>
                <c:pt idx="13474">
                  <c:v>485.61</c:v>
                </c:pt>
                <c:pt idx="13475">
                  <c:v>485.61</c:v>
                </c:pt>
                <c:pt idx="13476">
                  <c:v>485.63</c:v>
                </c:pt>
                <c:pt idx="13477">
                  <c:v>485.65199999999999</c:v>
                </c:pt>
                <c:pt idx="13478">
                  <c:v>485.67399999999998</c:v>
                </c:pt>
                <c:pt idx="13479">
                  <c:v>485.69600000000003</c:v>
                </c:pt>
                <c:pt idx="13480">
                  <c:v>485.72500000000002</c:v>
                </c:pt>
                <c:pt idx="13481">
                  <c:v>485.74400000000003</c:v>
                </c:pt>
                <c:pt idx="13482">
                  <c:v>485.77699999999999</c:v>
                </c:pt>
                <c:pt idx="13483">
                  <c:v>485.80599999999998</c:v>
                </c:pt>
                <c:pt idx="13484">
                  <c:v>485.846</c:v>
                </c:pt>
                <c:pt idx="13485">
                  <c:v>485.846</c:v>
                </c:pt>
                <c:pt idx="13486">
                  <c:v>485.86200000000002</c:v>
                </c:pt>
                <c:pt idx="13487">
                  <c:v>485.88200000000001</c:v>
                </c:pt>
                <c:pt idx="13488">
                  <c:v>485.904</c:v>
                </c:pt>
                <c:pt idx="13489">
                  <c:v>485.92599999999999</c:v>
                </c:pt>
                <c:pt idx="13490">
                  <c:v>485.94900000000001</c:v>
                </c:pt>
                <c:pt idx="13491">
                  <c:v>485.97199999999998</c:v>
                </c:pt>
                <c:pt idx="13492">
                  <c:v>486.00799999999998</c:v>
                </c:pt>
                <c:pt idx="13493">
                  <c:v>486.02300000000002</c:v>
                </c:pt>
                <c:pt idx="13494">
                  <c:v>486.04300000000001</c:v>
                </c:pt>
                <c:pt idx="13495">
                  <c:v>486.07499999999999</c:v>
                </c:pt>
                <c:pt idx="13496">
                  <c:v>486.10300000000001</c:v>
                </c:pt>
                <c:pt idx="13497">
                  <c:v>486.14400000000001</c:v>
                </c:pt>
                <c:pt idx="13498">
                  <c:v>486.154</c:v>
                </c:pt>
                <c:pt idx="13499">
                  <c:v>486.18400000000003</c:v>
                </c:pt>
                <c:pt idx="13500">
                  <c:v>486.18400000000003</c:v>
                </c:pt>
                <c:pt idx="13501">
                  <c:v>486.20299999999997</c:v>
                </c:pt>
                <c:pt idx="13502">
                  <c:v>486.22500000000002</c:v>
                </c:pt>
                <c:pt idx="13503">
                  <c:v>486.24799999999999</c:v>
                </c:pt>
                <c:pt idx="13504">
                  <c:v>486.27100000000002</c:v>
                </c:pt>
                <c:pt idx="13505">
                  <c:v>486.29399999999998</c:v>
                </c:pt>
                <c:pt idx="13506">
                  <c:v>486.31700000000001</c:v>
                </c:pt>
                <c:pt idx="13507">
                  <c:v>486.35399999999998</c:v>
                </c:pt>
                <c:pt idx="13508">
                  <c:v>486.37700000000001</c:v>
                </c:pt>
                <c:pt idx="13509">
                  <c:v>486.392</c:v>
                </c:pt>
                <c:pt idx="13510">
                  <c:v>486.423</c:v>
                </c:pt>
                <c:pt idx="13511">
                  <c:v>486.45100000000002</c:v>
                </c:pt>
                <c:pt idx="13512">
                  <c:v>486.47699999999998</c:v>
                </c:pt>
                <c:pt idx="13513">
                  <c:v>486.50099999999998</c:v>
                </c:pt>
                <c:pt idx="13514">
                  <c:v>486.53800000000001</c:v>
                </c:pt>
                <c:pt idx="13515">
                  <c:v>486.55399999999997</c:v>
                </c:pt>
                <c:pt idx="13516">
                  <c:v>486.55399999999997</c:v>
                </c:pt>
                <c:pt idx="13517">
                  <c:v>486.57400000000001</c:v>
                </c:pt>
                <c:pt idx="13518">
                  <c:v>486.59500000000003</c:v>
                </c:pt>
                <c:pt idx="13519">
                  <c:v>486.61799999999999</c:v>
                </c:pt>
                <c:pt idx="13520">
                  <c:v>486.64100000000002</c:v>
                </c:pt>
                <c:pt idx="13521">
                  <c:v>486.66399999999999</c:v>
                </c:pt>
                <c:pt idx="13522">
                  <c:v>486.68700000000001</c:v>
                </c:pt>
                <c:pt idx="13523">
                  <c:v>486.72399999999999</c:v>
                </c:pt>
                <c:pt idx="13524">
                  <c:v>486.74</c:v>
                </c:pt>
                <c:pt idx="13525">
                  <c:v>486.76</c:v>
                </c:pt>
                <c:pt idx="13526">
                  <c:v>486.78100000000001</c:v>
                </c:pt>
                <c:pt idx="13527">
                  <c:v>486.80399999999997</c:v>
                </c:pt>
                <c:pt idx="13528">
                  <c:v>486.827</c:v>
                </c:pt>
                <c:pt idx="13529">
                  <c:v>486.86099999999999</c:v>
                </c:pt>
                <c:pt idx="13530">
                  <c:v>486.89100000000002</c:v>
                </c:pt>
                <c:pt idx="13531">
                  <c:v>486.91699999999997</c:v>
                </c:pt>
                <c:pt idx="13532">
                  <c:v>486.94299999999998</c:v>
                </c:pt>
                <c:pt idx="13533">
                  <c:v>486.96699999999998</c:v>
                </c:pt>
                <c:pt idx="13534">
                  <c:v>486.99099999999999</c:v>
                </c:pt>
                <c:pt idx="13535">
                  <c:v>487.02800000000002</c:v>
                </c:pt>
                <c:pt idx="13536">
                  <c:v>487.04300000000001</c:v>
                </c:pt>
                <c:pt idx="13537">
                  <c:v>487.04300000000001</c:v>
                </c:pt>
                <c:pt idx="13538">
                  <c:v>487.07100000000003</c:v>
                </c:pt>
                <c:pt idx="13539">
                  <c:v>487.089</c:v>
                </c:pt>
                <c:pt idx="13540">
                  <c:v>487.11</c:v>
                </c:pt>
                <c:pt idx="13541">
                  <c:v>487.13200000000001</c:v>
                </c:pt>
                <c:pt idx="13542">
                  <c:v>487.15499999999997</c:v>
                </c:pt>
                <c:pt idx="13543">
                  <c:v>487.178</c:v>
                </c:pt>
                <c:pt idx="13544">
                  <c:v>487.202</c:v>
                </c:pt>
                <c:pt idx="13545">
                  <c:v>487.23899999999998</c:v>
                </c:pt>
                <c:pt idx="13546">
                  <c:v>487.25400000000002</c:v>
                </c:pt>
                <c:pt idx="13547">
                  <c:v>487.286</c:v>
                </c:pt>
                <c:pt idx="13548">
                  <c:v>487.31400000000002</c:v>
                </c:pt>
                <c:pt idx="13549">
                  <c:v>487.34</c:v>
                </c:pt>
                <c:pt idx="13550">
                  <c:v>487.36399999999998</c:v>
                </c:pt>
                <c:pt idx="13551">
                  <c:v>487.38799999999998</c:v>
                </c:pt>
                <c:pt idx="13552">
                  <c:v>487.42599999999999</c:v>
                </c:pt>
                <c:pt idx="13553">
                  <c:v>487.42599999999999</c:v>
                </c:pt>
                <c:pt idx="13554">
                  <c:v>487.44099999999997</c:v>
                </c:pt>
                <c:pt idx="13555">
                  <c:v>487.46100000000001</c:v>
                </c:pt>
                <c:pt idx="13556">
                  <c:v>487.483</c:v>
                </c:pt>
                <c:pt idx="13557">
                  <c:v>487.505</c:v>
                </c:pt>
                <c:pt idx="13558">
                  <c:v>487.529</c:v>
                </c:pt>
                <c:pt idx="13559">
                  <c:v>487.55200000000002</c:v>
                </c:pt>
                <c:pt idx="13560">
                  <c:v>487.589</c:v>
                </c:pt>
                <c:pt idx="13561">
                  <c:v>487.60500000000002</c:v>
                </c:pt>
                <c:pt idx="13562">
                  <c:v>487.63200000000001</c:v>
                </c:pt>
                <c:pt idx="13563">
                  <c:v>487.649</c:v>
                </c:pt>
                <c:pt idx="13564">
                  <c:v>487.67</c:v>
                </c:pt>
                <c:pt idx="13565">
                  <c:v>487.70299999999997</c:v>
                </c:pt>
                <c:pt idx="13566">
                  <c:v>487.73200000000003</c:v>
                </c:pt>
                <c:pt idx="13567">
                  <c:v>487.75900000000001</c:v>
                </c:pt>
                <c:pt idx="13568">
                  <c:v>487.78300000000002</c:v>
                </c:pt>
                <c:pt idx="13569">
                  <c:v>487.80700000000002</c:v>
                </c:pt>
                <c:pt idx="13570">
                  <c:v>487.83100000000002</c:v>
                </c:pt>
                <c:pt idx="13571">
                  <c:v>487.85399999999998</c:v>
                </c:pt>
                <c:pt idx="13572">
                  <c:v>487.88299999999998</c:v>
                </c:pt>
                <c:pt idx="13573">
                  <c:v>487.88299999999998</c:v>
                </c:pt>
                <c:pt idx="13574">
                  <c:v>487.911</c:v>
                </c:pt>
                <c:pt idx="13575">
                  <c:v>487.928</c:v>
                </c:pt>
                <c:pt idx="13576">
                  <c:v>487.94900000000001</c:v>
                </c:pt>
                <c:pt idx="13577">
                  <c:v>487.971</c:v>
                </c:pt>
                <c:pt idx="13578">
                  <c:v>487.99299999999999</c:v>
                </c:pt>
                <c:pt idx="13579">
                  <c:v>488.01600000000002</c:v>
                </c:pt>
                <c:pt idx="13580">
                  <c:v>488.053</c:v>
                </c:pt>
                <c:pt idx="13581">
                  <c:v>488.06900000000002</c:v>
                </c:pt>
                <c:pt idx="13582">
                  <c:v>488.1</c:v>
                </c:pt>
                <c:pt idx="13583">
                  <c:v>488.12700000000001</c:v>
                </c:pt>
                <c:pt idx="13584">
                  <c:v>488.15199999999999</c:v>
                </c:pt>
                <c:pt idx="13585">
                  <c:v>488.17599999999999</c:v>
                </c:pt>
                <c:pt idx="13586">
                  <c:v>488.19900000000001</c:v>
                </c:pt>
                <c:pt idx="13587">
                  <c:v>488.22300000000001</c:v>
                </c:pt>
                <c:pt idx="13588">
                  <c:v>488.24599999999998</c:v>
                </c:pt>
                <c:pt idx="13589">
                  <c:v>488.28300000000002</c:v>
                </c:pt>
                <c:pt idx="13590">
                  <c:v>488.30599999999998</c:v>
                </c:pt>
                <c:pt idx="13591">
                  <c:v>488.30599999999998</c:v>
                </c:pt>
                <c:pt idx="13592">
                  <c:v>488.32100000000003</c:v>
                </c:pt>
                <c:pt idx="13593">
                  <c:v>488.34100000000001</c:v>
                </c:pt>
                <c:pt idx="13594">
                  <c:v>488.363</c:v>
                </c:pt>
                <c:pt idx="13595">
                  <c:v>488.38499999999999</c:v>
                </c:pt>
                <c:pt idx="13596">
                  <c:v>488.40800000000002</c:v>
                </c:pt>
                <c:pt idx="13597">
                  <c:v>488.44499999999999</c:v>
                </c:pt>
                <c:pt idx="13598">
                  <c:v>488.46800000000002</c:v>
                </c:pt>
                <c:pt idx="13599">
                  <c:v>488.483</c:v>
                </c:pt>
                <c:pt idx="13600">
                  <c:v>488.51400000000001</c:v>
                </c:pt>
                <c:pt idx="13601">
                  <c:v>488.54199999999997</c:v>
                </c:pt>
                <c:pt idx="13602">
                  <c:v>488.56799999999998</c:v>
                </c:pt>
                <c:pt idx="13603">
                  <c:v>488.60599999999999</c:v>
                </c:pt>
                <c:pt idx="13604">
                  <c:v>488.60599999999999</c:v>
                </c:pt>
                <c:pt idx="13605">
                  <c:v>488.62200000000001</c:v>
                </c:pt>
                <c:pt idx="13606">
                  <c:v>488.64100000000002</c:v>
                </c:pt>
                <c:pt idx="13607">
                  <c:v>488.66300000000001</c:v>
                </c:pt>
                <c:pt idx="13608">
                  <c:v>488.685</c:v>
                </c:pt>
                <c:pt idx="13609">
                  <c:v>488.70800000000003</c:v>
                </c:pt>
                <c:pt idx="13610">
                  <c:v>488.73099999999999</c:v>
                </c:pt>
                <c:pt idx="13611">
                  <c:v>488.75400000000002</c:v>
                </c:pt>
                <c:pt idx="13612">
                  <c:v>488.79</c:v>
                </c:pt>
                <c:pt idx="13613">
                  <c:v>488.81299999999999</c:v>
                </c:pt>
                <c:pt idx="13614">
                  <c:v>488.83600000000001</c:v>
                </c:pt>
                <c:pt idx="13615">
                  <c:v>488.85199999999998</c:v>
                </c:pt>
                <c:pt idx="13616">
                  <c:v>488.88299999999998</c:v>
                </c:pt>
                <c:pt idx="13617">
                  <c:v>488.911</c:v>
                </c:pt>
                <c:pt idx="13618">
                  <c:v>488.93599999999998</c:v>
                </c:pt>
                <c:pt idx="13619">
                  <c:v>488.96</c:v>
                </c:pt>
                <c:pt idx="13620">
                  <c:v>488.983</c:v>
                </c:pt>
                <c:pt idx="13621">
                  <c:v>489.00700000000001</c:v>
                </c:pt>
                <c:pt idx="13622">
                  <c:v>489.03</c:v>
                </c:pt>
                <c:pt idx="13623">
                  <c:v>489.03</c:v>
                </c:pt>
                <c:pt idx="13624">
                  <c:v>489.05900000000003</c:v>
                </c:pt>
                <c:pt idx="13625">
                  <c:v>489.07799999999997</c:v>
                </c:pt>
                <c:pt idx="13626">
                  <c:v>489.1</c:v>
                </c:pt>
                <c:pt idx="13627">
                  <c:v>489.12200000000001</c:v>
                </c:pt>
                <c:pt idx="13628">
                  <c:v>489.14400000000001</c:v>
                </c:pt>
                <c:pt idx="13629">
                  <c:v>489.16699999999997</c:v>
                </c:pt>
                <c:pt idx="13630">
                  <c:v>489.19</c:v>
                </c:pt>
                <c:pt idx="13631">
                  <c:v>489.21300000000002</c:v>
                </c:pt>
                <c:pt idx="13632">
                  <c:v>489.24299999999999</c:v>
                </c:pt>
                <c:pt idx="13633">
                  <c:v>489.274</c:v>
                </c:pt>
                <c:pt idx="13634">
                  <c:v>489.30200000000002</c:v>
                </c:pt>
                <c:pt idx="13635">
                  <c:v>489.32799999999997</c:v>
                </c:pt>
                <c:pt idx="13636">
                  <c:v>489.35199999999998</c:v>
                </c:pt>
                <c:pt idx="13637">
                  <c:v>489.37599999999998</c:v>
                </c:pt>
                <c:pt idx="13638">
                  <c:v>489.41399999999999</c:v>
                </c:pt>
                <c:pt idx="13639">
                  <c:v>489.41399999999999</c:v>
                </c:pt>
                <c:pt idx="13640">
                  <c:v>489.43</c:v>
                </c:pt>
                <c:pt idx="13641">
                  <c:v>489.45</c:v>
                </c:pt>
                <c:pt idx="13642">
                  <c:v>489.47199999999998</c:v>
                </c:pt>
                <c:pt idx="13643">
                  <c:v>489.495</c:v>
                </c:pt>
                <c:pt idx="13644">
                  <c:v>489.51799999999997</c:v>
                </c:pt>
                <c:pt idx="13645">
                  <c:v>489.54199999999997</c:v>
                </c:pt>
                <c:pt idx="13646">
                  <c:v>489.565</c:v>
                </c:pt>
                <c:pt idx="13647">
                  <c:v>489.589</c:v>
                </c:pt>
                <c:pt idx="13648">
                  <c:v>489.613</c:v>
                </c:pt>
                <c:pt idx="13649">
                  <c:v>489.63600000000002</c:v>
                </c:pt>
                <c:pt idx="13650">
                  <c:v>489.66</c:v>
                </c:pt>
                <c:pt idx="13651">
                  <c:v>489.69</c:v>
                </c:pt>
                <c:pt idx="13652">
                  <c:v>489.71</c:v>
                </c:pt>
                <c:pt idx="13653">
                  <c:v>489.74299999999999</c:v>
                </c:pt>
                <c:pt idx="13654">
                  <c:v>489.77300000000002</c:v>
                </c:pt>
                <c:pt idx="13655">
                  <c:v>489.81400000000002</c:v>
                </c:pt>
                <c:pt idx="13656">
                  <c:v>489.81400000000002</c:v>
                </c:pt>
                <c:pt idx="13657">
                  <c:v>489.83100000000002</c:v>
                </c:pt>
                <c:pt idx="13658">
                  <c:v>489.851</c:v>
                </c:pt>
                <c:pt idx="13659">
                  <c:v>489.87299999999999</c:v>
                </c:pt>
                <c:pt idx="13660">
                  <c:v>489.89600000000002</c:v>
                </c:pt>
                <c:pt idx="13661">
                  <c:v>489.91899999999998</c:v>
                </c:pt>
                <c:pt idx="13662">
                  <c:v>489.94299999999998</c:v>
                </c:pt>
                <c:pt idx="13663">
                  <c:v>489.96600000000001</c:v>
                </c:pt>
                <c:pt idx="13664">
                  <c:v>489.99599999999998</c:v>
                </c:pt>
                <c:pt idx="13665">
                  <c:v>490.02800000000002</c:v>
                </c:pt>
                <c:pt idx="13666">
                  <c:v>490.04399999999998</c:v>
                </c:pt>
                <c:pt idx="13667">
                  <c:v>490.07600000000002</c:v>
                </c:pt>
                <c:pt idx="13668">
                  <c:v>490.10399999999998</c:v>
                </c:pt>
                <c:pt idx="13669">
                  <c:v>490.13</c:v>
                </c:pt>
                <c:pt idx="13670">
                  <c:v>490.15499999999997</c:v>
                </c:pt>
                <c:pt idx="13671">
                  <c:v>490.15499999999997</c:v>
                </c:pt>
                <c:pt idx="13672">
                  <c:v>490.19299999999998</c:v>
                </c:pt>
                <c:pt idx="13673">
                  <c:v>490.209</c:v>
                </c:pt>
                <c:pt idx="13674">
                  <c:v>490.23</c:v>
                </c:pt>
                <c:pt idx="13675">
                  <c:v>490.25200000000001</c:v>
                </c:pt>
                <c:pt idx="13676">
                  <c:v>490.27499999999998</c:v>
                </c:pt>
                <c:pt idx="13677">
                  <c:v>490.298</c:v>
                </c:pt>
                <c:pt idx="13678">
                  <c:v>490.322</c:v>
                </c:pt>
                <c:pt idx="13679">
                  <c:v>490.36099999999999</c:v>
                </c:pt>
                <c:pt idx="13680">
                  <c:v>490.37700000000001</c:v>
                </c:pt>
                <c:pt idx="13681">
                  <c:v>490.41</c:v>
                </c:pt>
                <c:pt idx="13682">
                  <c:v>490.42500000000001</c:v>
                </c:pt>
                <c:pt idx="13683">
                  <c:v>490.44499999999999</c:v>
                </c:pt>
                <c:pt idx="13684">
                  <c:v>490.47800000000001</c:v>
                </c:pt>
                <c:pt idx="13685">
                  <c:v>490.50799999999998</c:v>
                </c:pt>
                <c:pt idx="13686">
                  <c:v>490.53500000000003</c:v>
                </c:pt>
                <c:pt idx="13687">
                  <c:v>490.56</c:v>
                </c:pt>
                <c:pt idx="13688">
                  <c:v>490.58499999999998</c:v>
                </c:pt>
                <c:pt idx="13689">
                  <c:v>490.62400000000002</c:v>
                </c:pt>
                <c:pt idx="13690">
                  <c:v>490.62400000000002</c:v>
                </c:pt>
                <c:pt idx="13691">
                  <c:v>490.64</c:v>
                </c:pt>
                <c:pt idx="13692">
                  <c:v>490.66</c:v>
                </c:pt>
                <c:pt idx="13693">
                  <c:v>490.68299999999999</c:v>
                </c:pt>
                <c:pt idx="13694">
                  <c:v>490.70600000000002</c:v>
                </c:pt>
                <c:pt idx="13695">
                  <c:v>490.73</c:v>
                </c:pt>
                <c:pt idx="13696">
                  <c:v>490.75400000000002</c:v>
                </c:pt>
                <c:pt idx="13697">
                  <c:v>490.77699999999999</c:v>
                </c:pt>
                <c:pt idx="13698">
                  <c:v>490.80099999999999</c:v>
                </c:pt>
                <c:pt idx="13699">
                  <c:v>490.84</c:v>
                </c:pt>
                <c:pt idx="13700">
                  <c:v>490.85599999999999</c:v>
                </c:pt>
                <c:pt idx="13701">
                  <c:v>490.87599999999998</c:v>
                </c:pt>
                <c:pt idx="13702">
                  <c:v>490.91</c:v>
                </c:pt>
                <c:pt idx="13703">
                  <c:v>490.94</c:v>
                </c:pt>
                <c:pt idx="13704">
                  <c:v>490.96699999999998</c:v>
                </c:pt>
                <c:pt idx="13705">
                  <c:v>490.99200000000002</c:v>
                </c:pt>
                <c:pt idx="13706">
                  <c:v>491.017</c:v>
                </c:pt>
                <c:pt idx="13707">
                  <c:v>491.017</c:v>
                </c:pt>
                <c:pt idx="13708">
                  <c:v>491.05599999999998</c:v>
                </c:pt>
                <c:pt idx="13709">
                  <c:v>491.072</c:v>
                </c:pt>
                <c:pt idx="13710">
                  <c:v>491.09199999999998</c:v>
                </c:pt>
                <c:pt idx="13711">
                  <c:v>491.11500000000001</c:v>
                </c:pt>
                <c:pt idx="13712">
                  <c:v>491.13799999999998</c:v>
                </c:pt>
                <c:pt idx="13713">
                  <c:v>491.16199999999998</c:v>
                </c:pt>
                <c:pt idx="13714">
                  <c:v>491.2</c:v>
                </c:pt>
                <c:pt idx="13715">
                  <c:v>491.22399999999999</c:v>
                </c:pt>
                <c:pt idx="13716">
                  <c:v>491.24799999999999</c:v>
                </c:pt>
                <c:pt idx="13717">
                  <c:v>491.26400000000001</c:v>
                </c:pt>
                <c:pt idx="13718">
                  <c:v>491.29599999999999</c:v>
                </c:pt>
                <c:pt idx="13719">
                  <c:v>491.34100000000001</c:v>
                </c:pt>
                <c:pt idx="13720">
                  <c:v>491.34100000000001</c:v>
                </c:pt>
                <c:pt idx="13721">
                  <c:v>491.36700000000002</c:v>
                </c:pt>
                <c:pt idx="13722">
                  <c:v>491.38299999999998</c:v>
                </c:pt>
                <c:pt idx="13723">
                  <c:v>491.404</c:v>
                </c:pt>
                <c:pt idx="13724">
                  <c:v>491.435</c:v>
                </c:pt>
                <c:pt idx="13725">
                  <c:v>491.45400000000001</c:v>
                </c:pt>
                <c:pt idx="13726">
                  <c:v>491.47500000000002</c:v>
                </c:pt>
                <c:pt idx="13727">
                  <c:v>491.49799999999999</c:v>
                </c:pt>
                <c:pt idx="13728">
                  <c:v>491.52199999999999</c:v>
                </c:pt>
                <c:pt idx="13729">
                  <c:v>491.56099999999998</c:v>
                </c:pt>
                <c:pt idx="13730">
                  <c:v>491.57</c:v>
                </c:pt>
                <c:pt idx="13731">
                  <c:v>491.59399999999999</c:v>
                </c:pt>
                <c:pt idx="13732">
                  <c:v>491.63299999999998</c:v>
                </c:pt>
                <c:pt idx="13733">
                  <c:v>491.649</c:v>
                </c:pt>
                <c:pt idx="13734">
                  <c:v>491.68099999999998</c:v>
                </c:pt>
                <c:pt idx="13735">
                  <c:v>491.71</c:v>
                </c:pt>
                <c:pt idx="13736">
                  <c:v>491.73599999999999</c:v>
                </c:pt>
                <c:pt idx="13737">
                  <c:v>491.76100000000002</c:v>
                </c:pt>
                <c:pt idx="13738">
                  <c:v>491.786</c:v>
                </c:pt>
                <c:pt idx="13739">
                  <c:v>491.786</c:v>
                </c:pt>
                <c:pt idx="13740">
                  <c:v>491.82400000000001</c:v>
                </c:pt>
                <c:pt idx="13741">
                  <c:v>491.84800000000001</c:v>
                </c:pt>
                <c:pt idx="13742">
                  <c:v>491.86399999999998</c:v>
                </c:pt>
                <c:pt idx="13743">
                  <c:v>491.88400000000001</c:v>
                </c:pt>
                <c:pt idx="13744">
                  <c:v>491.90600000000001</c:v>
                </c:pt>
                <c:pt idx="13745">
                  <c:v>491.93</c:v>
                </c:pt>
                <c:pt idx="13746">
                  <c:v>491.95299999999997</c:v>
                </c:pt>
                <c:pt idx="13747">
                  <c:v>491.983</c:v>
                </c:pt>
                <c:pt idx="13748">
                  <c:v>492.01499999999999</c:v>
                </c:pt>
                <c:pt idx="13749">
                  <c:v>492.04399999999998</c:v>
                </c:pt>
                <c:pt idx="13750">
                  <c:v>492.07</c:v>
                </c:pt>
                <c:pt idx="13751">
                  <c:v>492.07</c:v>
                </c:pt>
                <c:pt idx="13752">
                  <c:v>492.10899999999998</c:v>
                </c:pt>
                <c:pt idx="13753">
                  <c:v>492.125</c:v>
                </c:pt>
                <c:pt idx="13754">
                  <c:v>492.14600000000002</c:v>
                </c:pt>
                <c:pt idx="13755">
                  <c:v>492.16800000000001</c:v>
                </c:pt>
                <c:pt idx="13756">
                  <c:v>492.19200000000001</c:v>
                </c:pt>
                <c:pt idx="13757">
                  <c:v>492.23700000000002</c:v>
                </c:pt>
                <c:pt idx="13758">
                  <c:v>492.24900000000002</c:v>
                </c:pt>
                <c:pt idx="13759">
                  <c:v>492.267</c:v>
                </c:pt>
                <c:pt idx="13760">
                  <c:v>492.29399999999998</c:v>
                </c:pt>
                <c:pt idx="13761">
                  <c:v>492.32600000000002</c:v>
                </c:pt>
                <c:pt idx="13762">
                  <c:v>492.35399999999998</c:v>
                </c:pt>
                <c:pt idx="13763">
                  <c:v>492.38099999999997</c:v>
                </c:pt>
                <c:pt idx="13764">
                  <c:v>492.40499999999997</c:v>
                </c:pt>
                <c:pt idx="13765">
                  <c:v>492.40499999999997</c:v>
                </c:pt>
                <c:pt idx="13766">
                  <c:v>492.43599999999998</c:v>
                </c:pt>
                <c:pt idx="13767">
                  <c:v>492.45600000000002</c:v>
                </c:pt>
                <c:pt idx="13768">
                  <c:v>492.47899999999998</c:v>
                </c:pt>
                <c:pt idx="13769">
                  <c:v>492.50200000000001</c:v>
                </c:pt>
                <c:pt idx="13770">
                  <c:v>492.52499999999998</c:v>
                </c:pt>
                <c:pt idx="13771">
                  <c:v>492.54899999999998</c:v>
                </c:pt>
                <c:pt idx="13772">
                  <c:v>492.57299999999998</c:v>
                </c:pt>
                <c:pt idx="13773">
                  <c:v>492.59699999999998</c:v>
                </c:pt>
                <c:pt idx="13774">
                  <c:v>492.62099999999998</c:v>
                </c:pt>
                <c:pt idx="13775">
                  <c:v>492.65199999999999</c:v>
                </c:pt>
                <c:pt idx="13776">
                  <c:v>492.68400000000003</c:v>
                </c:pt>
                <c:pt idx="13777">
                  <c:v>492.71300000000002</c:v>
                </c:pt>
                <c:pt idx="13778">
                  <c:v>492.73899999999998</c:v>
                </c:pt>
                <c:pt idx="13779">
                  <c:v>492.76400000000001</c:v>
                </c:pt>
                <c:pt idx="13780">
                  <c:v>492.76400000000001</c:v>
                </c:pt>
                <c:pt idx="13781">
                  <c:v>492.803</c:v>
                </c:pt>
                <c:pt idx="13782">
                  <c:v>492.82799999999997</c:v>
                </c:pt>
                <c:pt idx="13783">
                  <c:v>492.84399999999999</c:v>
                </c:pt>
                <c:pt idx="13784">
                  <c:v>492.86399999999998</c:v>
                </c:pt>
                <c:pt idx="13785">
                  <c:v>492.887</c:v>
                </c:pt>
                <c:pt idx="13786">
                  <c:v>492.91</c:v>
                </c:pt>
                <c:pt idx="13787">
                  <c:v>492.93400000000003</c:v>
                </c:pt>
                <c:pt idx="13788">
                  <c:v>492.95800000000003</c:v>
                </c:pt>
                <c:pt idx="13789">
                  <c:v>492.98200000000003</c:v>
                </c:pt>
                <c:pt idx="13790">
                  <c:v>493.02800000000002</c:v>
                </c:pt>
                <c:pt idx="13791">
                  <c:v>493.04</c:v>
                </c:pt>
                <c:pt idx="13792">
                  <c:v>493.08</c:v>
                </c:pt>
                <c:pt idx="13793">
                  <c:v>493.10199999999998</c:v>
                </c:pt>
                <c:pt idx="13794">
                  <c:v>493.12599999999998</c:v>
                </c:pt>
                <c:pt idx="13795">
                  <c:v>493.15</c:v>
                </c:pt>
                <c:pt idx="13796">
                  <c:v>493.15</c:v>
                </c:pt>
                <c:pt idx="13797">
                  <c:v>493.18799999999999</c:v>
                </c:pt>
                <c:pt idx="13798">
                  <c:v>493.20499999999998</c:v>
                </c:pt>
                <c:pt idx="13799">
                  <c:v>493.22500000000002</c:v>
                </c:pt>
                <c:pt idx="13800">
                  <c:v>493.24799999999999</c:v>
                </c:pt>
                <c:pt idx="13801">
                  <c:v>493.27100000000002</c:v>
                </c:pt>
                <c:pt idx="13802">
                  <c:v>493.29500000000002</c:v>
                </c:pt>
                <c:pt idx="13803">
                  <c:v>493.31900000000002</c:v>
                </c:pt>
                <c:pt idx="13804">
                  <c:v>493.36700000000002</c:v>
                </c:pt>
                <c:pt idx="13805">
                  <c:v>493.39800000000002</c:v>
                </c:pt>
                <c:pt idx="13806">
                  <c:v>493.42700000000002</c:v>
                </c:pt>
                <c:pt idx="13807">
                  <c:v>493.45400000000001</c:v>
                </c:pt>
                <c:pt idx="13808">
                  <c:v>493.47899999999998</c:v>
                </c:pt>
                <c:pt idx="13809">
                  <c:v>493.49599999999998</c:v>
                </c:pt>
                <c:pt idx="13810">
                  <c:v>493.51600000000002</c:v>
                </c:pt>
                <c:pt idx="13811">
                  <c:v>493.54</c:v>
                </c:pt>
                <c:pt idx="13812">
                  <c:v>493.56299999999999</c:v>
                </c:pt>
                <c:pt idx="13813">
                  <c:v>493.58699999999999</c:v>
                </c:pt>
                <c:pt idx="13814">
                  <c:v>493.58699999999999</c:v>
                </c:pt>
                <c:pt idx="13815">
                  <c:v>493.62599999999998</c:v>
                </c:pt>
                <c:pt idx="13816">
                  <c:v>493.65</c:v>
                </c:pt>
                <c:pt idx="13817">
                  <c:v>493.666</c:v>
                </c:pt>
                <c:pt idx="13818">
                  <c:v>493.68700000000001</c:v>
                </c:pt>
                <c:pt idx="13819">
                  <c:v>493.71</c:v>
                </c:pt>
                <c:pt idx="13820">
                  <c:v>493.75599999999997</c:v>
                </c:pt>
                <c:pt idx="13821">
                  <c:v>493.76799999999997</c:v>
                </c:pt>
                <c:pt idx="13822">
                  <c:v>493.79899999999998</c:v>
                </c:pt>
                <c:pt idx="13823">
                  <c:v>493.81700000000001</c:v>
                </c:pt>
                <c:pt idx="13824">
                  <c:v>493.84800000000001</c:v>
                </c:pt>
                <c:pt idx="13825">
                  <c:v>493.875</c:v>
                </c:pt>
                <c:pt idx="13826">
                  <c:v>493.9</c:v>
                </c:pt>
                <c:pt idx="13827">
                  <c:v>493.92500000000001</c:v>
                </c:pt>
                <c:pt idx="13828">
                  <c:v>493.94900000000001</c:v>
                </c:pt>
                <c:pt idx="13829">
                  <c:v>493.97300000000001</c:v>
                </c:pt>
                <c:pt idx="13830">
                  <c:v>493.97300000000001</c:v>
                </c:pt>
                <c:pt idx="13831">
                  <c:v>494.005</c:v>
                </c:pt>
                <c:pt idx="13832">
                  <c:v>494.02499999999998</c:v>
                </c:pt>
                <c:pt idx="13833">
                  <c:v>494.048</c:v>
                </c:pt>
                <c:pt idx="13834">
                  <c:v>494.07100000000003</c:v>
                </c:pt>
                <c:pt idx="13835">
                  <c:v>494.09500000000003</c:v>
                </c:pt>
                <c:pt idx="13836">
                  <c:v>494.11900000000003</c:v>
                </c:pt>
                <c:pt idx="13837">
                  <c:v>494.14800000000002</c:v>
                </c:pt>
                <c:pt idx="13838">
                  <c:v>494.18099999999998</c:v>
                </c:pt>
                <c:pt idx="13839">
                  <c:v>494.21</c:v>
                </c:pt>
                <c:pt idx="13840">
                  <c:v>494.23700000000002</c:v>
                </c:pt>
                <c:pt idx="13841">
                  <c:v>494.262</c:v>
                </c:pt>
                <c:pt idx="13842">
                  <c:v>494.28699999999998</c:v>
                </c:pt>
                <c:pt idx="13843">
                  <c:v>494.28699999999998</c:v>
                </c:pt>
                <c:pt idx="13844">
                  <c:v>494.31799999999998</c:v>
                </c:pt>
                <c:pt idx="13845">
                  <c:v>494.33800000000002</c:v>
                </c:pt>
                <c:pt idx="13846">
                  <c:v>494.36099999999999</c:v>
                </c:pt>
                <c:pt idx="13847">
                  <c:v>494.38499999999999</c:v>
                </c:pt>
                <c:pt idx="13848">
                  <c:v>494.40899999999999</c:v>
                </c:pt>
                <c:pt idx="13849">
                  <c:v>494.43299999999999</c:v>
                </c:pt>
                <c:pt idx="13850">
                  <c:v>494.45699999999999</c:v>
                </c:pt>
                <c:pt idx="13851">
                  <c:v>494.48099999999999</c:v>
                </c:pt>
                <c:pt idx="13852">
                  <c:v>494.505</c:v>
                </c:pt>
                <c:pt idx="13853">
                  <c:v>494.54</c:v>
                </c:pt>
                <c:pt idx="13854">
                  <c:v>494.56299999999999</c:v>
                </c:pt>
                <c:pt idx="13855">
                  <c:v>494.59399999999999</c:v>
                </c:pt>
                <c:pt idx="13856">
                  <c:v>494.62299999999999</c:v>
                </c:pt>
                <c:pt idx="13857">
                  <c:v>494.649</c:v>
                </c:pt>
                <c:pt idx="13858">
                  <c:v>494.67399999999998</c:v>
                </c:pt>
                <c:pt idx="13859">
                  <c:v>494.69799999999998</c:v>
                </c:pt>
                <c:pt idx="13860">
                  <c:v>494.69799999999998</c:v>
                </c:pt>
                <c:pt idx="13861">
                  <c:v>494.72899999999998</c:v>
                </c:pt>
                <c:pt idx="13862">
                  <c:v>494.74900000000002</c:v>
                </c:pt>
                <c:pt idx="13863">
                  <c:v>494.77199999999999</c:v>
                </c:pt>
                <c:pt idx="13864">
                  <c:v>494.79500000000002</c:v>
                </c:pt>
                <c:pt idx="13865">
                  <c:v>494.81900000000002</c:v>
                </c:pt>
                <c:pt idx="13866">
                  <c:v>494.84199999999998</c:v>
                </c:pt>
                <c:pt idx="13867">
                  <c:v>494.86599999999999</c:v>
                </c:pt>
                <c:pt idx="13868">
                  <c:v>494.89</c:v>
                </c:pt>
                <c:pt idx="13869">
                  <c:v>494.94400000000002</c:v>
                </c:pt>
                <c:pt idx="13870">
                  <c:v>494.97199999999998</c:v>
                </c:pt>
                <c:pt idx="13871">
                  <c:v>494.983</c:v>
                </c:pt>
                <c:pt idx="13872">
                  <c:v>495.02300000000002</c:v>
                </c:pt>
                <c:pt idx="13873">
                  <c:v>495.03899999999999</c:v>
                </c:pt>
                <c:pt idx="13874">
                  <c:v>495.06</c:v>
                </c:pt>
                <c:pt idx="13875">
                  <c:v>495.08199999999999</c:v>
                </c:pt>
                <c:pt idx="13876">
                  <c:v>495.10599999999999</c:v>
                </c:pt>
                <c:pt idx="13877">
                  <c:v>495.10599999999999</c:v>
                </c:pt>
                <c:pt idx="13878">
                  <c:v>495.12799999999999</c:v>
                </c:pt>
                <c:pt idx="13879">
                  <c:v>495.166</c:v>
                </c:pt>
                <c:pt idx="13880">
                  <c:v>495.18900000000002</c:v>
                </c:pt>
                <c:pt idx="13881">
                  <c:v>495.21300000000002</c:v>
                </c:pt>
                <c:pt idx="13882">
                  <c:v>495.23599999999999</c:v>
                </c:pt>
                <c:pt idx="13883">
                  <c:v>495.25200000000001</c:v>
                </c:pt>
                <c:pt idx="13884">
                  <c:v>495.27199999999999</c:v>
                </c:pt>
                <c:pt idx="13885">
                  <c:v>495.29399999999998</c:v>
                </c:pt>
                <c:pt idx="13886">
                  <c:v>495.31700000000001</c:v>
                </c:pt>
                <c:pt idx="13887">
                  <c:v>495.34</c:v>
                </c:pt>
                <c:pt idx="13888">
                  <c:v>495.37400000000002</c:v>
                </c:pt>
                <c:pt idx="13889">
                  <c:v>495.392</c:v>
                </c:pt>
                <c:pt idx="13890">
                  <c:v>495.41199999999998</c:v>
                </c:pt>
                <c:pt idx="13891">
                  <c:v>495.45499999999998</c:v>
                </c:pt>
                <c:pt idx="13892">
                  <c:v>495.47699999999998</c:v>
                </c:pt>
                <c:pt idx="13893">
                  <c:v>495.50200000000001</c:v>
                </c:pt>
                <c:pt idx="13894">
                  <c:v>495.52600000000001</c:v>
                </c:pt>
                <c:pt idx="13895">
                  <c:v>495.54899999999998</c:v>
                </c:pt>
                <c:pt idx="13896">
                  <c:v>495.54899999999998</c:v>
                </c:pt>
                <c:pt idx="13897">
                  <c:v>495.57299999999998</c:v>
                </c:pt>
                <c:pt idx="13898">
                  <c:v>495.61</c:v>
                </c:pt>
                <c:pt idx="13899">
                  <c:v>495.625</c:v>
                </c:pt>
                <c:pt idx="13900">
                  <c:v>495.64499999999998</c:v>
                </c:pt>
                <c:pt idx="13901">
                  <c:v>495.66699999999997</c:v>
                </c:pt>
                <c:pt idx="13902">
                  <c:v>495.68900000000002</c:v>
                </c:pt>
                <c:pt idx="13903">
                  <c:v>495.71199999999999</c:v>
                </c:pt>
                <c:pt idx="13904">
                  <c:v>495.75599999999997</c:v>
                </c:pt>
                <c:pt idx="13905">
                  <c:v>495.77800000000002</c:v>
                </c:pt>
                <c:pt idx="13906">
                  <c:v>495.803</c:v>
                </c:pt>
                <c:pt idx="13907">
                  <c:v>495.82600000000002</c:v>
                </c:pt>
                <c:pt idx="13908">
                  <c:v>495.84899999999999</c:v>
                </c:pt>
                <c:pt idx="13909">
                  <c:v>495.84899999999999</c:v>
                </c:pt>
                <c:pt idx="13910">
                  <c:v>495.87299999999999</c:v>
                </c:pt>
                <c:pt idx="13911">
                  <c:v>495.90899999999999</c:v>
                </c:pt>
                <c:pt idx="13912">
                  <c:v>495.92500000000001</c:v>
                </c:pt>
                <c:pt idx="13913">
                  <c:v>495.94400000000002</c:v>
                </c:pt>
                <c:pt idx="13914">
                  <c:v>495.96600000000001</c:v>
                </c:pt>
                <c:pt idx="13915">
                  <c:v>495.98700000000002</c:v>
                </c:pt>
                <c:pt idx="13916">
                  <c:v>496.01</c:v>
                </c:pt>
                <c:pt idx="13917">
                  <c:v>496.03199999999998</c:v>
                </c:pt>
                <c:pt idx="13918">
                  <c:v>496.05500000000001</c:v>
                </c:pt>
                <c:pt idx="13919">
                  <c:v>496.07799999999997</c:v>
                </c:pt>
                <c:pt idx="13920">
                  <c:v>496.1</c:v>
                </c:pt>
                <c:pt idx="13921">
                  <c:v>496.14299999999997</c:v>
                </c:pt>
                <c:pt idx="13922">
                  <c:v>496.16399999999999</c:v>
                </c:pt>
                <c:pt idx="13923">
                  <c:v>496.19600000000003</c:v>
                </c:pt>
                <c:pt idx="13924">
                  <c:v>496.214</c:v>
                </c:pt>
                <c:pt idx="13925">
                  <c:v>496.23500000000001</c:v>
                </c:pt>
                <c:pt idx="13926">
                  <c:v>496.25700000000001</c:v>
                </c:pt>
                <c:pt idx="13927">
                  <c:v>496.279</c:v>
                </c:pt>
                <c:pt idx="13928">
                  <c:v>496.279</c:v>
                </c:pt>
                <c:pt idx="13929">
                  <c:v>496.30200000000002</c:v>
                </c:pt>
                <c:pt idx="13930">
                  <c:v>496.33699999999999</c:v>
                </c:pt>
                <c:pt idx="13931">
                  <c:v>496.35199999999998</c:v>
                </c:pt>
                <c:pt idx="13932">
                  <c:v>496.37099999999998</c:v>
                </c:pt>
                <c:pt idx="13933">
                  <c:v>496.392</c:v>
                </c:pt>
                <c:pt idx="13934">
                  <c:v>496.41399999999999</c:v>
                </c:pt>
                <c:pt idx="13935">
                  <c:v>496.43599999999998</c:v>
                </c:pt>
                <c:pt idx="13936">
                  <c:v>496.459</c:v>
                </c:pt>
                <c:pt idx="13937">
                  <c:v>496.48099999999999</c:v>
                </c:pt>
                <c:pt idx="13938">
                  <c:v>496.53199999999998</c:v>
                </c:pt>
                <c:pt idx="13939">
                  <c:v>496.54300000000001</c:v>
                </c:pt>
                <c:pt idx="13940">
                  <c:v>496.56900000000002</c:v>
                </c:pt>
                <c:pt idx="13941">
                  <c:v>496.60700000000003</c:v>
                </c:pt>
                <c:pt idx="13942">
                  <c:v>496.62299999999999</c:v>
                </c:pt>
                <c:pt idx="13943">
                  <c:v>496.642</c:v>
                </c:pt>
                <c:pt idx="13944">
                  <c:v>496.66399999999999</c:v>
                </c:pt>
                <c:pt idx="13945">
                  <c:v>496.68599999999998</c:v>
                </c:pt>
                <c:pt idx="13946">
                  <c:v>496.70800000000003</c:v>
                </c:pt>
                <c:pt idx="13947">
                  <c:v>496.73099999999999</c:v>
                </c:pt>
                <c:pt idx="13948">
                  <c:v>496.73099999999999</c:v>
                </c:pt>
                <c:pt idx="13949">
                  <c:v>496.75299999999999</c:v>
                </c:pt>
                <c:pt idx="13950">
                  <c:v>496.77600000000001</c:v>
                </c:pt>
                <c:pt idx="13951">
                  <c:v>496.81200000000001</c:v>
                </c:pt>
                <c:pt idx="13952">
                  <c:v>496.83499999999998</c:v>
                </c:pt>
                <c:pt idx="13953">
                  <c:v>496.85</c:v>
                </c:pt>
                <c:pt idx="13954">
                  <c:v>496.86900000000003</c:v>
                </c:pt>
                <c:pt idx="13955">
                  <c:v>496.89100000000002</c:v>
                </c:pt>
                <c:pt idx="13956">
                  <c:v>496.91199999999998</c:v>
                </c:pt>
                <c:pt idx="13957">
                  <c:v>496.935</c:v>
                </c:pt>
                <c:pt idx="13958">
                  <c:v>496.95800000000003</c:v>
                </c:pt>
                <c:pt idx="13959">
                  <c:v>496.98099999999999</c:v>
                </c:pt>
                <c:pt idx="13960">
                  <c:v>497.024</c:v>
                </c:pt>
                <c:pt idx="13961">
                  <c:v>497.04599999999999</c:v>
                </c:pt>
                <c:pt idx="13962">
                  <c:v>497.07799999999997</c:v>
                </c:pt>
                <c:pt idx="13963">
                  <c:v>497.09699999999998</c:v>
                </c:pt>
                <c:pt idx="13964">
                  <c:v>497.11799999999999</c:v>
                </c:pt>
                <c:pt idx="13965">
                  <c:v>497.13900000000001</c:v>
                </c:pt>
                <c:pt idx="13966">
                  <c:v>497.16</c:v>
                </c:pt>
                <c:pt idx="13967">
                  <c:v>497.16</c:v>
                </c:pt>
                <c:pt idx="13968">
                  <c:v>497.19499999999999</c:v>
                </c:pt>
                <c:pt idx="13969">
                  <c:v>497.21800000000002</c:v>
                </c:pt>
                <c:pt idx="13970">
                  <c:v>497.22699999999998</c:v>
                </c:pt>
                <c:pt idx="13971">
                  <c:v>497.26400000000001</c:v>
                </c:pt>
                <c:pt idx="13972">
                  <c:v>497.279</c:v>
                </c:pt>
                <c:pt idx="13973">
                  <c:v>497.29899999999998</c:v>
                </c:pt>
                <c:pt idx="13974">
                  <c:v>497.32100000000003</c:v>
                </c:pt>
                <c:pt idx="13975">
                  <c:v>497.34399999999999</c:v>
                </c:pt>
                <c:pt idx="13976">
                  <c:v>497.36700000000002</c:v>
                </c:pt>
                <c:pt idx="13977">
                  <c:v>497.40100000000001</c:v>
                </c:pt>
                <c:pt idx="13978">
                  <c:v>497.42399999999998</c:v>
                </c:pt>
                <c:pt idx="13979">
                  <c:v>497.45499999999998</c:v>
                </c:pt>
                <c:pt idx="13980">
                  <c:v>497.483</c:v>
                </c:pt>
                <c:pt idx="13981">
                  <c:v>497.50900000000001</c:v>
                </c:pt>
                <c:pt idx="13982">
                  <c:v>497.53399999999999</c:v>
                </c:pt>
                <c:pt idx="13983">
                  <c:v>497.55900000000003</c:v>
                </c:pt>
                <c:pt idx="13984">
                  <c:v>497.58300000000003</c:v>
                </c:pt>
                <c:pt idx="13985">
                  <c:v>497.58300000000003</c:v>
                </c:pt>
                <c:pt idx="13986">
                  <c:v>497.62299999999999</c:v>
                </c:pt>
                <c:pt idx="13987">
                  <c:v>497.64699999999999</c:v>
                </c:pt>
                <c:pt idx="13988">
                  <c:v>497.66300000000001</c:v>
                </c:pt>
                <c:pt idx="13989">
                  <c:v>497.68400000000003</c:v>
                </c:pt>
                <c:pt idx="13990">
                  <c:v>497.70699999999999</c:v>
                </c:pt>
                <c:pt idx="13991">
                  <c:v>497.73</c:v>
                </c:pt>
                <c:pt idx="13992">
                  <c:v>497.76400000000001</c:v>
                </c:pt>
                <c:pt idx="13993">
                  <c:v>497.79399999999998</c:v>
                </c:pt>
                <c:pt idx="13994">
                  <c:v>497.822</c:v>
                </c:pt>
                <c:pt idx="13995">
                  <c:v>497.85399999999998</c:v>
                </c:pt>
                <c:pt idx="13996">
                  <c:v>497.87400000000002</c:v>
                </c:pt>
                <c:pt idx="13997">
                  <c:v>497.89600000000002</c:v>
                </c:pt>
                <c:pt idx="13998">
                  <c:v>497.91800000000001</c:v>
                </c:pt>
                <c:pt idx="13999">
                  <c:v>497.94099999999997</c:v>
                </c:pt>
                <c:pt idx="14000">
                  <c:v>497.964</c:v>
                </c:pt>
                <c:pt idx="14001">
                  <c:v>497.964</c:v>
                </c:pt>
                <c:pt idx="14002">
                  <c:v>497.98599999999999</c:v>
                </c:pt>
                <c:pt idx="14003">
                  <c:v>498.00799999999998</c:v>
                </c:pt>
                <c:pt idx="14004">
                  <c:v>498.03</c:v>
                </c:pt>
                <c:pt idx="14005">
                  <c:v>498.065</c:v>
                </c:pt>
                <c:pt idx="14006">
                  <c:v>498.08</c:v>
                </c:pt>
                <c:pt idx="14007">
                  <c:v>498.09800000000001</c:v>
                </c:pt>
                <c:pt idx="14008">
                  <c:v>498.11900000000003</c:v>
                </c:pt>
                <c:pt idx="14009">
                  <c:v>498.14400000000001</c:v>
                </c:pt>
                <c:pt idx="14010">
                  <c:v>498.16699999999997</c:v>
                </c:pt>
                <c:pt idx="14011">
                  <c:v>498.19099999999997</c:v>
                </c:pt>
                <c:pt idx="14012">
                  <c:v>498.24299999999999</c:v>
                </c:pt>
                <c:pt idx="14013">
                  <c:v>498.255</c:v>
                </c:pt>
                <c:pt idx="14014">
                  <c:v>498.29700000000003</c:v>
                </c:pt>
                <c:pt idx="14015">
                  <c:v>498.31299999999999</c:v>
                </c:pt>
                <c:pt idx="14016">
                  <c:v>498.33300000000003</c:v>
                </c:pt>
                <c:pt idx="14017">
                  <c:v>498.35599999999999</c:v>
                </c:pt>
                <c:pt idx="14018">
                  <c:v>498.37900000000002</c:v>
                </c:pt>
                <c:pt idx="14019">
                  <c:v>498.40199999999999</c:v>
                </c:pt>
                <c:pt idx="14020">
                  <c:v>498.40199999999999</c:v>
                </c:pt>
                <c:pt idx="14021">
                  <c:v>498.43200000000002</c:v>
                </c:pt>
                <c:pt idx="14022">
                  <c:v>498.45299999999997</c:v>
                </c:pt>
                <c:pt idx="14023">
                  <c:v>498.47500000000002</c:v>
                </c:pt>
                <c:pt idx="14024">
                  <c:v>498.49799999999999</c:v>
                </c:pt>
                <c:pt idx="14025">
                  <c:v>498.52100000000002</c:v>
                </c:pt>
                <c:pt idx="14026">
                  <c:v>498.54399999999998</c:v>
                </c:pt>
                <c:pt idx="14027">
                  <c:v>498.589</c:v>
                </c:pt>
                <c:pt idx="14028">
                  <c:v>498.61500000000001</c:v>
                </c:pt>
                <c:pt idx="14029">
                  <c:v>498.63900000000001</c:v>
                </c:pt>
                <c:pt idx="14030">
                  <c:v>498.66300000000001</c:v>
                </c:pt>
                <c:pt idx="14031">
                  <c:v>498.66300000000001</c:v>
                </c:pt>
                <c:pt idx="14032">
                  <c:v>498.68700000000001</c:v>
                </c:pt>
                <c:pt idx="14033">
                  <c:v>498.72500000000002</c:v>
                </c:pt>
                <c:pt idx="14034">
                  <c:v>498.74900000000002</c:v>
                </c:pt>
                <c:pt idx="14035">
                  <c:v>498.76400000000001</c:v>
                </c:pt>
                <c:pt idx="14036">
                  <c:v>498.78500000000003</c:v>
                </c:pt>
                <c:pt idx="14037">
                  <c:v>498.80700000000002</c:v>
                </c:pt>
                <c:pt idx="14038">
                  <c:v>498.83</c:v>
                </c:pt>
                <c:pt idx="14039">
                  <c:v>498.85399999999998</c:v>
                </c:pt>
                <c:pt idx="14040">
                  <c:v>498.87700000000001</c:v>
                </c:pt>
                <c:pt idx="14041">
                  <c:v>498.90100000000001</c:v>
                </c:pt>
                <c:pt idx="14042">
                  <c:v>498.935</c:v>
                </c:pt>
                <c:pt idx="14043">
                  <c:v>498.96600000000001</c:v>
                </c:pt>
                <c:pt idx="14044">
                  <c:v>499.00799999999998</c:v>
                </c:pt>
                <c:pt idx="14045">
                  <c:v>499.02499999999998</c:v>
                </c:pt>
                <c:pt idx="14046">
                  <c:v>499.04599999999999</c:v>
                </c:pt>
                <c:pt idx="14047">
                  <c:v>499.06799999999998</c:v>
                </c:pt>
                <c:pt idx="14048">
                  <c:v>499.09100000000001</c:v>
                </c:pt>
                <c:pt idx="14049">
                  <c:v>499.11399999999998</c:v>
                </c:pt>
                <c:pt idx="14050">
                  <c:v>499.137</c:v>
                </c:pt>
                <c:pt idx="14051">
                  <c:v>499.137</c:v>
                </c:pt>
                <c:pt idx="14052">
                  <c:v>499.16</c:v>
                </c:pt>
                <c:pt idx="14053">
                  <c:v>499.18200000000002</c:v>
                </c:pt>
                <c:pt idx="14054">
                  <c:v>499.20499999999998</c:v>
                </c:pt>
                <c:pt idx="14055">
                  <c:v>499.24299999999999</c:v>
                </c:pt>
                <c:pt idx="14056">
                  <c:v>499.25799999999998</c:v>
                </c:pt>
                <c:pt idx="14057">
                  <c:v>499.27800000000002</c:v>
                </c:pt>
                <c:pt idx="14058">
                  <c:v>499.3</c:v>
                </c:pt>
                <c:pt idx="14059">
                  <c:v>499.322</c:v>
                </c:pt>
                <c:pt idx="14060">
                  <c:v>499.34500000000003</c:v>
                </c:pt>
                <c:pt idx="14061">
                  <c:v>499.36900000000003</c:v>
                </c:pt>
                <c:pt idx="14062">
                  <c:v>499.392</c:v>
                </c:pt>
                <c:pt idx="14063">
                  <c:v>499.42500000000001</c:v>
                </c:pt>
                <c:pt idx="14064">
                  <c:v>499.45499999999998</c:v>
                </c:pt>
                <c:pt idx="14065">
                  <c:v>499.48899999999998</c:v>
                </c:pt>
                <c:pt idx="14066">
                  <c:v>499.517</c:v>
                </c:pt>
                <c:pt idx="14067">
                  <c:v>499.53500000000003</c:v>
                </c:pt>
                <c:pt idx="14068">
                  <c:v>499.55599999999998</c:v>
                </c:pt>
                <c:pt idx="14069">
                  <c:v>499.57799999999997</c:v>
                </c:pt>
                <c:pt idx="14070">
                  <c:v>499.6</c:v>
                </c:pt>
                <c:pt idx="14071">
                  <c:v>499.62299999999999</c:v>
                </c:pt>
                <c:pt idx="14072">
                  <c:v>499.62299999999999</c:v>
                </c:pt>
                <c:pt idx="14073">
                  <c:v>499.64600000000002</c:v>
                </c:pt>
                <c:pt idx="14074">
                  <c:v>499.68299999999999</c:v>
                </c:pt>
                <c:pt idx="14075">
                  <c:v>499.69900000000001</c:v>
                </c:pt>
                <c:pt idx="14076">
                  <c:v>499.71800000000002</c:v>
                </c:pt>
                <c:pt idx="14077">
                  <c:v>499.74</c:v>
                </c:pt>
                <c:pt idx="14078">
                  <c:v>499.762</c:v>
                </c:pt>
                <c:pt idx="14079">
                  <c:v>499.78500000000003</c:v>
                </c:pt>
                <c:pt idx="14080">
                  <c:v>499.83600000000001</c:v>
                </c:pt>
                <c:pt idx="14081">
                  <c:v>499.84699999999998</c:v>
                </c:pt>
                <c:pt idx="14082">
                  <c:v>499.88900000000001</c:v>
                </c:pt>
                <c:pt idx="14083">
                  <c:v>499.90499999999997</c:v>
                </c:pt>
                <c:pt idx="14084">
                  <c:v>499.92500000000001</c:v>
                </c:pt>
                <c:pt idx="14085">
                  <c:v>499.947</c:v>
                </c:pt>
                <c:pt idx="14086">
                  <c:v>499.96899999999999</c:v>
                </c:pt>
                <c:pt idx="14087">
                  <c:v>499.99200000000002</c:v>
                </c:pt>
                <c:pt idx="14088">
                  <c:v>499.99200000000002</c:v>
                </c:pt>
                <c:pt idx="14089">
                  <c:v>500.01400000000001</c:v>
                </c:pt>
              </c:numCache>
            </c:numRef>
          </c:xVal>
          <c:yVal>
            <c:numRef>
              <c:f>Лист1!$E:$E</c:f>
              <c:numCache>
                <c:formatCode>General</c:formatCode>
                <c:ptCount val="1048576"/>
                <c:pt idx="0">
                  <c:v>93</c:v>
                </c:pt>
                <c:pt idx="1">
                  <c:v>93</c:v>
                </c:pt>
                <c:pt idx="2">
                  <c:v>93</c:v>
                </c:pt>
                <c:pt idx="3">
                  <c:v>94</c:v>
                </c:pt>
                <c:pt idx="4">
                  <c:v>94</c:v>
                </c:pt>
                <c:pt idx="5">
                  <c:v>94</c:v>
                </c:pt>
                <c:pt idx="6">
                  <c:v>94</c:v>
                </c:pt>
                <c:pt idx="7">
                  <c:v>94</c:v>
                </c:pt>
                <c:pt idx="8">
                  <c:v>94</c:v>
                </c:pt>
                <c:pt idx="9">
                  <c:v>94</c:v>
                </c:pt>
                <c:pt idx="10">
                  <c:v>94</c:v>
                </c:pt>
                <c:pt idx="11">
                  <c:v>94</c:v>
                </c:pt>
                <c:pt idx="12">
                  <c:v>94</c:v>
                </c:pt>
                <c:pt idx="13">
                  <c:v>94</c:v>
                </c:pt>
                <c:pt idx="14">
                  <c:v>94</c:v>
                </c:pt>
                <c:pt idx="15">
                  <c:v>94</c:v>
                </c:pt>
                <c:pt idx="16">
                  <c:v>94</c:v>
                </c:pt>
                <c:pt idx="17">
                  <c:v>94</c:v>
                </c:pt>
                <c:pt idx="18">
                  <c:v>94</c:v>
                </c:pt>
                <c:pt idx="19">
                  <c:v>94</c:v>
                </c:pt>
                <c:pt idx="20">
                  <c:v>94</c:v>
                </c:pt>
                <c:pt idx="21">
                  <c:v>94</c:v>
                </c:pt>
                <c:pt idx="22">
                  <c:v>94</c:v>
                </c:pt>
                <c:pt idx="23">
                  <c:v>94</c:v>
                </c:pt>
                <c:pt idx="24">
                  <c:v>94</c:v>
                </c:pt>
                <c:pt idx="25">
                  <c:v>94</c:v>
                </c:pt>
                <c:pt idx="26">
                  <c:v>94</c:v>
                </c:pt>
                <c:pt idx="27">
                  <c:v>94</c:v>
                </c:pt>
                <c:pt idx="28">
                  <c:v>94</c:v>
                </c:pt>
                <c:pt idx="29">
                  <c:v>94</c:v>
                </c:pt>
                <c:pt idx="30">
                  <c:v>94</c:v>
                </c:pt>
                <c:pt idx="31">
                  <c:v>94</c:v>
                </c:pt>
                <c:pt idx="32">
                  <c:v>94</c:v>
                </c:pt>
                <c:pt idx="33">
                  <c:v>94</c:v>
                </c:pt>
                <c:pt idx="34">
                  <c:v>94</c:v>
                </c:pt>
                <c:pt idx="35">
                  <c:v>94</c:v>
                </c:pt>
                <c:pt idx="36">
                  <c:v>94</c:v>
                </c:pt>
                <c:pt idx="37">
                  <c:v>94</c:v>
                </c:pt>
                <c:pt idx="38">
                  <c:v>94</c:v>
                </c:pt>
                <c:pt idx="39">
                  <c:v>94</c:v>
                </c:pt>
                <c:pt idx="40">
                  <c:v>94</c:v>
                </c:pt>
                <c:pt idx="41">
                  <c:v>94</c:v>
                </c:pt>
                <c:pt idx="42">
                  <c:v>94</c:v>
                </c:pt>
                <c:pt idx="43">
                  <c:v>94</c:v>
                </c:pt>
                <c:pt idx="44">
                  <c:v>94</c:v>
                </c:pt>
                <c:pt idx="45">
                  <c:v>94</c:v>
                </c:pt>
                <c:pt idx="46">
                  <c:v>94</c:v>
                </c:pt>
                <c:pt idx="47">
                  <c:v>94</c:v>
                </c:pt>
                <c:pt idx="48">
                  <c:v>94</c:v>
                </c:pt>
                <c:pt idx="49">
                  <c:v>94</c:v>
                </c:pt>
                <c:pt idx="50">
                  <c:v>94</c:v>
                </c:pt>
                <c:pt idx="51">
                  <c:v>94</c:v>
                </c:pt>
                <c:pt idx="52">
                  <c:v>94</c:v>
                </c:pt>
                <c:pt idx="53">
                  <c:v>94</c:v>
                </c:pt>
                <c:pt idx="54">
                  <c:v>95</c:v>
                </c:pt>
                <c:pt idx="55">
                  <c:v>95</c:v>
                </c:pt>
                <c:pt idx="56">
                  <c:v>95</c:v>
                </c:pt>
                <c:pt idx="57">
                  <c:v>95</c:v>
                </c:pt>
                <c:pt idx="58">
                  <c:v>95</c:v>
                </c:pt>
                <c:pt idx="59">
                  <c:v>95</c:v>
                </c:pt>
                <c:pt idx="60">
                  <c:v>96</c:v>
                </c:pt>
                <c:pt idx="61">
                  <c:v>96</c:v>
                </c:pt>
                <c:pt idx="62">
                  <c:v>96</c:v>
                </c:pt>
                <c:pt idx="63">
                  <c:v>96</c:v>
                </c:pt>
                <c:pt idx="64">
                  <c:v>96</c:v>
                </c:pt>
                <c:pt idx="65">
                  <c:v>96</c:v>
                </c:pt>
                <c:pt idx="66">
                  <c:v>96</c:v>
                </c:pt>
                <c:pt idx="67">
                  <c:v>96</c:v>
                </c:pt>
                <c:pt idx="68">
                  <c:v>96</c:v>
                </c:pt>
                <c:pt idx="69">
                  <c:v>97</c:v>
                </c:pt>
                <c:pt idx="70">
                  <c:v>97</c:v>
                </c:pt>
                <c:pt idx="71">
                  <c:v>97</c:v>
                </c:pt>
                <c:pt idx="72">
                  <c:v>97</c:v>
                </c:pt>
                <c:pt idx="73">
                  <c:v>97</c:v>
                </c:pt>
                <c:pt idx="74">
                  <c:v>97</c:v>
                </c:pt>
                <c:pt idx="75">
                  <c:v>97</c:v>
                </c:pt>
                <c:pt idx="76">
                  <c:v>98</c:v>
                </c:pt>
                <c:pt idx="77">
                  <c:v>98</c:v>
                </c:pt>
                <c:pt idx="78">
                  <c:v>98</c:v>
                </c:pt>
                <c:pt idx="79">
                  <c:v>98</c:v>
                </c:pt>
                <c:pt idx="80">
                  <c:v>98</c:v>
                </c:pt>
                <c:pt idx="81">
                  <c:v>98</c:v>
                </c:pt>
                <c:pt idx="82">
                  <c:v>99</c:v>
                </c:pt>
                <c:pt idx="83">
                  <c:v>98</c:v>
                </c:pt>
                <c:pt idx="84">
                  <c:v>99</c:v>
                </c:pt>
                <c:pt idx="85">
                  <c:v>99</c:v>
                </c:pt>
                <c:pt idx="86">
                  <c:v>99</c:v>
                </c:pt>
                <c:pt idx="87">
                  <c:v>100</c:v>
                </c:pt>
                <c:pt idx="88">
                  <c:v>100</c:v>
                </c:pt>
                <c:pt idx="89">
                  <c:v>100</c:v>
                </c:pt>
                <c:pt idx="90">
                  <c:v>100</c:v>
                </c:pt>
                <c:pt idx="91">
                  <c:v>100</c:v>
                </c:pt>
                <c:pt idx="92">
                  <c:v>100</c:v>
                </c:pt>
                <c:pt idx="93">
                  <c:v>100</c:v>
                </c:pt>
                <c:pt idx="94">
                  <c:v>100</c:v>
                </c:pt>
                <c:pt idx="95">
                  <c:v>100</c:v>
                </c:pt>
                <c:pt idx="96">
                  <c:v>101</c:v>
                </c:pt>
                <c:pt idx="97">
                  <c:v>100</c:v>
                </c:pt>
                <c:pt idx="98">
                  <c:v>100</c:v>
                </c:pt>
                <c:pt idx="99">
                  <c:v>101</c:v>
                </c:pt>
                <c:pt idx="100">
                  <c:v>101</c:v>
                </c:pt>
                <c:pt idx="101">
                  <c:v>101</c:v>
                </c:pt>
                <c:pt idx="102">
                  <c:v>101</c:v>
                </c:pt>
                <c:pt idx="103">
                  <c:v>101</c:v>
                </c:pt>
                <c:pt idx="104">
                  <c:v>101</c:v>
                </c:pt>
                <c:pt idx="105">
                  <c:v>101</c:v>
                </c:pt>
                <c:pt idx="106">
                  <c:v>101</c:v>
                </c:pt>
                <c:pt idx="107">
                  <c:v>101</c:v>
                </c:pt>
                <c:pt idx="108">
                  <c:v>101</c:v>
                </c:pt>
                <c:pt idx="109">
                  <c:v>101</c:v>
                </c:pt>
                <c:pt idx="110">
                  <c:v>101</c:v>
                </c:pt>
                <c:pt idx="111">
                  <c:v>101</c:v>
                </c:pt>
                <c:pt idx="112">
                  <c:v>101</c:v>
                </c:pt>
                <c:pt idx="113">
                  <c:v>101</c:v>
                </c:pt>
                <c:pt idx="114">
                  <c:v>102</c:v>
                </c:pt>
                <c:pt idx="115">
                  <c:v>102</c:v>
                </c:pt>
                <c:pt idx="116">
                  <c:v>102</c:v>
                </c:pt>
                <c:pt idx="117">
                  <c:v>102</c:v>
                </c:pt>
                <c:pt idx="118">
                  <c:v>102</c:v>
                </c:pt>
                <c:pt idx="119">
                  <c:v>102</c:v>
                </c:pt>
                <c:pt idx="120">
                  <c:v>102</c:v>
                </c:pt>
                <c:pt idx="121">
                  <c:v>102</c:v>
                </c:pt>
                <c:pt idx="122">
                  <c:v>102</c:v>
                </c:pt>
                <c:pt idx="123">
                  <c:v>102</c:v>
                </c:pt>
                <c:pt idx="124">
                  <c:v>102</c:v>
                </c:pt>
                <c:pt idx="125">
                  <c:v>102</c:v>
                </c:pt>
                <c:pt idx="126">
                  <c:v>102</c:v>
                </c:pt>
                <c:pt idx="127">
                  <c:v>102</c:v>
                </c:pt>
                <c:pt idx="128">
                  <c:v>102</c:v>
                </c:pt>
                <c:pt idx="129">
                  <c:v>102</c:v>
                </c:pt>
                <c:pt idx="130">
                  <c:v>102</c:v>
                </c:pt>
                <c:pt idx="131">
                  <c:v>102</c:v>
                </c:pt>
                <c:pt idx="132">
                  <c:v>102</c:v>
                </c:pt>
                <c:pt idx="133">
                  <c:v>102</c:v>
                </c:pt>
                <c:pt idx="134">
                  <c:v>102</c:v>
                </c:pt>
                <c:pt idx="135">
                  <c:v>102</c:v>
                </c:pt>
                <c:pt idx="136">
                  <c:v>102</c:v>
                </c:pt>
                <c:pt idx="137">
                  <c:v>102</c:v>
                </c:pt>
                <c:pt idx="138">
                  <c:v>102</c:v>
                </c:pt>
                <c:pt idx="139">
                  <c:v>101</c:v>
                </c:pt>
                <c:pt idx="140">
                  <c:v>102</c:v>
                </c:pt>
                <c:pt idx="141">
                  <c:v>101</c:v>
                </c:pt>
                <c:pt idx="142">
                  <c:v>101</c:v>
                </c:pt>
                <c:pt idx="143">
                  <c:v>101</c:v>
                </c:pt>
                <c:pt idx="144">
                  <c:v>101</c:v>
                </c:pt>
                <c:pt idx="145">
                  <c:v>101</c:v>
                </c:pt>
                <c:pt idx="146">
                  <c:v>101</c:v>
                </c:pt>
                <c:pt idx="147">
                  <c:v>101</c:v>
                </c:pt>
                <c:pt idx="148">
                  <c:v>101</c:v>
                </c:pt>
                <c:pt idx="149">
                  <c:v>101</c:v>
                </c:pt>
                <c:pt idx="150">
                  <c:v>101</c:v>
                </c:pt>
                <c:pt idx="151">
                  <c:v>101</c:v>
                </c:pt>
                <c:pt idx="152">
                  <c:v>100</c:v>
                </c:pt>
                <c:pt idx="153">
                  <c:v>100</c:v>
                </c:pt>
                <c:pt idx="154">
                  <c:v>100</c:v>
                </c:pt>
                <c:pt idx="155">
                  <c:v>100</c:v>
                </c:pt>
                <c:pt idx="156">
                  <c:v>100</c:v>
                </c:pt>
                <c:pt idx="157">
                  <c:v>100</c:v>
                </c:pt>
                <c:pt idx="158">
                  <c:v>100</c:v>
                </c:pt>
                <c:pt idx="159">
                  <c:v>100</c:v>
                </c:pt>
                <c:pt idx="160">
                  <c:v>100</c:v>
                </c:pt>
                <c:pt idx="161">
                  <c:v>100</c:v>
                </c:pt>
                <c:pt idx="162">
                  <c:v>100</c:v>
                </c:pt>
                <c:pt idx="163">
                  <c:v>100</c:v>
                </c:pt>
                <c:pt idx="164">
                  <c:v>100</c:v>
                </c:pt>
                <c:pt idx="165">
                  <c:v>100</c:v>
                </c:pt>
                <c:pt idx="166">
                  <c:v>100</c:v>
                </c:pt>
                <c:pt idx="167">
                  <c:v>100</c:v>
                </c:pt>
                <c:pt idx="168">
                  <c:v>100</c:v>
                </c:pt>
                <c:pt idx="169">
                  <c:v>100</c:v>
                </c:pt>
                <c:pt idx="170">
                  <c:v>99</c:v>
                </c:pt>
                <c:pt idx="171">
                  <c:v>99</c:v>
                </c:pt>
                <c:pt idx="172">
                  <c:v>100</c:v>
                </c:pt>
                <c:pt idx="173">
                  <c:v>100</c:v>
                </c:pt>
                <c:pt idx="174">
                  <c:v>100</c:v>
                </c:pt>
                <c:pt idx="175">
                  <c:v>100</c:v>
                </c:pt>
                <c:pt idx="176">
                  <c:v>100</c:v>
                </c:pt>
                <c:pt idx="177">
                  <c:v>100</c:v>
                </c:pt>
                <c:pt idx="178">
                  <c:v>100</c:v>
                </c:pt>
                <c:pt idx="179">
                  <c:v>100</c:v>
                </c:pt>
                <c:pt idx="180">
                  <c:v>100</c:v>
                </c:pt>
                <c:pt idx="181">
                  <c:v>99</c:v>
                </c:pt>
                <c:pt idx="182">
                  <c:v>100</c:v>
                </c:pt>
                <c:pt idx="183">
                  <c:v>100</c:v>
                </c:pt>
                <c:pt idx="184">
                  <c:v>100</c:v>
                </c:pt>
                <c:pt idx="185">
                  <c:v>99</c:v>
                </c:pt>
                <c:pt idx="186">
                  <c:v>99</c:v>
                </c:pt>
                <c:pt idx="187">
                  <c:v>99</c:v>
                </c:pt>
                <c:pt idx="188">
                  <c:v>99</c:v>
                </c:pt>
                <c:pt idx="189">
                  <c:v>99</c:v>
                </c:pt>
                <c:pt idx="190">
                  <c:v>99</c:v>
                </c:pt>
                <c:pt idx="191">
                  <c:v>99</c:v>
                </c:pt>
                <c:pt idx="192">
                  <c:v>99</c:v>
                </c:pt>
                <c:pt idx="193">
                  <c:v>98</c:v>
                </c:pt>
                <c:pt idx="194">
                  <c:v>98</c:v>
                </c:pt>
                <c:pt idx="195">
                  <c:v>98</c:v>
                </c:pt>
                <c:pt idx="196">
                  <c:v>98</c:v>
                </c:pt>
                <c:pt idx="197">
                  <c:v>98</c:v>
                </c:pt>
                <c:pt idx="198">
                  <c:v>98</c:v>
                </c:pt>
                <c:pt idx="199">
                  <c:v>98</c:v>
                </c:pt>
                <c:pt idx="200">
                  <c:v>98</c:v>
                </c:pt>
                <c:pt idx="201">
                  <c:v>98</c:v>
                </c:pt>
                <c:pt idx="202">
                  <c:v>98</c:v>
                </c:pt>
                <c:pt idx="203">
                  <c:v>97</c:v>
                </c:pt>
                <c:pt idx="204">
                  <c:v>97</c:v>
                </c:pt>
                <c:pt idx="205">
                  <c:v>97</c:v>
                </c:pt>
                <c:pt idx="206">
                  <c:v>97</c:v>
                </c:pt>
                <c:pt idx="207">
                  <c:v>97</c:v>
                </c:pt>
                <c:pt idx="208">
                  <c:v>97</c:v>
                </c:pt>
                <c:pt idx="209">
                  <c:v>97</c:v>
                </c:pt>
                <c:pt idx="210">
                  <c:v>97</c:v>
                </c:pt>
                <c:pt idx="211">
                  <c:v>97</c:v>
                </c:pt>
                <c:pt idx="212">
                  <c:v>97</c:v>
                </c:pt>
                <c:pt idx="213">
                  <c:v>96</c:v>
                </c:pt>
                <c:pt idx="214">
                  <c:v>96</c:v>
                </c:pt>
                <c:pt idx="215">
                  <c:v>96</c:v>
                </c:pt>
                <c:pt idx="216">
                  <c:v>96</c:v>
                </c:pt>
                <c:pt idx="217">
                  <c:v>96</c:v>
                </c:pt>
                <c:pt idx="218">
                  <c:v>96</c:v>
                </c:pt>
                <c:pt idx="219">
                  <c:v>96</c:v>
                </c:pt>
                <c:pt idx="220">
                  <c:v>96</c:v>
                </c:pt>
                <c:pt idx="221">
                  <c:v>96</c:v>
                </c:pt>
                <c:pt idx="222">
                  <c:v>96</c:v>
                </c:pt>
                <c:pt idx="223">
                  <c:v>96</c:v>
                </c:pt>
                <c:pt idx="224">
                  <c:v>96</c:v>
                </c:pt>
                <c:pt idx="225">
                  <c:v>95</c:v>
                </c:pt>
                <c:pt idx="226">
                  <c:v>95</c:v>
                </c:pt>
                <c:pt idx="227">
                  <c:v>95</c:v>
                </c:pt>
                <c:pt idx="228">
                  <c:v>95</c:v>
                </c:pt>
                <c:pt idx="229">
                  <c:v>95</c:v>
                </c:pt>
                <c:pt idx="230">
                  <c:v>95</c:v>
                </c:pt>
                <c:pt idx="231">
                  <c:v>95</c:v>
                </c:pt>
                <c:pt idx="232">
                  <c:v>95</c:v>
                </c:pt>
                <c:pt idx="233">
                  <c:v>94</c:v>
                </c:pt>
                <c:pt idx="234">
                  <c:v>94</c:v>
                </c:pt>
                <c:pt idx="235">
                  <c:v>94</c:v>
                </c:pt>
                <c:pt idx="236">
                  <c:v>94</c:v>
                </c:pt>
                <c:pt idx="237">
                  <c:v>94</c:v>
                </c:pt>
                <c:pt idx="238">
                  <c:v>94</c:v>
                </c:pt>
                <c:pt idx="239">
                  <c:v>94</c:v>
                </c:pt>
                <c:pt idx="240">
                  <c:v>94</c:v>
                </c:pt>
                <c:pt idx="241">
                  <c:v>94</c:v>
                </c:pt>
                <c:pt idx="242">
                  <c:v>94</c:v>
                </c:pt>
                <c:pt idx="243">
                  <c:v>94</c:v>
                </c:pt>
                <c:pt idx="244">
                  <c:v>94</c:v>
                </c:pt>
                <c:pt idx="245">
                  <c:v>94</c:v>
                </c:pt>
                <c:pt idx="246">
                  <c:v>94</c:v>
                </c:pt>
                <c:pt idx="247">
                  <c:v>94</c:v>
                </c:pt>
                <c:pt idx="248">
                  <c:v>93</c:v>
                </c:pt>
                <c:pt idx="249">
                  <c:v>94</c:v>
                </c:pt>
                <c:pt idx="250">
                  <c:v>94</c:v>
                </c:pt>
                <c:pt idx="251">
                  <c:v>94</c:v>
                </c:pt>
                <c:pt idx="252">
                  <c:v>93</c:v>
                </c:pt>
                <c:pt idx="253">
                  <c:v>94</c:v>
                </c:pt>
                <c:pt idx="254">
                  <c:v>94</c:v>
                </c:pt>
                <c:pt idx="255">
                  <c:v>94</c:v>
                </c:pt>
                <c:pt idx="256">
                  <c:v>94</c:v>
                </c:pt>
                <c:pt idx="257">
                  <c:v>94</c:v>
                </c:pt>
                <c:pt idx="258">
                  <c:v>94</c:v>
                </c:pt>
                <c:pt idx="259">
                  <c:v>94</c:v>
                </c:pt>
                <c:pt idx="260">
                  <c:v>94</c:v>
                </c:pt>
                <c:pt idx="261">
                  <c:v>94</c:v>
                </c:pt>
                <c:pt idx="262">
                  <c:v>94</c:v>
                </c:pt>
                <c:pt idx="263">
                  <c:v>94</c:v>
                </c:pt>
                <c:pt idx="264">
                  <c:v>94</c:v>
                </c:pt>
                <c:pt idx="265">
                  <c:v>94</c:v>
                </c:pt>
                <c:pt idx="266">
                  <c:v>94</c:v>
                </c:pt>
                <c:pt idx="267">
                  <c:v>95</c:v>
                </c:pt>
                <c:pt idx="268">
                  <c:v>95</c:v>
                </c:pt>
                <c:pt idx="269">
                  <c:v>95</c:v>
                </c:pt>
                <c:pt idx="270">
                  <c:v>95</c:v>
                </c:pt>
                <c:pt idx="271">
                  <c:v>95</c:v>
                </c:pt>
                <c:pt idx="272">
                  <c:v>95</c:v>
                </c:pt>
                <c:pt idx="273">
                  <c:v>95</c:v>
                </c:pt>
                <c:pt idx="274">
                  <c:v>95</c:v>
                </c:pt>
                <c:pt idx="275">
                  <c:v>96</c:v>
                </c:pt>
                <c:pt idx="276">
                  <c:v>96</c:v>
                </c:pt>
                <c:pt idx="277">
                  <c:v>96</c:v>
                </c:pt>
                <c:pt idx="278">
                  <c:v>96</c:v>
                </c:pt>
                <c:pt idx="279">
                  <c:v>96</c:v>
                </c:pt>
                <c:pt idx="280">
                  <c:v>96</c:v>
                </c:pt>
                <c:pt idx="281">
                  <c:v>96</c:v>
                </c:pt>
                <c:pt idx="282">
                  <c:v>96</c:v>
                </c:pt>
                <c:pt idx="283">
                  <c:v>96</c:v>
                </c:pt>
                <c:pt idx="284">
                  <c:v>96</c:v>
                </c:pt>
                <c:pt idx="285">
                  <c:v>96</c:v>
                </c:pt>
                <c:pt idx="286">
                  <c:v>96</c:v>
                </c:pt>
                <c:pt idx="287">
                  <c:v>96</c:v>
                </c:pt>
                <c:pt idx="288">
                  <c:v>96</c:v>
                </c:pt>
                <c:pt idx="289">
                  <c:v>96</c:v>
                </c:pt>
                <c:pt idx="290">
                  <c:v>96</c:v>
                </c:pt>
                <c:pt idx="291">
                  <c:v>96</c:v>
                </c:pt>
                <c:pt idx="292">
                  <c:v>96</c:v>
                </c:pt>
                <c:pt idx="293">
                  <c:v>96</c:v>
                </c:pt>
                <c:pt idx="294">
                  <c:v>96</c:v>
                </c:pt>
                <c:pt idx="295">
                  <c:v>96</c:v>
                </c:pt>
                <c:pt idx="296">
                  <c:v>96</c:v>
                </c:pt>
                <c:pt idx="297">
                  <c:v>96</c:v>
                </c:pt>
                <c:pt idx="298">
                  <c:v>96</c:v>
                </c:pt>
                <c:pt idx="299">
                  <c:v>96</c:v>
                </c:pt>
                <c:pt idx="300">
                  <c:v>96</c:v>
                </c:pt>
                <c:pt idx="301">
                  <c:v>96</c:v>
                </c:pt>
                <c:pt idx="302">
                  <c:v>96</c:v>
                </c:pt>
                <c:pt idx="303">
                  <c:v>96</c:v>
                </c:pt>
                <c:pt idx="304">
                  <c:v>96</c:v>
                </c:pt>
                <c:pt idx="305">
                  <c:v>96</c:v>
                </c:pt>
                <c:pt idx="306">
                  <c:v>96</c:v>
                </c:pt>
                <c:pt idx="307">
                  <c:v>96</c:v>
                </c:pt>
                <c:pt idx="308">
                  <c:v>96</c:v>
                </c:pt>
                <c:pt idx="309">
                  <c:v>96</c:v>
                </c:pt>
                <c:pt idx="310">
                  <c:v>96</c:v>
                </c:pt>
                <c:pt idx="311">
                  <c:v>96</c:v>
                </c:pt>
                <c:pt idx="312">
                  <c:v>97</c:v>
                </c:pt>
                <c:pt idx="313">
                  <c:v>97</c:v>
                </c:pt>
                <c:pt idx="314">
                  <c:v>97</c:v>
                </c:pt>
                <c:pt idx="315">
                  <c:v>97</c:v>
                </c:pt>
                <c:pt idx="316">
                  <c:v>97</c:v>
                </c:pt>
                <c:pt idx="317">
                  <c:v>97</c:v>
                </c:pt>
                <c:pt idx="318">
                  <c:v>97</c:v>
                </c:pt>
                <c:pt idx="319">
                  <c:v>97</c:v>
                </c:pt>
                <c:pt idx="320">
                  <c:v>97</c:v>
                </c:pt>
                <c:pt idx="321">
                  <c:v>97</c:v>
                </c:pt>
                <c:pt idx="322">
                  <c:v>97</c:v>
                </c:pt>
                <c:pt idx="323">
                  <c:v>97</c:v>
                </c:pt>
                <c:pt idx="324">
                  <c:v>97</c:v>
                </c:pt>
                <c:pt idx="325">
                  <c:v>97</c:v>
                </c:pt>
                <c:pt idx="326">
                  <c:v>98</c:v>
                </c:pt>
                <c:pt idx="327">
                  <c:v>98</c:v>
                </c:pt>
                <c:pt idx="328">
                  <c:v>98</c:v>
                </c:pt>
                <c:pt idx="329">
                  <c:v>98</c:v>
                </c:pt>
                <c:pt idx="330">
                  <c:v>98</c:v>
                </c:pt>
                <c:pt idx="331">
                  <c:v>98</c:v>
                </c:pt>
                <c:pt idx="332">
                  <c:v>98</c:v>
                </c:pt>
                <c:pt idx="333">
                  <c:v>98</c:v>
                </c:pt>
                <c:pt idx="334">
                  <c:v>98</c:v>
                </c:pt>
                <c:pt idx="335">
                  <c:v>98</c:v>
                </c:pt>
                <c:pt idx="336">
                  <c:v>98</c:v>
                </c:pt>
                <c:pt idx="337">
                  <c:v>98</c:v>
                </c:pt>
                <c:pt idx="338">
                  <c:v>99</c:v>
                </c:pt>
                <c:pt idx="339">
                  <c:v>99</c:v>
                </c:pt>
                <c:pt idx="340">
                  <c:v>99</c:v>
                </c:pt>
                <c:pt idx="341">
                  <c:v>99</c:v>
                </c:pt>
                <c:pt idx="342">
                  <c:v>99</c:v>
                </c:pt>
                <c:pt idx="343">
                  <c:v>99</c:v>
                </c:pt>
                <c:pt idx="344">
                  <c:v>99</c:v>
                </c:pt>
                <c:pt idx="345">
                  <c:v>99</c:v>
                </c:pt>
                <c:pt idx="346">
                  <c:v>99</c:v>
                </c:pt>
                <c:pt idx="347">
                  <c:v>99</c:v>
                </c:pt>
                <c:pt idx="348">
                  <c:v>99</c:v>
                </c:pt>
                <c:pt idx="349">
                  <c:v>99</c:v>
                </c:pt>
                <c:pt idx="350">
                  <c:v>99</c:v>
                </c:pt>
                <c:pt idx="351">
                  <c:v>99</c:v>
                </c:pt>
                <c:pt idx="352">
                  <c:v>99</c:v>
                </c:pt>
                <c:pt idx="353">
                  <c:v>98</c:v>
                </c:pt>
                <c:pt idx="354">
                  <c:v>98</c:v>
                </c:pt>
                <c:pt idx="355">
                  <c:v>98</c:v>
                </c:pt>
                <c:pt idx="356">
                  <c:v>98</c:v>
                </c:pt>
                <c:pt idx="357">
                  <c:v>98</c:v>
                </c:pt>
                <c:pt idx="358">
                  <c:v>98</c:v>
                </c:pt>
                <c:pt idx="359">
                  <c:v>98</c:v>
                </c:pt>
                <c:pt idx="360">
                  <c:v>98</c:v>
                </c:pt>
                <c:pt idx="361">
                  <c:v>98</c:v>
                </c:pt>
                <c:pt idx="362">
                  <c:v>98</c:v>
                </c:pt>
                <c:pt idx="363">
                  <c:v>98</c:v>
                </c:pt>
                <c:pt idx="364">
                  <c:v>98</c:v>
                </c:pt>
                <c:pt idx="365">
                  <c:v>98</c:v>
                </c:pt>
                <c:pt idx="366">
                  <c:v>98</c:v>
                </c:pt>
                <c:pt idx="367">
                  <c:v>98</c:v>
                </c:pt>
                <c:pt idx="368">
                  <c:v>98</c:v>
                </c:pt>
                <c:pt idx="369">
                  <c:v>99</c:v>
                </c:pt>
                <c:pt idx="370">
                  <c:v>99</c:v>
                </c:pt>
                <c:pt idx="371">
                  <c:v>99</c:v>
                </c:pt>
                <c:pt idx="372">
                  <c:v>99</c:v>
                </c:pt>
                <c:pt idx="373">
                  <c:v>99</c:v>
                </c:pt>
                <c:pt idx="374">
                  <c:v>99</c:v>
                </c:pt>
                <c:pt idx="375">
                  <c:v>99</c:v>
                </c:pt>
                <c:pt idx="376">
                  <c:v>99</c:v>
                </c:pt>
                <c:pt idx="377">
                  <c:v>99</c:v>
                </c:pt>
                <c:pt idx="378">
                  <c:v>99</c:v>
                </c:pt>
                <c:pt idx="379">
                  <c:v>99</c:v>
                </c:pt>
                <c:pt idx="380">
                  <c:v>99</c:v>
                </c:pt>
                <c:pt idx="381">
                  <c:v>100</c:v>
                </c:pt>
                <c:pt idx="382">
                  <c:v>100</c:v>
                </c:pt>
                <c:pt idx="383">
                  <c:v>100</c:v>
                </c:pt>
                <c:pt idx="384">
                  <c:v>99</c:v>
                </c:pt>
                <c:pt idx="385">
                  <c:v>100</c:v>
                </c:pt>
                <c:pt idx="386">
                  <c:v>100</c:v>
                </c:pt>
                <c:pt idx="387">
                  <c:v>100</c:v>
                </c:pt>
                <c:pt idx="388">
                  <c:v>100</c:v>
                </c:pt>
                <c:pt idx="389">
                  <c:v>100</c:v>
                </c:pt>
                <c:pt idx="390">
                  <c:v>100</c:v>
                </c:pt>
                <c:pt idx="391">
                  <c:v>100</c:v>
                </c:pt>
                <c:pt idx="392">
                  <c:v>100</c:v>
                </c:pt>
                <c:pt idx="393">
                  <c:v>100</c:v>
                </c:pt>
                <c:pt idx="394">
                  <c:v>99</c:v>
                </c:pt>
                <c:pt idx="395">
                  <c:v>99</c:v>
                </c:pt>
                <c:pt idx="396">
                  <c:v>99</c:v>
                </c:pt>
                <c:pt idx="397">
                  <c:v>99</c:v>
                </c:pt>
                <c:pt idx="398">
                  <c:v>99</c:v>
                </c:pt>
                <c:pt idx="399">
                  <c:v>99</c:v>
                </c:pt>
                <c:pt idx="400">
                  <c:v>99</c:v>
                </c:pt>
                <c:pt idx="401">
                  <c:v>99</c:v>
                </c:pt>
                <c:pt idx="402">
                  <c:v>98</c:v>
                </c:pt>
                <c:pt idx="403">
                  <c:v>99</c:v>
                </c:pt>
                <c:pt idx="404">
                  <c:v>98</c:v>
                </c:pt>
                <c:pt idx="405">
                  <c:v>98</c:v>
                </c:pt>
                <c:pt idx="406">
                  <c:v>98</c:v>
                </c:pt>
                <c:pt idx="407">
                  <c:v>98</c:v>
                </c:pt>
                <c:pt idx="408">
                  <c:v>98</c:v>
                </c:pt>
                <c:pt idx="409">
                  <c:v>98</c:v>
                </c:pt>
                <c:pt idx="410">
                  <c:v>98</c:v>
                </c:pt>
                <c:pt idx="411">
                  <c:v>98</c:v>
                </c:pt>
                <c:pt idx="412">
                  <c:v>98</c:v>
                </c:pt>
                <c:pt idx="413">
                  <c:v>98</c:v>
                </c:pt>
                <c:pt idx="414">
                  <c:v>98</c:v>
                </c:pt>
                <c:pt idx="415">
                  <c:v>98</c:v>
                </c:pt>
                <c:pt idx="416">
                  <c:v>98</c:v>
                </c:pt>
                <c:pt idx="417">
                  <c:v>98</c:v>
                </c:pt>
                <c:pt idx="418">
                  <c:v>98</c:v>
                </c:pt>
                <c:pt idx="419">
                  <c:v>98</c:v>
                </c:pt>
                <c:pt idx="420">
                  <c:v>98</c:v>
                </c:pt>
                <c:pt idx="421">
                  <c:v>98</c:v>
                </c:pt>
                <c:pt idx="422">
                  <c:v>98</c:v>
                </c:pt>
                <c:pt idx="423">
                  <c:v>99</c:v>
                </c:pt>
                <c:pt idx="424">
                  <c:v>99</c:v>
                </c:pt>
                <c:pt idx="425">
                  <c:v>99</c:v>
                </c:pt>
                <c:pt idx="426">
                  <c:v>99</c:v>
                </c:pt>
                <c:pt idx="427">
                  <c:v>99</c:v>
                </c:pt>
                <c:pt idx="428">
                  <c:v>99</c:v>
                </c:pt>
                <c:pt idx="429">
                  <c:v>99</c:v>
                </c:pt>
                <c:pt idx="430">
                  <c:v>99</c:v>
                </c:pt>
                <c:pt idx="431">
                  <c:v>99</c:v>
                </c:pt>
                <c:pt idx="432">
                  <c:v>99</c:v>
                </c:pt>
                <c:pt idx="433">
                  <c:v>99</c:v>
                </c:pt>
                <c:pt idx="434">
                  <c:v>99</c:v>
                </c:pt>
                <c:pt idx="435">
                  <c:v>99</c:v>
                </c:pt>
                <c:pt idx="436">
                  <c:v>99</c:v>
                </c:pt>
                <c:pt idx="437">
                  <c:v>99</c:v>
                </c:pt>
                <c:pt idx="438">
                  <c:v>99</c:v>
                </c:pt>
                <c:pt idx="439">
                  <c:v>99</c:v>
                </c:pt>
                <c:pt idx="440">
                  <c:v>99</c:v>
                </c:pt>
                <c:pt idx="441">
                  <c:v>99</c:v>
                </c:pt>
                <c:pt idx="442">
                  <c:v>99</c:v>
                </c:pt>
                <c:pt idx="443">
                  <c:v>100</c:v>
                </c:pt>
                <c:pt idx="444">
                  <c:v>99</c:v>
                </c:pt>
                <c:pt idx="445">
                  <c:v>99</c:v>
                </c:pt>
                <c:pt idx="446">
                  <c:v>99</c:v>
                </c:pt>
                <c:pt idx="447">
                  <c:v>99</c:v>
                </c:pt>
                <c:pt idx="448">
                  <c:v>100</c:v>
                </c:pt>
                <c:pt idx="449">
                  <c:v>100</c:v>
                </c:pt>
                <c:pt idx="450">
                  <c:v>100</c:v>
                </c:pt>
                <c:pt idx="451">
                  <c:v>99</c:v>
                </c:pt>
                <c:pt idx="452">
                  <c:v>99</c:v>
                </c:pt>
                <c:pt idx="453">
                  <c:v>100</c:v>
                </c:pt>
                <c:pt idx="454">
                  <c:v>100</c:v>
                </c:pt>
                <c:pt idx="455">
                  <c:v>100</c:v>
                </c:pt>
                <c:pt idx="456">
                  <c:v>99</c:v>
                </c:pt>
                <c:pt idx="457">
                  <c:v>99</c:v>
                </c:pt>
                <c:pt idx="458">
                  <c:v>99</c:v>
                </c:pt>
                <c:pt idx="459">
                  <c:v>100</c:v>
                </c:pt>
                <c:pt idx="460">
                  <c:v>100</c:v>
                </c:pt>
                <c:pt idx="461">
                  <c:v>99</c:v>
                </c:pt>
                <c:pt idx="462">
                  <c:v>99</c:v>
                </c:pt>
                <c:pt idx="463">
                  <c:v>99</c:v>
                </c:pt>
                <c:pt idx="464">
                  <c:v>99</c:v>
                </c:pt>
                <c:pt idx="465">
                  <c:v>99</c:v>
                </c:pt>
                <c:pt idx="466">
                  <c:v>99</c:v>
                </c:pt>
                <c:pt idx="467">
                  <c:v>99</c:v>
                </c:pt>
                <c:pt idx="468">
                  <c:v>99</c:v>
                </c:pt>
                <c:pt idx="469">
                  <c:v>99</c:v>
                </c:pt>
                <c:pt idx="470">
                  <c:v>99</c:v>
                </c:pt>
                <c:pt idx="471">
                  <c:v>99</c:v>
                </c:pt>
                <c:pt idx="472">
                  <c:v>99</c:v>
                </c:pt>
                <c:pt idx="473">
                  <c:v>99</c:v>
                </c:pt>
                <c:pt idx="474">
                  <c:v>99</c:v>
                </c:pt>
                <c:pt idx="475">
                  <c:v>99</c:v>
                </c:pt>
                <c:pt idx="476">
                  <c:v>100</c:v>
                </c:pt>
                <c:pt idx="477">
                  <c:v>100</c:v>
                </c:pt>
                <c:pt idx="478">
                  <c:v>100</c:v>
                </c:pt>
                <c:pt idx="479">
                  <c:v>100</c:v>
                </c:pt>
                <c:pt idx="480">
                  <c:v>100</c:v>
                </c:pt>
                <c:pt idx="481">
                  <c:v>100</c:v>
                </c:pt>
                <c:pt idx="482">
                  <c:v>100</c:v>
                </c:pt>
                <c:pt idx="483">
                  <c:v>100</c:v>
                </c:pt>
                <c:pt idx="484">
                  <c:v>100</c:v>
                </c:pt>
                <c:pt idx="485">
                  <c:v>100</c:v>
                </c:pt>
                <c:pt idx="486">
                  <c:v>100</c:v>
                </c:pt>
                <c:pt idx="487">
                  <c:v>100</c:v>
                </c:pt>
                <c:pt idx="488">
                  <c:v>100</c:v>
                </c:pt>
                <c:pt idx="489">
                  <c:v>100</c:v>
                </c:pt>
                <c:pt idx="490">
                  <c:v>100</c:v>
                </c:pt>
                <c:pt idx="491">
                  <c:v>100</c:v>
                </c:pt>
                <c:pt idx="492">
                  <c:v>100</c:v>
                </c:pt>
                <c:pt idx="493">
                  <c:v>99</c:v>
                </c:pt>
                <c:pt idx="494">
                  <c:v>99</c:v>
                </c:pt>
                <c:pt idx="495">
                  <c:v>99</c:v>
                </c:pt>
                <c:pt idx="496">
                  <c:v>99</c:v>
                </c:pt>
                <c:pt idx="497">
                  <c:v>99</c:v>
                </c:pt>
                <c:pt idx="498">
                  <c:v>99</c:v>
                </c:pt>
                <c:pt idx="499">
                  <c:v>99</c:v>
                </c:pt>
                <c:pt idx="500">
                  <c:v>99</c:v>
                </c:pt>
                <c:pt idx="501">
                  <c:v>99</c:v>
                </c:pt>
                <c:pt idx="502">
                  <c:v>99</c:v>
                </c:pt>
                <c:pt idx="503">
                  <c:v>99</c:v>
                </c:pt>
                <c:pt idx="504">
                  <c:v>99</c:v>
                </c:pt>
                <c:pt idx="505">
                  <c:v>99</c:v>
                </c:pt>
                <c:pt idx="506">
                  <c:v>98</c:v>
                </c:pt>
                <c:pt idx="507">
                  <c:v>98</c:v>
                </c:pt>
                <c:pt idx="508">
                  <c:v>98</c:v>
                </c:pt>
                <c:pt idx="509">
                  <c:v>98</c:v>
                </c:pt>
                <c:pt idx="510">
                  <c:v>98</c:v>
                </c:pt>
                <c:pt idx="511">
                  <c:v>98</c:v>
                </c:pt>
                <c:pt idx="512">
                  <c:v>98</c:v>
                </c:pt>
                <c:pt idx="513">
                  <c:v>98</c:v>
                </c:pt>
                <c:pt idx="514">
                  <c:v>98</c:v>
                </c:pt>
                <c:pt idx="515">
                  <c:v>98</c:v>
                </c:pt>
                <c:pt idx="516">
                  <c:v>98</c:v>
                </c:pt>
                <c:pt idx="517">
                  <c:v>98</c:v>
                </c:pt>
                <c:pt idx="518">
                  <c:v>98</c:v>
                </c:pt>
                <c:pt idx="519">
                  <c:v>98</c:v>
                </c:pt>
                <c:pt idx="520">
                  <c:v>98</c:v>
                </c:pt>
                <c:pt idx="521">
                  <c:v>98</c:v>
                </c:pt>
                <c:pt idx="522">
                  <c:v>98</c:v>
                </c:pt>
                <c:pt idx="523">
                  <c:v>98</c:v>
                </c:pt>
                <c:pt idx="524">
                  <c:v>98</c:v>
                </c:pt>
                <c:pt idx="525">
                  <c:v>98</c:v>
                </c:pt>
                <c:pt idx="526">
                  <c:v>98</c:v>
                </c:pt>
                <c:pt idx="527">
                  <c:v>98</c:v>
                </c:pt>
                <c:pt idx="528">
                  <c:v>98</c:v>
                </c:pt>
                <c:pt idx="529">
                  <c:v>98</c:v>
                </c:pt>
                <c:pt idx="530">
                  <c:v>98</c:v>
                </c:pt>
                <c:pt idx="531">
                  <c:v>98</c:v>
                </c:pt>
                <c:pt idx="532">
                  <c:v>98</c:v>
                </c:pt>
                <c:pt idx="533">
                  <c:v>99</c:v>
                </c:pt>
                <c:pt idx="534">
                  <c:v>99</c:v>
                </c:pt>
                <c:pt idx="535">
                  <c:v>99</c:v>
                </c:pt>
                <c:pt idx="536">
                  <c:v>98</c:v>
                </c:pt>
                <c:pt idx="537">
                  <c:v>98</c:v>
                </c:pt>
                <c:pt idx="538">
                  <c:v>98</c:v>
                </c:pt>
                <c:pt idx="539">
                  <c:v>98</c:v>
                </c:pt>
                <c:pt idx="540">
                  <c:v>98</c:v>
                </c:pt>
                <c:pt idx="541">
                  <c:v>98</c:v>
                </c:pt>
                <c:pt idx="542">
                  <c:v>97</c:v>
                </c:pt>
                <c:pt idx="543">
                  <c:v>97</c:v>
                </c:pt>
                <c:pt idx="544">
                  <c:v>97</c:v>
                </c:pt>
                <c:pt idx="545">
                  <c:v>97</c:v>
                </c:pt>
                <c:pt idx="546">
                  <c:v>97</c:v>
                </c:pt>
                <c:pt idx="547">
                  <c:v>96</c:v>
                </c:pt>
                <c:pt idx="548">
                  <c:v>96</c:v>
                </c:pt>
                <c:pt idx="549">
                  <c:v>96</c:v>
                </c:pt>
                <c:pt idx="550">
                  <c:v>96</c:v>
                </c:pt>
                <c:pt idx="551">
                  <c:v>96</c:v>
                </c:pt>
                <c:pt idx="552">
                  <c:v>95</c:v>
                </c:pt>
                <c:pt idx="553">
                  <c:v>95</c:v>
                </c:pt>
                <c:pt idx="554">
                  <c:v>95</c:v>
                </c:pt>
                <c:pt idx="555">
                  <c:v>95</c:v>
                </c:pt>
                <c:pt idx="556">
                  <c:v>95</c:v>
                </c:pt>
                <c:pt idx="557">
                  <c:v>95</c:v>
                </c:pt>
                <c:pt idx="558">
                  <c:v>95</c:v>
                </c:pt>
                <c:pt idx="559">
                  <c:v>95</c:v>
                </c:pt>
                <c:pt idx="560">
                  <c:v>95</c:v>
                </c:pt>
                <c:pt idx="561">
                  <c:v>95</c:v>
                </c:pt>
                <c:pt idx="562">
                  <c:v>94</c:v>
                </c:pt>
                <c:pt idx="563">
                  <c:v>94</c:v>
                </c:pt>
                <c:pt idx="564">
                  <c:v>94</c:v>
                </c:pt>
                <c:pt idx="565">
                  <c:v>94</c:v>
                </c:pt>
                <c:pt idx="566">
                  <c:v>94</c:v>
                </c:pt>
                <c:pt idx="567">
                  <c:v>94</c:v>
                </c:pt>
                <c:pt idx="568">
                  <c:v>94</c:v>
                </c:pt>
                <c:pt idx="569">
                  <c:v>94</c:v>
                </c:pt>
                <c:pt idx="570">
                  <c:v>94</c:v>
                </c:pt>
                <c:pt idx="571">
                  <c:v>94</c:v>
                </c:pt>
                <c:pt idx="572">
                  <c:v>94</c:v>
                </c:pt>
                <c:pt idx="573">
                  <c:v>94</c:v>
                </c:pt>
                <c:pt idx="574">
                  <c:v>94</c:v>
                </c:pt>
                <c:pt idx="575">
                  <c:v>94</c:v>
                </c:pt>
                <c:pt idx="576">
                  <c:v>94</c:v>
                </c:pt>
                <c:pt idx="577">
                  <c:v>93</c:v>
                </c:pt>
                <c:pt idx="578">
                  <c:v>93</c:v>
                </c:pt>
                <c:pt idx="579">
                  <c:v>93</c:v>
                </c:pt>
                <c:pt idx="580">
                  <c:v>93</c:v>
                </c:pt>
                <c:pt idx="581">
                  <c:v>93</c:v>
                </c:pt>
                <c:pt idx="582">
                  <c:v>93</c:v>
                </c:pt>
                <c:pt idx="583">
                  <c:v>93</c:v>
                </c:pt>
                <c:pt idx="584">
                  <c:v>93</c:v>
                </c:pt>
                <c:pt idx="585">
                  <c:v>92</c:v>
                </c:pt>
                <c:pt idx="586">
                  <c:v>92</c:v>
                </c:pt>
                <c:pt idx="587">
                  <c:v>92</c:v>
                </c:pt>
                <c:pt idx="588">
                  <c:v>92</c:v>
                </c:pt>
                <c:pt idx="589">
                  <c:v>92</c:v>
                </c:pt>
                <c:pt idx="590">
                  <c:v>92</c:v>
                </c:pt>
                <c:pt idx="591">
                  <c:v>91</c:v>
                </c:pt>
                <c:pt idx="592">
                  <c:v>91</c:v>
                </c:pt>
                <c:pt idx="593">
                  <c:v>91</c:v>
                </c:pt>
                <c:pt idx="594">
                  <c:v>91</c:v>
                </c:pt>
                <c:pt idx="595">
                  <c:v>91</c:v>
                </c:pt>
                <c:pt idx="596">
                  <c:v>91</c:v>
                </c:pt>
                <c:pt idx="597">
                  <c:v>91</c:v>
                </c:pt>
                <c:pt idx="598">
                  <c:v>91</c:v>
                </c:pt>
                <c:pt idx="599">
                  <c:v>91</c:v>
                </c:pt>
                <c:pt idx="600">
                  <c:v>91</c:v>
                </c:pt>
                <c:pt idx="601">
                  <c:v>91</c:v>
                </c:pt>
                <c:pt idx="602">
                  <c:v>91</c:v>
                </c:pt>
                <c:pt idx="603">
                  <c:v>91</c:v>
                </c:pt>
                <c:pt idx="604">
                  <c:v>91</c:v>
                </c:pt>
                <c:pt idx="605">
                  <c:v>91</c:v>
                </c:pt>
                <c:pt idx="606">
                  <c:v>91</c:v>
                </c:pt>
                <c:pt idx="607">
                  <c:v>91</c:v>
                </c:pt>
                <c:pt idx="608">
                  <c:v>91</c:v>
                </c:pt>
                <c:pt idx="609">
                  <c:v>91</c:v>
                </c:pt>
                <c:pt idx="610">
                  <c:v>91</c:v>
                </c:pt>
                <c:pt idx="611">
                  <c:v>91</c:v>
                </c:pt>
                <c:pt idx="612">
                  <c:v>91</c:v>
                </c:pt>
                <c:pt idx="613">
                  <c:v>91</c:v>
                </c:pt>
                <c:pt idx="614">
                  <c:v>91</c:v>
                </c:pt>
                <c:pt idx="615">
                  <c:v>91</c:v>
                </c:pt>
                <c:pt idx="616">
                  <c:v>91</c:v>
                </c:pt>
                <c:pt idx="617">
                  <c:v>91</c:v>
                </c:pt>
                <c:pt idx="618">
                  <c:v>91</c:v>
                </c:pt>
                <c:pt idx="619">
                  <c:v>91</c:v>
                </c:pt>
                <c:pt idx="620">
                  <c:v>91</c:v>
                </c:pt>
                <c:pt idx="621">
                  <c:v>91</c:v>
                </c:pt>
                <c:pt idx="622">
                  <c:v>91</c:v>
                </c:pt>
                <c:pt idx="623">
                  <c:v>91</c:v>
                </c:pt>
                <c:pt idx="624">
                  <c:v>91</c:v>
                </c:pt>
                <c:pt idx="625">
                  <c:v>91</c:v>
                </c:pt>
                <c:pt idx="626">
                  <c:v>91</c:v>
                </c:pt>
                <c:pt idx="627">
                  <c:v>91</c:v>
                </c:pt>
                <c:pt idx="628">
                  <c:v>91</c:v>
                </c:pt>
                <c:pt idx="629">
                  <c:v>91</c:v>
                </c:pt>
                <c:pt idx="630">
                  <c:v>91</c:v>
                </c:pt>
                <c:pt idx="631">
                  <c:v>91</c:v>
                </c:pt>
                <c:pt idx="632">
                  <c:v>91</c:v>
                </c:pt>
                <c:pt idx="633">
                  <c:v>91</c:v>
                </c:pt>
                <c:pt idx="634">
                  <c:v>91</c:v>
                </c:pt>
                <c:pt idx="635">
                  <c:v>91</c:v>
                </c:pt>
                <c:pt idx="636">
                  <c:v>91</c:v>
                </c:pt>
                <c:pt idx="637">
                  <c:v>91</c:v>
                </c:pt>
                <c:pt idx="638">
                  <c:v>92</c:v>
                </c:pt>
                <c:pt idx="639">
                  <c:v>92</c:v>
                </c:pt>
                <c:pt idx="640">
                  <c:v>92</c:v>
                </c:pt>
                <c:pt idx="641">
                  <c:v>92</c:v>
                </c:pt>
                <c:pt idx="642">
                  <c:v>92</c:v>
                </c:pt>
                <c:pt idx="643">
                  <c:v>92</c:v>
                </c:pt>
                <c:pt idx="644">
                  <c:v>93</c:v>
                </c:pt>
                <c:pt idx="645">
                  <c:v>93</c:v>
                </c:pt>
                <c:pt idx="646">
                  <c:v>93</c:v>
                </c:pt>
                <c:pt idx="647">
                  <c:v>93</c:v>
                </c:pt>
                <c:pt idx="648">
                  <c:v>93</c:v>
                </c:pt>
                <c:pt idx="649">
                  <c:v>93</c:v>
                </c:pt>
                <c:pt idx="650">
                  <c:v>93</c:v>
                </c:pt>
                <c:pt idx="651">
                  <c:v>93</c:v>
                </c:pt>
                <c:pt idx="652">
                  <c:v>93</c:v>
                </c:pt>
                <c:pt idx="653">
                  <c:v>93</c:v>
                </c:pt>
                <c:pt idx="654">
                  <c:v>93</c:v>
                </c:pt>
                <c:pt idx="655">
                  <c:v>94</c:v>
                </c:pt>
                <c:pt idx="656">
                  <c:v>93</c:v>
                </c:pt>
                <c:pt idx="657">
                  <c:v>93</c:v>
                </c:pt>
                <c:pt idx="658">
                  <c:v>93</c:v>
                </c:pt>
                <c:pt idx="659">
                  <c:v>93</c:v>
                </c:pt>
                <c:pt idx="660">
                  <c:v>93</c:v>
                </c:pt>
                <c:pt idx="661">
                  <c:v>93</c:v>
                </c:pt>
                <c:pt idx="662">
                  <c:v>93</c:v>
                </c:pt>
                <c:pt idx="663">
                  <c:v>93</c:v>
                </c:pt>
                <c:pt idx="664">
                  <c:v>93</c:v>
                </c:pt>
                <c:pt idx="665">
                  <c:v>93</c:v>
                </c:pt>
                <c:pt idx="666">
                  <c:v>93</c:v>
                </c:pt>
                <c:pt idx="667">
                  <c:v>93</c:v>
                </c:pt>
                <c:pt idx="668">
                  <c:v>92</c:v>
                </c:pt>
                <c:pt idx="669">
                  <c:v>92</c:v>
                </c:pt>
                <c:pt idx="670">
                  <c:v>92</c:v>
                </c:pt>
                <c:pt idx="671">
                  <c:v>92</c:v>
                </c:pt>
                <c:pt idx="672">
                  <c:v>92</c:v>
                </c:pt>
                <c:pt idx="673">
                  <c:v>92</c:v>
                </c:pt>
                <c:pt idx="674">
                  <c:v>92</c:v>
                </c:pt>
                <c:pt idx="675">
                  <c:v>92</c:v>
                </c:pt>
                <c:pt idx="676">
                  <c:v>92</c:v>
                </c:pt>
                <c:pt idx="677">
                  <c:v>92</c:v>
                </c:pt>
                <c:pt idx="678">
                  <c:v>92</c:v>
                </c:pt>
                <c:pt idx="679">
                  <c:v>92</c:v>
                </c:pt>
                <c:pt idx="680">
                  <c:v>92</c:v>
                </c:pt>
                <c:pt idx="681">
                  <c:v>93</c:v>
                </c:pt>
                <c:pt idx="682">
                  <c:v>93</c:v>
                </c:pt>
                <c:pt idx="683">
                  <c:v>93</c:v>
                </c:pt>
                <c:pt idx="684">
                  <c:v>93</c:v>
                </c:pt>
                <c:pt idx="685">
                  <c:v>93</c:v>
                </c:pt>
                <c:pt idx="686">
                  <c:v>94</c:v>
                </c:pt>
                <c:pt idx="687">
                  <c:v>94</c:v>
                </c:pt>
                <c:pt idx="688">
                  <c:v>94</c:v>
                </c:pt>
                <c:pt idx="689">
                  <c:v>95</c:v>
                </c:pt>
                <c:pt idx="690">
                  <c:v>95</c:v>
                </c:pt>
                <c:pt idx="691">
                  <c:v>96</c:v>
                </c:pt>
                <c:pt idx="692">
                  <c:v>96</c:v>
                </c:pt>
                <c:pt idx="693">
                  <c:v>96</c:v>
                </c:pt>
                <c:pt idx="694">
                  <c:v>97</c:v>
                </c:pt>
                <c:pt idx="695">
                  <c:v>98</c:v>
                </c:pt>
                <c:pt idx="696">
                  <c:v>98</c:v>
                </c:pt>
                <c:pt idx="697">
                  <c:v>99</c:v>
                </c:pt>
                <c:pt idx="698">
                  <c:v>100</c:v>
                </c:pt>
                <c:pt idx="699">
                  <c:v>100</c:v>
                </c:pt>
                <c:pt idx="700">
                  <c:v>101</c:v>
                </c:pt>
                <c:pt idx="701">
                  <c:v>102</c:v>
                </c:pt>
                <c:pt idx="702">
                  <c:v>102</c:v>
                </c:pt>
                <c:pt idx="703">
                  <c:v>103</c:v>
                </c:pt>
                <c:pt idx="704">
                  <c:v>103</c:v>
                </c:pt>
                <c:pt idx="705">
                  <c:v>104</c:v>
                </c:pt>
                <c:pt idx="706">
                  <c:v>104</c:v>
                </c:pt>
                <c:pt idx="707">
                  <c:v>104</c:v>
                </c:pt>
                <c:pt idx="708">
                  <c:v>104</c:v>
                </c:pt>
                <c:pt idx="709">
                  <c:v>105</c:v>
                </c:pt>
                <c:pt idx="710">
                  <c:v>105</c:v>
                </c:pt>
                <c:pt idx="711">
                  <c:v>105</c:v>
                </c:pt>
                <c:pt idx="712">
                  <c:v>105</c:v>
                </c:pt>
                <c:pt idx="713">
                  <c:v>105</c:v>
                </c:pt>
                <c:pt idx="714">
                  <c:v>105</c:v>
                </c:pt>
                <c:pt idx="715">
                  <c:v>105</c:v>
                </c:pt>
                <c:pt idx="716">
                  <c:v>105</c:v>
                </c:pt>
                <c:pt idx="717">
                  <c:v>105</c:v>
                </c:pt>
                <c:pt idx="718">
                  <c:v>105</c:v>
                </c:pt>
                <c:pt idx="719">
                  <c:v>105</c:v>
                </c:pt>
                <c:pt idx="720">
                  <c:v>105</c:v>
                </c:pt>
                <c:pt idx="721">
                  <c:v>105</c:v>
                </c:pt>
                <c:pt idx="722">
                  <c:v>105</c:v>
                </c:pt>
                <c:pt idx="723">
                  <c:v>104</c:v>
                </c:pt>
                <c:pt idx="724">
                  <c:v>104</c:v>
                </c:pt>
                <c:pt idx="725">
                  <c:v>104</c:v>
                </c:pt>
                <c:pt idx="726">
                  <c:v>104</c:v>
                </c:pt>
                <c:pt idx="727">
                  <c:v>104</c:v>
                </c:pt>
                <c:pt idx="728">
                  <c:v>104</c:v>
                </c:pt>
                <c:pt idx="729">
                  <c:v>104</c:v>
                </c:pt>
                <c:pt idx="730">
                  <c:v>104</c:v>
                </c:pt>
                <c:pt idx="731">
                  <c:v>103</c:v>
                </c:pt>
                <c:pt idx="732">
                  <c:v>103</c:v>
                </c:pt>
                <c:pt idx="733">
                  <c:v>103</c:v>
                </c:pt>
                <c:pt idx="734">
                  <c:v>103</c:v>
                </c:pt>
                <c:pt idx="735">
                  <c:v>103</c:v>
                </c:pt>
                <c:pt idx="736">
                  <c:v>103</c:v>
                </c:pt>
                <c:pt idx="737">
                  <c:v>103</c:v>
                </c:pt>
                <c:pt idx="738">
                  <c:v>103</c:v>
                </c:pt>
                <c:pt idx="739">
                  <c:v>103</c:v>
                </c:pt>
                <c:pt idx="740">
                  <c:v>103</c:v>
                </c:pt>
                <c:pt idx="741">
                  <c:v>103</c:v>
                </c:pt>
                <c:pt idx="742">
                  <c:v>103</c:v>
                </c:pt>
                <c:pt idx="743">
                  <c:v>103</c:v>
                </c:pt>
                <c:pt idx="744">
                  <c:v>103</c:v>
                </c:pt>
                <c:pt idx="745">
                  <c:v>103</c:v>
                </c:pt>
                <c:pt idx="746">
                  <c:v>103</c:v>
                </c:pt>
                <c:pt idx="747">
                  <c:v>103</c:v>
                </c:pt>
                <c:pt idx="748">
                  <c:v>103</c:v>
                </c:pt>
                <c:pt idx="749">
                  <c:v>103</c:v>
                </c:pt>
                <c:pt idx="750">
                  <c:v>103</c:v>
                </c:pt>
                <c:pt idx="751">
                  <c:v>103</c:v>
                </c:pt>
                <c:pt idx="752">
                  <c:v>103</c:v>
                </c:pt>
                <c:pt idx="753">
                  <c:v>103</c:v>
                </c:pt>
                <c:pt idx="754">
                  <c:v>103</c:v>
                </c:pt>
                <c:pt idx="755">
                  <c:v>103</c:v>
                </c:pt>
                <c:pt idx="756">
                  <c:v>103</c:v>
                </c:pt>
                <c:pt idx="757">
                  <c:v>103</c:v>
                </c:pt>
                <c:pt idx="758">
                  <c:v>103</c:v>
                </c:pt>
                <c:pt idx="759">
                  <c:v>103</c:v>
                </c:pt>
                <c:pt idx="760">
                  <c:v>103</c:v>
                </c:pt>
                <c:pt idx="761">
                  <c:v>103</c:v>
                </c:pt>
                <c:pt idx="762">
                  <c:v>103</c:v>
                </c:pt>
                <c:pt idx="763">
                  <c:v>103</c:v>
                </c:pt>
                <c:pt idx="764">
                  <c:v>103</c:v>
                </c:pt>
                <c:pt idx="765">
                  <c:v>103</c:v>
                </c:pt>
                <c:pt idx="766">
                  <c:v>103</c:v>
                </c:pt>
                <c:pt idx="767">
                  <c:v>103</c:v>
                </c:pt>
                <c:pt idx="768">
                  <c:v>103</c:v>
                </c:pt>
                <c:pt idx="769">
                  <c:v>103</c:v>
                </c:pt>
                <c:pt idx="770">
                  <c:v>103</c:v>
                </c:pt>
                <c:pt idx="771">
                  <c:v>103</c:v>
                </c:pt>
                <c:pt idx="772">
                  <c:v>103</c:v>
                </c:pt>
                <c:pt idx="773">
                  <c:v>103</c:v>
                </c:pt>
                <c:pt idx="774">
                  <c:v>103</c:v>
                </c:pt>
                <c:pt idx="775">
                  <c:v>103</c:v>
                </c:pt>
                <c:pt idx="776">
                  <c:v>103</c:v>
                </c:pt>
                <c:pt idx="777">
                  <c:v>103</c:v>
                </c:pt>
                <c:pt idx="778">
                  <c:v>103</c:v>
                </c:pt>
                <c:pt idx="779">
                  <c:v>104</c:v>
                </c:pt>
                <c:pt idx="780">
                  <c:v>104</c:v>
                </c:pt>
                <c:pt idx="781">
                  <c:v>104</c:v>
                </c:pt>
                <c:pt idx="782">
                  <c:v>104</c:v>
                </c:pt>
                <c:pt idx="783">
                  <c:v>104</c:v>
                </c:pt>
                <c:pt idx="784">
                  <c:v>104</c:v>
                </c:pt>
                <c:pt idx="785">
                  <c:v>104</c:v>
                </c:pt>
                <c:pt idx="786">
                  <c:v>104</c:v>
                </c:pt>
                <c:pt idx="787">
                  <c:v>104</c:v>
                </c:pt>
                <c:pt idx="788">
                  <c:v>104</c:v>
                </c:pt>
                <c:pt idx="789">
                  <c:v>104</c:v>
                </c:pt>
                <c:pt idx="790">
                  <c:v>104</c:v>
                </c:pt>
                <c:pt idx="791">
                  <c:v>104</c:v>
                </c:pt>
                <c:pt idx="792">
                  <c:v>104</c:v>
                </c:pt>
                <c:pt idx="793">
                  <c:v>104</c:v>
                </c:pt>
                <c:pt idx="794">
                  <c:v>104</c:v>
                </c:pt>
                <c:pt idx="795">
                  <c:v>104</c:v>
                </c:pt>
                <c:pt idx="796">
                  <c:v>103</c:v>
                </c:pt>
                <c:pt idx="797">
                  <c:v>103</c:v>
                </c:pt>
                <c:pt idx="798">
                  <c:v>103</c:v>
                </c:pt>
                <c:pt idx="799">
                  <c:v>103</c:v>
                </c:pt>
                <c:pt idx="800">
                  <c:v>103</c:v>
                </c:pt>
                <c:pt idx="801">
                  <c:v>103</c:v>
                </c:pt>
                <c:pt idx="802">
                  <c:v>103</c:v>
                </c:pt>
                <c:pt idx="803">
                  <c:v>103</c:v>
                </c:pt>
                <c:pt idx="804">
                  <c:v>103</c:v>
                </c:pt>
                <c:pt idx="805">
                  <c:v>103</c:v>
                </c:pt>
                <c:pt idx="806">
                  <c:v>103</c:v>
                </c:pt>
                <c:pt idx="807">
                  <c:v>103</c:v>
                </c:pt>
                <c:pt idx="808">
                  <c:v>103</c:v>
                </c:pt>
                <c:pt idx="809">
                  <c:v>103</c:v>
                </c:pt>
                <c:pt idx="810">
                  <c:v>103</c:v>
                </c:pt>
                <c:pt idx="811">
                  <c:v>103</c:v>
                </c:pt>
                <c:pt idx="812">
                  <c:v>103</c:v>
                </c:pt>
                <c:pt idx="813">
                  <c:v>103</c:v>
                </c:pt>
                <c:pt idx="814">
                  <c:v>103</c:v>
                </c:pt>
                <c:pt idx="815">
                  <c:v>103</c:v>
                </c:pt>
                <c:pt idx="816">
                  <c:v>104</c:v>
                </c:pt>
                <c:pt idx="817">
                  <c:v>104</c:v>
                </c:pt>
                <c:pt idx="818">
                  <c:v>104</c:v>
                </c:pt>
                <c:pt idx="819">
                  <c:v>104</c:v>
                </c:pt>
                <c:pt idx="820">
                  <c:v>104</c:v>
                </c:pt>
                <c:pt idx="821">
                  <c:v>104</c:v>
                </c:pt>
                <c:pt idx="822">
                  <c:v>104</c:v>
                </c:pt>
                <c:pt idx="823">
                  <c:v>104</c:v>
                </c:pt>
                <c:pt idx="824">
                  <c:v>104</c:v>
                </c:pt>
                <c:pt idx="825">
                  <c:v>104</c:v>
                </c:pt>
                <c:pt idx="826">
                  <c:v>104</c:v>
                </c:pt>
                <c:pt idx="827">
                  <c:v>105</c:v>
                </c:pt>
                <c:pt idx="828">
                  <c:v>105</c:v>
                </c:pt>
                <c:pt idx="829">
                  <c:v>105</c:v>
                </c:pt>
                <c:pt idx="830">
                  <c:v>105</c:v>
                </c:pt>
                <c:pt idx="831">
                  <c:v>105</c:v>
                </c:pt>
                <c:pt idx="832">
                  <c:v>105</c:v>
                </c:pt>
                <c:pt idx="833">
                  <c:v>105</c:v>
                </c:pt>
                <c:pt idx="834">
                  <c:v>105</c:v>
                </c:pt>
                <c:pt idx="835">
                  <c:v>105</c:v>
                </c:pt>
                <c:pt idx="836">
                  <c:v>105</c:v>
                </c:pt>
                <c:pt idx="837">
                  <c:v>105</c:v>
                </c:pt>
                <c:pt idx="838">
                  <c:v>105</c:v>
                </c:pt>
                <c:pt idx="839">
                  <c:v>105</c:v>
                </c:pt>
                <c:pt idx="840">
                  <c:v>105</c:v>
                </c:pt>
                <c:pt idx="841">
                  <c:v>106</c:v>
                </c:pt>
                <c:pt idx="842">
                  <c:v>106</c:v>
                </c:pt>
                <c:pt idx="843">
                  <c:v>106</c:v>
                </c:pt>
                <c:pt idx="844">
                  <c:v>106</c:v>
                </c:pt>
                <c:pt idx="845">
                  <c:v>106</c:v>
                </c:pt>
                <c:pt idx="846">
                  <c:v>106</c:v>
                </c:pt>
                <c:pt idx="847">
                  <c:v>106</c:v>
                </c:pt>
                <c:pt idx="848">
                  <c:v>106</c:v>
                </c:pt>
                <c:pt idx="849">
                  <c:v>106</c:v>
                </c:pt>
                <c:pt idx="850">
                  <c:v>106</c:v>
                </c:pt>
                <c:pt idx="851">
                  <c:v>106</c:v>
                </c:pt>
                <c:pt idx="852">
                  <c:v>106</c:v>
                </c:pt>
                <c:pt idx="853">
                  <c:v>106</c:v>
                </c:pt>
                <c:pt idx="854">
                  <c:v>106</c:v>
                </c:pt>
                <c:pt idx="855">
                  <c:v>106</c:v>
                </c:pt>
                <c:pt idx="856">
                  <c:v>106</c:v>
                </c:pt>
                <c:pt idx="857">
                  <c:v>106</c:v>
                </c:pt>
                <c:pt idx="858">
                  <c:v>106</c:v>
                </c:pt>
                <c:pt idx="859">
                  <c:v>106</c:v>
                </c:pt>
                <c:pt idx="860">
                  <c:v>106</c:v>
                </c:pt>
                <c:pt idx="861">
                  <c:v>106</c:v>
                </c:pt>
                <c:pt idx="862">
                  <c:v>106</c:v>
                </c:pt>
                <c:pt idx="863">
                  <c:v>106</c:v>
                </c:pt>
                <c:pt idx="864">
                  <c:v>105</c:v>
                </c:pt>
                <c:pt idx="865">
                  <c:v>105</c:v>
                </c:pt>
                <c:pt idx="866">
                  <c:v>105</c:v>
                </c:pt>
                <c:pt idx="867">
                  <c:v>105</c:v>
                </c:pt>
                <c:pt idx="868">
                  <c:v>105</c:v>
                </c:pt>
                <c:pt idx="869">
                  <c:v>105</c:v>
                </c:pt>
                <c:pt idx="870">
                  <c:v>105</c:v>
                </c:pt>
                <c:pt idx="871">
                  <c:v>105</c:v>
                </c:pt>
                <c:pt idx="872">
                  <c:v>105</c:v>
                </c:pt>
                <c:pt idx="873">
                  <c:v>105</c:v>
                </c:pt>
                <c:pt idx="874">
                  <c:v>105</c:v>
                </c:pt>
                <c:pt idx="875">
                  <c:v>105</c:v>
                </c:pt>
                <c:pt idx="876">
                  <c:v>105</c:v>
                </c:pt>
                <c:pt idx="877">
                  <c:v>105</c:v>
                </c:pt>
                <c:pt idx="878">
                  <c:v>105</c:v>
                </c:pt>
                <c:pt idx="879">
                  <c:v>105</c:v>
                </c:pt>
                <c:pt idx="880">
                  <c:v>105</c:v>
                </c:pt>
                <c:pt idx="881">
                  <c:v>105</c:v>
                </c:pt>
                <c:pt idx="882">
                  <c:v>105</c:v>
                </c:pt>
                <c:pt idx="883">
                  <c:v>105</c:v>
                </c:pt>
                <c:pt idx="884">
                  <c:v>105</c:v>
                </c:pt>
                <c:pt idx="885">
                  <c:v>105</c:v>
                </c:pt>
                <c:pt idx="886">
                  <c:v>105</c:v>
                </c:pt>
                <c:pt idx="887">
                  <c:v>105</c:v>
                </c:pt>
                <c:pt idx="888">
                  <c:v>105</c:v>
                </c:pt>
                <c:pt idx="889">
                  <c:v>105</c:v>
                </c:pt>
                <c:pt idx="890">
                  <c:v>106</c:v>
                </c:pt>
                <c:pt idx="891">
                  <c:v>106</c:v>
                </c:pt>
                <c:pt idx="892">
                  <c:v>106</c:v>
                </c:pt>
                <c:pt idx="893">
                  <c:v>106</c:v>
                </c:pt>
                <c:pt idx="894">
                  <c:v>106</c:v>
                </c:pt>
                <c:pt idx="895">
                  <c:v>106</c:v>
                </c:pt>
                <c:pt idx="896">
                  <c:v>106</c:v>
                </c:pt>
                <c:pt idx="897">
                  <c:v>106</c:v>
                </c:pt>
                <c:pt idx="898">
                  <c:v>106</c:v>
                </c:pt>
                <c:pt idx="899">
                  <c:v>106</c:v>
                </c:pt>
                <c:pt idx="900">
                  <c:v>106</c:v>
                </c:pt>
                <c:pt idx="901">
                  <c:v>106</c:v>
                </c:pt>
                <c:pt idx="902">
                  <c:v>106</c:v>
                </c:pt>
                <c:pt idx="903">
                  <c:v>106</c:v>
                </c:pt>
                <c:pt idx="904">
                  <c:v>106</c:v>
                </c:pt>
                <c:pt idx="905">
                  <c:v>106</c:v>
                </c:pt>
                <c:pt idx="906">
                  <c:v>106</c:v>
                </c:pt>
                <c:pt idx="907">
                  <c:v>106</c:v>
                </c:pt>
                <c:pt idx="908">
                  <c:v>107</c:v>
                </c:pt>
                <c:pt idx="909">
                  <c:v>106</c:v>
                </c:pt>
                <c:pt idx="910">
                  <c:v>107</c:v>
                </c:pt>
                <c:pt idx="911">
                  <c:v>107</c:v>
                </c:pt>
                <c:pt idx="912">
                  <c:v>107</c:v>
                </c:pt>
                <c:pt idx="913">
                  <c:v>107</c:v>
                </c:pt>
                <c:pt idx="914">
                  <c:v>107</c:v>
                </c:pt>
                <c:pt idx="915">
                  <c:v>107</c:v>
                </c:pt>
                <c:pt idx="916">
                  <c:v>107</c:v>
                </c:pt>
                <c:pt idx="917">
                  <c:v>107</c:v>
                </c:pt>
                <c:pt idx="918">
                  <c:v>107</c:v>
                </c:pt>
                <c:pt idx="919">
                  <c:v>107</c:v>
                </c:pt>
                <c:pt idx="920">
                  <c:v>107</c:v>
                </c:pt>
                <c:pt idx="921">
                  <c:v>107</c:v>
                </c:pt>
                <c:pt idx="922">
                  <c:v>107</c:v>
                </c:pt>
                <c:pt idx="923">
                  <c:v>107</c:v>
                </c:pt>
                <c:pt idx="924">
                  <c:v>107</c:v>
                </c:pt>
                <c:pt idx="925">
                  <c:v>107</c:v>
                </c:pt>
                <c:pt idx="926">
                  <c:v>107</c:v>
                </c:pt>
                <c:pt idx="927">
                  <c:v>107</c:v>
                </c:pt>
                <c:pt idx="928">
                  <c:v>107</c:v>
                </c:pt>
                <c:pt idx="929">
                  <c:v>107</c:v>
                </c:pt>
                <c:pt idx="930">
                  <c:v>106</c:v>
                </c:pt>
                <c:pt idx="931">
                  <c:v>106</c:v>
                </c:pt>
                <c:pt idx="932">
                  <c:v>106</c:v>
                </c:pt>
                <c:pt idx="933">
                  <c:v>106</c:v>
                </c:pt>
                <c:pt idx="934">
                  <c:v>106</c:v>
                </c:pt>
                <c:pt idx="935">
                  <c:v>106</c:v>
                </c:pt>
                <c:pt idx="936">
                  <c:v>106</c:v>
                </c:pt>
                <c:pt idx="937">
                  <c:v>106</c:v>
                </c:pt>
                <c:pt idx="938">
                  <c:v>106</c:v>
                </c:pt>
                <c:pt idx="939">
                  <c:v>106</c:v>
                </c:pt>
                <c:pt idx="940">
                  <c:v>106</c:v>
                </c:pt>
                <c:pt idx="941">
                  <c:v>105</c:v>
                </c:pt>
                <c:pt idx="942">
                  <c:v>105</c:v>
                </c:pt>
                <c:pt idx="943">
                  <c:v>105</c:v>
                </c:pt>
                <c:pt idx="944">
                  <c:v>105</c:v>
                </c:pt>
                <c:pt idx="945">
                  <c:v>105</c:v>
                </c:pt>
                <c:pt idx="946">
                  <c:v>105</c:v>
                </c:pt>
                <c:pt idx="947">
                  <c:v>105</c:v>
                </c:pt>
                <c:pt idx="948">
                  <c:v>105</c:v>
                </c:pt>
                <c:pt idx="949">
                  <c:v>105</c:v>
                </c:pt>
                <c:pt idx="950">
                  <c:v>105</c:v>
                </c:pt>
                <c:pt idx="951">
                  <c:v>105</c:v>
                </c:pt>
                <c:pt idx="952">
                  <c:v>105</c:v>
                </c:pt>
                <c:pt idx="953">
                  <c:v>105</c:v>
                </c:pt>
                <c:pt idx="954">
                  <c:v>105</c:v>
                </c:pt>
                <c:pt idx="955">
                  <c:v>105</c:v>
                </c:pt>
                <c:pt idx="956">
                  <c:v>105</c:v>
                </c:pt>
                <c:pt idx="957">
                  <c:v>105</c:v>
                </c:pt>
                <c:pt idx="958">
                  <c:v>105</c:v>
                </c:pt>
                <c:pt idx="959">
                  <c:v>105</c:v>
                </c:pt>
                <c:pt idx="960">
                  <c:v>105</c:v>
                </c:pt>
                <c:pt idx="961">
                  <c:v>105</c:v>
                </c:pt>
                <c:pt idx="962">
                  <c:v>105</c:v>
                </c:pt>
                <c:pt idx="963">
                  <c:v>105</c:v>
                </c:pt>
                <c:pt idx="964">
                  <c:v>105</c:v>
                </c:pt>
                <c:pt idx="965">
                  <c:v>104</c:v>
                </c:pt>
                <c:pt idx="966">
                  <c:v>104</c:v>
                </c:pt>
                <c:pt idx="967">
                  <c:v>104</c:v>
                </c:pt>
                <c:pt idx="968">
                  <c:v>104</c:v>
                </c:pt>
                <c:pt idx="969">
                  <c:v>104</c:v>
                </c:pt>
                <c:pt idx="970">
                  <c:v>104</c:v>
                </c:pt>
                <c:pt idx="971">
                  <c:v>104</c:v>
                </c:pt>
                <c:pt idx="972">
                  <c:v>104</c:v>
                </c:pt>
                <c:pt idx="973">
                  <c:v>104</c:v>
                </c:pt>
                <c:pt idx="974">
                  <c:v>104</c:v>
                </c:pt>
                <c:pt idx="975">
                  <c:v>104</c:v>
                </c:pt>
                <c:pt idx="976">
                  <c:v>103</c:v>
                </c:pt>
                <c:pt idx="977">
                  <c:v>104</c:v>
                </c:pt>
                <c:pt idx="978">
                  <c:v>103</c:v>
                </c:pt>
                <c:pt idx="979">
                  <c:v>103</c:v>
                </c:pt>
                <c:pt idx="980">
                  <c:v>103</c:v>
                </c:pt>
                <c:pt idx="981">
                  <c:v>103</c:v>
                </c:pt>
                <c:pt idx="982">
                  <c:v>103</c:v>
                </c:pt>
                <c:pt idx="983">
                  <c:v>103</c:v>
                </c:pt>
                <c:pt idx="984">
                  <c:v>102</c:v>
                </c:pt>
                <c:pt idx="985">
                  <c:v>102</c:v>
                </c:pt>
                <c:pt idx="986">
                  <c:v>102</c:v>
                </c:pt>
                <c:pt idx="987">
                  <c:v>102</c:v>
                </c:pt>
                <c:pt idx="988">
                  <c:v>102</c:v>
                </c:pt>
                <c:pt idx="989">
                  <c:v>102</c:v>
                </c:pt>
                <c:pt idx="990">
                  <c:v>101</c:v>
                </c:pt>
                <c:pt idx="991">
                  <c:v>101</c:v>
                </c:pt>
                <c:pt idx="992">
                  <c:v>101</c:v>
                </c:pt>
                <c:pt idx="993">
                  <c:v>101</c:v>
                </c:pt>
                <c:pt idx="994">
                  <c:v>101</c:v>
                </c:pt>
                <c:pt idx="995">
                  <c:v>101</c:v>
                </c:pt>
                <c:pt idx="996">
                  <c:v>101</c:v>
                </c:pt>
                <c:pt idx="997">
                  <c:v>100</c:v>
                </c:pt>
                <c:pt idx="998">
                  <c:v>100</c:v>
                </c:pt>
                <c:pt idx="999">
                  <c:v>100</c:v>
                </c:pt>
                <c:pt idx="1000">
                  <c:v>100</c:v>
                </c:pt>
                <c:pt idx="1001">
                  <c:v>100</c:v>
                </c:pt>
                <c:pt idx="1002">
                  <c:v>99</c:v>
                </c:pt>
                <c:pt idx="1003">
                  <c:v>99</c:v>
                </c:pt>
                <c:pt idx="1004">
                  <c:v>99</c:v>
                </c:pt>
                <c:pt idx="1005">
                  <c:v>99</c:v>
                </c:pt>
                <c:pt idx="1006">
                  <c:v>99</c:v>
                </c:pt>
                <c:pt idx="1007">
                  <c:v>99</c:v>
                </c:pt>
                <c:pt idx="1008">
                  <c:v>98</c:v>
                </c:pt>
                <c:pt idx="1009">
                  <c:v>98</c:v>
                </c:pt>
                <c:pt idx="1010">
                  <c:v>98</c:v>
                </c:pt>
                <c:pt idx="1011">
                  <c:v>98</c:v>
                </c:pt>
                <c:pt idx="1012">
                  <c:v>98</c:v>
                </c:pt>
                <c:pt idx="1013">
                  <c:v>98</c:v>
                </c:pt>
                <c:pt idx="1014">
                  <c:v>97</c:v>
                </c:pt>
                <c:pt idx="1015">
                  <c:v>97</c:v>
                </c:pt>
                <c:pt idx="1016">
                  <c:v>97</c:v>
                </c:pt>
                <c:pt idx="1017">
                  <c:v>97</c:v>
                </c:pt>
                <c:pt idx="1018">
                  <c:v>97</c:v>
                </c:pt>
                <c:pt idx="1019">
                  <c:v>96</c:v>
                </c:pt>
                <c:pt idx="1020">
                  <c:v>96</c:v>
                </c:pt>
                <c:pt idx="1021">
                  <c:v>96</c:v>
                </c:pt>
                <c:pt idx="1022">
                  <c:v>96</c:v>
                </c:pt>
                <c:pt idx="1023">
                  <c:v>95</c:v>
                </c:pt>
                <c:pt idx="1024">
                  <c:v>95</c:v>
                </c:pt>
                <c:pt idx="1025">
                  <c:v>95</c:v>
                </c:pt>
                <c:pt idx="1026">
                  <c:v>95</c:v>
                </c:pt>
                <c:pt idx="1027">
                  <c:v>95</c:v>
                </c:pt>
                <c:pt idx="1028">
                  <c:v>95</c:v>
                </c:pt>
                <c:pt idx="1029">
                  <c:v>94</c:v>
                </c:pt>
                <c:pt idx="1030">
                  <c:v>94</c:v>
                </c:pt>
                <c:pt idx="1031">
                  <c:v>94</c:v>
                </c:pt>
                <c:pt idx="1032">
                  <c:v>94</c:v>
                </c:pt>
                <c:pt idx="1033">
                  <c:v>93</c:v>
                </c:pt>
                <c:pt idx="1034">
                  <c:v>93</c:v>
                </c:pt>
                <c:pt idx="1035">
                  <c:v>93</c:v>
                </c:pt>
                <c:pt idx="1036">
                  <c:v>93</c:v>
                </c:pt>
                <c:pt idx="1037">
                  <c:v>93</c:v>
                </c:pt>
                <c:pt idx="1038">
                  <c:v>93</c:v>
                </c:pt>
                <c:pt idx="1039">
                  <c:v>93</c:v>
                </c:pt>
                <c:pt idx="1040">
                  <c:v>93</c:v>
                </c:pt>
                <c:pt idx="1041">
                  <c:v>92</c:v>
                </c:pt>
                <c:pt idx="1042">
                  <c:v>93</c:v>
                </c:pt>
                <c:pt idx="1043">
                  <c:v>93</c:v>
                </c:pt>
                <c:pt idx="1044">
                  <c:v>93</c:v>
                </c:pt>
                <c:pt idx="1045">
                  <c:v>93</c:v>
                </c:pt>
                <c:pt idx="1046">
                  <c:v>93</c:v>
                </c:pt>
                <c:pt idx="1047">
                  <c:v>93</c:v>
                </c:pt>
                <c:pt idx="1048">
                  <c:v>93</c:v>
                </c:pt>
                <c:pt idx="1049">
                  <c:v>93</c:v>
                </c:pt>
                <c:pt idx="1050">
                  <c:v>93</c:v>
                </c:pt>
                <c:pt idx="1051">
                  <c:v>93</c:v>
                </c:pt>
                <c:pt idx="1052">
                  <c:v>93</c:v>
                </c:pt>
                <c:pt idx="1053">
                  <c:v>93</c:v>
                </c:pt>
                <c:pt idx="1054">
                  <c:v>93</c:v>
                </c:pt>
                <c:pt idx="1055">
                  <c:v>93</c:v>
                </c:pt>
                <c:pt idx="1056">
                  <c:v>93</c:v>
                </c:pt>
                <c:pt idx="1057">
                  <c:v>93</c:v>
                </c:pt>
                <c:pt idx="1058">
                  <c:v>93</c:v>
                </c:pt>
                <c:pt idx="1059">
                  <c:v>93</c:v>
                </c:pt>
                <c:pt idx="1060">
                  <c:v>93</c:v>
                </c:pt>
                <c:pt idx="1061">
                  <c:v>93</c:v>
                </c:pt>
                <c:pt idx="1062">
                  <c:v>93</c:v>
                </c:pt>
                <c:pt idx="1063">
                  <c:v>93</c:v>
                </c:pt>
                <c:pt idx="1064">
                  <c:v>93</c:v>
                </c:pt>
                <c:pt idx="1065">
                  <c:v>93</c:v>
                </c:pt>
                <c:pt idx="1066">
                  <c:v>93</c:v>
                </c:pt>
                <c:pt idx="1067">
                  <c:v>93</c:v>
                </c:pt>
                <c:pt idx="1068">
                  <c:v>93</c:v>
                </c:pt>
                <c:pt idx="1069">
                  <c:v>93</c:v>
                </c:pt>
                <c:pt idx="1070">
                  <c:v>93</c:v>
                </c:pt>
                <c:pt idx="1071">
                  <c:v>93</c:v>
                </c:pt>
                <c:pt idx="1072">
                  <c:v>93</c:v>
                </c:pt>
                <c:pt idx="1073">
                  <c:v>93</c:v>
                </c:pt>
                <c:pt idx="1074">
                  <c:v>93</c:v>
                </c:pt>
                <c:pt idx="1075">
                  <c:v>93</c:v>
                </c:pt>
                <c:pt idx="1076">
                  <c:v>93</c:v>
                </c:pt>
                <c:pt idx="1077">
                  <c:v>93</c:v>
                </c:pt>
                <c:pt idx="1078">
                  <c:v>93</c:v>
                </c:pt>
                <c:pt idx="1079">
                  <c:v>92</c:v>
                </c:pt>
                <c:pt idx="1080">
                  <c:v>92</c:v>
                </c:pt>
                <c:pt idx="1081">
                  <c:v>92</c:v>
                </c:pt>
                <c:pt idx="1082">
                  <c:v>92</c:v>
                </c:pt>
                <c:pt idx="1083">
                  <c:v>92</c:v>
                </c:pt>
                <c:pt idx="1084">
                  <c:v>92</c:v>
                </c:pt>
                <c:pt idx="1085">
                  <c:v>91</c:v>
                </c:pt>
                <c:pt idx="1086">
                  <c:v>91</c:v>
                </c:pt>
                <c:pt idx="1087">
                  <c:v>91</c:v>
                </c:pt>
                <c:pt idx="1088">
                  <c:v>91</c:v>
                </c:pt>
                <c:pt idx="1089">
                  <c:v>90</c:v>
                </c:pt>
                <c:pt idx="1090">
                  <c:v>90</c:v>
                </c:pt>
                <c:pt idx="1091">
                  <c:v>90</c:v>
                </c:pt>
                <c:pt idx="1092">
                  <c:v>90</c:v>
                </c:pt>
                <c:pt idx="1093">
                  <c:v>89</c:v>
                </c:pt>
                <c:pt idx="1094">
                  <c:v>89</c:v>
                </c:pt>
                <c:pt idx="1095">
                  <c:v>89</c:v>
                </c:pt>
                <c:pt idx="1096">
                  <c:v>89</c:v>
                </c:pt>
                <c:pt idx="1097">
                  <c:v>88</c:v>
                </c:pt>
                <c:pt idx="1098">
                  <c:v>88</c:v>
                </c:pt>
                <c:pt idx="1099">
                  <c:v>88</c:v>
                </c:pt>
                <c:pt idx="1100">
                  <c:v>87</c:v>
                </c:pt>
                <c:pt idx="1101">
                  <c:v>87</c:v>
                </c:pt>
                <c:pt idx="1102">
                  <c:v>87</c:v>
                </c:pt>
                <c:pt idx="1103">
                  <c:v>87</c:v>
                </c:pt>
                <c:pt idx="1104">
                  <c:v>86</c:v>
                </c:pt>
                <c:pt idx="1105">
                  <c:v>86</c:v>
                </c:pt>
                <c:pt idx="1106">
                  <c:v>86</c:v>
                </c:pt>
                <c:pt idx="1107">
                  <c:v>86</c:v>
                </c:pt>
                <c:pt idx="1108">
                  <c:v>86</c:v>
                </c:pt>
                <c:pt idx="1109">
                  <c:v>85</c:v>
                </c:pt>
                <c:pt idx="1110">
                  <c:v>85</c:v>
                </c:pt>
                <c:pt idx="1111">
                  <c:v>85</c:v>
                </c:pt>
                <c:pt idx="1112">
                  <c:v>85</c:v>
                </c:pt>
                <c:pt idx="1113">
                  <c:v>85</c:v>
                </c:pt>
                <c:pt idx="1114">
                  <c:v>85</c:v>
                </c:pt>
                <c:pt idx="1115">
                  <c:v>85</c:v>
                </c:pt>
                <c:pt idx="1116">
                  <c:v>85</c:v>
                </c:pt>
                <c:pt idx="1117">
                  <c:v>85</c:v>
                </c:pt>
                <c:pt idx="1118">
                  <c:v>85</c:v>
                </c:pt>
                <c:pt idx="1119">
                  <c:v>85</c:v>
                </c:pt>
                <c:pt idx="1120">
                  <c:v>85</c:v>
                </c:pt>
                <c:pt idx="1121">
                  <c:v>85</c:v>
                </c:pt>
                <c:pt idx="1122">
                  <c:v>85</c:v>
                </c:pt>
                <c:pt idx="1123">
                  <c:v>85</c:v>
                </c:pt>
                <c:pt idx="1124">
                  <c:v>85</c:v>
                </c:pt>
                <c:pt idx="1125">
                  <c:v>85</c:v>
                </c:pt>
                <c:pt idx="1126">
                  <c:v>85</c:v>
                </c:pt>
                <c:pt idx="1127">
                  <c:v>85</c:v>
                </c:pt>
                <c:pt idx="1128">
                  <c:v>85</c:v>
                </c:pt>
                <c:pt idx="1129">
                  <c:v>85</c:v>
                </c:pt>
                <c:pt idx="1130">
                  <c:v>85</c:v>
                </c:pt>
                <c:pt idx="1131">
                  <c:v>85</c:v>
                </c:pt>
                <c:pt idx="1132">
                  <c:v>85</c:v>
                </c:pt>
                <c:pt idx="1133">
                  <c:v>85</c:v>
                </c:pt>
                <c:pt idx="1134">
                  <c:v>85</c:v>
                </c:pt>
                <c:pt idx="1135">
                  <c:v>85</c:v>
                </c:pt>
                <c:pt idx="1136">
                  <c:v>85</c:v>
                </c:pt>
                <c:pt idx="1137">
                  <c:v>85</c:v>
                </c:pt>
                <c:pt idx="1138">
                  <c:v>85</c:v>
                </c:pt>
                <c:pt idx="1139">
                  <c:v>85</c:v>
                </c:pt>
                <c:pt idx="1140">
                  <c:v>85</c:v>
                </c:pt>
                <c:pt idx="1141">
                  <c:v>85</c:v>
                </c:pt>
                <c:pt idx="1142">
                  <c:v>85</c:v>
                </c:pt>
                <c:pt idx="1143">
                  <c:v>85</c:v>
                </c:pt>
                <c:pt idx="1144">
                  <c:v>85</c:v>
                </c:pt>
                <c:pt idx="1145">
                  <c:v>85</c:v>
                </c:pt>
                <c:pt idx="1146">
                  <c:v>85</c:v>
                </c:pt>
                <c:pt idx="1147">
                  <c:v>85</c:v>
                </c:pt>
                <c:pt idx="1148">
                  <c:v>85</c:v>
                </c:pt>
                <c:pt idx="1149">
                  <c:v>85</c:v>
                </c:pt>
                <c:pt idx="1150">
                  <c:v>84</c:v>
                </c:pt>
                <c:pt idx="1151">
                  <c:v>84</c:v>
                </c:pt>
                <c:pt idx="1152">
                  <c:v>84</c:v>
                </c:pt>
                <c:pt idx="1153">
                  <c:v>84</c:v>
                </c:pt>
                <c:pt idx="1154">
                  <c:v>84</c:v>
                </c:pt>
                <c:pt idx="1155">
                  <c:v>84</c:v>
                </c:pt>
                <c:pt idx="1156">
                  <c:v>84</c:v>
                </c:pt>
                <c:pt idx="1157">
                  <c:v>84</c:v>
                </c:pt>
                <c:pt idx="1158">
                  <c:v>84</c:v>
                </c:pt>
                <c:pt idx="1159">
                  <c:v>84</c:v>
                </c:pt>
                <c:pt idx="1160">
                  <c:v>84</c:v>
                </c:pt>
                <c:pt idx="1161">
                  <c:v>84</c:v>
                </c:pt>
                <c:pt idx="1162">
                  <c:v>84</c:v>
                </c:pt>
                <c:pt idx="1163">
                  <c:v>84</c:v>
                </c:pt>
                <c:pt idx="1164">
                  <c:v>84</c:v>
                </c:pt>
                <c:pt idx="1165">
                  <c:v>84</c:v>
                </c:pt>
                <c:pt idx="1166">
                  <c:v>84</c:v>
                </c:pt>
                <c:pt idx="1167">
                  <c:v>84</c:v>
                </c:pt>
                <c:pt idx="1168">
                  <c:v>84</c:v>
                </c:pt>
                <c:pt idx="1169">
                  <c:v>84</c:v>
                </c:pt>
                <c:pt idx="1170">
                  <c:v>84</c:v>
                </c:pt>
                <c:pt idx="1171">
                  <c:v>85</c:v>
                </c:pt>
                <c:pt idx="1172">
                  <c:v>85</c:v>
                </c:pt>
                <c:pt idx="1173">
                  <c:v>85</c:v>
                </c:pt>
                <c:pt idx="1174">
                  <c:v>85</c:v>
                </c:pt>
                <c:pt idx="1175">
                  <c:v>85</c:v>
                </c:pt>
                <c:pt idx="1176">
                  <c:v>85</c:v>
                </c:pt>
                <c:pt idx="1177">
                  <c:v>85</c:v>
                </c:pt>
                <c:pt idx="1178">
                  <c:v>85</c:v>
                </c:pt>
                <c:pt idx="1179">
                  <c:v>85</c:v>
                </c:pt>
                <c:pt idx="1180">
                  <c:v>86</c:v>
                </c:pt>
                <c:pt idx="1181">
                  <c:v>86</c:v>
                </c:pt>
                <c:pt idx="1182">
                  <c:v>86</c:v>
                </c:pt>
                <c:pt idx="1183">
                  <c:v>86</c:v>
                </c:pt>
                <c:pt idx="1184">
                  <c:v>86</c:v>
                </c:pt>
                <c:pt idx="1185">
                  <c:v>86</c:v>
                </c:pt>
                <c:pt idx="1186">
                  <c:v>86</c:v>
                </c:pt>
                <c:pt idx="1187">
                  <c:v>86</c:v>
                </c:pt>
                <c:pt idx="1188">
                  <c:v>86</c:v>
                </c:pt>
                <c:pt idx="1189">
                  <c:v>87</c:v>
                </c:pt>
                <c:pt idx="1190">
                  <c:v>87</c:v>
                </c:pt>
                <c:pt idx="1191">
                  <c:v>87</c:v>
                </c:pt>
                <c:pt idx="1192">
                  <c:v>87</c:v>
                </c:pt>
                <c:pt idx="1193">
                  <c:v>87</c:v>
                </c:pt>
                <c:pt idx="1194">
                  <c:v>87</c:v>
                </c:pt>
                <c:pt idx="1195">
                  <c:v>87</c:v>
                </c:pt>
                <c:pt idx="1196">
                  <c:v>87</c:v>
                </c:pt>
                <c:pt idx="1197">
                  <c:v>87</c:v>
                </c:pt>
                <c:pt idx="1198">
                  <c:v>86</c:v>
                </c:pt>
                <c:pt idx="1199">
                  <c:v>86</c:v>
                </c:pt>
                <c:pt idx="1200">
                  <c:v>86</c:v>
                </c:pt>
                <c:pt idx="1201">
                  <c:v>86</c:v>
                </c:pt>
                <c:pt idx="1202">
                  <c:v>86</c:v>
                </c:pt>
                <c:pt idx="1203">
                  <c:v>86</c:v>
                </c:pt>
                <c:pt idx="1204">
                  <c:v>86</c:v>
                </c:pt>
                <c:pt idx="1205">
                  <c:v>86</c:v>
                </c:pt>
                <c:pt idx="1206">
                  <c:v>86</c:v>
                </c:pt>
                <c:pt idx="1207">
                  <c:v>85</c:v>
                </c:pt>
                <c:pt idx="1208">
                  <c:v>85</c:v>
                </c:pt>
                <c:pt idx="1209">
                  <c:v>84</c:v>
                </c:pt>
                <c:pt idx="1210">
                  <c:v>85</c:v>
                </c:pt>
                <c:pt idx="1211">
                  <c:v>84</c:v>
                </c:pt>
                <c:pt idx="1212">
                  <c:v>84</c:v>
                </c:pt>
                <c:pt idx="1213">
                  <c:v>84</c:v>
                </c:pt>
                <c:pt idx="1214">
                  <c:v>84</c:v>
                </c:pt>
                <c:pt idx="1215">
                  <c:v>84</c:v>
                </c:pt>
                <c:pt idx="1216">
                  <c:v>83</c:v>
                </c:pt>
                <c:pt idx="1217">
                  <c:v>83</c:v>
                </c:pt>
                <c:pt idx="1218">
                  <c:v>83</c:v>
                </c:pt>
                <c:pt idx="1219">
                  <c:v>83</c:v>
                </c:pt>
                <c:pt idx="1220">
                  <c:v>83</c:v>
                </c:pt>
                <c:pt idx="1221">
                  <c:v>83</c:v>
                </c:pt>
                <c:pt idx="1222">
                  <c:v>83</c:v>
                </c:pt>
                <c:pt idx="1223">
                  <c:v>83</c:v>
                </c:pt>
                <c:pt idx="1224">
                  <c:v>83</c:v>
                </c:pt>
                <c:pt idx="1225">
                  <c:v>83</c:v>
                </c:pt>
                <c:pt idx="1226">
                  <c:v>83</c:v>
                </c:pt>
                <c:pt idx="1227">
                  <c:v>82</c:v>
                </c:pt>
                <c:pt idx="1228">
                  <c:v>82</c:v>
                </c:pt>
                <c:pt idx="1229">
                  <c:v>83</c:v>
                </c:pt>
                <c:pt idx="1230">
                  <c:v>83</c:v>
                </c:pt>
                <c:pt idx="1231">
                  <c:v>82</c:v>
                </c:pt>
                <c:pt idx="1232">
                  <c:v>82</c:v>
                </c:pt>
                <c:pt idx="1233">
                  <c:v>82</c:v>
                </c:pt>
                <c:pt idx="1234">
                  <c:v>82</c:v>
                </c:pt>
                <c:pt idx="1235">
                  <c:v>82</c:v>
                </c:pt>
                <c:pt idx="1236">
                  <c:v>82</c:v>
                </c:pt>
                <c:pt idx="1237">
                  <c:v>82</c:v>
                </c:pt>
                <c:pt idx="1238">
                  <c:v>82</c:v>
                </c:pt>
                <c:pt idx="1239">
                  <c:v>82</c:v>
                </c:pt>
                <c:pt idx="1240">
                  <c:v>83</c:v>
                </c:pt>
                <c:pt idx="1241">
                  <c:v>83</c:v>
                </c:pt>
                <c:pt idx="1242">
                  <c:v>83</c:v>
                </c:pt>
                <c:pt idx="1243">
                  <c:v>83</c:v>
                </c:pt>
                <c:pt idx="1244">
                  <c:v>83</c:v>
                </c:pt>
                <c:pt idx="1245">
                  <c:v>83</c:v>
                </c:pt>
                <c:pt idx="1246">
                  <c:v>83</c:v>
                </c:pt>
                <c:pt idx="1247">
                  <c:v>83</c:v>
                </c:pt>
                <c:pt idx="1248">
                  <c:v>83</c:v>
                </c:pt>
                <c:pt idx="1249">
                  <c:v>83</c:v>
                </c:pt>
                <c:pt idx="1250">
                  <c:v>84</c:v>
                </c:pt>
                <c:pt idx="1251">
                  <c:v>84</c:v>
                </c:pt>
                <c:pt idx="1252">
                  <c:v>84</c:v>
                </c:pt>
                <c:pt idx="1253">
                  <c:v>84</c:v>
                </c:pt>
                <c:pt idx="1254">
                  <c:v>84</c:v>
                </c:pt>
                <c:pt idx="1255">
                  <c:v>84</c:v>
                </c:pt>
                <c:pt idx="1256">
                  <c:v>84</c:v>
                </c:pt>
                <c:pt idx="1257">
                  <c:v>85</c:v>
                </c:pt>
                <c:pt idx="1258">
                  <c:v>85</c:v>
                </c:pt>
                <c:pt idx="1259">
                  <c:v>85</c:v>
                </c:pt>
                <c:pt idx="1260">
                  <c:v>85</c:v>
                </c:pt>
                <c:pt idx="1261">
                  <c:v>85</c:v>
                </c:pt>
                <c:pt idx="1262">
                  <c:v>85</c:v>
                </c:pt>
                <c:pt idx="1263">
                  <c:v>85</c:v>
                </c:pt>
                <c:pt idx="1264">
                  <c:v>85</c:v>
                </c:pt>
                <c:pt idx="1265">
                  <c:v>85</c:v>
                </c:pt>
                <c:pt idx="1266">
                  <c:v>85</c:v>
                </c:pt>
                <c:pt idx="1267">
                  <c:v>85</c:v>
                </c:pt>
                <c:pt idx="1268">
                  <c:v>85</c:v>
                </c:pt>
                <c:pt idx="1269">
                  <c:v>85</c:v>
                </c:pt>
                <c:pt idx="1270">
                  <c:v>85</c:v>
                </c:pt>
                <c:pt idx="1271">
                  <c:v>85</c:v>
                </c:pt>
                <c:pt idx="1272">
                  <c:v>85</c:v>
                </c:pt>
                <c:pt idx="1273">
                  <c:v>85</c:v>
                </c:pt>
                <c:pt idx="1274">
                  <c:v>84</c:v>
                </c:pt>
                <c:pt idx="1275">
                  <c:v>84</c:v>
                </c:pt>
                <c:pt idx="1276">
                  <c:v>84</c:v>
                </c:pt>
                <c:pt idx="1277">
                  <c:v>84</c:v>
                </c:pt>
                <c:pt idx="1278">
                  <c:v>84</c:v>
                </c:pt>
                <c:pt idx="1279">
                  <c:v>84</c:v>
                </c:pt>
                <c:pt idx="1280">
                  <c:v>84</c:v>
                </c:pt>
                <c:pt idx="1281">
                  <c:v>83</c:v>
                </c:pt>
                <c:pt idx="1282">
                  <c:v>83</c:v>
                </c:pt>
                <c:pt idx="1283">
                  <c:v>83</c:v>
                </c:pt>
                <c:pt idx="1284">
                  <c:v>83</c:v>
                </c:pt>
                <c:pt idx="1285">
                  <c:v>83</c:v>
                </c:pt>
                <c:pt idx="1286">
                  <c:v>83</c:v>
                </c:pt>
                <c:pt idx="1287">
                  <c:v>82</c:v>
                </c:pt>
                <c:pt idx="1288">
                  <c:v>82</c:v>
                </c:pt>
                <c:pt idx="1289">
                  <c:v>82</c:v>
                </c:pt>
                <c:pt idx="1290">
                  <c:v>82</c:v>
                </c:pt>
                <c:pt idx="1291">
                  <c:v>82</c:v>
                </c:pt>
                <c:pt idx="1292">
                  <c:v>81</c:v>
                </c:pt>
                <c:pt idx="1293">
                  <c:v>81</c:v>
                </c:pt>
                <c:pt idx="1294">
                  <c:v>81</c:v>
                </c:pt>
                <c:pt idx="1295">
                  <c:v>81</c:v>
                </c:pt>
                <c:pt idx="1296">
                  <c:v>81</c:v>
                </c:pt>
                <c:pt idx="1297">
                  <c:v>81</c:v>
                </c:pt>
                <c:pt idx="1298">
                  <c:v>80</c:v>
                </c:pt>
                <c:pt idx="1299">
                  <c:v>80</c:v>
                </c:pt>
                <c:pt idx="1300">
                  <c:v>80</c:v>
                </c:pt>
                <c:pt idx="1301">
                  <c:v>80</c:v>
                </c:pt>
                <c:pt idx="1302">
                  <c:v>80</c:v>
                </c:pt>
                <c:pt idx="1303">
                  <c:v>79</c:v>
                </c:pt>
                <c:pt idx="1304">
                  <c:v>79</c:v>
                </c:pt>
                <c:pt idx="1305">
                  <c:v>79</c:v>
                </c:pt>
                <c:pt idx="1306">
                  <c:v>79</c:v>
                </c:pt>
                <c:pt idx="1307">
                  <c:v>79</c:v>
                </c:pt>
                <c:pt idx="1308">
                  <c:v>79</c:v>
                </c:pt>
                <c:pt idx="1309">
                  <c:v>78</c:v>
                </c:pt>
                <c:pt idx="1310">
                  <c:v>78</c:v>
                </c:pt>
                <c:pt idx="1311">
                  <c:v>78</c:v>
                </c:pt>
                <c:pt idx="1312">
                  <c:v>78</c:v>
                </c:pt>
                <c:pt idx="1313">
                  <c:v>78</c:v>
                </c:pt>
                <c:pt idx="1314">
                  <c:v>78</c:v>
                </c:pt>
                <c:pt idx="1315">
                  <c:v>78</c:v>
                </c:pt>
                <c:pt idx="1316">
                  <c:v>78</c:v>
                </c:pt>
                <c:pt idx="1317">
                  <c:v>78</c:v>
                </c:pt>
                <c:pt idx="1318">
                  <c:v>78</c:v>
                </c:pt>
                <c:pt idx="1319">
                  <c:v>78</c:v>
                </c:pt>
                <c:pt idx="1320">
                  <c:v>78</c:v>
                </c:pt>
                <c:pt idx="1321">
                  <c:v>79</c:v>
                </c:pt>
                <c:pt idx="1322">
                  <c:v>79</c:v>
                </c:pt>
                <c:pt idx="1323">
                  <c:v>79</c:v>
                </c:pt>
                <c:pt idx="1324">
                  <c:v>79</c:v>
                </c:pt>
                <c:pt idx="1325">
                  <c:v>79</c:v>
                </c:pt>
                <c:pt idx="1326">
                  <c:v>79</c:v>
                </c:pt>
                <c:pt idx="1327">
                  <c:v>79</c:v>
                </c:pt>
                <c:pt idx="1328">
                  <c:v>80</c:v>
                </c:pt>
                <c:pt idx="1329">
                  <c:v>80</c:v>
                </c:pt>
                <c:pt idx="1330">
                  <c:v>80</c:v>
                </c:pt>
                <c:pt idx="1331">
                  <c:v>80</c:v>
                </c:pt>
                <c:pt idx="1332">
                  <c:v>80</c:v>
                </c:pt>
                <c:pt idx="1333">
                  <c:v>81</c:v>
                </c:pt>
                <c:pt idx="1334">
                  <c:v>81</c:v>
                </c:pt>
                <c:pt idx="1335">
                  <c:v>81</c:v>
                </c:pt>
                <c:pt idx="1336">
                  <c:v>81</c:v>
                </c:pt>
                <c:pt idx="1337">
                  <c:v>81</c:v>
                </c:pt>
                <c:pt idx="1338">
                  <c:v>82</c:v>
                </c:pt>
                <c:pt idx="1339">
                  <c:v>82</c:v>
                </c:pt>
                <c:pt idx="1340">
                  <c:v>82</c:v>
                </c:pt>
                <c:pt idx="1341">
                  <c:v>82</c:v>
                </c:pt>
                <c:pt idx="1342">
                  <c:v>83</c:v>
                </c:pt>
                <c:pt idx="1343">
                  <c:v>83</c:v>
                </c:pt>
                <c:pt idx="1344">
                  <c:v>83</c:v>
                </c:pt>
                <c:pt idx="1345">
                  <c:v>83</c:v>
                </c:pt>
                <c:pt idx="1346">
                  <c:v>84</c:v>
                </c:pt>
                <c:pt idx="1347">
                  <c:v>84</c:v>
                </c:pt>
                <c:pt idx="1348">
                  <c:v>84</c:v>
                </c:pt>
                <c:pt idx="1349">
                  <c:v>84</c:v>
                </c:pt>
                <c:pt idx="1350">
                  <c:v>84</c:v>
                </c:pt>
                <c:pt idx="1351">
                  <c:v>85</c:v>
                </c:pt>
                <c:pt idx="1352">
                  <c:v>85</c:v>
                </c:pt>
                <c:pt idx="1353">
                  <c:v>85</c:v>
                </c:pt>
                <c:pt idx="1354">
                  <c:v>85</c:v>
                </c:pt>
                <c:pt idx="1355">
                  <c:v>85</c:v>
                </c:pt>
                <c:pt idx="1356">
                  <c:v>85</c:v>
                </c:pt>
                <c:pt idx="1357">
                  <c:v>86</c:v>
                </c:pt>
                <c:pt idx="1358">
                  <c:v>86</c:v>
                </c:pt>
                <c:pt idx="1359">
                  <c:v>86</c:v>
                </c:pt>
                <c:pt idx="1360">
                  <c:v>86</c:v>
                </c:pt>
                <c:pt idx="1361">
                  <c:v>86</c:v>
                </c:pt>
                <c:pt idx="1362">
                  <c:v>86</c:v>
                </c:pt>
                <c:pt idx="1363">
                  <c:v>86</c:v>
                </c:pt>
                <c:pt idx="1364">
                  <c:v>86</c:v>
                </c:pt>
                <c:pt idx="1365">
                  <c:v>87</c:v>
                </c:pt>
                <c:pt idx="1366">
                  <c:v>87</c:v>
                </c:pt>
                <c:pt idx="1367">
                  <c:v>87</c:v>
                </c:pt>
                <c:pt idx="1368">
                  <c:v>87</c:v>
                </c:pt>
                <c:pt idx="1369">
                  <c:v>87</c:v>
                </c:pt>
                <c:pt idx="1370">
                  <c:v>87</c:v>
                </c:pt>
                <c:pt idx="1371">
                  <c:v>87</c:v>
                </c:pt>
                <c:pt idx="1372">
                  <c:v>88</c:v>
                </c:pt>
                <c:pt idx="1373">
                  <c:v>88</c:v>
                </c:pt>
                <c:pt idx="1374">
                  <c:v>88</c:v>
                </c:pt>
                <c:pt idx="1375">
                  <c:v>88</c:v>
                </c:pt>
                <c:pt idx="1376">
                  <c:v>88</c:v>
                </c:pt>
                <c:pt idx="1377">
                  <c:v>89</c:v>
                </c:pt>
                <c:pt idx="1378">
                  <c:v>89</c:v>
                </c:pt>
                <c:pt idx="1379">
                  <c:v>89</c:v>
                </c:pt>
                <c:pt idx="1380">
                  <c:v>89</c:v>
                </c:pt>
                <c:pt idx="1381">
                  <c:v>89</c:v>
                </c:pt>
                <c:pt idx="1382">
                  <c:v>89</c:v>
                </c:pt>
                <c:pt idx="1383">
                  <c:v>90</c:v>
                </c:pt>
                <c:pt idx="1384">
                  <c:v>90</c:v>
                </c:pt>
                <c:pt idx="1385">
                  <c:v>90</c:v>
                </c:pt>
                <c:pt idx="1386">
                  <c:v>90</c:v>
                </c:pt>
                <c:pt idx="1387">
                  <c:v>90</c:v>
                </c:pt>
                <c:pt idx="1388">
                  <c:v>91</c:v>
                </c:pt>
                <c:pt idx="1389">
                  <c:v>91</c:v>
                </c:pt>
                <c:pt idx="1390">
                  <c:v>91</c:v>
                </c:pt>
                <c:pt idx="1391">
                  <c:v>91</c:v>
                </c:pt>
                <c:pt idx="1392">
                  <c:v>91</c:v>
                </c:pt>
                <c:pt idx="1393">
                  <c:v>91</c:v>
                </c:pt>
                <c:pt idx="1394">
                  <c:v>91</c:v>
                </c:pt>
                <c:pt idx="1395">
                  <c:v>92</c:v>
                </c:pt>
                <c:pt idx="1396">
                  <c:v>92</c:v>
                </c:pt>
                <c:pt idx="1397">
                  <c:v>92</c:v>
                </c:pt>
                <c:pt idx="1398">
                  <c:v>92</c:v>
                </c:pt>
                <c:pt idx="1399">
                  <c:v>93</c:v>
                </c:pt>
                <c:pt idx="1400">
                  <c:v>93</c:v>
                </c:pt>
                <c:pt idx="1401">
                  <c:v>93</c:v>
                </c:pt>
                <c:pt idx="1402">
                  <c:v>93</c:v>
                </c:pt>
                <c:pt idx="1403">
                  <c:v>93</c:v>
                </c:pt>
                <c:pt idx="1404">
                  <c:v>93</c:v>
                </c:pt>
                <c:pt idx="1405">
                  <c:v>93</c:v>
                </c:pt>
                <c:pt idx="1406">
                  <c:v>94</c:v>
                </c:pt>
                <c:pt idx="1407">
                  <c:v>94</c:v>
                </c:pt>
                <c:pt idx="1408">
                  <c:v>94</c:v>
                </c:pt>
                <c:pt idx="1409">
                  <c:v>94</c:v>
                </c:pt>
                <c:pt idx="1410">
                  <c:v>94</c:v>
                </c:pt>
                <c:pt idx="1411">
                  <c:v>94</c:v>
                </c:pt>
                <c:pt idx="1412">
                  <c:v>94</c:v>
                </c:pt>
                <c:pt idx="1413">
                  <c:v>94</c:v>
                </c:pt>
                <c:pt idx="1414">
                  <c:v>94</c:v>
                </c:pt>
                <c:pt idx="1415">
                  <c:v>94</c:v>
                </c:pt>
                <c:pt idx="1416">
                  <c:v>94</c:v>
                </c:pt>
                <c:pt idx="1417">
                  <c:v>94</c:v>
                </c:pt>
                <c:pt idx="1418">
                  <c:v>94</c:v>
                </c:pt>
                <c:pt idx="1419">
                  <c:v>95</c:v>
                </c:pt>
                <c:pt idx="1420">
                  <c:v>95</c:v>
                </c:pt>
                <c:pt idx="1421">
                  <c:v>95</c:v>
                </c:pt>
                <c:pt idx="1422">
                  <c:v>96</c:v>
                </c:pt>
                <c:pt idx="1423">
                  <c:v>96</c:v>
                </c:pt>
                <c:pt idx="1424">
                  <c:v>97</c:v>
                </c:pt>
                <c:pt idx="1425">
                  <c:v>97</c:v>
                </c:pt>
                <c:pt idx="1426">
                  <c:v>98</c:v>
                </c:pt>
                <c:pt idx="1427">
                  <c:v>98</c:v>
                </c:pt>
                <c:pt idx="1428">
                  <c:v>99</c:v>
                </c:pt>
                <c:pt idx="1429">
                  <c:v>100</c:v>
                </c:pt>
                <c:pt idx="1430">
                  <c:v>100</c:v>
                </c:pt>
                <c:pt idx="1431">
                  <c:v>101</c:v>
                </c:pt>
                <c:pt idx="1432">
                  <c:v>102</c:v>
                </c:pt>
                <c:pt idx="1433">
                  <c:v>102</c:v>
                </c:pt>
                <c:pt idx="1434">
                  <c:v>103</c:v>
                </c:pt>
                <c:pt idx="1435">
                  <c:v>104</c:v>
                </c:pt>
                <c:pt idx="1436">
                  <c:v>105</c:v>
                </c:pt>
                <c:pt idx="1437">
                  <c:v>105</c:v>
                </c:pt>
                <c:pt idx="1438">
                  <c:v>106</c:v>
                </c:pt>
                <c:pt idx="1439">
                  <c:v>107</c:v>
                </c:pt>
                <c:pt idx="1440">
                  <c:v>107</c:v>
                </c:pt>
                <c:pt idx="1441">
                  <c:v>108</c:v>
                </c:pt>
                <c:pt idx="1442">
                  <c:v>109</c:v>
                </c:pt>
                <c:pt idx="1443">
                  <c:v>110</c:v>
                </c:pt>
                <c:pt idx="1444">
                  <c:v>110</c:v>
                </c:pt>
                <c:pt idx="1445">
                  <c:v>111</c:v>
                </c:pt>
                <c:pt idx="1446">
                  <c:v>112</c:v>
                </c:pt>
                <c:pt idx="1447">
                  <c:v>112</c:v>
                </c:pt>
                <c:pt idx="1448">
                  <c:v>113</c:v>
                </c:pt>
                <c:pt idx="1449">
                  <c:v>113</c:v>
                </c:pt>
                <c:pt idx="1450">
                  <c:v>113</c:v>
                </c:pt>
                <c:pt idx="1451">
                  <c:v>114</c:v>
                </c:pt>
                <c:pt idx="1452">
                  <c:v>114</c:v>
                </c:pt>
                <c:pt idx="1453">
                  <c:v>114</c:v>
                </c:pt>
                <c:pt idx="1454">
                  <c:v>114</c:v>
                </c:pt>
                <c:pt idx="1455">
                  <c:v>114</c:v>
                </c:pt>
                <c:pt idx="1456">
                  <c:v>115</c:v>
                </c:pt>
                <c:pt idx="1457">
                  <c:v>115</c:v>
                </c:pt>
                <c:pt idx="1458">
                  <c:v>115</c:v>
                </c:pt>
                <c:pt idx="1459">
                  <c:v>115</c:v>
                </c:pt>
                <c:pt idx="1460">
                  <c:v>116</c:v>
                </c:pt>
                <c:pt idx="1461">
                  <c:v>116</c:v>
                </c:pt>
                <c:pt idx="1462">
                  <c:v>116</c:v>
                </c:pt>
                <c:pt idx="1463">
                  <c:v>116</c:v>
                </c:pt>
                <c:pt idx="1464">
                  <c:v>116</c:v>
                </c:pt>
                <c:pt idx="1465">
                  <c:v>116</c:v>
                </c:pt>
                <c:pt idx="1466">
                  <c:v>116</c:v>
                </c:pt>
                <c:pt idx="1467">
                  <c:v>116</c:v>
                </c:pt>
                <c:pt idx="1468">
                  <c:v>117</c:v>
                </c:pt>
                <c:pt idx="1469">
                  <c:v>117</c:v>
                </c:pt>
                <c:pt idx="1470">
                  <c:v>116</c:v>
                </c:pt>
                <c:pt idx="1471">
                  <c:v>117</c:v>
                </c:pt>
                <c:pt idx="1472">
                  <c:v>117</c:v>
                </c:pt>
                <c:pt idx="1473">
                  <c:v>117</c:v>
                </c:pt>
                <c:pt idx="1474">
                  <c:v>117</c:v>
                </c:pt>
                <c:pt idx="1475">
                  <c:v>117</c:v>
                </c:pt>
                <c:pt idx="1476">
                  <c:v>117</c:v>
                </c:pt>
                <c:pt idx="1477">
                  <c:v>117</c:v>
                </c:pt>
                <c:pt idx="1478">
                  <c:v>117</c:v>
                </c:pt>
                <c:pt idx="1479">
                  <c:v>117</c:v>
                </c:pt>
                <c:pt idx="1480">
                  <c:v>118</c:v>
                </c:pt>
                <c:pt idx="1481">
                  <c:v>118</c:v>
                </c:pt>
                <c:pt idx="1482">
                  <c:v>118</c:v>
                </c:pt>
                <c:pt idx="1483">
                  <c:v>118</c:v>
                </c:pt>
                <c:pt idx="1484">
                  <c:v>118</c:v>
                </c:pt>
                <c:pt idx="1485">
                  <c:v>118</c:v>
                </c:pt>
                <c:pt idx="1486">
                  <c:v>118</c:v>
                </c:pt>
                <c:pt idx="1487">
                  <c:v>118</c:v>
                </c:pt>
                <c:pt idx="1488">
                  <c:v>118</c:v>
                </c:pt>
                <c:pt idx="1489">
                  <c:v>118</c:v>
                </c:pt>
                <c:pt idx="1490">
                  <c:v>118</c:v>
                </c:pt>
                <c:pt idx="1491">
                  <c:v>118</c:v>
                </c:pt>
                <c:pt idx="1492">
                  <c:v>118</c:v>
                </c:pt>
                <c:pt idx="1493">
                  <c:v>118</c:v>
                </c:pt>
                <c:pt idx="1494">
                  <c:v>118</c:v>
                </c:pt>
                <c:pt idx="1495">
                  <c:v>119</c:v>
                </c:pt>
                <c:pt idx="1496">
                  <c:v>119</c:v>
                </c:pt>
                <c:pt idx="1497">
                  <c:v>119</c:v>
                </c:pt>
                <c:pt idx="1498">
                  <c:v>119</c:v>
                </c:pt>
                <c:pt idx="1499">
                  <c:v>119</c:v>
                </c:pt>
                <c:pt idx="1500">
                  <c:v>119</c:v>
                </c:pt>
                <c:pt idx="1501">
                  <c:v>119</c:v>
                </c:pt>
                <c:pt idx="1502">
                  <c:v>119</c:v>
                </c:pt>
                <c:pt idx="1503">
                  <c:v>119</c:v>
                </c:pt>
                <c:pt idx="1504">
                  <c:v>119</c:v>
                </c:pt>
                <c:pt idx="1505">
                  <c:v>119</c:v>
                </c:pt>
                <c:pt idx="1506">
                  <c:v>119</c:v>
                </c:pt>
                <c:pt idx="1507">
                  <c:v>119</c:v>
                </c:pt>
                <c:pt idx="1508">
                  <c:v>119</c:v>
                </c:pt>
                <c:pt idx="1509">
                  <c:v>119</c:v>
                </c:pt>
                <c:pt idx="1510">
                  <c:v>119</c:v>
                </c:pt>
                <c:pt idx="1511">
                  <c:v>119</c:v>
                </c:pt>
                <c:pt idx="1512">
                  <c:v>119</c:v>
                </c:pt>
                <c:pt idx="1513">
                  <c:v>118</c:v>
                </c:pt>
                <c:pt idx="1514">
                  <c:v>118</c:v>
                </c:pt>
                <c:pt idx="1515">
                  <c:v>118</c:v>
                </c:pt>
                <c:pt idx="1516">
                  <c:v>118</c:v>
                </c:pt>
                <c:pt idx="1517">
                  <c:v>118</c:v>
                </c:pt>
                <c:pt idx="1518">
                  <c:v>118</c:v>
                </c:pt>
                <c:pt idx="1519">
                  <c:v>117</c:v>
                </c:pt>
                <c:pt idx="1520">
                  <c:v>117</c:v>
                </c:pt>
                <c:pt idx="1521">
                  <c:v>117</c:v>
                </c:pt>
                <c:pt idx="1522">
                  <c:v>117</c:v>
                </c:pt>
                <c:pt idx="1523">
                  <c:v>116</c:v>
                </c:pt>
                <c:pt idx="1524">
                  <c:v>116</c:v>
                </c:pt>
                <c:pt idx="1525">
                  <c:v>116</c:v>
                </c:pt>
                <c:pt idx="1526">
                  <c:v>115</c:v>
                </c:pt>
                <c:pt idx="1527">
                  <c:v>115</c:v>
                </c:pt>
                <c:pt idx="1528">
                  <c:v>115</c:v>
                </c:pt>
                <c:pt idx="1529">
                  <c:v>115</c:v>
                </c:pt>
                <c:pt idx="1530">
                  <c:v>114</c:v>
                </c:pt>
                <c:pt idx="1531">
                  <c:v>114</c:v>
                </c:pt>
                <c:pt idx="1532">
                  <c:v>114</c:v>
                </c:pt>
                <c:pt idx="1533">
                  <c:v>114</c:v>
                </c:pt>
                <c:pt idx="1534">
                  <c:v>114</c:v>
                </c:pt>
                <c:pt idx="1535">
                  <c:v>113</c:v>
                </c:pt>
                <c:pt idx="1536">
                  <c:v>113</c:v>
                </c:pt>
                <c:pt idx="1537">
                  <c:v>113</c:v>
                </c:pt>
                <c:pt idx="1538">
                  <c:v>113</c:v>
                </c:pt>
                <c:pt idx="1539">
                  <c:v>113</c:v>
                </c:pt>
                <c:pt idx="1540">
                  <c:v>113</c:v>
                </c:pt>
                <c:pt idx="1541">
                  <c:v>113</c:v>
                </c:pt>
                <c:pt idx="1542">
                  <c:v>113</c:v>
                </c:pt>
                <c:pt idx="1543">
                  <c:v>113</c:v>
                </c:pt>
                <c:pt idx="1544">
                  <c:v>113</c:v>
                </c:pt>
                <c:pt idx="1545">
                  <c:v>113</c:v>
                </c:pt>
                <c:pt idx="1546">
                  <c:v>113</c:v>
                </c:pt>
                <c:pt idx="1547">
                  <c:v>113</c:v>
                </c:pt>
                <c:pt idx="1548">
                  <c:v>113</c:v>
                </c:pt>
                <c:pt idx="1549">
                  <c:v>113</c:v>
                </c:pt>
                <c:pt idx="1550">
                  <c:v>113</c:v>
                </c:pt>
                <c:pt idx="1551">
                  <c:v>113</c:v>
                </c:pt>
                <c:pt idx="1552">
                  <c:v>114</c:v>
                </c:pt>
                <c:pt idx="1553">
                  <c:v>114</c:v>
                </c:pt>
                <c:pt idx="1554">
                  <c:v>114</c:v>
                </c:pt>
                <c:pt idx="1555">
                  <c:v>114</c:v>
                </c:pt>
                <c:pt idx="1556">
                  <c:v>114</c:v>
                </c:pt>
                <c:pt idx="1557">
                  <c:v>115</c:v>
                </c:pt>
                <c:pt idx="1558">
                  <c:v>115</c:v>
                </c:pt>
                <c:pt idx="1559">
                  <c:v>115</c:v>
                </c:pt>
                <c:pt idx="1560">
                  <c:v>115</c:v>
                </c:pt>
                <c:pt idx="1561">
                  <c:v>115</c:v>
                </c:pt>
                <c:pt idx="1562">
                  <c:v>115</c:v>
                </c:pt>
                <c:pt idx="1563">
                  <c:v>115</c:v>
                </c:pt>
                <c:pt idx="1564">
                  <c:v>115</c:v>
                </c:pt>
                <c:pt idx="1565">
                  <c:v>116</c:v>
                </c:pt>
                <c:pt idx="1566">
                  <c:v>116</c:v>
                </c:pt>
                <c:pt idx="1567">
                  <c:v>116</c:v>
                </c:pt>
                <c:pt idx="1568">
                  <c:v>116</c:v>
                </c:pt>
                <c:pt idx="1569">
                  <c:v>116</c:v>
                </c:pt>
                <c:pt idx="1570">
                  <c:v>116</c:v>
                </c:pt>
                <c:pt idx="1571">
                  <c:v>116</c:v>
                </c:pt>
                <c:pt idx="1572">
                  <c:v>116</c:v>
                </c:pt>
                <c:pt idx="1573">
                  <c:v>116</c:v>
                </c:pt>
                <c:pt idx="1574">
                  <c:v>117</c:v>
                </c:pt>
                <c:pt idx="1575">
                  <c:v>117</c:v>
                </c:pt>
                <c:pt idx="1576">
                  <c:v>117</c:v>
                </c:pt>
                <c:pt idx="1577">
                  <c:v>117</c:v>
                </c:pt>
                <c:pt idx="1578">
                  <c:v>117</c:v>
                </c:pt>
                <c:pt idx="1579">
                  <c:v>117</c:v>
                </c:pt>
                <c:pt idx="1580">
                  <c:v>117</c:v>
                </c:pt>
                <c:pt idx="1581">
                  <c:v>117</c:v>
                </c:pt>
                <c:pt idx="1582">
                  <c:v>117</c:v>
                </c:pt>
                <c:pt idx="1583">
                  <c:v>117</c:v>
                </c:pt>
                <c:pt idx="1584">
                  <c:v>117</c:v>
                </c:pt>
                <c:pt idx="1585">
                  <c:v>117</c:v>
                </c:pt>
                <c:pt idx="1586">
                  <c:v>117</c:v>
                </c:pt>
                <c:pt idx="1587">
                  <c:v>117</c:v>
                </c:pt>
                <c:pt idx="1588">
                  <c:v>117</c:v>
                </c:pt>
                <c:pt idx="1589">
                  <c:v>117</c:v>
                </c:pt>
                <c:pt idx="1590">
                  <c:v>117</c:v>
                </c:pt>
                <c:pt idx="1591">
                  <c:v>117</c:v>
                </c:pt>
                <c:pt idx="1592">
                  <c:v>117</c:v>
                </c:pt>
                <c:pt idx="1593">
                  <c:v>117</c:v>
                </c:pt>
                <c:pt idx="1594">
                  <c:v>117</c:v>
                </c:pt>
                <c:pt idx="1595">
                  <c:v>117</c:v>
                </c:pt>
                <c:pt idx="1596">
                  <c:v>117</c:v>
                </c:pt>
                <c:pt idx="1597">
                  <c:v>116</c:v>
                </c:pt>
                <c:pt idx="1598">
                  <c:v>116</c:v>
                </c:pt>
                <c:pt idx="1599">
                  <c:v>116</c:v>
                </c:pt>
                <c:pt idx="1600">
                  <c:v>116</c:v>
                </c:pt>
                <c:pt idx="1601">
                  <c:v>116</c:v>
                </c:pt>
                <c:pt idx="1602">
                  <c:v>116</c:v>
                </c:pt>
                <c:pt idx="1603">
                  <c:v>116</c:v>
                </c:pt>
                <c:pt idx="1604">
                  <c:v>116</c:v>
                </c:pt>
                <c:pt idx="1605">
                  <c:v>115</c:v>
                </c:pt>
                <c:pt idx="1606">
                  <c:v>115</c:v>
                </c:pt>
                <c:pt idx="1607">
                  <c:v>115</c:v>
                </c:pt>
                <c:pt idx="1608">
                  <c:v>114</c:v>
                </c:pt>
                <c:pt idx="1609">
                  <c:v>114</c:v>
                </c:pt>
                <c:pt idx="1610">
                  <c:v>113</c:v>
                </c:pt>
                <c:pt idx="1611">
                  <c:v>112</c:v>
                </c:pt>
                <c:pt idx="1612">
                  <c:v>111</c:v>
                </c:pt>
                <c:pt idx="1613">
                  <c:v>109</c:v>
                </c:pt>
                <c:pt idx="1614">
                  <c:v>106</c:v>
                </c:pt>
                <c:pt idx="1615">
                  <c:v>104</c:v>
                </c:pt>
                <c:pt idx="1616">
                  <c:v>102</c:v>
                </c:pt>
                <c:pt idx="1617">
                  <c:v>101</c:v>
                </c:pt>
                <c:pt idx="1618">
                  <c:v>99</c:v>
                </c:pt>
                <c:pt idx="1619">
                  <c:v>97</c:v>
                </c:pt>
                <c:pt idx="1620">
                  <c:v>95</c:v>
                </c:pt>
                <c:pt idx="1621">
                  <c:v>93</c:v>
                </c:pt>
                <c:pt idx="1622">
                  <c:v>91</c:v>
                </c:pt>
                <c:pt idx="1623">
                  <c:v>89</c:v>
                </c:pt>
                <c:pt idx="1624">
                  <c:v>87</c:v>
                </c:pt>
                <c:pt idx="1625">
                  <c:v>85</c:v>
                </c:pt>
                <c:pt idx="1626">
                  <c:v>83</c:v>
                </c:pt>
                <c:pt idx="1627">
                  <c:v>82</c:v>
                </c:pt>
                <c:pt idx="1628">
                  <c:v>81</c:v>
                </c:pt>
                <c:pt idx="1629">
                  <c:v>81</c:v>
                </c:pt>
                <c:pt idx="1630">
                  <c:v>81</c:v>
                </c:pt>
                <c:pt idx="1631">
                  <c:v>80</c:v>
                </c:pt>
                <c:pt idx="1632">
                  <c:v>80</c:v>
                </c:pt>
                <c:pt idx="1633">
                  <c:v>80</c:v>
                </c:pt>
                <c:pt idx="1634">
                  <c:v>80</c:v>
                </c:pt>
                <c:pt idx="1635">
                  <c:v>79</c:v>
                </c:pt>
                <c:pt idx="1636">
                  <c:v>79</c:v>
                </c:pt>
                <c:pt idx="1637">
                  <c:v>78</c:v>
                </c:pt>
                <c:pt idx="1638">
                  <c:v>78</c:v>
                </c:pt>
                <c:pt idx="1639">
                  <c:v>78</c:v>
                </c:pt>
                <c:pt idx="1640">
                  <c:v>78</c:v>
                </c:pt>
                <c:pt idx="1641">
                  <c:v>78</c:v>
                </c:pt>
                <c:pt idx="1642">
                  <c:v>77</c:v>
                </c:pt>
                <c:pt idx="1643">
                  <c:v>77</c:v>
                </c:pt>
                <c:pt idx="1644">
                  <c:v>77</c:v>
                </c:pt>
                <c:pt idx="1645">
                  <c:v>76</c:v>
                </c:pt>
                <c:pt idx="1646">
                  <c:v>76</c:v>
                </c:pt>
                <c:pt idx="1647">
                  <c:v>76</c:v>
                </c:pt>
                <c:pt idx="1648">
                  <c:v>76</c:v>
                </c:pt>
                <c:pt idx="1649">
                  <c:v>75</c:v>
                </c:pt>
                <c:pt idx="1650">
                  <c:v>75</c:v>
                </c:pt>
                <c:pt idx="1651">
                  <c:v>75</c:v>
                </c:pt>
                <c:pt idx="1652">
                  <c:v>75</c:v>
                </c:pt>
                <c:pt idx="1653">
                  <c:v>75</c:v>
                </c:pt>
                <c:pt idx="1654">
                  <c:v>74</c:v>
                </c:pt>
                <c:pt idx="1655">
                  <c:v>74</c:v>
                </c:pt>
                <c:pt idx="1656">
                  <c:v>74</c:v>
                </c:pt>
                <c:pt idx="1657">
                  <c:v>74</c:v>
                </c:pt>
                <c:pt idx="1658">
                  <c:v>74</c:v>
                </c:pt>
                <c:pt idx="1659">
                  <c:v>73</c:v>
                </c:pt>
                <c:pt idx="1660">
                  <c:v>73</c:v>
                </c:pt>
                <c:pt idx="1661">
                  <c:v>73</c:v>
                </c:pt>
                <c:pt idx="1662">
                  <c:v>73</c:v>
                </c:pt>
                <c:pt idx="1663">
                  <c:v>72</c:v>
                </c:pt>
                <c:pt idx="1664">
                  <c:v>72</c:v>
                </c:pt>
                <c:pt idx="1665">
                  <c:v>72</c:v>
                </c:pt>
                <c:pt idx="1666">
                  <c:v>72</c:v>
                </c:pt>
                <c:pt idx="1667">
                  <c:v>71</c:v>
                </c:pt>
                <c:pt idx="1668">
                  <c:v>71</c:v>
                </c:pt>
                <c:pt idx="1669">
                  <c:v>71</c:v>
                </c:pt>
                <c:pt idx="1670">
                  <c:v>71</c:v>
                </c:pt>
                <c:pt idx="1671">
                  <c:v>70</c:v>
                </c:pt>
                <c:pt idx="1672">
                  <c:v>70</c:v>
                </c:pt>
                <c:pt idx="1673">
                  <c:v>70</c:v>
                </c:pt>
                <c:pt idx="1674">
                  <c:v>70</c:v>
                </c:pt>
                <c:pt idx="1675">
                  <c:v>69</c:v>
                </c:pt>
                <c:pt idx="1676">
                  <c:v>69</c:v>
                </c:pt>
                <c:pt idx="1677">
                  <c:v>69</c:v>
                </c:pt>
                <c:pt idx="1678">
                  <c:v>68</c:v>
                </c:pt>
                <c:pt idx="1679">
                  <c:v>67</c:v>
                </c:pt>
                <c:pt idx="1680">
                  <c:v>66</c:v>
                </c:pt>
                <c:pt idx="1681">
                  <c:v>66</c:v>
                </c:pt>
                <c:pt idx="1682">
                  <c:v>65</c:v>
                </c:pt>
                <c:pt idx="1683">
                  <c:v>65</c:v>
                </c:pt>
                <c:pt idx="1684">
                  <c:v>64</c:v>
                </c:pt>
                <c:pt idx="1685">
                  <c:v>63</c:v>
                </c:pt>
                <c:pt idx="1686">
                  <c:v>63</c:v>
                </c:pt>
                <c:pt idx="1687">
                  <c:v>62</c:v>
                </c:pt>
                <c:pt idx="1688">
                  <c:v>61</c:v>
                </c:pt>
                <c:pt idx="1689">
                  <c:v>61</c:v>
                </c:pt>
                <c:pt idx="1690">
                  <c:v>59</c:v>
                </c:pt>
                <c:pt idx="1691">
                  <c:v>59</c:v>
                </c:pt>
                <c:pt idx="1692">
                  <c:v>58</c:v>
                </c:pt>
                <c:pt idx="1693">
                  <c:v>57</c:v>
                </c:pt>
                <c:pt idx="1694">
                  <c:v>56</c:v>
                </c:pt>
                <c:pt idx="1695">
                  <c:v>55</c:v>
                </c:pt>
                <c:pt idx="1696">
                  <c:v>54</c:v>
                </c:pt>
                <c:pt idx="1697">
                  <c:v>53</c:v>
                </c:pt>
                <c:pt idx="1698">
                  <c:v>52</c:v>
                </c:pt>
                <c:pt idx="1699">
                  <c:v>51</c:v>
                </c:pt>
                <c:pt idx="1700">
                  <c:v>50</c:v>
                </c:pt>
                <c:pt idx="1701">
                  <c:v>49</c:v>
                </c:pt>
                <c:pt idx="1702">
                  <c:v>48</c:v>
                </c:pt>
                <c:pt idx="1703">
                  <c:v>47</c:v>
                </c:pt>
                <c:pt idx="1704">
                  <c:v>46</c:v>
                </c:pt>
                <c:pt idx="1705">
                  <c:v>46</c:v>
                </c:pt>
                <c:pt idx="1706">
                  <c:v>45</c:v>
                </c:pt>
                <c:pt idx="1707">
                  <c:v>44</c:v>
                </c:pt>
                <c:pt idx="1708">
                  <c:v>43</c:v>
                </c:pt>
                <c:pt idx="1709">
                  <c:v>42</c:v>
                </c:pt>
                <c:pt idx="1710">
                  <c:v>42</c:v>
                </c:pt>
                <c:pt idx="1711">
                  <c:v>41</c:v>
                </c:pt>
                <c:pt idx="1712">
                  <c:v>40</c:v>
                </c:pt>
                <c:pt idx="1713">
                  <c:v>40</c:v>
                </c:pt>
                <c:pt idx="1714">
                  <c:v>39</c:v>
                </c:pt>
                <c:pt idx="1715">
                  <c:v>39</c:v>
                </c:pt>
                <c:pt idx="1716">
                  <c:v>39</c:v>
                </c:pt>
                <c:pt idx="1717">
                  <c:v>39</c:v>
                </c:pt>
                <c:pt idx="1718">
                  <c:v>39</c:v>
                </c:pt>
                <c:pt idx="1719">
                  <c:v>39</c:v>
                </c:pt>
                <c:pt idx="1720">
                  <c:v>39</c:v>
                </c:pt>
                <c:pt idx="1721">
                  <c:v>39</c:v>
                </c:pt>
                <c:pt idx="1722">
                  <c:v>38</c:v>
                </c:pt>
                <c:pt idx="1723">
                  <c:v>38</c:v>
                </c:pt>
                <c:pt idx="1724">
                  <c:v>38</c:v>
                </c:pt>
                <c:pt idx="1725">
                  <c:v>38</c:v>
                </c:pt>
                <c:pt idx="1726">
                  <c:v>38</c:v>
                </c:pt>
                <c:pt idx="1727">
                  <c:v>38</c:v>
                </c:pt>
                <c:pt idx="1728">
                  <c:v>38</c:v>
                </c:pt>
                <c:pt idx="1729">
                  <c:v>38</c:v>
                </c:pt>
                <c:pt idx="1730">
                  <c:v>37</c:v>
                </c:pt>
                <c:pt idx="1731">
                  <c:v>37</c:v>
                </c:pt>
                <c:pt idx="1732">
                  <c:v>37</c:v>
                </c:pt>
                <c:pt idx="1733">
                  <c:v>37</c:v>
                </c:pt>
                <c:pt idx="1734">
                  <c:v>37</c:v>
                </c:pt>
                <c:pt idx="1735">
                  <c:v>37</c:v>
                </c:pt>
                <c:pt idx="1736">
                  <c:v>37</c:v>
                </c:pt>
                <c:pt idx="1737">
                  <c:v>36</c:v>
                </c:pt>
                <c:pt idx="1738">
                  <c:v>36</c:v>
                </c:pt>
                <c:pt idx="1739">
                  <c:v>36</c:v>
                </c:pt>
                <c:pt idx="1740">
                  <c:v>36</c:v>
                </c:pt>
                <c:pt idx="1741">
                  <c:v>36</c:v>
                </c:pt>
                <c:pt idx="1742">
                  <c:v>36</c:v>
                </c:pt>
                <c:pt idx="1743">
                  <c:v>36</c:v>
                </c:pt>
                <c:pt idx="1744">
                  <c:v>36</c:v>
                </c:pt>
                <c:pt idx="1745">
                  <c:v>36</c:v>
                </c:pt>
                <c:pt idx="1746">
                  <c:v>39</c:v>
                </c:pt>
                <c:pt idx="1747">
                  <c:v>39</c:v>
                </c:pt>
                <c:pt idx="1748">
                  <c:v>39</c:v>
                </c:pt>
                <c:pt idx="1749">
                  <c:v>39</c:v>
                </c:pt>
                <c:pt idx="1750">
                  <c:v>38</c:v>
                </c:pt>
                <c:pt idx="1751">
                  <c:v>38</c:v>
                </c:pt>
                <c:pt idx="1752">
                  <c:v>38</c:v>
                </c:pt>
                <c:pt idx="1753">
                  <c:v>38</c:v>
                </c:pt>
                <c:pt idx="1754">
                  <c:v>38</c:v>
                </c:pt>
                <c:pt idx="1755">
                  <c:v>38</c:v>
                </c:pt>
                <c:pt idx="1756">
                  <c:v>38</c:v>
                </c:pt>
                <c:pt idx="1757">
                  <c:v>38</c:v>
                </c:pt>
                <c:pt idx="1758">
                  <c:v>38</c:v>
                </c:pt>
                <c:pt idx="1759">
                  <c:v>38</c:v>
                </c:pt>
                <c:pt idx="1760">
                  <c:v>38</c:v>
                </c:pt>
                <c:pt idx="1761">
                  <c:v>38</c:v>
                </c:pt>
                <c:pt idx="1762">
                  <c:v>38</c:v>
                </c:pt>
                <c:pt idx="1763">
                  <c:v>38</c:v>
                </c:pt>
                <c:pt idx="1764">
                  <c:v>38</c:v>
                </c:pt>
                <c:pt idx="1765">
                  <c:v>38</c:v>
                </c:pt>
                <c:pt idx="1766">
                  <c:v>38</c:v>
                </c:pt>
                <c:pt idx="1767">
                  <c:v>38</c:v>
                </c:pt>
                <c:pt idx="1768">
                  <c:v>37</c:v>
                </c:pt>
                <c:pt idx="1769">
                  <c:v>38</c:v>
                </c:pt>
                <c:pt idx="1770">
                  <c:v>38</c:v>
                </c:pt>
                <c:pt idx="1771">
                  <c:v>37</c:v>
                </c:pt>
                <c:pt idx="1772">
                  <c:v>37</c:v>
                </c:pt>
                <c:pt idx="1773">
                  <c:v>37</c:v>
                </c:pt>
                <c:pt idx="1774">
                  <c:v>37</c:v>
                </c:pt>
                <c:pt idx="1775">
                  <c:v>37</c:v>
                </c:pt>
                <c:pt idx="1776">
                  <c:v>37</c:v>
                </c:pt>
                <c:pt idx="1777">
                  <c:v>37</c:v>
                </c:pt>
                <c:pt idx="1778">
                  <c:v>37</c:v>
                </c:pt>
                <c:pt idx="1779">
                  <c:v>37</c:v>
                </c:pt>
                <c:pt idx="1780">
                  <c:v>37</c:v>
                </c:pt>
                <c:pt idx="1781">
                  <c:v>37</c:v>
                </c:pt>
                <c:pt idx="1782">
                  <c:v>37</c:v>
                </c:pt>
                <c:pt idx="1783">
                  <c:v>37</c:v>
                </c:pt>
                <c:pt idx="1784">
                  <c:v>37</c:v>
                </c:pt>
                <c:pt idx="1785">
                  <c:v>37</c:v>
                </c:pt>
                <c:pt idx="1786">
                  <c:v>37</c:v>
                </c:pt>
                <c:pt idx="1787">
                  <c:v>37</c:v>
                </c:pt>
                <c:pt idx="1788">
                  <c:v>37</c:v>
                </c:pt>
                <c:pt idx="1789">
                  <c:v>37</c:v>
                </c:pt>
                <c:pt idx="1790">
                  <c:v>37</c:v>
                </c:pt>
                <c:pt idx="1791">
                  <c:v>37</c:v>
                </c:pt>
                <c:pt idx="1792">
                  <c:v>37</c:v>
                </c:pt>
                <c:pt idx="1793">
                  <c:v>37</c:v>
                </c:pt>
                <c:pt idx="1794">
                  <c:v>37</c:v>
                </c:pt>
                <c:pt idx="1795">
                  <c:v>37</c:v>
                </c:pt>
                <c:pt idx="1796">
                  <c:v>37</c:v>
                </c:pt>
                <c:pt idx="1797">
                  <c:v>37</c:v>
                </c:pt>
                <c:pt idx="1798">
                  <c:v>37</c:v>
                </c:pt>
                <c:pt idx="1799">
                  <c:v>37</c:v>
                </c:pt>
                <c:pt idx="1800">
                  <c:v>37</c:v>
                </c:pt>
                <c:pt idx="1801">
                  <c:v>37</c:v>
                </c:pt>
                <c:pt idx="1802">
                  <c:v>37</c:v>
                </c:pt>
                <c:pt idx="1803">
                  <c:v>37</c:v>
                </c:pt>
                <c:pt idx="1804">
                  <c:v>37</c:v>
                </c:pt>
                <c:pt idx="1805">
                  <c:v>36</c:v>
                </c:pt>
                <c:pt idx="1806">
                  <c:v>36</c:v>
                </c:pt>
                <c:pt idx="1807">
                  <c:v>36</c:v>
                </c:pt>
                <c:pt idx="1808">
                  <c:v>36</c:v>
                </c:pt>
                <c:pt idx="1809">
                  <c:v>36</c:v>
                </c:pt>
                <c:pt idx="1810">
                  <c:v>36</c:v>
                </c:pt>
                <c:pt idx="1811">
                  <c:v>36</c:v>
                </c:pt>
                <c:pt idx="1812">
                  <c:v>36</c:v>
                </c:pt>
                <c:pt idx="1813">
                  <c:v>36</c:v>
                </c:pt>
                <c:pt idx="1814">
                  <c:v>36</c:v>
                </c:pt>
                <c:pt idx="1815">
                  <c:v>36</c:v>
                </c:pt>
                <c:pt idx="1816">
                  <c:v>36</c:v>
                </c:pt>
                <c:pt idx="1817">
                  <c:v>35</c:v>
                </c:pt>
                <c:pt idx="1818">
                  <c:v>35</c:v>
                </c:pt>
                <c:pt idx="1819">
                  <c:v>35</c:v>
                </c:pt>
                <c:pt idx="1820">
                  <c:v>35</c:v>
                </c:pt>
                <c:pt idx="1821">
                  <c:v>35</c:v>
                </c:pt>
                <c:pt idx="1822">
                  <c:v>35</c:v>
                </c:pt>
                <c:pt idx="1823">
                  <c:v>35</c:v>
                </c:pt>
                <c:pt idx="1824">
                  <c:v>34</c:v>
                </c:pt>
                <c:pt idx="1825">
                  <c:v>33</c:v>
                </c:pt>
                <c:pt idx="1826">
                  <c:v>33</c:v>
                </c:pt>
                <c:pt idx="1827">
                  <c:v>32</c:v>
                </c:pt>
                <c:pt idx="1828">
                  <c:v>32</c:v>
                </c:pt>
                <c:pt idx="1829">
                  <c:v>31</c:v>
                </c:pt>
                <c:pt idx="1830">
                  <c:v>30</c:v>
                </c:pt>
                <c:pt idx="1831">
                  <c:v>30</c:v>
                </c:pt>
                <c:pt idx="1832">
                  <c:v>29</c:v>
                </c:pt>
                <c:pt idx="1833">
                  <c:v>29</c:v>
                </c:pt>
                <c:pt idx="1834">
                  <c:v>28</c:v>
                </c:pt>
                <c:pt idx="1835">
                  <c:v>27</c:v>
                </c:pt>
                <c:pt idx="1836">
                  <c:v>27</c:v>
                </c:pt>
                <c:pt idx="1837">
                  <c:v>26</c:v>
                </c:pt>
                <c:pt idx="1838">
                  <c:v>25</c:v>
                </c:pt>
                <c:pt idx="1839">
                  <c:v>25</c:v>
                </c:pt>
                <c:pt idx="1840">
                  <c:v>24</c:v>
                </c:pt>
                <c:pt idx="1841">
                  <c:v>24</c:v>
                </c:pt>
                <c:pt idx="1842">
                  <c:v>24</c:v>
                </c:pt>
                <c:pt idx="1843">
                  <c:v>24</c:v>
                </c:pt>
                <c:pt idx="1844">
                  <c:v>35</c:v>
                </c:pt>
                <c:pt idx="1845">
                  <c:v>35</c:v>
                </c:pt>
                <c:pt idx="1846">
                  <c:v>35</c:v>
                </c:pt>
                <c:pt idx="1847">
                  <c:v>35</c:v>
                </c:pt>
                <c:pt idx="1848">
                  <c:v>35</c:v>
                </c:pt>
                <c:pt idx="1849">
                  <c:v>35</c:v>
                </c:pt>
                <c:pt idx="1850">
                  <c:v>35</c:v>
                </c:pt>
                <c:pt idx="1851">
                  <c:v>35</c:v>
                </c:pt>
                <c:pt idx="1852">
                  <c:v>35</c:v>
                </c:pt>
                <c:pt idx="1853">
                  <c:v>36</c:v>
                </c:pt>
                <c:pt idx="1854">
                  <c:v>35</c:v>
                </c:pt>
                <c:pt idx="1855">
                  <c:v>36</c:v>
                </c:pt>
                <c:pt idx="1856">
                  <c:v>36</c:v>
                </c:pt>
                <c:pt idx="1857">
                  <c:v>37</c:v>
                </c:pt>
                <c:pt idx="1858">
                  <c:v>38</c:v>
                </c:pt>
                <c:pt idx="1859">
                  <c:v>37</c:v>
                </c:pt>
                <c:pt idx="1860">
                  <c:v>37</c:v>
                </c:pt>
                <c:pt idx="1861">
                  <c:v>38</c:v>
                </c:pt>
                <c:pt idx="1862">
                  <c:v>38</c:v>
                </c:pt>
                <c:pt idx="1863">
                  <c:v>37</c:v>
                </c:pt>
                <c:pt idx="1864">
                  <c:v>37</c:v>
                </c:pt>
                <c:pt idx="1865">
                  <c:v>38</c:v>
                </c:pt>
                <c:pt idx="1866">
                  <c:v>37</c:v>
                </c:pt>
                <c:pt idx="1867">
                  <c:v>37</c:v>
                </c:pt>
                <c:pt idx="1868">
                  <c:v>37</c:v>
                </c:pt>
                <c:pt idx="1869">
                  <c:v>37</c:v>
                </c:pt>
                <c:pt idx="1870">
                  <c:v>37</c:v>
                </c:pt>
                <c:pt idx="1871">
                  <c:v>37</c:v>
                </c:pt>
                <c:pt idx="1872">
                  <c:v>37</c:v>
                </c:pt>
                <c:pt idx="1873">
                  <c:v>36</c:v>
                </c:pt>
                <c:pt idx="1874">
                  <c:v>37</c:v>
                </c:pt>
                <c:pt idx="1875">
                  <c:v>36</c:v>
                </c:pt>
                <c:pt idx="1876">
                  <c:v>36</c:v>
                </c:pt>
                <c:pt idx="1877">
                  <c:v>36</c:v>
                </c:pt>
                <c:pt idx="1878">
                  <c:v>36</c:v>
                </c:pt>
                <c:pt idx="1879">
                  <c:v>36</c:v>
                </c:pt>
                <c:pt idx="1880">
                  <c:v>35</c:v>
                </c:pt>
                <c:pt idx="1881">
                  <c:v>35</c:v>
                </c:pt>
                <c:pt idx="1882">
                  <c:v>35</c:v>
                </c:pt>
                <c:pt idx="1883">
                  <c:v>35</c:v>
                </c:pt>
                <c:pt idx="1884">
                  <c:v>35</c:v>
                </c:pt>
                <c:pt idx="1885">
                  <c:v>35</c:v>
                </c:pt>
                <c:pt idx="1886">
                  <c:v>34</c:v>
                </c:pt>
                <c:pt idx="1887">
                  <c:v>34</c:v>
                </c:pt>
                <c:pt idx="1888">
                  <c:v>34</c:v>
                </c:pt>
                <c:pt idx="1889">
                  <c:v>34</c:v>
                </c:pt>
                <c:pt idx="1890">
                  <c:v>33</c:v>
                </c:pt>
                <c:pt idx="1891">
                  <c:v>34</c:v>
                </c:pt>
                <c:pt idx="1892">
                  <c:v>33</c:v>
                </c:pt>
                <c:pt idx="1893">
                  <c:v>33</c:v>
                </c:pt>
                <c:pt idx="1894">
                  <c:v>33</c:v>
                </c:pt>
                <c:pt idx="1895">
                  <c:v>32</c:v>
                </c:pt>
                <c:pt idx="1896">
                  <c:v>32</c:v>
                </c:pt>
                <c:pt idx="1897">
                  <c:v>32</c:v>
                </c:pt>
                <c:pt idx="1898">
                  <c:v>32</c:v>
                </c:pt>
                <c:pt idx="1899">
                  <c:v>32</c:v>
                </c:pt>
                <c:pt idx="1900">
                  <c:v>32</c:v>
                </c:pt>
                <c:pt idx="1901">
                  <c:v>31</c:v>
                </c:pt>
                <c:pt idx="1902">
                  <c:v>31</c:v>
                </c:pt>
                <c:pt idx="1903">
                  <c:v>31</c:v>
                </c:pt>
                <c:pt idx="1904">
                  <c:v>31</c:v>
                </c:pt>
                <c:pt idx="1905">
                  <c:v>31</c:v>
                </c:pt>
                <c:pt idx="1906">
                  <c:v>31</c:v>
                </c:pt>
                <c:pt idx="1907">
                  <c:v>31</c:v>
                </c:pt>
                <c:pt idx="1908">
                  <c:v>30</c:v>
                </c:pt>
                <c:pt idx="1909">
                  <c:v>30</c:v>
                </c:pt>
                <c:pt idx="1910">
                  <c:v>30</c:v>
                </c:pt>
                <c:pt idx="1911">
                  <c:v>30</c:v>
                </c:pt>
                <c:pt idx="1912">
                  <c:v>30</c:v>
                </c:pt>
                <c:pt idx="1913">
                  <c:v>30</c:v>
                </c:pt>
                <c:pt idx="1914">
                  <c:v>30</c:v>
                </c:pt>
                <c:pt idx="1915">
                  <c:v>30</c:v>
                </c:pt>
                <c:pt idx="1916">
                  <c:v>30</c:v>
                </c:pt>
                <c:pt idx="1917">
                  <c:v>31</c:v>
                </c:pt>
                <c:pt idx="1918">
                  <c:v>31</c:v>
                </c:pt>
                <c:pt idx="1919">
                  <c:v>31</c:v>
                </c:pt>
                <c:pt idx="1920">
                  <c:v>31</c:v>
                </c:pt>
                <c:pt idx="1921">
                  <c:v>32</c:v>
                </c:pt>
                <c:pt idx="1922">
                  <c:v>32</c:v>
                </c:pt>
                <c:pt idx="1923">
                  <c:v>32</c:v>
                </c:pt>
                <c:pt idx="1924">
                  <c:v>32</c:v>
                </c:pt>
                <c:pt idx="1925">
                  <c:v>33</c:v>
                </c:pt>
                <c:pt idx="1926">
                  <c:v>33</c:v>
                </c:pt>
                <c:pt idx="1927">
                  <c:v>34</c:v>
                </c:pt>
                <c:pt idx="1928">
                  <c:v>34</c:v>
                </c:pt>
                <c:pt idx="1929">
                  <c:v>35</c:v>
                </c:pt>
                <c:pt idx="1930">
                  <c:v>35</c:v>
                </c:pt>
                <c:pt idx="1931">
                  <c:v>36</c:v>
                </c:pt>
                <c:pt idx="1932">
                  <c:v>36</c:v>
                </c:pt>
                <c:pt idx="1933">
                  <c:v>37</c:v>
                </c:pt>
                <c:pt idx="1934">
                  <c:v>37</c:v>
                </c:pt>
                <c:pt idx="1935">
                  <c:v>38</c:v>
                </c:pt>
                <c:pt idx="1936">
                  <c:v>39</c:v>
                </c:pt>
                <c:pt idx="1937">
                  <c:v>39</c:v>
                </c:pt>
                <c:pt idx="1938">
                  <c:v>40</c:v>
                </c:pt>
                <c:pt idx="1939">
                  <c:v>41</c:v>
                </c:pt>
                <c:pt idx="1940">
                  <c:v>41</c:v>
                </c:pt>
                <c:pt idx="1941">
                  <c:v>42</c:v>
                </c:pt>
                <c:pt idx="1942">
                  <c:v>42</c:v>
                </c:pt>
                <c:pt idx="1943">
                  <c:v>43</c:v>
                </c:pt>
                <c:pt idx="1944">
                  <c:v>44</c:v>
                </c:pt>
                <c:pt idx="1945">
                  <c:v>45</c:v>
                </c:pt>
                <c:pt idx="1946">
                  <c:v>45</c:v>
                </c:pt>
                <c:pt idx="1947">
                  <c:v>46</c:v>
                </c:pt>
                <c:pt idx="1948">
                  <c:v>47</c:v>
                </c:pt>
                <c:pt idx="1949">
                  <c:v>47</c:v>
                </c:pt>
                <c:pt idx="1950">
                  <c:v>48</c:v>
                </c:pt>
                <c:pt idx="1951">
                  <c:v>49</c:v>
                </c:pt>
                <c:pt idx="1952">
                  <c:v>50</c:v>
                </c:pt>
                <c:pt idx="1953">
                  <c:v>51</c:v>
                </c:pt>
                <c:pt idx="1954">
                  <c:v>51</c:v>
                </c:pt>
                <c:pt idx="1955">
                  <c:v>52</c:v>
                </c:pt>
                <c:pt idx="1956">
                  <c:v>53</c:v>
                </c:pt>
                <c:pt idx="1957">
                  <c:v>54</c:v>
                </c:pt>
                <c:pt idx="1958">
                  <c:v>55</c:v>
                </c:pt>
                <c:pt idx="1959">
                  <c:v>56</c:v>
                </c:pt>
                <c:pt idx="1960">
                  <c:v>57</c:v>
                </c:pt>
                <c:pt idx="1961">
                  <c:v>58</c:v>
                </c:pt>
                <c:pt idx="1962">
                  <c:v>58</c:v>
                </c:pt>
                <c:pt idx="1963">
                  <c:v>59</c:v>
                </c:pt>
                <c:pt idx="1964">
                  <c:v>60</c:v>
                </c:pt>
                <c:pt idx="1965">
                  <c:v>61</c:v>
                </c:pt>
                <c:pt idx="1966">
                  <c:v>62</c:v>
                </c:pt>
                <c:pt idx="1967">
                  <c:v>63</c:v>
                </c:pt>
                <c:pt idx="1968">
                  <c:v>64</c:v>
                </c:pt>
                <c:pt idx="1969">
                  <c:v>64</c:v>
                </c:pt>
                <c:pt idx="1970">
                  <c:v>65</c:v>
                </c:pt>
                <c:pt idx="1971">
                  <c:v>66</c:v>
                </c:pt>
                <c:pt idx="1972">
                  <c:v>67</c:v>
                </c:pt>
                <c:pt idx="1973">
                  <c:v>67</c:v>
                </c:pt>
                <c:pt idx="1974">
                  <c:v>68</c:v>
                </c:pt>
                <c:pt idx="1975">
                  <c:v>69</c:v>
                </c:pt>
                <c:pt idx="1976">
                  <c:v>70</c:v>
                </c:pt>
                <c:pt idx="1977">
                  <c:v>70</c:v>
                </c:pt>
                <c:pt idx="1978">
                  <c:v>71</c:v>
                </c:pt>
                <c:pt idx="1979">
                  <c:v>71</c:v>
                </c:pt>
                <c:pt idx="1980">
                  <c:v>72</c:v>
                </c:pt>
                <c:pt idx="1981">
                  <c:v>73</c:v>
                </c:pt>
                <c:pt idx="1982">
                  <c:v>73</c:v>
                </c:pt>
                <c:pt idx="1983">
                  <c:v>74</c:v>
                </c:pt>
                <c:pt idx="1984">
                  <c:v>75</c:v>
                </c:pt>
                <c:pt idx="1985">
                  <c:v>75</c:v>
                </c:pt>
                <c:pt idx="1986">
                  <c:v>76</c:v>
                </c:pt>
                <c:pt idx="1987">
                  <c:v>76</c:v>
                </c:pt>
                <c:pt idx="1988">
                  <c:v>77</c:v>
                </c:pt>
                <c:pt idx="1989">
                  <c:v>77</c:v>
                </c:pt>
                <c:pt idx="1990">
                  <c:v>78</c:v>
                </c:pt>
                <c:pt idx="1991">
                  <c:v>78</c:v>
                </c:pt>
                <c:pt idx="1992">
                  <c:v>78</c:v>
                </c:pt>
                <c:pt idx="1993">
                  <c:v>79</c:v>
                </c:pt>
                <c:pt idx="1994">
                  <c:v>79</c:v>
                </c:pt>
                <c:pt idx="1995">
                  <c:v>79</c:v>
                </c:pt>
                <c:pt idx="1996">
                  <c:v>79</c:v>
                </c:pt>
                <c:pt idx="1997">
                  <c:v>79</c:v>
                </c:pt>
                <c:pt idx="1998">
                  <c:v>79</c:v>
                </c:pt>
                <c:pt idx="1999">
                  <c:v>80</c:v>
                </c:pt>
                <c:pt idx="2000">
                  <c:v>80</c:v>
                </c:pt>
                <c:pt idx="2001">
                  <c:v>81</c:v>
                </c:pt>
                <c:pt idx="2002">
                  <c:v>81</c:v>
                </c:pt>
                <c:pt idx="2003">
                  <c:v>81</c:v>
                </c:pt>
                <c:pt idx="2004">
                  <c:v>81</c:v>
                </c:pt>
                <c:pt idx="2005">
                  <c:v>82</c:v>
                </c:pt>
                <c:pt idx="2006">
                  <c:v>82</c:v>
                </c:pt>
                <c:pt idx="2007">
                  <c:v>82</c:v>
                </c:pt>
                <c:pt idx="2008">
                  <c:v>82</c:v>
                </c:pt>
                <c:pt idx="2009">
                  <c:v>82</c:v>
                </c:pt>
                <c:pt idx="2010">
                  <c:v>82</c:v>
                </c:pt>
                <c:pt idx="2011">
                  <c:v>81</c:v>
                </c:pt>
                <c:pt idx="2012">
                  <c:v>81</c:v>
                </c:pt>
                <c:pt idx="2013">
                  <c:v>81</c:v>
                </c:pt>
                <c:pt idx="2014">
                  <c:v>81</c:v>
                </c:pt>
                <c:pt idx="2015">
                  <c:v>81</c:v>
                </c:pt>
                <c:pt idx="2016">
                  <c:v>81</c:v>
                </c:pt>
                <c:pt idx="2017">
                  <c:v>81</c:v>
                </c:pt>
                <c:pt idx="2018">
                  <c:v>81</c:v>
                </c:pt>
                <c:pt idx="2019">
                  <c:v>81</c:v>
                </c:pt>
                <c:pt idx="2020">
                  <c:v>81</c:v>
                </c:pt>
                <c:pt idx="2021">
                  <c:v>81</c:v>
                </c:pt>
                <c:pt idx="2022">
                  <c:v>81</c:v>
                </c:pt>
                <c:pt idx="2023">
                  <c:v>81</c:v>
                </c:pt>
                <c:pt idx="2024">
                  <c:v>81</c:v>
                </c:pt>
                <c:pt idx="2025">
                  <c:v>80</c:v>
                </c:pt>
                <c:pt idx="2026">
                  <c:v>80</c:v>
                </c:pt>
                <c:pt idx="2027">
                  <c:v>79</c:v>
                </c:pt>
                <c:pt idx="2028">
                  <c:v>78</c:v>
                </c:pt>
                <c:pt idx="2029">
                  <c:v>77</c:v>
                </c:pt>
                <c:pt idx="2030">
                  <c:v>75</c:v>
                </c:pt>
                <c:pt idx="2031">
                  <c:v>75</c:v>
                </c:pt>
                <c:pt idx="2032">
                  <c:v>73</c:v>
                </c:pt>
                <c:pt idx="2033">
                  <c:v>72</c:v>
                </c:pt>
                <c:pt idx="2034">
                  <c:v>71</c:v>
                </c:pt>
                <c:pt idx="2035">
                  <c:v>70</c:v>
                </c:pt>
                <c:pt idx="2036">
                  <c:v>68</c:v>
                </c:pt>
                <c:pt idx="2037">
                  <c:v>67</c:v>
                </c:pt>
                <c:pt idx="2038">
                  <c:v>66</c:v>
                </c:pt>
                <c:pt idx="2039">
                  <c:v>66</c:v>
                </c:pt>
                <c:pt idx="2040">
                  <c:v>65</c:v>
                </c:pt>
                <c:pt idx="2041">
                  <c:v>64</c:v>
                </c:pt>
                <c:pt idx="2042">
                  <c:v>64</c:v>
                </c:pt>
                <c:pt idx="2043">
                  <c:v>64</c:v>
                </c:pt>
                <c:pt idx="2044">
                  <c:v>63</c:v>
                </c:pt>
                <c:pt idx="2045">
                  <c:v>64</c:v>
                </c:pt>
                <c:pt idx="2046">
                  <c:v>63</c:v>
                </c:pt>
                <c:pt idx="2047">
                  <c:v>64</c:v>
                </c:pt>
                <c:pt idx="2048">
                  <c:v>63</c:v>
                </c:pt>
                <c:pt idx="2049">
                  <c:v>63</c:v>
                </c:pt>
                <c:pt idx="2050">
                  <c:v>63</c:v>
                </c:pt>
                <c:pt idx="2051">
                  <c:v>63</c:v>
                </c:pt>
                <c:pt idx="2052">
                  <c:v>63</c:v>
                </c:pt>
                <c:pt idx="2053">
                  <c:v>63</c:v>
                </c:pt>
                <c:pt idx="2054">
                  <c:v>63</c:v>
                </c:pt>
                <c:pt idx="2055">
                  <c:v>63</c:v>
                </c:pt>
                <c:pt idx="2056">
                  <c:v>63</c:v>
                </c:pt>
                <c:pt idx="2057">
                  <c:v>62</c:v>
                </c:pt>
                <c:pt idx="2058">
                  <c:v>62</c:v>
                </c:pt>
                <c:pt idx="2059">
                  <c:v>62</c:v>
                </c:pt>
                <c:pt idx="2060">
                  <c:v>62</c:v>
                </c:pt>
                <c:pt idx="2061">
                  <c:v>62</c:v>
                </c:pt>
                <c:pt idx="2062">
                  <c:v>62</c:v>
                </c:pt>
                <c:pt idx="2063">
                  <c:v>61</c:v>
                </c:pt>
                <c:pt idx="2064">
                  <c:v>61</c:v>
                </c:pt>
                <c:pt idx="2065">
                  <c:v>61</c:v>
                </c:pt>
                <c:pt idx="2066">
                  <c:v>61</c:v>
                </c:pt>
                <c:pt idx="2067">
                  <c:v>61</c:v>
                </c:pt>
                <c:pt idx="2068">
                  <c:v>61</c:v>
                </c:pt>
                <c:pt idx="2069">
                  <c:v>61</c:v>
                </c:pt>
                <c:pt idx="2070">
                  <c:v>60</c:v>
                </c:pt>
                <c:pt idx="2071">
                  <c:v>60</c:v>
                </c:pt>
                <c:pt idx="2072">
                  <c:v>60</c:v>
                </c:pt>
                <c:pt idx="2073">
                  <c:v>60</c:v>
                </c:pt>
                <c:pt idx="2074">
                  <c:v>59</c:v>
                </c:pt>
                <c:pt idx="2075">
                  <c:v>57</c:v>
                </c:pt>
                <c:pt idx="2076">
                  <c:v>56</c:v>
                </c:pt>
                <c:pt idx="2077">
                  <c:v>55</c:v>
                </c:pt>
                <c:pt idx="2078">
                  <c:v>54</c:v>
                </c:pt>
                <c:pt idx="2079">
                  <c:v>53</c:v>
                </c:pt>
                <c:pt idx="2080">
                  <c:v>52</c:v>
                </c:pt>
                <c:pt idx="2081">
                  <c:v>51</c:v>
                </c:pt>
                <c:pt idx="2082">
                  <c:v>50</c:v>
                </c:pt>
                <c:pt idx="2083">
                  <c:v>49</c:v>
                </c:pt>
                <c:pt idx="2084">
                  <c:v>47</c:v>
                </c:pt>
                <c:pt idx="2085">
                  <c:v>47</c:v>
                </c:pt>
                <c:pt idx="2086">
                  <c:v>46</c:v>
                </c:pt>
                <c:pt idx="2087">
                  <c:v>46</c:v>
                </c:pt>
                <c:pt idx="2088">
                  <c:v>46</c:v>
                </c:pt>
                <c:pt idx="2089">
                  <c:v>46</c:v>
                </c:pt>
                <c:pt idx="2090">
                  <c:v>45</c:v>
                </c:pt>
                <c:pt idx="2091">
                  <c:v>45</c:v>
                </c:pt>
                <c:pt idx="2092">
                  <c:v>46</c:v>
                </c:pt>
                <c:pt idx="2093">
                  <c:v>45</c:v>
                </c:pt>
                <c:pt idx="2094">
                  <c:v>45</c:v>
                </c:pt>
                <c:pt idx="2095">
                  <c:v>45</c:v>
                </c:pt>
                <c:pt idx="2096">
                  <c:v>45</c:v>
                </c:pt>
                <c:pt idx="2097">
                  <c:v>45</c:v>
                </c:pt>
                <c:pt idx="2098">
                  <c:v>44</c:v>
                </c:pt>
                <c:pt idx="2099">
                  <c:v>44</c:v>
                </c:pt>
                <c:pt idx="2100">
                  <c:v>44</c:v>
                </c:pt>
                <c:pt idx="2101">
                  <c:v>44</c:v>
                </c:pt>
                <c:pt idx="2102">
                  <c:v>44</c:v>
                </c:pt>
                <c:pt idx="2103">
                  <c:v>44</c:v>
                </c:pt>
                <c:pt idx="2104">
                  <c:v>43</c:v>
                </c:pt>
                <c:pt idx="2105">
                  <c:v>44</c:v>
                </c:pt>
                <c:pt idx="2106">
                  <c:v>44</c:v>
                </c:pt>
                <c:pt idx="2107">
                  <c:v>44</c:v>
                </c:pt>
                <c:pt idx="2108">
                  <c:v>44</c:v>
                </c:pt>
                <c:pt idx="2109">
                  <c:v>43</c:v>
                </c:pt>
                <c:pt idx="2110">
                  <c:v>43</c:v>
                </c:pt>
                <c:pt idx="2111">
                  <c:v>43</c:v>
                </c:pt>
                <c:pt idx="2112">
                  <c:v>44</c:v>
                </c:pt>
                <c:pt idx="2113">
                  <c:v>44</c:v>
                </c:pt>
                <c:pt idx="2114">
                  <c:v>44</c:v>
                </c:pt>
                <c:pt idx="2115">
                  <c:v>44</c:v>
                </c:pt>
                <c:pt idx="2116">
                  <c:v>44</c:v>
                </c:pt>
                <c:pt idx="2117">
                  <c:v>44</c:v>
                </c:pt>
                <c:pt idx="2118">
                  <c:v>44</c:v>
                </c:pt>
                <c:pt idx="2119">
                  <c:v>44</c:v>
                </c:pt>
                <c:pt idx="2120">
                  <c:v>45</c:v>
                </c:pt>
                <c:pt idx="2121">
                  <c:v>45</c:v>
                </c:pt>
                <c:pt idx="2122">
                  <c:v>45</c:v>
                </c:pt>
                <c:pt idx="2123">
                  <c:v>45</c:v>
                </c:pt>
                <c:pt idx="2124">
                  <c:v>46</c:v>
                </c:pt>
                <c:pt idx="2125">
                  <c:v>46</c:v>
                </c:pt>
                <c:pt idx="2126">
                  <c:v>47</c:v>
                </c:pt>
                <c:pt idx="2127">
                  <c:v>47</c:v>
                </c:pt>
                <c:pt idx="2128">
                  <c:v>48</c:v>
                </c:pt>
                <c:pt idx="2129">
                  <c:v>49</c:v>
                </c:pt>
                <c:pt idx="2130">
                  <c:v>49</c:v>
                </c:pt>
                <c:pt idx="2131">
                  <c:v>50</c:v>
                </c:pt>
                <c:pt idx="2132">
                  <c:v>50</c:v>
                </c:pt>
                <c:pt idx="2133">
                  <c:v>51</c:v>
                </c:pt>
                <c:pt idx="2134">
                  <c:v>52</c:v>
                </c:pt>
                <c:pt idx="2135">
                  <c:v>52</c:v>
                </c:pt>
                <c:pt idx="2136">
                  <c:v>53</c:v>
                </c:pt>
                <c:pt idx="2137">
                  <c:v>53</c:v>
                </c:pt>
                <c:pt idx="2138">
                  <c:v>54</c:v>
                </c:pt>
                <c:pt idx="2139">
                  <c:v>55</c:v>
                </c:pt>
                <c:pt idx="2140">
                  <c:v>55</c:v>
                </c:pt>
                <c:pt idx="2141">
                  <c:v>56</c:v>
                </c:pt>
                <c:pt idx="2142">
                  <c:v>56</c:v>
                </c:pt>
                <c:pt idx="2143">
                  <c:v>57</c:v>
                </c:pt>
                <c:pt idx="2144">
                  <c:v>58</c:v>
                </c:pt>
                <c:pt idx="2145">
                  <c:v>58</c:v>
                </c:pt>
                <c:pt idx="2146">
                  <c:v>59</c:v>
                </c:pt>
                <c:pt idx="2147">
                  <c:v>59</c:v>
                </c:pt>
                <c:pt idx="2148">
                  <c:v>60</c:v>
                </c:pt>
                <c:pt idx="2149">
                  <c:v>61</c:v>
                </c:pt>
                <c:pt idx="2150">
                  <c:v>61</c:v>
                </c:pt>
                <c:pt idx="2151">
                  <c:v>62</c:v>
                </c:pt>
                <c:pt idx="2152">
                  <c:v>62</c:v>
                </c:pt>
                <c:pt idx="2153">
                  <c:v>63</c:v>
                </c:pt>
                <c:pt idx="2154">
                  <c:v>63</c:v>
                </c:pt>
                <c:pt idx="2155">
                  <c:v>64</c:v>
                </c:pt>
                <c:pt idx="2156">
                  <c:v>64</c:v>
                </c:pt>
                <c:pt idx="2157">
                  <c:v>65</c:v>
                </c:pt>
                <c:pt idx="2158">
                  <c:v>66</c:v>
                </c:pt>
                <c:pt idx="2159">
                  <c:v>66</c:v>
                </c:pt>
                <c:pt idx="2160">
                  <c:v>66</c:v>
                </c:pt>
                <c:pt idx="2161">
                  <c:v>67</c:v>
                </c:pt>
                <c:pt idx="2162">
                  <c:v>67</c:v>
                </c:pt>
                <c:pt idx="2163">
                  <c:v>68</c:v>
                </c:pt>
                <c:pt idx="2164">
                  <c:v>69</c:v>
                </c:pt>
                <c:pt idx="2165">
                  <c:v>69</c:v>
                </c:pt>
                <c:pt idx="2166">
                  <c:v>70</c:v>
                </c:pt>
                <c:pt idx="2167">
                  <c:v>70</c:v>
                </c:pt>
                <c:pt idx="2168">
                  <c:v>71</c:v>
                </c:pt>
                <c:pt idx="2169">
                  <c:v>71</c:v>
                </c:pt>
                <c:pt idx="2170">
                  <c:v>72</c:v>
                </c:pt>
                <c:pt idx="2171">
                  <c:v>72</c:v>
                </c:pt>
                <c:pt idx="2172">
                  <c:v>73</c:v>
                </c:pt>
                <c:pt idx="2173">
                  <c:v>74</c:v>
                </c:pt>
                <c:pt idx="2174">
                  <c:v>74</c:v>
                </c:pt>
                <c:pt idx="2175">
                  <c:v>75</c:v>
                </c:pt>
                <c:pt idx="2176">
                  <c:v>75</c:v>
                </c:pt>
                <c:pt idx="2177">
                  <c:v>76</c:v>
                </c:pt>
                <c:pt idx="2178">
                  <c:v>77</c:v>
                </c:pt>
                <c:pt idx="2179">
                  <c:v>77</c:v>
                </c:pt>
                <c:pt idx="2180">
                  <c:v>78</c:v>
                </c:pt>
                <c:pt idx="2181">
                  <c:v>79</c:v>
                </c:pt>
                <c:pt idx="2182">
                  <c:v>79</c:v>
                </c:pt>
                <c:pt idx="2183">
                  <c:v>80</c:v>
                </c:pt>
                <c:pt idx="2184">
                  <c:v>81</c:v>
                </c:pt>
                <c:pt idx="2185">
                  <c:v>81</c:v>
                </c:pt>
                <c:pt idx="2186">
                  <c:v>82</c:v>
                </c:pt>
                <c:pt idx="2187">
                  <c:v>83</c:v>
                </c:pt>
                <c:pt idx="2188">
                  <c:v>83</c:v>
                </c:pt>
                <c:pt idx="2189">
                  <c:v>84</c:v>
                </c:pt>
                <c:pt idx="2190">
                  <c:v>84</c:v>
                </c:pt>
                <c:pt idx="2191">
                  <c:v>85</c:v>
                </c:pt>
                <c:pt idx="2192">
                  <c:v>85</c:v>
                </c:pt>
                <c:pt idx="2193">
                  <c:v>86</c:v>
                </c:pt>
                <c:pt idx="2194">
                  <c:v>86</c:v>
                </c:pt>
                <c:pt idx="2195">
                  <c:v>87</c:v>
                </c:pt>
                <c:pt idx="2196">
                  <c:v>87</c:v>
                </c:pt>
                <c:pt idx="2197">
                  <c:v>88</c:v>
                </c:pt>
                <c:pt idx="2198">
                  <c:v>88</c:v>
                </c:pt>
                <c:pt idx="2199">
                  <c:v>89</c:v>
                </c:pt>
                <c:pt idx="2200">
                  <c:v>89</c:v>
                </c:pt>
                <c:pt idx="2201">
                  <c:v>90</c:v>
                </c:pt>
                <c:pt idx="2202">
                  <c:v>90</c:v>
                </c:pt>
                <c:pt idx="2203">
                  <c:v>91</c:v>
                </c:pt>
                <c:pt idx="2204">
                  <c:v>91</c:v>
                </c:pt>
                <c:pt idx="2205">
                  <c:v>92</c:v>
                </c:pt>
                <c:pt idx="2206">
                  <c:v>92</c:v>
                </c:pt>
                <c:pt idx="2207">
                  <c:v>93</c:v>
                </c:pt>
                <c:pt idx="2208">
                  <c:v>93</c:v>
                </c:pt>
                <c:pt idx="2209">
                  <c:v>94</c:v>
                </c:pt>
                <c:pt idx="2210">
                  <c:v>94</c:v>
                </c:pt>
                <c:pt idx="2211">
                  <c:v>94</c:v>
                </c:pt>
                <c:pt idx="2212">
                  <c:v>95</c:v>
                </c:pt>
                <c:pt idx="2213">
                  <c:v>96</c:v>
                </c:pt>
                <c:pt idx="2214">
                  <c:v>96</c:v>
                </c:pt>
                <c:pt idx="2215">
                  <c:v>97</c:v>
                </c:pt>
                <c:pt idx="2216">
                  <c:v>97</c:v>
                </c:pt>
                <c:pt idx="2217">
                  <c:v>98</c:v>
                </c:pt>
                <c:pt idx="2218">
                  <c:v>98</c:v>
                </c:pt>
                <c:pt idx="2219">
                  <c:v>99</c:v>
                </c:pt>
                <c:pt idx="2220">
                  <c:v>99</c:v>
                </c:pt>
                <c:pt idx="2221">
                  <c:v>99</c:v>
                </c:pt>
                <c:pt idx="2222">
                  <c:v>100</c:v>
                </c:pt>
                <c:pt idx="2223">
                  <c:v>100</c:v>
                </c:pt>
                <c:pt idx="2224">
                  <c:v>101</c:v>
                </c:pt>
                <c:pt idx="2225">
                  <c:v>101</c:v>
                </c:pt>
                <c:pt idx="2226">
                  <c:v>102</c:v>
                </c:pt>
                <c:pt idx="2227">
                  <c:v>103</c:v>
                </c:pt>
                <c:pt idx="2228">
                  <c:v>103</c:v>
                </c:pt>
                <c:pt idx="2229">
                  <c:v>104</c:v>
                </c:pt>
                <c:pt idx="2230">
                  <c:v>104</c:v>
                </c:pt>
                <c:pt idx="2231">
                  <c:v>105</c:v>
                </c:pt>
                <c:pt idx="2232">
                  <c:v>105</c:v>
                </c:pt>
                <c:pt idx="2233">
                  <c:v>106</c:v>
                </c:pt>
                <c:pt idx="2234">
                  <c:v>106</c:v>
                </c:pt>
                <c:pt idx="2235">
                  <c:v>106</c:v>
                </c:pt>
                <c:pt idx="2236">
                  <c:v>107</c:v>
                </c:pt>
                <c:pt idx="2237">
                  <c:v>107</c:v>
                </c:pt>
                <c:pt idx="2238">
                  <c:v>108</c:v>
                </c:pt>
                <c:pt idx="2239">
                  <c:v>108</c:v>
                </c:pt>
                <c:pt idx="2240">
                  <c:v>109</c:v>
                </c:pt>
                <c:pt idx="2241">
                  <c:v>109</c:v>
                </c:pt>
                <c:pt idx="2242">
                  <c:v>109</c:v>
                </c:pt>
                <c:pt idx="2243">
                  <c:v>110</c:v>
                </c:pt>
                <c:pt idx="2244">
                  <c:v>110</c:v>
                </c:pt>
                <c:pt idx="2245">
                  <c:v>110</c:v>
                </c:pt>
                <c:pt idx="2246">
                  <c:v>110</c:v>
                </c:pt>
                <c:pt idx="2247">
                  <c:v>111</c:v>
                </c:pt>
                <c:pt idx="2248">
                  <c:v>111</c:v>
                </c:pt>
                <c:pt idx="2249">
                  <c:v>111</c:v>
                </c:pt>
                <c:pt idx="2250">
                  <c:v>112</c:v>
                </c:pt>
                <c:pt idx="2251">
                  <c:v>112</c:v>
                </c:pt>
                <c:pt idx="2252">
                  <c:v>112</c:v>
                </c:pt>
                <c:pt idx="2253">
                  <c:v>112</c:v>
                </c:pt>
                <c:pt idx="2254">
                  <c:v>113</c:v>
                </c:pt>
                <c:pt idx="2255">
                  <c:v>113</c:v>
                </c:pt>
                <c:pt idx="2256">
                  <c:v>113</c:v>
                </c:pt>
                <c:pt idx="2257">
                  <c:v>113</c:v>
                </c:pt>
                <c:pt idx="2258">
                  <c:v>113</c:v>
                </c:pt>
                <c:pt idx="2259">
                  <c:v>113</c:v>
                </c:pt>
                <c:pt idx="2260">
                  <c:v>113</c:v>
                </c:pt>
                <c:pt idx="2261">
                  <c:v>114</c:v>
                </c:pt>
                <c:pt idx="2262">
                  <c:v>114</c:v>
                </c:pt>
                <c:pt idx="2263">
                  <c:v>114</c:v>
                </c:pt>
                <c:pt idx="2264">
                  <c:v>114</c:v>
                </c:pt>
                <c:pt idx="2265">
                  <c:v>114</c:v>
                </c:pt>
                <c:pt idx="2266">
                  <c:v>114</c:v>
                </c:pt>
                <c:pt idx="2267">
                  <c:v>114</c:v>
                </c:pt>
                <c:pt idx="2268">
                  <c:v>115</c:v>
                </c:pt>
                <c:pt idx="2269">
                  <c:v>115</c:v>
                </c:pt>
                <c:pt idx="2270">
                  <c:v>115</c:v>
                </c:pt>
                <c:pt idx="2271">
                  <c:v>115</c:v>
                </c:pt>
                <c:pt idx="2272">
                  <c:v>115</c:v>
                </c:pt>
                <c:pt idx="2273">
                  <c:v>115</c:v>
                </c:pt>
                <c:pt idx="2274">
                  <c:v>115</c:v>
                </c:pt>
                <c:pt idx="2275">
                  <c:v>115</c:v>
                </c:pt>
                <c:pt idx="2276">
                  <c:v>115</c:v>
                </c:pt>
                <c:pt idx="2277">
                  <c:v>116</c:v>
                </c:pt>
                <c:pt idx="2278">
                  <c:v>116</c:v>
                </c:pt>
                <c:pt idx="2279">
                  <c:v>116</c:v>
                </c:pt>
                <c:pt idx="2280">
                  <c:v>116</c:v>
                </c:pt>
                <c:pt idx="2281">
                  <c:v>116</c:v>
                </c:pt>
                <c:pt idx="2282">
                  <c:v>117</c:v>
                </c:pt>
                <c:pt idx="2283">
                  <c:v>117</c:v>
                </c:pt>
                <c:pt idx="2284">
                  <c:v>117</c:v>
                </c:pt>
                <c:pt idx="2285">
                  <c:v>117</c:v>
                </c:pt>
                <c:pt idx="2286">
                  <c:v>117</c:v>
                </c:pt>
                <c:pt idx="2287">
                  <c:v>117</c:v>
                </c:pt>
                <c:pt idx="2288">
                  <c:v>117</c:v>
                </c:pt>
                <c:pt idx="2289">
                  <c:v>118</c:v>
                </c:pt>
                <c:pt idx="2290">
                  <c:v>117</c:v>
                </c:pt>
                <c:pt idx="2291">
                  <c:v>118</c:v>
                </c:pt>
                <c:pt idx="2292">
                  <c:v>117</c:v>
                </c:pt>
                <c:pt idx="2293">
                  <c:v>117</c:v>
                </c:pt>
                <c:pt idx="2294">
                  <c:v>117</c:v>
                </c:pt>
                <c:pt idx="2295">
                  <c:v>117</c:v>
                </c:pt>
                <c:pt idx="2296">
                  <c:v>117</c:v>
                </c:pt>
                <c:pt idx="2297">
                  <c:v>117</c:v>
                </c:pt>
                <c:pt idx="2298">
                  <c:v>117</c:v>
                </c:pt>
                <c:pt idx="2299">
                  <c:v>117</c:v>
                </c:pt>
                <c:pt idx="2300">
                  <c:v>118</c:v>
                </c:pt>
                <c:pt idx="2301">
                  <c:v>118</c:v>
                </c:pt>
                <c:pt idx="2302">
                  <c:v>118</c:v>
                </c:pt>
                <c:pt idx="2303">
                  <c:v>117</c:v>
                </c:pt>
                <c:pt idx="2304">
                  <c:v>118</c:v>
                </c:pt>
                <c:pt idx="2305">
                  <c:v>118</c:v>
                </c:pt>
                <c:pt idx="2306">
                  <c:v>118</c:v>
                </c:pt>
                <c:pt idx="2307">
                  <c:v>118</c:v>
                </c:pt>
                <c:pt idx="2308">
                  <c:v>118</c:v>
                </c:pt>
                <c:pt idx="2309">
                  <c:v>118</c:v>
                </c:pt>
                <c:pt idx="2310">
                  <c:v>118</c:v>
                </c:pt>
                <c:pt idx="2311">
                  <c:v>118</c:v>
                </c:pt>
                <c:pt idx="2312">
                  <c:v>118</c:v>
                </c:pt>
                <c:pt idx="2313">
                  <c:v>118</c:v>
                </c:pt>
                <c:pt idx="2314">
                  <c:v>118</c:v>
                </c:pt>
                <c:pt idx="2315">
                  <c:v>118</c:v>
                </c:pt>
                <c:pt idx="2316">
                  <c:v>118</c:v>
                </c:pt>
                <c:pt idx="2317">
                  <c:v>118</c:v>
                </c:pt>
                <c:pt idx="2318">
                  <c:v>118</c:v>
                </c:pt>
                <c:pt idx="2319">
                  <c:v>118</c:v>
                </c:pt>
                <c:pt idx="2320">
                  <c:v>118</c:v>
                </c:pt>
                <c:pt idx="2321">
                  <c:v>118</c:v>
                </c:pt>
                <c:pt idx="2322">
                  <c:v>118</c:v>
                </c:pt>
                <c:pt idx="2323">
                  <c:v>118</c:v>
                </c:pt>
                <c:pt idx="2324">
                  <c:v>118</c:v>
                </c:pt>
                <c:pt idx="2325">
                  <c:v>118</c:v>
                </c:pt>
                <c:pt idx="2326">
                  <c:v>118</c:v>
                </c:pt>
                <c:pt idx="2327">
                  <c:v>118</c:v>
                </c:pt>
                <c:pt idx="2328">
                  <c:v>118</c:v>
                </c:pt>
                <c:pt idx="2329">
                  <c:v>117</c:v>
                </c:pt>
                <c:pt idx="2330">
                  <c:v>117</c:v>
                </c:pt>
                <c:pt idx="2331">
                  <c:v>117</c:v>
                </c:pt>
                <c:pt idx="2332">
                  <c:v>117</c:v>
                </c:pt>
                <c:pt idx="2333">
                  <c:v>117</c:v>
                </c:pt>
                <c:pt idx="2334">
                  <c:v>118</c:v>
                </c:pt>
                <c:pt idx="2335">
                  <c:v>117</c:v>
                </c:pt>
                <c:pt idx="2336">
                  <c:v>117</c:v>
                </c:pt>
                <c:pt idx="2337">
                  <c:v>117</c:v>
                </c:pt>
                <c:pt idx="2338">
                  <c:v>117</c:v>
                </c:pt>
                <c:pt idx="2339">
                  <c:v>117</c:v>
                </c:pt>
                <c:pt idx="2340">
                  <c:v>117</c:v>
                </c:pt>
                <c:pt idx="2341">
                  <c:v>117</c:v>
                </c:pt>
                <c:pt idx="2342">
                  <c:v>117</c:v>
                </c:pt>
                <c:pt idx="2343">
                  <c:v>117</c:v>
                </c:pt>
                <c:pt idx="2344">
                  <c:v>117</c:v>
                </c:pt>
                <c:pt idx="2345">
                  <c:v>117</c:v>
                </c:pt>
                <c:pt idx="2346">
                  <c:v>117</c:v>
                </c:pt>
                <c:pt idx="2347">
                  <c:v>117</c:v>
                </c:pt>
                <c:pt idx="2348">
                  <c:v>117</c:v>
                </c:pt>
                <c:pt idx="2349">
                  <c:v>117</c:v>
                </c:pt>
                <c:pt idx="2350">
                  <c:v>117</c:v>
                </c:pt>
                <c:pt idx="2351">
                  <c:v>118</c:v>
                </c:pt>
                <c:pt idx="2352">
                  <c:v>117</c:v>
                </c:pt>
                <c:pt idx="2353">
                  <c:v>118</c:v>
                </c:pt>
                <c:pt idx="2354">
                  <c:v>117</c:v>
                </c:pt>
                <c:pt idx="2355">
                  <c:v>117</c:v>
                </c:pt>
                <c:pt idx="2356">
                  <c:v>117</c:v>
                </c:pt>
                <c:pt idx="2357">
                  <c:v>117</c:v>
                </c:pt>
                <c:pt idx="2358">
                  <c:v>117</c:v>
                </c:pt>
                <c:pt idx="2359">
                  <c:v>117</c:v>
                </c:pt>
                <c:pt idx="2360">
                  <c:v>117</c:v>
                </c:pt>
                <c:pt idx="2361">
                  <c:v>117</c:v>
                </c:pt>
                <c:pt idx="2362">
                  <c:v>117</c:v>
                </c:pt>
                <c:pt idx="2363">
                  <c:v>117</c:v>
                </c:pt>
                <c:pt idx="2364">
                  <c:v>117</c:v>
                </c:pt>
                <c:pt idx="2365">
                  <c:v>116</c:v>
                </c:pt>
                <c:pt idx="2366">
                  <c:v>116</c:v>
                </c:pt>
                <c:pt idx="2367">
                  <c:v>116</c:v>
                </c:pt>
                <c:pt idx="2368">
                  <c:v>116</c:v>
                </c:pt>
                <c:pt idx="2369">
                  <c:v>116</c:v>
                </c:pt>
                <c:pt idx="2370">
                  <c:v>116</c:v>
                </c:pt>
                <c:pt idx="2371">
                  <c:v>116</c:v>
                </c:pt>
                <c:pt idx="2372">
                  <c:v>116</c:v>
                </c:pt>
                <c:pt idx="2373">
                  <c:v>116</c:v>
                </c:pt>
                <c:pt idx="2374">
                  <c:v>116</c:v>
                </c:pt>
                <c:pt idx="2375">
                  <c:v>116</c:v>
                </c:pt>
                <c:pt idx="2376">
                  <c:v>116</c:v>
                </c:pt>
                <c:pt idx="2377">
                  <c:v>116</c:v>
                </c:pt>
                <c:pt idx="2378">
                  <c:v>116</c:v>
                </c:pt>
                <c:pt idx="2379">
                  <c:v>116</c:v>
                </c:pt>
                <c:pt idx="2380">
                  <c:v>116</c:v>
                </c:pt>
                <c:pt idx="2381">
                  <c:v>116</c:v>
                </c:pt>
                <c:pt idx="2382">
                  <c:v>116</c:v>
                </c:pt>
                <c:pt idx="2383">
                  <c:v>116</c:v>
                </c:pt>
                <c:pt idx="2384">
                  <c:v>116</c:v>
                </c:pt>
                <c:pt idx="2385">
                  <c:v>116</c:v>
                </c:pt>
                <c:pt idx="2386">
                  <c:v>117</c:v>
                </c:pt>
                <c:pt idx="2387">
                  <c:v>116</c:v>
                </c:pt>
                <c:pt idx="2388">
                  <c:v>117</c:v>
                </c:pt>
                <c:pt idx="2389">
                  <c:v>117</c:v>
                </c:pt>
                <c:pt idx="2390">
                  <c:v>117</c:v>
                </c:pt>
                <c:pt idx="2391">
                  <c:v>117</c:v>
                </c:pt>
                <c:pt idx="2392">
                  <c:v>117</c:v>
                </c:pt>
                <c:pt idx="2393">
                  <c:v>117</c:v>
                </c:pt>
                <c:pt idx="2394">
                  <c:v>117</c:v>
                </c:pt>
                <c:pt idx="2395">
                  <c:v>117</c:v>
                </c:pt>
                <c:pt idx="2396">
                  <c:v>117</c:v>
                </c:pt>
                <c:pt idx="2397">
                  <c:v>117</c:v>
                </c:pt>
                <c:pt idx="2398">
                  <c:v>117</c:v>
                </c:pt>
                <c:pt idx="2399">
                  <c:v>117</c:v>
                </c:pt>
                <c:pt idx="2400">
                  <c:v>117</c:v>
                </c:pt>
                <c:pt idx="2401">
                  <c:v>117</c:v>
                </c:pt>
                <c:pt idx="2402">
                  <c:v>117</c:v>
                </c:pt>
                <c:pt idx="2403">
                  <c:v>117</c:v>
                </c:pt>
                <c:pt idx="2404">
                  <c:v>118</c:v>
                </c:pt>
                <c:pt idx="2405">
                  <c:v>117</c:v>
                </c:pt>
                <c:pt idx="2406">
                  <c:v>118</c:v>
                </c:pt>
                <c:pt idx="2407">
                  <c:v>118</c:v>
                </c:pt>
                <c:pt idx="2408">
                  <c:v>118</c:v>
                </c:pt>
                <c:pt idx="2409">
                  <c:v>118</c:v>
                </c:pt>
                <c:pt idx="2410">
                  <c:v>118</c:v>
                </c:pt>
                <c:pt idx="2411">
                  <c:v>118</c:v>
                </c:pt>
                <c:pt idx="2412">
                  <c:v>118</c:v>
                </c:pt>
                <c:pt idx="2413">
                  <c:v>118</c:v>
                </c:pt>
                <c:pt idx="2414">
                  <c:v>118</c:v>
                </c:pt>
                <c:pt idx="2415">
                  <c:v>118</c:v>
                </c:pt>
                <c:pt idx="2416">
                  <c:v>118</c:v>
                </c:pt>
                <c:pt idx="2417">
                  <c:v>118</c:v>
                </c:pt>
                <c:pt idx="2418">
                  <c:v>118</c:v>
                </c:pt>
                <c:pt idx="2419">
                  <c:v>119</c:v>
                </c:pt>
                <c:pt idx="2420">
                  <c:v>118</c:v>
                </c:pt>
                <c:pt idx="2421">
                  <c:v>119</c:v>
                </c:pt>
                <c:pt idx="2422">
                  <c:v>119</c:v>
                </c:pt>
                <c:pt idx="2423">
                  <c:v>119</c:v>
                </c:pt>
                <c:pt idx="2424">
                  <c:v>119</c:v>
                </c:pt>
                <c:pt idx="2425">
                  <c:v>118</c:v>
                </c:pt>
                <c:pt idx="2426">
                  <c:v>118</c:v>
                </c:pt>
                <c:pt idx="2427">
                  <c:v>118</c:v>
                </c:pt>
                <c:pt idx="2428">
                  <c:v>117</c:v>
                </c:pt>
                <c:pt idx="2429">
                  <c:v>117</c:v>
                </c:pt>
                <c:pt idx="2430">
                  <c:v>117</c:v>
                </c:pt>
                <c:pt idx="2431">
                  <c:v>117</c:v>
                </c:pt>
                <c:pt idx="2432">
                  <c:v>117</c:v>
                </c:pt>
                <c:pt idx="2433">
                  <c:v>117</c:v>
                </c:pt>
                <c:pt idx="2434">
                  <c:v>117</c:v>
                </c:pt>
                <c:pt idx="2435">
                  <c:v>117</c:v>
                </c:pt>
                <c:pt idx="2436">
                  <c:v>117</c:v>
                </c:pt>
                <c:pt idx="2437">
                  <c:v>117</c:v>
                </c:pt>
                <c:pt idx="2438">
                  <c:v>117</c:v>
                </c:pt>
                <c:pt idx="2439">
                  <c:v>117</c:v>
                </c:pt>
                <c:pt idx="2440">
                  <c:v>117</c:v>
                </c:pt>
                <c:pt idx="2441">
                  <c:v>117</c:v>
                </c:pt>
                <c:pt idx="2442">
                  <c:v>118</c:v>
                </c:pt>
                <c:pt idx="2443">
                  <c:v>117</c:v>
                </c:pt>
                <c:pt idx="2444">
                  <c:v>118</c:v>
                </c:pt>
                <c:pt idx="2445">
                  <c:v>117</c:v>
                </c:pt>
                <c:pt idx="2446">
                  <c:v>117</c:v>
                </c:pt>
                <c:pt idx="2447">
                  <c:v>117</c:v>
                </c:pt>
                <c:pt idx="2448">
                  <c:v>117</c:v>
                </c:pt>
                <c:pt idx="2449">
                  <c:v>117</c:v>
                </c:pt>
                <c:pt idx="2450">
                  <c:v>117</c:v>
                </c:pt>
                <c:pt idx="2451">
                  <c:v>117</c:v>
                </c:pt>
                <c:pt idx="2452">
                  <c:v>117</c:v>
                </c:pt>
                <c:pt idx="2453">
                  <c:v>117</c:v>
                </c:pt>
                <c:pt idx="2454">
                  <c:v>116</c:v>
                </c:pt>
                <c:pt idx="2455">
                  <c:v>117</c:v>
                </c:pt>
                <c:pt idx="2456">
                  <c:v>116</c:v>
                </c:pt>
                <c:pt idx="2457">
                  <c:v>116</c:v>
                </c:pt>
                <c:pt idx="2458">
                  <c:v>117</c:v>
                </c:pt>
                <c:pt idx="2459">
                  <c:v>116</c:v>
                </c:pt>
                <c:pt idx="2460">
                  <c:v>116</c:v>
                </c:pt>
                <c:pt idx="2461">
                  <c:v>116</c:v>
                </c:pt>
                <c:pt idx="2462">
                  <c:v>116</c:v>
                </c:pt>
                <c:pt idx="2463">
                  <c:v>116</c:v>
                </c:pt>
                <c:pt idx="2464">
                  <c:v>116</c:v>
                </c:pt>
                <c:pt idx="2465">
                  <c:v>116</c:v>
                </c:pt>
                <c:pt idx="2466">
                  <c:v>116</c:v>
                </c:pt>
                <c:pt idx="2467">
                  <c:v>116</c:v>
                </c:pt>
                <c:pt idx="2468">
                  <c:v>116</c:v>
                </c:pt>
                <c:pt idx="2469">
                  <c:v>116</c:v>
                </c:pt>
                <c:pt idx="2470">
                  <c:v>115</c:v>
                </c:pt>
                <c:pt idx="2471">
                  <c:v>115</c:v>
                </c:pt>
                <c:pt idx="2472">
                  <c:v>115</c:v>
                </c:pt>
                <c:pt idx="2473">
                  <c:v>115</c:v>
                </c:pt>
                <c:pt idx="2474">
                  <c:v>115</c:v>
                </c:pt>
                <c:pt idx="2475">
                  <c:v>115</c:v>
                </c:pt>
                <c:pt idx="2476">
                  <c:v>115</c:v>
                </c:pt>
                <c:pt idx="2477">
                  <c:v>115</c:v>
                </c:pt>
                <c:pt idx="2478">
                  <c:v>115</c:v>
                </c:pt>
                <c:pt idx="2479">
                  <c:v>115</c:v>
                </c:pt>
                <c:pt idx="2480">
                  <c:v>115</c:v>
                </c:pt>
                <c:pt idx="2481">
                  <c:v>115</c:v>
                </c:pt>
                <c:pt idx="2482">
                  <c:v>115</c:v>
                </c:pt>
                <c:pt idx="2483">
                  <c:v>115</c:v>
                </c:pt>
                <c:pt idx="2484">
                  <c:v>115</c:v>
                </c:pt>
                <c:pt idx="2485">
                  <c:v>115</c:v>
                </c:pt>
                <c:pt idx="2486">
                  <c:v>115</c:v>
                </c:pt>
                <c:pt idx="2487">
                  <c:v>114</c:v>
                </c:pt>
                <c:pt idx="2488">
                  <c:v>114</c:v>
                </c:pt>
                <c:pt idx="2489">
                  <c:v>114</c:v>
                </c:pt>
                <c:pt idx="2490">
                  <c:v>114</c:v>
                </c:pt>
                <c:pt idx="2491">
                  <c:v>114</c:v>
                </c:pt>
                <c:pt idx="2492">
                  <c:v>114</c:v>
                </c:pt>
                <c:pt idx="2493">
                  <c:v>114</c:v>
                </c:pt>
                <c:pt idx="2494">
                  <c:v>114</c:v>
                </c:pt>
                <c:pt idx="2495">
                  <c:v>114</c:v>
                </c:pt>
                <c:pt idx="2496">
                  <c:v>114</c:v>
                </c:pt>
                <c:pt idx="2497">
                  <c:v>114</c:v>
                </c:pt>
                <c:pt idx="2498">
                  <c:v>114</c:v>
                </c:pt>
                <c:pt idx="2499">
                  <c:v>114</c:v>
                </c:pt>
                <c:pt idx="2500">
                  <c:v>113</c:v>
                </c:pt>
                <c:pt idx="2501">
                  <c:v>113</c:v>
                </c:pt>
                <c:pt idx="2502">
                  <c:v>113</c:v>
                </c:pt>
                <c:pt idx="2503">
                  <c:v>113</c:v>
                </c:pt>
                <c:pt idx="2504">
                  <c:v>113</c:v>
                </c:pt>
                <c:pt idx="2505">
                  <c:v>113</c:v>
                </c:pt>
                <c:pt idx="2506">
                  <c:v>113</c:v>
                </c:pt>
                <c:pt idx="2507">
                  <c:v>113</c:v>
                </c:pt>
                <c:pt idx="2508">
                  <c:v>113</c:v>
                </c:pt>
                <c:pt idx="2509">
                  <c:v>113</c:v>
                </c:pt>
                <c:pt idx="2510">
                  <c:v>113</c:v>
                </c:pt>
                <c:pt idx="2511">
                  <c:v>113</c:v>
                </c:pt>
                <c:pt idx="2512">
                  <c:v>113</c:v>
                </c:pt>
                <c:pt idx="2513">
                  <c:v>113</c:v>
                </c:pt>
                <c:pt idx="2514">
                  <c:v>113</c:v>
                </c:pt>
                <c:pt idx="2515">
                  <c:v>113</c:v>
                </c:pt>
                <c:pt idx="2516">
                  <c:v>113</c:v>
                </c:pt>
                <c:pt idx="2517">
                  <c:v>113</c:v>
                </c:pt>
                <c:pt idx="2518">
                  <c:v>113</c:v>
                </c:pt>
                <c:pt idx="2519">
                  <c:v>113</c:v>
                </c:pt>
                <c:pt idx="2520">
                  <c:v>113</c:v>
                </c:pt>
                <c:pt idx="2521">
                  <c:v>113</c:v>
                </c:pt>
                <c:pt idx="2522">
                  <c:v>114</c:v>
                </c:pt>
                <c:pt idx="2523">
                  <c:v>114</c:v>
                </c:pt>
                <c:pt idx="2524">
                  <c:v>113</c:v>
                </c:pt>
                <c:pt idx="2525">
                  <c:v>114</c:v>
                </c:pt>
                <c:pt idx="2526">
                  <c:v>114</c:v>
                </c:pt>
                <c:pt idx="2527">
                  <c:v>114</c:v>
                </c:pt>
                <c:pt idx="2528">
                  <c:v>114</c:v>
                </c:pt>
                <c:pt idx="2529">
                  <c:v>114</c:v>
                </c:pt>
                <c:pt idx="2530">
                  <c:v>114</c:v>
                </c:pt>
                <c:pt idx="2531">
                  <c:v>114</c:v>
                </c:pt>
                <c:pt idx="2532">
                  <c:v>115</c:v>
                </c:pt>
                <c:pt idx="2533">
                  <c:v>115</c:v>
                </c:pt>
                <c:pt idx="2534">
                  <c:v>115</c:v>
                </c:pt>
                <c:pt idx="2535">
                  <c:v>115</c:v>
                </c:pt>
                <c:pt idx="2536">
                  <c:v>116</c:v>
                </c:pt>
                <c:pt idx="2537">
                  <c:v>115</c:v>
                </c:pt>
                <c:pt idx="2538">
                  <c:v>116</c:v>
                </c:pt>
                <c:pt idx="2539">
                  <c:v>116</c:v>
                </c:pt>
                <c:pt idx="2540">
                  <c:v>116</c:v>
                </c:pt>
                <c:pt idx="2541">
                  <c:v>116</c:v>
                </c:pt>
                <c:pt idx="2542">
                  <c:v>116</c:v>
                </c:pt>
                <c:pt idx="2543">
                  <c:v>117</c:v>
                </c:pt>
                <c:pt idx="2544">
                  <c:v>117</c:v>
                </c:pt>
                <c:pt idx="2545">
                  <c:v>117</c:v>
                </c:pt>
                <c:pt idx="2546">
                  <c:v>117</c:v>
                </c:pt>
                <c:pt idx="2547">
                  <c:v>117</c:v>
                </c:pt>
                <c:pt idx="2548">
                  <c:v>117</c:v>
                </c:pt>
                <c:pt idx="2549">
                  <c:v>117</c:v>
                </c:pt>
                <c:pt idx="2550">
                  <c:v>117</c:v>
                </c:pt>
                <c:pt idx="2551">
                  <c:v>117</c:v>
                </c:pt>
                <c:pt idx="2552">
                  <c:v>117</c:v>
                </c:pt>
                <c:pt idx="2553">
                  <c:v>117</c:v>
                </c:pt>
                <c:pt idx="2554">
                  <c:v>118</c:v>
                </c:pt>
                <c:pt idx="2555">
                  <c:v>117</c:v>
                </c:pt>
                <c:pt idx="2556">
                  <c:v>118</c:v>
                </c:pt>
                <c:pt idx="2557">
                  <c:v>118</c:v>
                </c:pt>
                <c:pt idx="2558">
                  <c:v>118</c:v>
                </c:pt>
                <c:pt idx="2559">
                  <c:v>118</c:v>
                </c:pt>
                <c:pt idx="2560">
                  <c:v>117</c:v>
                </c:pt>
                <c:pt idx="2561">
                  <c:v>118</c:v>
                </c:pt>
                <c:pt idx="2562">
                  <c:v>117</c:v>
                </c:pt>
                <c:pt idx="2563">
                  <c:v>118</c:v>
                </c:pt>
                <c:pt idx="2564">
                  <c:v>117</c:v>
                </c:pt>
                <c:pt idx="2565">
                  <c:v>118</c:v>
                </c:pt>
                <c:pt idx="2566">
                  <c:v>117</c:v>
                </c:pt>
                <c:pt idx="2567">
                  <c:v>118</c:v>
                </c:pt>
                <c:pt idx="2568">
                  <c:v>117</c:v>
                </c:pt>
                <c:pt idx="2569">
                  <c:v>117</c:v>
                </c:pt>
                <c:pt idx="2570">
                  <c:v>117</c:v>
                </c:pt>
                <c:pt idx="2571">
                  <c:v>117</c:v>
                </c:pt>
                <c:pt idx="2572">
                  <c:v>117</c:v>
                </c:pt>
                <c:pt idx="2573">
                  <c:v>117</c:v>
                </c:pt>
                <c:pt idx="2574">
                  <c:v>117</c:v>
                </c:pt>
                <c:pt idx="2575">
                  <c:v>117</c:v>
                </c:pt>
                <c:pt idx="2576">
                  <c:v>117</c:v>
                </c:pt>
                <c:pt idx="2577">
                  <c:v>116</c:v>
                </c:pt>
                <c:pt idx="2578">
                  <c:v>117</c:v>
                </c:pt>
                <c:pt idx="2579">
                  <c:v>116</c:v>
                </c:pt>
                <c:pt idx="2580">
                  <c:v>116</c:v>
                </c:pt>
                <c:pt idx="2581">
                  <c:v>116</c:v>
                </c:pt>
                <c:pt idx="2582">
                  <c:v>116</c:v>
                </c:pt>
                <c:pt idx="2583">
                  <c:v>116</c:v>
                </c:pt>
                <c:pt idx="2584">
                  <c:v>116</c:v>
                </c:pt>
                <c:pt idx="2585">
                  <c:v>115</c:v>
                </c:pt>
                <c:pt idx="2586">
                  <c:v>115</c:v>
                </c:pt>
                <c:pt idx="2587">
                  <c:v>115</c:v>
                </c:pt>
                <c:pt idx="2588">
                  <c:v>115</c:v>
                </c:pt>
                <c:pt idx="2589">
                  <c:v>114</c:v>
                </c:pt>
                <c:pt idx="2590">
                  <c:v>114</c:v>
                </c:pt>
                <c:pt idx="2591">
                  <c:v>114</c:v>
                </c:pt>
                <c:pt idx="2592">
                  <c:v>114</c:v>
                </c:pt>
                <c:pt idx="2593">
                  <c:v>114</c:v>
                </c:pt>
                <c:pt idx="2594">
                  <c:v>113</c:v>
                </c:pt>
                <c:pt idx="2595">
                  <c:v>113</c:v>
                </c:pt>
                <c:pt idx="2596">
                  <c:v>113</c:v>
                </c:pt>
                <c:pt idx="2597">
                  <c:v>113</c:v>
                </c:pt>
                <c:pt idx="2598">
                  <c:v>113</c:v>
                </c:pt>
                <c:pt idx="2599">
                  <c:v>113</c:v>
                </c:pt>
                <c:pt idx="2600">
                  <c:v>113</c:v>
                </c:pt>
                <c:pt idx="2601">
                  <c:v>113</c:v>
                </c:pt>
                <c:pt idx="2602">
                  <c:v>113</c:v>
                </c:pt>
                <c:pt idx="2603">
                  <c:v>113</c:v>
                </c:pt>
                <c:pt idx="2604">
                  <c:v>113</c:v>
                </c:pt>
                <c:pt idx="2605">
                  <c:v>113</c:v>
                </c:pt>
                <c:pt idx="2606">
                  <c:v>113</c:v>
                </c:pt>
                <c:pt idx="2607">
                  <c:v>113</c:v>
                </c:pt>
                <c:pt idx="2608">
                  <c:v>113</c:v>
                </c:pt>
                <c:pt idx="2609">
                  <c:v>113</c:v>
                </c:pt>
                <c:pt idx="2610">
                  <c:v>113</c:v>
                </c:pt>
                <c:pt idx="2611">
                  <c:v>113</c:v>
                </c:pt>
                <c:pt idx="2612">
                  <c:v>113</c:v>
                </c:pt>
                <c:pt idx="2613">
                  <c:v>112</c:v>
                </c:pt>
                <c:pt idx="2614">
                  <c:v>112</c:v>
                </c:pt>
                <c:pt idx="2615">
                  <c:v>112</c:v>
                </c:pt>
                <c:pt idx="2616">
                  <c:v>112</c:v>
                </c:pt>
                <c:pt idx="2617">
                  <c:v>112</c:v>
                </c:pt>
                <c:pt idx="2618">
                  <c:v>112</c:v>
                </c:pt>
                <c:pt idx="2619">
                  <c:v>112</c:v>
                </c:pt>
                <c:pt idx="2620">
                  <c:v>112</c:v>
                </c:pt>
                <c:pt idx="2621">
                  <c:v>112</c:v>
                </c:pt>
                <c:pt idx="2622">
                  <c:v>112</c:v>
                </c:pt>
                <c:pt idx="2623">
                  <c:v>112</c:v>
                </c:pt>
                <c:pt idx="2624">
                  <c:v>112</c:v>
                </c:pt>
                <c:pt idx="2625">
                  <c:v>112</c:v>
                </c:pt>
                <c:pt idx="2626">
                  <c:v>112</c:v>
                </c:pt>
                <c:pt idx="2627">
                  <c:v>112</c:v>
                </c:pt>
                <c:pt idx="2628">
                  <c:v>112</c:v>
                </c:pt>
                <c:pt idx="2629">
                  <c:v>112</c:v>
                </c:pt>
                <c:pt idx="2630">
                  <c:v>111</c:v>
                </c:pt>
                <c:pt idx="2631">
                  <c:v>111</c:v>
                </c:pt>
                <c:pt idx="2632">
                  <c:v>111</c:v>
                </c:pt>
                <c:pt idx="2633">
                  <c:v>111</c:v>
                </c:pt>
                <c:pt idx="2634">
                  <c:v>111</c:v>
                </c:pt>
                <c:pt idx="2635">
                  <c:v>111</c:v>
                </c:pt>
                <c:pt idx="2636">
                  <c:v>111</c:v>
                </c:pt>
                <c:pt idx="2637">
                  <c:v>111</c:v>
                </c:pt>
                <c:pt idx="2638">
                  <c:v>111</c:v>
                </c:pt>
                <c:pt idx="2639">
                  <c:v>111</c:v>
                </c:pt>
                <c:pt idx="2640">
                  <c:v>111</c:v>
                </c:pt>
                <c:pt idx="2641">
                  <c:v>111</c:v>
                </c:pt>
                <c:pt idx="2642">
                  <c:v>111</c:v>
                </c:pt>
                <c:pt idx="2643">
                  <c:v>111</c:v>
                </c:pt>
                <c:pt idx="2644">
                  <c:v>111</c:v>
                </c:pt>
                <c:pt idx="2645">
                  <c:v>111</c:v>
                </c:pt>
                <c:pt idx="2646">
                  <c:v>111</c:v>
                </c:pt>
                <c:pt idx="2647">
                  <c:v>111</c:v>
                </c:pt>
                <c:pt idx="2648">
                  <c:v>111</c:v>
                </c:pt>
                <c:pt idx="2649">
                  <c:v>111</c:v>
                </c:pt>
                <c:pt idx="2650">
                  <c:v>111</c:v>
                </c:pt>
                <c:pt idx="2651">
                  <c:v>111</c:v>
                </c:pt>
                <c:pt idx="2652">
                  <c:v>111</c:v>
                </c:pt>
                <c:pt idx="2653">
                  <c:v>111</c:v>
                </c:pt>
                <c:pt idx="2654">
                  <c:v>111</c:v>
                </c:pt>
                <c:pt idx="2655">
                  <c:v>111</c:v>
                </c:pt>
                <c:pt idx="2656">
                  <c:v>111</c:v>
                </c:pt>
                <c:pt idx="2657">
                  <c:v>111</c:v>
                </c:pt>
                <c:pt idx="2658">
                  <c:v>111</c:v>
                </c:pt>
                <c:pt idx="2659">
                  <c:v>111</c:v>
                </c:pt>
                <c:pt idx="2660">
                  <c:v>111</c:v>
                </c:pt>
                <c:pt idx="2661">
                  <c:v>111</c:v>
                </c:pt>
                <c:pt idx="2662">
                  <c:v>111</c:v>
                </c:pt>
                <c:pt idx="2663">
                  <c:v>111</c:v>
                </c:pt>
                <c:pt idx="2664">
                  <c:v>111</c:v>
                </c:pt>
                <c:pt idx="2665">
                  <c:v>111</c:v>
                </c:pt>
                <c:pt idx="2666">
                  <c:v>111</c:v>
                </c:pt>
                <c:pt idx="2667">
                  <c:v>112</c:v>
                </c:pt>
                <c:pt idx="2668">
                  <c:v>112</c:v>
                </c:pt>
                <c:pt idx="2669">
                  <c:v>112</c:v>
                </c:pt>
                <c:pt idx="2670">
                  <c:v>112</c:v>
                </c:pt>
                <c:pt idx="2671">
                  <c:v>112</c:v>
                </c:pt>
                <c:pt idx="2672">
                  <c:v>112</c:v>
                </c:pt>
                <c:pt idx="2673">
                  <c:v>112</c:v>
                </c:pt>
                <c:pt idx="2674">
                  <c:v>112</c:v>
                </c:pt>
                <c:pt idx="2675">
                  <c:v>113</c:v>
                </c:pt>
                <c:pt idx="2676">
                  <c:v>113</c:v>
                </c:pt>
                <c:pt idx="2677">
                  <c:v>113</c:v>
                </c:pt>
                <c:pt idx="2678">
                  <c:v>113</c:v>
                </c:pt>
                <c:pt idx="2679">
                  <c:v>113</c:v>
                </c:pt>
                <c:pt idx="2680">
                  <c:v>113</c:v>
                </c:pt>
                <c:pt idx="2681">
                  <c:v>113</c:v>
                </c:pt>
                <c:pt idx="2682">
                  <c:v>113</c:v>
                </c:pt>
                <c:pt idx="2683">
                  <c:v>113</c:v>
                </c:pt>
                <c:pt idx="2684">
                  <c:v>114</c:v>
                </c:pt>
                <c:pt idx="2685">
                  <c:v>114</c:v>
                </c:pt>
                <c:pt idx="2686">
                  <c:v>114</c:v>
                </c:pt>
                <c:pt idx="2687">
                  <c:v>114</c:v>
                </c:pt>
                <c:pt idx="2688">
                  <c:v>114</c:v>
                </c:pt>
                <c:pt idx="2689">
                  <c:v>114</c:v>
                </c:pt>
                <c:pt idx="2690">
                  <c:v>114</c:v>
                </c:pt>
                <c:pt idx="2691">
                  <c:v>114</c:v>
                </c:pt>
                <c:pt idx="2692">
                  <c:v>114</c:v>
                </c:pt>
                <c:pt idx="2693">
                  <c:v>114</c:v>
                </c:pt>
                <c:pt idx="2694">
                  <c:v>114</c:v>
                </c:pt>
                <c:pt idx="2695">
                  <c:v>114</c:v>
                </c:pt>
                <c:pt idx="2696">
                  <c:v>114</c:v>
                </c:pt>
                <c:pt idx="2697">
                  <c:v>114</c:v>
                </c:pt>
                <c:pt idx="2698">
                  <c:v>115</c:v>
                </c:pt>
                <c:pt idx="2699">
                  <c:v>115</c:v>
                </c:pt>
                <c:pt idx="2700">
                  <c:v>114</c:v>
                </c:pt>
                <c:pt idx="2701">
                  <c:v>115</c:v>
                </c:pt>
                <c:pt idx="2702">
                  <c:v>115</c:v>
                </c:pt>
                <c:pt idx="2703">
                  <c:v>115</c:v>
                </c:pt>
                <c:pt idx="2704">
                  <c:v>115</c:v>
                </c:pt>
                <c:pt idx="2705">
                  <c:v>115</c:v>
                </c:pt>
                <c:pt idx="2706">
                  <c:v>116</c:v>
                </c:pt>
                <c:pt idx="2707">
                  <c:v>116</c:v>
                </c:pt>
                <c:pt idx="2708">
                  <c:v>116</c:v>
                </c:pt>
                <c:pt idx="2709">
                  <c:v>116</c:v>
                </c:pt>
                <c:pt idx="2710">
                  <c:v>116</c:v>
                </c:pt>
                <c:pt idx="2711">
                  <c:v>116</c:v>
                </c:pt>
                <c:pt idx="2712">
                  <c:v>116</c:v>
                </c:pt>
                <c:pt idx="2713">
                  <c:v>117</c:v>
                </c:pt>
                <c:pt idx="2714">
                  <c:v>117</c:v>
                </c:pt>
                <c:pt idx="2715">
                  <c:v>117</c:v>
                </c:pt>
                <c:pt idx="2716">
                  <c:v>117</c:v>
                </c:pt>
                <c:pt idx="2717">
                  <c:v>117</c:v>
                </c:pt>
                <c:pt idx="2718">
                  <c:v>117</c:v>
                </c:pt>
                <c:pt idx="2719">
                  <c:v>117</c:v>
                </c:pt>
                <c:pt idx="2720">
                  <c:v>118</c:v>
                </c:pt>
                <c:pt idx="2721">
                  <c:v>117</c:v>
                </c:pt>
                <c:pt idx="2722">
                  <c:v>117</c:v>
                </c:pt>
                <c:pt idx="2723">
                  <c:v>117</c:v>
                </c:pt>
                <c:pt idx="2724">
                  <c:v>117</c:v>
                </c:pt>
                <c:pt idx="2725">
                  <c:v>117</c:v>
                </c:pt>
                <c:pt idx="2726">
                  <c:v>117</c:v>
                </c:pt>
                <c:pt idx="2727">
                  <c:v>117</c:v>
                </c:pt>
                <c:pt idx="2728">
                  <c:v>117</c:v>
                </c:pt>
                <c:pt idx="2729">
                  <c:v>117</c:v>
                </c:pt>
                <c:pt idx="2730">
                  <c:v>116</c:v>
                </c:pt>
                <c:pt idx="2731">
                  <c:v>116</c:v>
                </c:pt>
                <c:pt idx="2732">
                  <c:v>116</c:v>
                </c:pt>
                <c:pt idx="2733">
                  <c:v>116</c:v>
                </c:pt>
                <c:pt idx="2734">
                  <c:v>116</c:v>
                </c:pt>
                <c:pt idx="2735">
                  <c:v>116</c:v>
                </c:pt>
                <c:pt idx="2736">
                  <c:v>116</c:v>
                </c:pt>
                <c:pt idx="2737">
                  <c:v>116</c:v>
                </c:pt>
                <c:pt idx="2738">
                  <c:v>115</c:v>
                </c:pt>
                <c:pt idx="2739">
                  <c:v>115</c:v>
                </c:pt>
                <c:pt idx="2740">
                  <c:v>115</c:v>
                </c:pt>
                <c:pt idx="2741">
                  <c:v>115</c:v>
                </c:pt>
                <c:pt idx="2742">
                  <c:v>115</c:v>
                </c:pt>
                <c:pt idx="2743">
                  <c:v>115</c:v>
                </c:pt>
                <c:pt idx="2744">
                  <c:v>115</c:v>
                </c:pt>
                <c:pt idx="2745">
                  <c:v>115</c:v>
                </c:pt>
                <c:pt idx="2746">
                  <c:v>115</c:v>
                </c:pt>
                <c:pt idx="2747">
                  <c:v>115</c:v>
                </c:pt>
                <c:pt idx="2748">
                  <c:v>115</c:v>
                </c:pt>
                <c:pt idx="2749">
                  <c:v>116</c:v>
                </c:pt>
                <c:pt idx="2750">
                  <c:v>116</c:v>
                </c:pt>
                <c:pt idx="2751">
                  <c:v>116</c:v>
                </c:pt>
                <c:pt idx="2752">
                  <c:v>116</c:v>
                </c:pt>
                <c:pt idx="2753">
                  <c:v>116</c:v>
                </c:pt>
                <c:pt idx="2754">
                  <c:v>116</c:v>
                </c:pt>
                <c:pt idx="2755">
                  <c:v>116</c:v>
                </c:pt>
                <c:pt idx="2756">
                  <c:v>116</c:v>
                </c:pt>
                <c:pt idx="2757">
                  <c:v>116</c:v>
                </c:pt>
                <c:pt idx="2758">
                  <c:v>116</c:v>
                </c:pt>
                <c:pt idx="2759">
                  <c:v>116</c:v>
                </c:pt>
                <c:pt idx="2760">
                  <c:v>115</c:v>
                </c:pt>
                <c:pt idx="2761">
                  <c:v>116</c:v>
                </c:pt>
                <c:pt idx="2762">
                  <c:v>116</c:v>
                </c:pt>
                <c:pt idx="2763">
                  <c:v>115</c:v>
                </c:pt>
                <c:pt idx="2764">
                  <c:v>115</c:v>
                </c:pt>
                <c:pt idx="2765">
                  <c:v>115</c:v>
                </c:pt>
                <c:pt idx="2766">
                  <c:v>115</c:v>
                </c:pt>
                <c:pt idx="2767">
                  <c:v>115</c:v>
                </c:pt>
                <c:pt idx="2768">
                  <c:v>115</c:v>
                </c:pt>
                <c:pt idx="2769">
                  <c:v>115</c:v>
                </c:pt>
                <c:pt idx="2770">
                  <c:v>115</c:v>
                </c:pt>
                <c:pt idx="2771">
                  <c:v>115</c:v>
                </c:pt>
                <c:pt idx="2772">
                  <c:v>115</c:v>
                </c:pt>
                <c:pt idx="2773">
                  <c:v>115</c:v>
                </c:pt>
                <c:pt idx="2774">
                  <c:v>114</c:v>
                </c:pt>
                <c:pt idx="2775">
                  <c:v>114</c:v>
                </c:pt>
                <c:pt idx="2776">
                  <c:v>114</c:v>
                </c:pt>
                <c:pt idx="2777">
                  <c:v>114</c:v>
                </c:pt>
                <c:pt idx="2778">
                  <c:v>114</c:v>
                </c:pt>
                <c:pt idx="2779">
                  <c:v>114</c:v>
                </c:pt>
                <c:pt idx="2780">
                  <c:v>114</c:v>
                </c:pt>
                <c:pt idx="2781">
                  <c:v>114</c:v>
                </c:pt>
                <c:pt idx="2782">
                  <c:v>114</c:v>
                </c:pt>
                <c:pt idx="2783">
                  <c:v>114</c:v>
                </c:pt>
                <c:pt idx="2784">
                  <c:v>114</c:v>
                </c:pt>
                <c:pt idx="2785">
                  <c:v>114</c:v>
                </c:pt>
                <c:pt idx="2786">
                  <c:v>113</c:v>
                </c:pt>
                <c:pt idx="2787">
                  <c:v>113</c:v>
                </c:pt>
                <c:pt idx="2788">
                  <c:v>113</c:v>
                </c:pt>
                <c:pt idx="2789">
                  <c:v>113</c:v>
                </c:pt>
                <c:pt idx="2790">
                  <c:v>113</c:v>
                </c:pt>
                <c:pt idx="2791">
                  <c:v>113</c:v>
                </c:pt>
                <c:pt idx="2792">
                  <c:v>113</c:v>
                </c:pt>
                <c:pt idx="2793">
                  <c:v>113</c:v>
                </c:pt>
                <c:pt idx="2794">
                  <c:v>113</c:v>
                </c:pt>
                <c:pt idx="2795">
                  <c:v>113</c:v>
                </c:pt>
                <c:pt idx="2796">
                  <c:v>113</c:v>
                </c:pt>
                <c:pt idx="2797">
                  <c:v>113</c:v>
                </c:pt>
                <c:pt idx="2798">
                  <c:v>113</c:v>
                </c:pt>
                <c:pt idx="2799">
                  <c:v>112</c:v>
                </c:pt>
                <c:pt idx="2800">
                  <c:v>112</c:v>
                </c:pt>
                <c:pt idx="2801">
                  <c:v>112</c:v>
                </c:pt>
                <c:pt idx="2802">
                  <c:v>112</c:v>
                </c:pt>
                <c:pt idx="2803">
                  <c:v>112</c:v>
                </c:pt>
                <c:pt idx="2804">
                  <c:v>112</c:v>
                </c:pt>
                <c:pt idx="2805">
                  <c:v>112</c:v>
                </c:pt>
                <c:pt idx="2806">
                  <c:v>112</c:v>
                </c:pt>
                <c:pt idx="2807">
                  <c:v>112</c:v>
                </c:pt>
                <c:pt idx="2808">
                  <c:v>112</c:v>
                </c:pt>
                <c:pt idx="2809">
                  <c:v>112</c:v>
                </c:pt>
                <c:pt idx="2810">
                  <c:v>112</c:v>
                </c:pt>
                <c:pt idx="2811">
                  <c:v>112</c:v>
                </c:pt>
                <c:pt idx="2812">
                  <c:v>112</c:v>
                </c:pt>
                <c:pt idx="2813">
                  <c:v>112</c:v>
                </c:pt>
                <c:pt idx="2814">
                  <c:v>112</c:v>
                </c:pt>
                <c:pt idx="2815">
                  <c:v>112</c:v>
                </c:pt>
                <c:pt idx="2816">
                  <c:v>112</c:v>
                </c:pt>
                <c:pt idx="2817">
                  <c:v>112</c:v>
                </c:pt>
                <c:pt idx="2818">
                  <c:v>112</c:v>
                </c:pt>
                <c:pt idx="2819">
                  <c:v>112</c:v>
                </c:pt>
                <c:pt idx="2820">
                  <c:v>112</c:v>
                </c:pt>
                <c:pt idx="2821">
                  <c:v>112</c:v>
                </c:pt>
                <c:pt idx="2822">
                  <c:v>112</c:v>
                </c:pt>
                <c:pt idx="2823">
                  <c:v>112</c:v>
                </c:pt>
                <c:pt idx="2824">
                  <c:v>112</c:v>
                </c:pt>
                <c:pt idx="2825">
                  <c:v>112</c:v>
                </c:pt>
                <c:pt idx="2826">
                  <c:v>112</c:v>
                </c:pt>
                <c:pt idx="2827">
                  <c:v>112</c:v>
                </c:pt>
                <c:pt idx="2828">
                  <c:v>112</c:v>
                </c:pt>
                <c:pt idx="2829">
                  <c:v>113</c:v>
                </c:pt>
                <c:pt idx="2830">
                  <c:v>113</c:v>
                </c:pt>
                <c:pt idx="2831">
                  <c:v>113</c:v>
                </c:pt>
                <c:pt idx="2832">
                  <c:v>113</c:v>
                </c:pt>
                <c:pt idx="2833">
                  <c:v>113</c:v>
                </c:pt>
                <c:pt idx="2834">
                  <c:v>113</c:v>
                </c:pt>
                <c:pt idx="2835">
                  <c:v>113</c:v>
                </c:pt>
                <c:pt idx="2836">
                  <c:v>113</c:v>
                </c:pt>
                <c:pt idx="2837">
                  <c:v>113</c:v>
                </c:pt>
                <c:pt idx="2838">
                  <c:v>113</c:v>
                </c:pt>
                <c:pt idx="2839">
                  <c:v>113</c:v>
                </c:pt>
                <c:pt idx="2840">
                  <c:v>113</c:v>
                </c:pt>
                <c:pt idx="2841">
                  <c:v>113</c:v>
                </c:pt>
                <c:pt idx="2842">
                  <c:v>113</c:v>
                </c:pt>
                <c:pt idx="2843">
                  <c:v>114</c:v>
                </c:pt>
                <c:pt idx="2844">
                  <c:v>114</c:v>
                </c:pt>
                <c:pt idx="2845">
                  <c:v>114</c:v>
                </c:pt>
                <c:pt idx="2846">
                  <c:v>114</c:v>
                </c:pt>
                <c:pt idx="2847">
                  <c:v>114</c:v>
                </c:pt>
                <c:pt idx="2848">
                  <c:v>114</c:v>
                </c:pt>
                <c:pt idx="2849">
                  <c:v>114</c:v>
                </c:pt>
                <c:pt idx="2850">
                  <c:v>114</c:v>
                </c:pt>
                <c:pt idx="2851">
                  <c:v>114</c:v>
                </c:pt>
                <c:pt idx="2852">
                  <c:v>114</c:v>
                </c:pt>
                <c:pt idx="2853">
                  <c:v>114</c:v>
                </c:pt>
                <c:pt idx="2854">
                  <c:v>114</c:v>
                </c:pt>
                <c:pt idx="2855">
                  <c:v>114</c:v>
                </c:pt>
                <c:pt idx="2856">
                  <c:v>114</c:v>
                </c:pt>
                <c:pt idx="2857">
                  <c:v>115</c:v>
                </c:pt>
                <c:pt idx="2858">
                  <c:v>114</c:v>
                </c:pt>
                <c:pt idx="2859">
                  <c:v>115</c:v>
                </c:pt>
                <c:pt idx="2860">
                  <c:v>115</c:v>
                </c:pt>
                <c:pt idx="2861">
                  <c:v>115</c:v>
                </c:pt>
                <c:pt idx="2862">
                  <c:v>115</c:v>
                </c:pt>
                <c:pt idx="2863">
                  <c:v>115</c:v>
                </c:pt>
                <c:pt idx="2864">
                  <c:v>115</c:v>
                </c:pt>
                <c:pt idx="2865">
                  <c:v>115</c:v>
                </c:pt>
                <c:pt idx="2866">
                  <c:v>115</c:v>
                </c:pt>
                <c:pt idx="2867">
                  <c:v>116</c:v>
                </c:pt>
                <c:pt idx="2868">
                  <c:v>116</c:v>
                </c:pt>
                <c:pt idx="2869">
                  <c:v>116</c:v>
                </c:pt>
                <c:pt idx="2870">
                  <c:v>116</c:v>
                </c:pt>
                <c:pt idx="2871">
                  <c:v>116</c:v>
                </c:pt>
                <c:pt idx="2872">
                  <c:v>116</c:v>
                </c:pt>
                <c:pt idx="2873">
                  <c:v>116</c:v>
                </c:pt>
                <c:pt idx="2874">
                  <c:v>116</c:v>
                </c:pt>
                <c:pt idx="2875">
                  <c:v>117</c:v>
                </c:pt>
                <c:pt idx="2876">
                  <c:v>117</c:v>
                </c:pt>
                <c:pt idx="2877">
                  <c:v>117</c:v>
                </c:pt>
                <c:pt idx="2878">
                  <c:v>117</c:v>
                </c:pt>
                <c:pt idx="2879">
                  <c:v>117</c:v>
                </c:pt>
                <c:pt idx="2880">
                  <c:v>117</c:v>
                </c:pt>
                <c:pt idx="2881">
                  <c:v>117</c:v>
                </c:pt>
                <c:pt idx="2882">
                  <c:v>117</c:v>
                </c:pt>
                <c:pt idx="2883">
                  <c:v>117</c:v>
                </c:pt>
                <c:pt idx="2884">
                  <c:v>117</c:v>
                </c:pt>
                <c:pt idx="2885">
                  <c:v>117</c:v>
                </c:pt>
                <c:pt idx="2886">
                  <c:v>117</c:v>
                </c:pt>
                <c:pt idx="2887">
                  <c:v>117</c:v>
                </c:pt>
                <c:pt idx="2888">
                  <c:v>117</c:v>
                </c:pt>
                <c:pt idx="2889">
                  <c:v>117</c:v>
                </c:pt>
                <c:pt idx="2890">
                  <c:v>117</c:v>
                </c:pt>
                <c:pt idx="2891">
                  <c:v>117</c:v>
                </c:pt>
                <c:pt idx="2892">
                  <c:v>117</c:v>
                </c:pt>
                <c:pt idx="2893">
                  <c:v>117</c:v>
                </c:pt>
                <c:pt idx="2894">
                  <c:v>116</c:v>
                </c:pt>
                <c:pt idx="2895">
                  <c:v>117</c:v>
                </c:pt>
                <c:pt idx="2896">
                  <c:v>116</c:v>
                </c:pt>
                <c:pt idx="2897">
                  <c:v>116</c:v>
                </c:pt>
                <c:pt idx="2898">
                  <c:v>116</c:v>
                </c:pt>
                <c:pt idx="2899">
                  <c:v>115</c:v>
                </c:pt>
                <c:pt idx="2900">
                  <c:v>115</c:v>
                </c:pt>
                <c:pt idx="2901">
                  <c:v>115</c:v>
                </c:pt>
                <c:pt idx="2902">
                  <c:v>115</c:v>
                </c:pt>
                <c:pt idx="2903">
                  <c:v>114</c:v>
                </c:pt>
                <c:pt idx="2904">
                  <c:v>114</c:v>
                </c:pt>
                <c:pt idx="2905">
                  <c:v>114</c:v>
                </c:pt>
                <c:pt idx="2906">
                  <c:v>113</c:v>
                </c:pt>
                <c:pt idx="2907">
                  <c:v>113</c:v>
                </c:pt>
                <c:pt idx="2908">
                  <c:v>113</c:v>
                </c:pt>
                <c:pt idx="2909">
                  <c:v>113</c:v>
                </c:pt>
                <c:pt idx="2910">
                  <c:v>112</c:v>
                </c:pt>
                <c:pt idx="2911">
                  <c:v>112</c:v>
                </c:pt>
                <c:pt idx="2912">
                  <c:v>112</c:v>
                </c:pt>
                <c:pt idx="2913">
                  <c:v>112</c:v>
                </c:pt>
                <c:pt idx="2914">
                  <c:v>111</c:v>
                </c:pt>
                <c:pt idx="2915">
                  <c:v>111</c:v>
                </c:pt>
                <c:pt idx="2916">
                  <c:v>111</c:v>
                </c:pt>
                <c:pt idx="2917">
                  <c:v>110</c:v>
                </c:pt>
                <c:pt idx="2918">
                  <c:v>110</c:v>
                </c:pt>
                <c:pt idx="2919">
                  <c:v>110</c:v>
                </c:pt>
                <c:pt idx="2920">
                  <c:v>109</c:v>
                </c:pt>
                <c:pt idx="2921">
                  <c:v>109</c:v>
                </c:pt>
                <c:pt idx="2922">
                  <c:v>109</c:v>
                </c:pt>
                <c:pt idx="2923">
                  <c:v>109</c:v>
                </c:pt>
                <c:pt idx="2924">
                  <c:v>108</c:v>
                </c:pt>
                <c:pt idx="2925">
                  <c:v>108</c:v>
                </c:pt>
                <c:pt idx="2926">
                  <c:v>108</c:v>
                </c:pt>
                <c:pt idx="2927">
                  <c:v>108</c:v>
                </c:pt>
                <c:pt idx="2928">
                  <c:v>107</c:v>
                </c:pt>
                <c:pt idx="2929">
                  <c:v>107</c:v>
                </c:pt>
                <c:pt idx="2930">
                  <c:v>107</c:v>
                </c:pt>
                <c:pt idx="2931">
                  <c:v>107</c:v>
                </c:pt>
                <c:pt idx="2932">
                  <c:v>107</c:v>
                </c:pt>
                <c:pt idx="2933">
                  <c:v>106</c:v>
                </c:pt>
                <c:pt idx="2934">
                  <c:v>106</c:v>
                </c:pt>
                <c:pt idx="2935">
                  <c:v>106</c:v>
                </c:pt>
                <c:pt idx="2936">
                  <c:v>106</c:v>
                </c:pt>
                <c:pt idx="2937">
                  <c:v>106</c:v>
                </c:pt>
                <c:pt idx="2938">
                  <c:v>106</c:v>
                </c:pt>
                <c:pt idx="2939">
                  <c:v>106</c:v>
                </c:pt>
                <c:pt idx="2940">
                  <c:v>106</c:v>
                </c:pt>
                <c:pt idx="2941">
                  <c:v>106</c:v>
                </c:pt>
                <c:pt idx="2942">
                  <c:v>106</c:v>
                </c:pt>
                <c:pt idx="2943">
                  <c:v>106</c:v>
                </c:pt>
                <c:pt idx="2944">
                  <c:v>106</c:v>
                </c:pt>
                <c:pt idx="2945">
                  <c:v>106</c:v>
                </c:pt>
                <c:pt idx="2946">
                  <c:v>106</c:v>
                </c:pt>
                <c:pt idx="2947">
                  <c:v>106</c:v>
                </c:pt>
                <c:pt idx="2948">
                  <c:v>106</c:v>
                </c:pt>
                <c:pt idx="2949">
                  <c:v>106</c:v>
                </c:pt>
                <c:pt idx="2950">
                  <c:v>106</c:v>
                </c:pt>
                <c:pt idx="2951">
                  <c:v>106</c:v>
                </c:pt>
                <c:pt idx="2952">
                  <c:v>106</c:v>
                </c:pt>
                <c:pt idx="2953">
                  <c:v>106</c:v>
                </c:pt>
                <c:pt idx="2954">
                  <c:v>106</c:v>
                </c:pt>
                <c:pt idx="2955">
                  <c:v>107</c:v>
                </c:pt>
                <c:pt idx="2956">
                  <c:v>107</c:v>
                </c:pt>
                <c:pt idx="2957">
                  <c:v>106</c:v>
                </c:pt>
                <c:pt idx="2958">
                  <c:v>107</c:v>
                </c:pt>
                <c:pt idx="2959">
                  <c:v>107</c:v>
                </c:pt>
                <c:pt idx="2960">
                  <c:v>107</c:v>
                </c:pt>
                <c:pt idx="2961">
                  <c:v>107</c:v>
                </c:pt>
                <c:pt idx="2962">
                  <c:v>107</c:v>
                </c:pt>
                <c:pt idx="2963">
                  <c:v>107</c:v>
                </c:pt>
                <c:pt idx="2964">
                  <c:v>107</c:v>
                </c:pt>
                <c:pt idx="2965">
                  <c:v>107</c:v>
                </c:pt>
                <c:pt idx="2966">
                  <c:v>107</c:v>
                </c:pt>
                <c:pt idx="2967">
                  <c:v>107</c:v>
                </c:pt>
                <c:pt idx="2968">
                  <c:v>107</c:v>
                </c:pt>
                <c:pt idx="2969">
                  <c:v>107</c:v>
                </c:pt>
                <c:pt idx="2970">
                  <c:v>106</c:v>
                </c:pt>
                <c:pt idx="2971">
                  <c:v>106</c:v>
                </c:pt>
                <c:pt idx="2972">
                  <c:v>107</c:v>
                </c:pt>
                <c:pt idx="2973">
                  <c:v>106</c:v>
                </c:pt>
                <c:pt idx="2974">
                  <c:v>106</c:v>
                </c:pt>
                <c:pt idx="2975">
                  <c:v>106</c:v>
                </c:pt>
                <c:pt idx="2976">
                  <c:v>106</c:v>
                </c:pt>
                <c:pt idx="2977">
                  <c:v>106</c:v>
                </c:pt>
                <c:pt idx="2978">
                  <c:v>106</c:v>
                </c:pt>
                <c:pt idx="2979">
                  <c:v>105</c:v>
                </c:pt>
                <c:pt idx="2980">
                  <c:v>105</c:v>
                </c:pt>
                <c:pt idx="2981">
                  <c:v>105</c:v>
                </c:pt>
                <c:pt idx="2982">
                  <c:v>105</c:v>
                </c:pt>
                <c:pt idx="2983">
                  <c:v>105</c:v>
                </c:pt>
                <c:pt idx="2984">
                  <c:v>105</c:v>
                </c:pt>
                <c:pt idx="2985">
                  <c:v>105</c:v>
                </c:pt>
                <c:pt idx="2986">
                  <c:v>104</c:v>
                </c:pt>
                <c:pt idx="2987">
                  <c:v>104</c:v>
                </c:pt>
                <c:pt idx="2988">
                  <c:v>104</c:v>
                </c:pt>
                <c:pt idx="2989">
                  <c:v>104</c:v>
                </c:pt>
                <c:pt idx="2990">
                  <c:v>104</c:v>
                </c:pt>
                <c:pt idx="2991">
                  <c:v>104</c:v>
                </c:pt>
                <c:pt idx="2992">
                  <c:v>104</c:v>
                </c:pt>
                <c:pt idx="2993">
                  <c:v>104</c:v>
                </c:pt>
                <c:pt idx="2994">
                  <c:v>104</c:v>
                </c:pt>
                <c:pt idx="2995">
                  <c:v>104</c:v>
                </c:pt>
                <c:pt idx="2996">
                  <c:v>104</c:v>
                </c:pt>
                <c:pt idx="2997">
                  <c:v>104</c:v>
                </c:pt>
                <c:pt idx="2998">
                  <c:v>104</c:v>
                </c:pt>
                <c:pt idx="2999">
                  <c:v>104</c:v>
                </c:pt>
                <c:pt idx="3000">
                  <c:v>104</c:v>
                </c:pt>
                <c:pt idx="3001">
                  <c:v>104</c:v>
                </c:pt>
                <c:pt idx="3002">
                  <c:v>104</c:v>
                </c:pt>
                <c:pt idx="3003">
                  <c:v>104</c:v>
                </c:pt>
                <c:pt idx="3004">
                  <c:v>104</c:v>
                </c:pt>
                <c:pt idx="3005">
                  <c:v>104</c:v>
                </c:pt>
                <c:pt idx="3006">
                  <c:v>104</c:v>
                </c:pt>
                <c:pt idx="3007">
                  <c:v>104</c:v>
                </c:pt>
                <c:pt idx="3008">
                  <c:v>104</c:v>
                </c:pt>
                <c:pt idx="3009">
                  <c:v>104</c:v>
                </c:pt>
                <c:pt idx="3010">
                  <c:v>104</c:v>
                </c:pt>
                <c:pt idx="3011">
                  <c:v>104</c:v>
                </c:pt>
                <c:pt idx="3012">
                  <c:v>104</c:v>
                </c:pt>
                <c:pt idx="3013">
                  <c:v>104</c:v>
                </c:pt>
                <c:pt idx="3014">
                  <c:v>103</c:v>
                </c:pt>
                <c:pt idx="3015">
                  <c:v>103</c:v>
                </c:pt>
                <c:pt idx="3016">
                  <c:v>102</c:v>
                </c:pt>
                <c:pt idx="3017">
                  <c:v>101</c:v>
                </c:pt>
                <c:pt idx="3018">
                  <c:v>100</c:v>
                </c:pt>
                <c:pt idx="3019">
                  <c:v>99</c:v>
                </c:pt>
                <c:pt idx="3020">
                  <c:v>99</c:v>
                </c:pt>
                <c:pt idx="3021">
                  <c:v>98</c:v>
                </c:pt>
                <c:pt idx="3022">
                  <c:v>97</c:v>
                </c:pt>
                <c:pt idx="3023">
                  <c:v>96</c:v>
                </c:pt>
                <c:pt idx="3024">
                  <c:v>95</c:v>
                </c:pt>
                <c:pt idx="3025">
                  <c:v>94</c:v>
                </c:pt>
                <c:pt idx="3026">
                  <c:v>93</c:v>
                </c:pt>
                <c:pt idx="3027">
                  <c:v>93</c:v>
                </c:pt>
                <c:pt idx="3028">
                  <c:v>93</c:v>
                </c:pt>
                <c:pt idx="3029">
                  <c:v>92</c:v>
                </c:pt>
                <c:pt idx="3030">
                  <c:v>92</c:v>
                </c:pt>
                <c:pt idx="3031">
                  <c:v>92</c:v>
                </c:pt>
                <c:pt idx="3032">
                  <c:v>91</c:v>
                </c:pt>
                <c:pt idx="3033">
                  <c:v>92</c:v>
                </c:pt>
                <c:pt idx="3034">
                  <c:v>92</c:v>
                </c:pt>
                <c:pt idx="3035">
                  <c:v>92</c:v>
                </c:pt>
                <c:pt idx="3036">
                  <c:v>92</c:v>
                </c:pt>
                <c:pt idx="3037">
                  <c:v>92</c:v>
                </c:pt>
                <c:pt idx="3038">
                  <c:v>92</c:v>
                </c:pt>
                <c:pt idx="3039">
                  <c:v>93</c:v>
                </c:pt>
                <c:pt idx="3040">
                  <c:v>93</c:v>
                </c:pt>
                <c:pt idx="3041">
                  <c:v>93</c:v>
                </c:pt>
                <c:pt idx="3042">
                  <c:v>93</c:v>
                </c:pt>
                <c:pt idx="3043">
                  <c:v>93</c:v>
                </c:pt>
                <c:pt idx="3044">
                  <c:v>93</c:v>
                </c:pt>
                <c:pt idx="3045">
                  <c:v>93</c:v>
                </c:pt>
                <c:pt idx="3046">
                  <c:v>94</c:v>
                </c:pt>
                <c:pt idx="3047">
                  <c:v>94</c:v>
                </c:pt>
                <c:pt idx="3048">
                  <c:v>94</c:v>
                </c:pt>
                <c:pt idx="3049">
                  <c:v>94</c:v>
                </c:pt>
                <c:pt idx="3050">
                  <c:v>94</c:v>
                </c:pt>
                <c:pt idx="3051">
                  <c:v>94</c:v>
                </c:pt>
                <c:pt idx="3052">
                  <c:v>94</c:v>
                </c:pt>
                <c:pt idx="3053">
                  <c:v>94</c:v>
                </c:pt>
                <c:pt idx="3054">
                  <c:v>94</c:v>
                </c:pt>
                <c:pt idx="3055">
                  <c:v>95</c:v>
                </c:pt>
                <c:pt idx="3056">
                  <c:v>95</c:v>
                </c:pt>
                <c:pt idx="3057">
                  <c:v>95</c:v>
                </c:pt>
                <c:pt idx="3058">
                  <c:v>94</c:v>
                </c:pt>
                <c:pt idx="3059">
                  <c:v>94</c:v>
                </c:pt>
                <c:pt idx="3060">
                  <c:v>95</c:v>
                </c:pt>
                <c:pt idx="3061">
                  <c:v>95</c:v>
                </c:pt>
                <c:pt idx="3062">
                  <c:v>95</c:v>
                </c:pt>
                <c:pt idx="3063">
                  <c:v>95</c:v>
                </c:pt>
                <c:pt idx="3064">
                  <c:v>94</c:v>
                </c:pt>
                <c:pt idx="3065">
                  <c:v>95</c:v>
                </c:pt>
                <c:pt idx="3066">
                  <c:v>95</c:v>
                </c:pt>
                <c:pt idx="3067">
                  <c:v>95</c:v>
                </c:pt>
                <c:pt idx="3068">
                  <c:v>95</c:v>
                </c:pt>
                <c:pt idx="3069">
                  <c:v>95</c:v>
                </c:pt>
                <c:pt idx="3070">
                  <c:v>94</c:v>
                </c:pt>
                <c:pt idx="3071">
                  <c:v>95</c:v>
                </c:pt>
                <c:pt idx="3072">
                  <c:v>95</c:v>
                </c:pt>
                <c:pt idx="3073">
                  <c:v>95</c:v>
                </c:pt>
                <c:pt idx="3074">
                  <c:v>95</c:v>
                </c:pt>
                <c:pt idx="3075">
                  <c:v>95</c:v>
                </c:pt>
                <c:pt idx="3076">
                  <c:v>95</c:v>
                </c:pt>
                <c:pt idx="3077">
                  <c:v>95</c:v>
                </c:pt>
                <c:pt idx="3078">
                  <c:v>95</c:v>
                </c:pt>
                <c:pt idx="3079">
                  <c:v>96</c:v>
                </c:pt>
                <c:pt idx="3080">
                  <c:v>96</c:v>
                </c:pt>
                <c:pt idx="3081">
                  <c:v>97</c:v>
                </c:pt>
                <c:pt idx="3082">
                  <c:v>97</c:v>
                </c:pt>
                <c:pt idx="3083">
                  <c:v>97</c:v>
                </c:pt>
                <c:pt idx="3084">
                  <c:v>97</c:v>
                </c:pt>
                <c:pt idx="3085">
                  <c:v>98</c:v>
                </c:pt>
                <c:pt idx="3086">
                  <c:v>98</c:v>
                </c:pt>
                <c:pt idx="3087">
                  <c:v>98</c:v>
                </c:pt>
                <c:pt idx="3088">
                  <c:v>98</c:v>
                </c:pt>
                <c:pt idx="3089">
                  <c:v>99</c:v>
                </c:pt>
                <c:pt idx="3090">
                  <c:v>99</c:v>
                </c:pt>
                <c:pt idx="3091">
                  <c:v>100</c:v>
                </c:pt>
                <c:pt idx="3092">
                  <c:v>100</c:v>
                </c:pt>
                <c:pt idx="3093">
                  <c:v>100</c:v>
                </c:pt>
                <c:pt idx="3094">
                  <c:v>100</c:v>
                </c:pt>
                <c:pt idx="3095">
                  <c:v>101</c:v>
                </c:pt>
                <c:pt idx="3096">
                  <c:v>101</c:v>
                </c:pt>
                <c:pt idx="3097">
                  <c:v>101</c:v>
                </c:pt>
                <c:pt idx="3098">
                  <c:v>102</c:v>
                </c:pt>
                <c:pt idx="3099">
                  <c:v>102</c:v>
                </c:pt>
                <c:pt idx="3100">
                  <c:v>102</c:v>
                </c:pt>
                <c:pt idx="3101">
                  <c:v>102</c:v>
                </c:pt>
                <c:pt idx="3102">
                  <c:v>103</c:v>
                </c:pt>
                <c:pt idx="3103">
                  <c:v>103</c:v>
                </c:pt>
                <c:pt idx="3104">
                  <c:v>103</c:v>
                </c:pt>
                <c:pt idx="3105">
                  <c:v>103</c:v>
                </c:pt>
                <c:pt idx="3106">
                  <c:v>104</c:v>
                </c:pt>
                <c:pt idx="3107">
                  <c:v>104</c:v>
                </c:pt>
                <c:pt idx="3108">
                  <c:v>105</c:v>
                </c:pt>
                <c:pt idx="3109">
                  <c:v>105</c:v>
                </c:pt>
                <c:pt idx="3110">
                  <c:v>105</c:v>
                </c:pt>
                <c:pt idx="3111">
                  <c:v>106</c:v>
                </c:pt>
                <c:pt idx="3112">
                  <c:v>106</c:v>
                </c:pt>
                <c:pt idx="3113">
                  <c:v>107</c:v>
                </c:pt>
                <c:pt idx="3114">
                  <c:v>107</c:v>
                </c:pt>
                <c:pt idx="3115">
                  <c:v>107</c:v>
                </c:pt>
                <c:pt idx="3116">
                  <c:v>108</c:v>
                </c:pt>
                <c:pt idx="3117">
                  <c:v>108</c:v>
                </c:pt>
                <c:pt idx="3118">
                  <c:v>109</c:v>
                </c:pt>
                <c:pt idx="3119">
                  <c:v>109</c:v>
                </c:pt>
                <c:pt idx="3120">
                  <c:v>109</c:v>
                </c:pt>
                <c:pt idx="3121">
                  <c:v>110</c:v>
                </c:pt>
                <c:pt idx="3122">
                  <c:v>110</c:v>
                </c:pt>
                <c:pt idx="3123">
                  <c:v>111</c:v>
                </c:pt>
                <c:pt idx="3124">
                  <c:v>111</c:v>
                </c:pt>
                <c:pt idx="3125">
                  <c:v>111</c:v>
                </c:pt>
                <c:pt idx="3126">
                  <c:v>112</c:v>
                </c:pt>
                <c:pt idx="3127">
                  <c:v>112</c:v>
                </c:pt>
                <c:pt idx="3128">
                  <c:v>112</c:v>
                </c:pt>
                <c:pt idx="3129">
                  <c:v>112</c:v>
                </c:pt>
                <c:pt idx="3130">
                  <c:v>113</c:v>
                </c:pt>
                <c:pt idx="3131">
                  <c:v>113</c:v>
                </c:pt>
                <c:pt idx="3132">
                  <c:v>113</c:v>
                </c:pt>
                <c:pt idx="3133">
                  <c:v>113</c:v>
                </c:pt>
                <c:pt idx="3134">
                  <c:v>114</c:v>
                </c:pt>
                <c:pt idx="3135">
                  <c:v>114</c:v>
                </c:pt>
                <c:pt idx="3136">
                  <c:v>114</c:v>
                </c:pt>
                <c:pt idx="3137">
                  <c:v>114</c:v>
                </c:pt>
                <c:pt idx="3138">
                  <c:v>114</c:v>
                </c:pt>
                <c:pt idx="3139">
                  <c:v>114</c:v>
                </c:pt>
                <c:pt idx="3140">
                  <c:v>115</c:v>
                </c:pt>
                <c:pt idx="3141">
                  <c:v>115</c:v>
                </c:pt>
                <c:pt idx="3142">
                  <c:v>115</c:v>
                </c:pt>
                <c:pt idx="3143">
                  <c:v>115</c:v>
                </c:pt>
                <c:pt idx="3144">
                  <c:v>115</c:v>
                </c:pt>
                <c:pt idx="3145">
                  <c:v>115</c:v>
                </c:pt>
                <c:pt idx="3146">
                  <c:v>116</c:v>
                </c:pt>
                <c:pt idx="3147">
                  <c:v>116</c:v>
                </c:pt>
                <c:pt idx="3148">
                  <c:v>116</c:v>
                </c:pt>
                <c:pt idx="3149">
                  <c:v>116</c:v>
                </c:pt>
                <c:pt idx="3150">
                  <c:v>116</c:v>
                </c:pt>
                <c:pt idx="3151">
                  <c:v>116</c:v>
                </c:pt>
                <c:pt idx="3152">
                  <c:v>116</c:v>
                </c:pt>
                <c:pt idx="3153">
                  <c:v>116</c:v>
                </c:pt>
                <c:pt idx="3154">
                  <c:v>117</c:v>
                </c:pt>
                <c:pt idx="3155">
                  <c:v>117</c:v>
                </c:pt>
                <c:pt idx="3156">
                  <c:v>117</c:v>
                </c:pt>
                <c:pt idx="3157">
                  <c:v>117</c:v>
                </c:pt>
                <c:pt idx="3158">
                  <c:v>117</c:v>
                </c:pt>
                <c:pt idx="3159">
                  <c:v>117</c:v>
                </c:pt>
                <c:pt idx="3160">
                  <c:v>117</c:v>
                </c:pt>
                <c:pt idx="3161">
                  <c:v>117</c:v>
                </c:pt>
                <c:pt idx="3162">
                  <c:v>117</c:v>
                </c:pt>
                <c:pt idx="3163">
                  <c:v>117</c:v>
                </c:pt>
                <c:pt idx="3164">
                  <c:v>116</c:v>
                </c:pt>
                <c:pt idx="3165">
                  <c:v>116</c:v>
                </c:pt>
                <c:pt idx="3166">
                  <c:v>116</c:v>
                </c:pt>
                <c:pt idx="3167">
                  <c:v>115</c:v>
                </c:pt>
                <c:pt idx="3168">
                  <c:v>115</c:v>
                </c:pt>
                <c:pt idx="3169">
                  <c:v>116</c:v>
                </c:pt>
                <c:pt idx="3170">
                  <c:v>115</c:v>
                </c:pt>
                <c:pt idx="3171">
                  <c:v>116</c:v>
                </c:pt>
                <c:pt idx="3172">
                  <c:v>116</c:v>
                </c:pt>
                <c:pt idx="3173">
                  <c:v>116</c:v>
                </c:pt>
                <c:pt idx="3174">
                  <c:v>116</c:v>
                </c:pt>
                <c:pt idx="3175">
                  <c:v>116</c:v>
                </c:pt>
                <c:pt idx="3176">
                  <c:v>116</c:v>
                </c:pt>
                <c:pt idx="3177">
                  <c:v>116</c:v>
                </c:pt>
                <c:pt idx="3178">
                  <c:v>116</c:v>
                </c:pt>
                <c:pt idx="3179">
                  <c:v>116</c:v>
                </c:pt>
                <c:pt idx="3180">
                  <c:v>116</c:v>
                </c:pt>
                <c:pt idx="3181">
                  <c:v>116</c:v>
                </c:pt>
                <c:pt idx="3182">
                  <c:v>116</c:v>
                </c:pt>
                <c:pt idx="3183">
                  <c:v>116</c:v>
                </c:pt>
                <c:pt idx="3184">
                  <c:v>116</c:v>
                </c:pt>
                <c:pt idx="3185">
                  <c:v>117</c:v>
                </c:pt>
                <c:pt idx="3186">
                  <c:v>117</c:v>
                </c:pt>
                <c:pt idx="3187">
                  <c:v>117</c:v>
                </c:pt>
                <c:pt idx="3188">
                  <c:v>117</c:v>
                </c:pt>
                <c:pt idx="3189">
                  <c:v>117</c:v>
                </c:pt>
                <c:pt idx="3190">
                  <c:v>117</c:v>
                </c:pt>
                <c:pt idx="3191">
                  <c:v>117</c:v>
                </c:pt>
                <c:pt idx="3192">
                  <c:v>117</c:v>
                </c:pt>
                <c:pt idx="3193">
                  <c:v>117</c:v>
                </c:pt>
                <c:pt idx="3194">
                  <c:v>117</c:v>
                </c:pt>
                <c:pt idx="3195">
                  <c:v>117</c:v>
                </c:pt>
                <c:pt idx="3196">
                  <c:v>117</c:v>
                </c:pt>
                <c:pt idx="3197">
                  <c:v>117</c:v>
                </c:pt>
                <c:pt idx="3198">
                  <c:v>116</c:v>
                </c:pt>
                <c:pt idx="3199">
                  <c:v>117</c:v>
                </c:pt>
                <c:pt idx="3200">
                  <c:v>116</c:v>
                </c:pt>
                <c:pt idx="3201">
                  <c:v>117</c:v>
                </c:pt>
                <c:pt idx="3202">
                  <c:v>117</c:v>
                </c:pt>
                <c:pt idx="3203">
                  <c:v>116</c:v>
                </c:pt>
                <c:pt idx="3204">
                  <c:v>116</c:v>
                </c:pt>
                <c:pt idx="3205">
                  <c:v>116</c:v>
                </c:pt>
                <c:pt idx="3206">
                  <c:v>116</c:v>
                </c:pt>
                <c:pt idx="3207">
                  <c:v>116</c:v>
                </c:pt>
                <c:pt idx="3208">
                  <c:v>116</c:v>
                </c:pt>
                <c:pt idx="3209">
                  <c:v>116</c:v>
                </c:pt>
                <c:pt idx="3210">
                  <c:v>116</c:v>
                </c:pt>
                <c:pt idx="3211">
                  <c:v>116</c:v>
                </c:pt>
                <c:pt idx="3212">
                  <c:v>116</c:v>
                </c:pt>
                <c:pt idx="3213">
                  <c:v>116</c:v>
                </c:pt>
                <c:pt idx="3214">
                  <c:v>116</c:v>
                </c:pt>
                <c:pt idx="3215">
                  <c:v>116</c:v>
                </c:pt>
                <c:pt idx="3216">
                  <c:v>116</c:v>
                </c:pt>
                <c:pt idx="3217">
                  <c:v>116</c:v>
                </c:pt>
                <c:pt idx="3218">
                  <c:v>116</c:v>
                </c:pt>
                <c:pt idx="3219">
                  <c:v>115</c:v>
                </c:pt>
                <c:pt idx="3220">
                  <c:v>115</c:v>
                </c:pt>
                <c:pt idx="3221">
                  <c:v>115</c:v>
                </c:pt>
                <c:pt idx="3222">
                  <c:v>115</c:v>
                </c:pt>
                <c:pt idx="3223">
                  <c:v>115</c:v>
                </c:pt>
                <c:pt idx="3224">
                  <c:v>115</c:v>
                </c:pt>
                <c:pt idx="3225">
                  <c:v>115</c:v>
                </c:pt>
                <c:pt idx="3226">
                  <c:v>115</c:v>
                </c:pt>
                <c:pt idx="3227">
                  <c:v>114</c:v>
                </c:pt>
                <c:pt idx="3228">
                  <c:v>114</c:v>
                </c:pt>
                <c:pt idx="3229">
                  <c:v>114</c:v>
                </c:pt>
                <c:pt idx="3230">
                  <c:v>114</c:v>
                </c:pt>
                <c:pt idx="3231">
                  <c:v>114</c:v>
                </c:pt>
                <c:pt idx="3232">
                  <c:v>114</c:v>
                </c:pt>
                <c:pt idx="3233">
                  <c:v>114</c:v>
                </c:pt>
                <c:pt idx="3234">
                  <c:v>114</c:v>
                </c:pt>
                <c:pt idx="3235">
                  <c:v>113</c:v>
                </c:pt>
                <c:pt idx="3236">
                  <c:v>113</c:v>
                </c:pt>
                <c:pt idx="3237">
                  <c:v>113</c:v>
                </c:pt>
                <c:pt idx="3238">
                  <c:v>113</c:v>
                </c:pt>
                <c:pt idx="3239">
                  <c:v>113</c:v>
                </c:pt>
                <c:pt idx="3240">
                  <c:v>113</c:v>
                </c:pt>
                <c:pt idx="3241">
                  <c:v>112</c:v>
                </c:pt>
                <c:pt idx="3242">
                  <c:v>112</c:v>
                </c:pt>
                <c:pt idx="3243">
                  <c:v>112</c:v>
                </c:pt>
                <c:pt idx="3244">
                  <c:v>112</c:v>
                </c:pt>
                <c:pt idx="3245">
                  <c:v>112</c:v>
                </c:pt>
                <c:pt idx="3246">
                  <c:v>112</c:v>
                </c:pt>
                <c:pt idx="3247">
                  <c:v>112</c:v>
                </c:pt>
                <c:pt idx="3248">
                  <c:v>112</c:v>
                </c:pt>
                <c:pt idx="3249">
                  <c:v>111</c:v>
                </c:pt>
                <c:pt idx="3250">
                  <c:v>111</c:v>
                </c:pt>
                <c:pt idx="3251">
                  <c:v>111</c:v>
                </c:pt>
                <c:pt idx="3252">
                  <c:v>111</c:v>
                </c:pt>
                <c:pt idx="3253">
                  <c:v>111</c:v>
                </c:pt>
                <c:pt idx="3254">
                  <c:v>111</c:v>
                </c:pt>
                <c:pt idx="3255">
                  <c:v>111</c:v>
                </c:pt>
                <c:pt idx="3256">
                  <c:v>111</c:v>
                </c:pt>
                <c:pt idx="3257">
                  <c:v>111</c:v>
                </c:pt>
                <c:pt idx="3258">
                  <c:v>111</c:v>
                </c:pt>
                <c:pt idx="3259">
                  <c:v>111</c:v>
                </c:pt>
                <c:pt idx="3260">
                  <c:v>112</c:v>
                </c:pt>
                <c:pt idx="3261">
                  <c:v>112</c:v>
                </c:pt>
                <c:pt idx="3262">
                  <c:v>112</c:v>
                </c:pt>
                <c:pt idx="3263">
                  <c:v>112</c:v>
                </c:pt>
                <c:pt idx="3264">
                  <c:v>112</c:v>
                </c:pt>
                <c:pt idx="3265">
                  <c:v>112</c:v>
                </c:pt>
                <c:pt idx="3266">
                  <c:v>112</c:v>
                </c:pt>
                <c:pt idx="3267">
                  <c:v>113</c:v>
                </c:pt>
                <c:pt idx="3268">
                  <c:v>113</c:v>
                </c:pt>
                <c:pt idx="3269">
                  <c:v>113</c:v>
                </c:pt>
                <c:pt idx="3270">
                  <c:v>113</c:v>
                </c:pt>
                <c:pt idx="3271">
                  <c:v>113</c:v>
                </c:pt>
                <c:pt idx="3272">
                  <c:v>113</c:v>
                </c:pt>
                <c:pt idx="3273">
                  <c:v>114</c:v>
                </c:pt>
                <c:pt idx="3274">
                  <c:v>114</c:v>
                </c:pt>
                <c:pt idx="3275">
                  <c:v>114</c:v>
                </c:pt>
                <c:pt idx="3276">
                  <c:v>114</c:v>
                </c:pt>
                <c:pt idx="3277">
                  <c:v>114</c:v>
                </c:pt>
                <c:pt idx="3278">
                  <c:v>114</c:v>
                </c:pt>
                <c:pt idx="3279">
                  <c:v>114</c:v>
                </c:pt>
                <c:pt idx="3280">
                  <c:v>114</c:v>
                </c:pt>
                <c:pt idx="3281">
                  <c:v>114</c:v>
                </c:pt>
                <c:pt idx="3282">
                  <c:v>114</c:v>
                </c:pt>
                <c:pt idx="3283">
                  <c:v>114</c:v>
                </c:pt>
                <c:pt idx="3284">
                  <c:v>114</c:v>
                </c:pt>
                <c:pt idx="3285">
                  <c:v>114</c:v>
                </c:pt>
                <c:pt idx="3286">
                  <c:v>114</c:v>
                </c:pt>
                <c:pt idx="3287">
                  <c:v>115</c:v>
                </c:pt>
                <c:pt idx="3288">
                  <c:v>115</c:v>
                </c:pt>
                <c:pt idx="3289">
                  <c:v>115</c:v>
                </c:pt>
                <c:pt idx="3290">
                  <c:v>114</c:v>
                </c:pt>
                <c:pt idx="3291">
                  <c:v>115</c:v>
                </c:pt>
                <c:pt idx="3292">
                  <c:v>114</c:v>
                </c:pt>
                <c:pt idx="3293">
                  <c:v>114</c:v>
                </c:pt>
                <c:pt idx="3294">
                  <c:v>115</c:v>
                </c:pt>
                <c:pt idx="3295">
                  <c:v>115</c:v>
                </c:pt>
                <c:pt idx="3296">
                  <c:v>115</c:v>
                </c:pt>
                <c:pt idx="3297">
                  <c:v>115</c:v>
                </c:pt>
                <c:pt idx="3298">
                  <c:v>115</c:v>
                </c:pt>
                <c:pt idx="3299">
                  <c:v>115</c:v>
                </c:pt>
                <c:pt idx="3300">
                  <c:v>115</c:v>
                </c:pt>
                <c:pt idx="3301">
                  <c:v>115</c:v>
                </c:pt>
                <c:pt idx="3302">
                  <c:v>115</c:v>
                </c:pt>
                <c:pt idx="3303">
                  <c:v>115</c:v>
                </c:pt>
                <c:pt idx="3304">
                  <c:v>115</c:v>
                </c:pt>
                <c:pt idx="3305">
                  <c:v>115</c:v>
                </c:pt>
                <c:pt idx="3306">
                  <c:v>115</c:v>
                </c:pt>
                <c:pt idx="3307">
                  <c:v>115</c:v>
                </c:pt>
                <c:pt idx="3308">
                  <c:v>115</c:v>
                </c:pt>
                <c:pt idx="3309">
                  <c:v>115</c:v>
                </c:pt>
                <c:pt idx="3310">
                  <c:v>115</c:v>
                </c:pt>
                <c:pt idx="3311">
                  <c:v>115</c:v>
                </c:pt>
                <c:pt idx="3312">
                  <c:v>115</c:v>
                </c:pt>
                <c:pt idx="3313">
                  <c:v>115</c:v>
                </c:pt>
                <c:pt idx="3314">
                  <c:v>115</c:v>
                </c:pt>
                <c:pt idx="3315">
                  <c:v>115</c:v>
                </c:pt>
                <c:pt idx="3316">
                  <c:v>115</c:v>
                </c:pt>
                <c:pt idx="3317">
                  <c:v>115</c:v>
                </c:pt>
                <c:pt idx="3318">
                  <c:v>115</c:v>
                </c:pt>
                <c:pt idx="3319">
                  <c:v>115</c:v>
                </c:pt>
                <c:pt idx="3320">
                  <c:v>115</c:v>
                </c:pt>
                <c:pt idx="3321">
                  <c:v>115</c:v>
                </c:pt>
                <c:pt idx="3322">
                  <c:v>115</c:v>
                </c:pt>
                <c:pt idx="3323">
                  <c:v>115</c:v>
                </c:pt>
                <c:pt idx="3324">
                  <c:v>115</c:v>
                </c:pt>
                <c:pt idx="3325">
                  <c:v>116</c:v>
                </c:pt>
                <c:pt idx="3326">
                  <c:v>116</c:v>
                </c:pt>
                <c:pt idx="3327">
                  <c:v>115</c:v>
                </c:pt>
                <c:pt idx="3328">
                  <c:v>116</c:v>
                </c:pt>
                <c:pt idx="3329">
                  <c:v>116</c:v>
                </c:pt>
                <c:pt idx="3330">
                  <c:v>116</c:v>
                </c:pt>
                <c:pt idx="3331">
                  <c:v>116</c:v>
                </c:pt>
                <c:pt idx="3332">
                  <c:v>116</c:v>
                </c:pt>
                <c:pt idx="3333">
                  <c:v>116</c:v>
                </c:pt>
                <c:pt idx="3334">
                  <c:v>116</c:v>
                </c:pt>
                <c:pt idx="3335">
                  <c:v>116</c:v>
                </c:pt>
                <c:pt idx="3336">
                  <c:v>116</c:v>
                </c:pt>
                <c:pt idx="3337">
                  <c:v>116</c:v>
                </c:pt>
                <c:pt idx="3338">
                  <c:v>116</c:v>
                </c:pt>
                <c:pt idx="3339">
                  <c:v>117</c:v>
                </c:pt>
                <c:pt idx="3340">
                  <c:v>117</c:v>
                </c:pt>
                <c:pt idx="3341">
                  <c:v>117</c:v>
                </c:pt>
                <c:pt idx="3342">
                  <c:v>117</c:v>
                </c:pt>
                <c:pt idx="3343">
                  <c:v>117</c:v>
                </c:pt>
                <c:pt idx="3344">
                  <c:v>117</c:v>
                </c:pt>
                <c:pt idx="3345">
                  <c:v>117</c:v>
                </c:pt>
                <c:pt idx="3346">
                  <c:v>117</c:v>
                </c:pt>
                <c:pt idx="3347">
                  <c:v>117</c:v>
                </c:pt>
                <c:pt idx="3348">
                  <c:v>117</c:v>
                </c:pt>
                <c:pt idx="3349">
                  <c:v>117</c:v>
                </c:pt>
                <c:pt idx="3350">
                  <c:v>117</c:v>
                </c:pt>
                <c:pt idx="3351">
                  <c:v>117</c:v>
                </c:pt>
                <c:pt idx="3352">
                  <c:v>117</c:v>
                </c:pt>
                <c:pt idx="3353">
                  <c:v>117</c:v>
                </c:pt>
                <c:pt idx="3354">
                  <c:v>117</c:v>
                </c:pt>
                <c:pt idx="3355">
                  <c:v>117</c:v>
                </c:pt>
                <c:pt idx="3356">
                  <c:v>117</c:v>
                </c:pt>
                <c:pt idx="3357">
                  <c:v>117</c:v>
                </c:pt>
                <c:pt idx="3358">
                  <c:v>117</c:v>
                </c:pt>
                <c:pt idx="3359">
                  <c:v>117</c:v>
                </c:pt>
                <c:pt idx="3360">
                  <c:v>117</c:v>
                </c:pt>
                <c:pt idx="3361">
                  <c:v>117</c:v>
                </c:pt>
                <c:pt idx="3362">
                  <c:v>117</c:v>
                </c:pt>
                <c:pt idx="3363">
                  <c:v>117</c:v>
                </c:pt>
                <c:pt idx="3364">
                  <c:v>117</c:v>
                </c:pt>
                <c:pt idx="3365">
                  <c:v>117</c:v>
                </c:pt>
                <c:pt idx="3366">
                  <c:v>117</c:v>
                </c:pt>
                <c:pt idx="3367">
                  <c:v>117</c:v>
                </c:pt>
                <c:pt idx="3368">
                  <c:v>117</c:v>
                </c:pt>
                <c:pt idx="3369">
                  <c:v>117</c:v>
                </c:pt>
                <c:pt idx="3370">
                  <c:v>116</c:v>
                </c:pt>
                <c:pt idx="3371">
                  <c:v>116</c:v>
                </c:pt>
                <c:pt idx="3372">
                  <c:v>116</c:v>
                </c:pt>
                <c:pt idx="3373">
                  <c:v>116</c:v>
                </c:pt>
                <c:pt idx="3374">
                  <c:v>116</c:v>
                </c:pt>
                <c:pt idx="3375">
                  <c:v>116</c:v>
                </c:pt>
                <c:pt idx="3376">
                  <c:v>116</c:v>
                </c:pt>
                <c:pt idx="3377">
                  <c:v>116</c:v>
                </c:pt>
                <c:pt idx="3378">
                  <c:v>116</c:v>
                </c:pt>
                <c:pt idx="3379">
                  <c:v>116</c:v>
                </c:pt>
                <c:pt idx="3380">
                  <c:v>116</c:v>
                </c:pt>
                <c:pt idx="3381">
                  <c:v>116</c:v>
                </c:pt>
                <c:pt idx="3382">
                  <c:v>116</c:v>
                </c:pt>
                <c:pt idx="3383">
                  <c:v>116</c:v>
                </c:pt>
                <c:pt idx="3384">
                  <c:v>116</c:v>
                </c:pt>
                <c:pt idx="3385">
                  <c:v>116</c:v>
                </c:pt>
                <c:pt idx="3386">
                  <c:v>116</c:v>
                </c:pt>
                <c:pt idx="3387">
                  <c:v>116</c:v>
                </c:pt>
                <c:pt idx="3388">
                  <c:v>116</c:v>
                </c:pt>
                <c:pt idx="3389">
                  <c:v>116</c:v>
                </c:pt>
                <c:pt idx="3390">
                  <c:v>116</c:v>
                </c:pt>
                <c:pt idx="3391">
                  <c:v>116</c:v>
                </c:pt>
                <c:pt idx="3392">
                  <c:v>116</c:v>
                </c:pt>
                <c:pt idx="3393">
                  <c:v>116</c:v>
                </c:pt>
                <c:pt idx="3394">
                  <c:v>116</c:v>
                </c:pt>
                <c:pt idx="3395">
                  <c:v>116</c:v>
                </c:pt>
                <c:pt idx="3396">
                  <c:v>116</c:v>
                </c:pt>
                <c:pt idx="3397">
                  <c:v>116</c:v>
                </c:pt>
                <c:pt idx="3398">
                  <c:v>116</c:v>
                </c:pt>
                <c:pt idx="3399">
                  <c:v>116</c:v>
                </c:pt>
                <c:pt idx="3400">
                  <c:v>116</c:v>
                </c:pt>
                <c:pt idx="3401">
                  <c:v>115</c:v>
                </c:pt>
                <c:pt idx="3402">
                  <c:v>115</c:v>
                </c:pt>
                <c:pt idx="3403">
                  <c:v>115</c:v>
                </c:pt>
                <c:pt idx="3404">
                  <c:v>115</c:v>
                </c:pt>
                <c:pt idx="3405">
                  <c:v>115</c:v>
                </c:pt>
                <c:pt idx="3406">
                  <c:v>115</c:v>
                </c:pt>
                <c:pt idx="3407">
                  <c:v>115</c:v>
                </c:pt>
                <c:pt idx="3408">
                  <c:v>115</c:v>
                </c:pt>
                <c:pt idx="3409">
                  <c:v>115</c:v>
                </c:pt>
                <c:pt idx="3410">
                  <c:v>114</c:v>
                </c:pt>
                <c:pt idx="3411">
                  <c:v>114</c:v>
                </c:pt>
                <c:pt idx="3412">
                  <c:v>114</c:v>
                </c:pt>
                <c:pt idx="3413">
                  <c:v>114</c:v>
                </c:pt>
                <c:pt idx="3414">
                  <c:v>114</c:v>
                </c:pt>
                <c:pt idx="3415">
                  <c:v>114</c:v>
                </c:pt>
                <c:pt idx="3416">
                  <c:v>114</c:v>
                </c:pt>
                <c:pt idx="3417">
                  <c:v>114</c:v>
                </c:pt>
                <c:pt idx="3418">
                  <c:v>114</c:v>
                </c:pt>
                <c:pt idx="3419">
                  <c:v>114</c:v>
                </c:pt>
                <c:pt idx="3420">
                  <c:v>113</c:v>
                </c:pt>
                <c:pt idx="3421">
                  <c:v>113</c:v>
                </c:pt>
                <c:pt idx="3422">
                  <c:v>113</c:v>
                </c:pt>
                <c:pt idx="3423">
                  <c:v>113</c:v>
                </c:pt>
                <c:pt idx="3424">
                  <c:v>113</c:v>
                </c:pt>
                <c:pt idx="3425">
                  <c:v>113</c:v>
                </c:pt>
                <c:pt idx="3426">
                  <c:v>113</c:v>
                </c:pt>
                <c:pt idx="3427">
                  <c:v>113</c:v>
                </c:pt>
                <c:pt idx="3428">
                  <c:v>113</c:v>
                </c:pt>
                <c:pt idx="3429">
                  <c:v>113</c:v>
                </c:pt>
                <c:pt idx="3430">
                  <c:v>113</c:v>
                </c:pt>
                <c:pt idx="3431">
                  <c:v>113</c:v>
                </c:pt>
                <c:pt idx="3432">
                  <c:v>112</c:v>
                </c:pt>
                <c:pt idx="3433">
                  <c:v>112</c:v>
                </c:pt>
                <c:pt idx="3434">
                  <c:v>112</c:v>
                </c:pt>
                <c:pt idx="3435">
                  <c:v>112</c:v>
                </c:pt>
                <c:pt idx="3436">
                  <c:v>112</c:v>
                </c:pt>
                <c:pt idx="3437">
                  <c:v>112</c:v>
                </c:pt>
                <c:pt idx="3438">
                  <c:v>112</c:v>
                </c:pt>
                <c:pt idx="3439">
                  <c:v>112</c:v>
                </c:pt>
                <c:pt idx="3440">
                  <c:v>112</c:v>
                </c:pt>
                <c:pt idx="3441">
                  <c:v>112</c:v>
                </c:pt>
                <c:pt idx="3442">
                  <c:v>112</c:v>
                </c:pt>
                <c:pt idx="3443">
                  <c:v>112</c:v>
                </c:pt>
                <c:pt idx="3444">
                  <c:v>112</c:v>
                </c:pt>
                <c:pt idx="3445">
                  <c:v>112</c:v>
                </c:pt>
                <c:pt idx="3446">
                  <c:v>112</c:v>
                </c:pt>
                <c:pt idx="3447">
                  <c:v>112</c:v>
                </c:pt>
                <c:pt idx="3448">
                  <c:v>112</c:v>
                </c:pt>
                <c:pt idx="3449">
                  <c:v>112</c:v>
                </c:pt>
                <c:pt idx="3450">
                  <c:v>113</c:v>
                </c:pt>
                <c:pt idx="3451">
                  <c:v>113</c:v>
                </c:pt>
                <c:pt idx="3452">
                  <c:v>113</c:v>
                </c:pt>
                <c:pt idx="3453">
                  <c:v>113</c:v>
                </c:pt>
                <c:pt idx="3454">
                  <c:v>113</c:v>
                </c:pt>
                <c:pt idx="3455">
                  <c:v>113</c:v>
                </c:pt>
                <c:pt idx="3456">
                  <c:v>113</c:v>
                </c:pt>
                <c:pt idx="3457">
                  <c:v>113</c:v>
                </c:pt>
                <c:pt idx="3458">
                  <c:v>113</c:v>
                </c:pt>
                <c:pt idx="3459">
                  <c:v>113</c:v>
                </c:pt>
                <c:pt idx="3460">
                  <c:v>113</c:v>
                </c:pt>
                <c:pt idx="3461">
                  <c:v>113</c:v>
                </c:pt>
                <c:pt idx="3462">
                  <c:v>113</c:v>
                </c:pt>
                <c:pt idx="3463">
                  <c:v>113</c:v>
                </c:pt>
                <c:pt idx="3464">
                  <c:v>113</c:v>
                </c:pt>
                <c:pt idx="3465">
                  <c:v>113</c:v>
                </c:pt>
                <c:pt idx="3466">
                  <c:v>113</c:v>
                </c:pt>
                <c:pt idx="3467">
                  <c:v>113</c:v>
                </c:pt>
                <c:pt idx="3468">
                  <c:v>113</c:v>
                </c:pt>
                <c:pt idx="3469">
                  <c:v>113</c:v>
                </c:pt>
                <c:pt idx="3470">
                  <c:v>113</c:v>
                </c:pt>
                <c:pt idx="3471">
                  <c:v>113</c:v>
                </c:pt>
                <c:pt idx="3472">
                  <c:v>113</c:v>
                </c:pt>
                <c:pt idx="3473">
                  <c:v>113</c:v>
                </c:pt>
                <c:pt idx="3474">
                  <c:v>113</c:v>
                </c:pt>
                <c:pt idx="3475">
                  <c:v>113</c:v>
                </c:pt>
                <c:pt idx="3476">
                  <c:v>113</c:v>
                </c:pt>
                <c:pt idx="3477">
                  <c:v>113</c:v>
                </c:pt>
                <c:pt idx="3478">
                  <c:v>113</c:v>
                </c:pt>
                <c:pt idx="3479">
                  <c:v>113</c:v>
                </c:pt>
                <c:pt idx="3480">
                  <c:v>113</c:v>
                </c:pt>
                <c:pt idx="3481">
                  <c:v>113</c:v>
                </c:pt>
                <c:pt idx="3482">
                  <c:v>113</c:v>
                </c:pt>
                <c:pt idx="3483">
                  <c:v>113</c:v>
                </c:pt>
                <c:pt idx="3484">
                  <c:v>113</c:v>
                </c:pt>
                <c:pt idx="3485">
                  <c:v>113</c:v>
                </c:pt>
                <c:pt idx="3486">
                  <c:v>112</c:v>
                </c:pt>
                <c:pt idx="3487">
                  <c:v>112</c:v>
                </c:pt>
                <c:pt idx="3488">
                  <c:v>112</c:v>
                </c:pt>
                <c:pt idx="3489">
                  <c:v>112</c:v>
                </c:pt>
                <c:pt idx="3490">
                  <c:v>113</c:v>
                </c:pt>
                <c:pt idx="3491">
                  <c:v>112</c:v>
                </c:pt>
                <c:pt idx="3492">
                  <c:v>112</c:v>
                </c:pt>
                <c:pt idx="3493">
                  <c:v>112</c:v>
                </c:pt>
                <c:pt idx="3494">
                  <c:v>112</c:v>
                </c:pt>
                <c:pt idx="3495">
                  <c:v>112</c:v>
                </c:pt>
                <c:pt idx="3496">
                  <c:v>112</c:v>
                </c:pt>
                <c:pt idx="3497">
                  <c:v>112</c:v>
                </c:pt>
                <c:pt idx="3498">
                  <c:v>112</c:v>
                </c:pt>
                <c:pt idx="3499">
                  <c:v>112</c:v>
                </c:pt>
                <c:pt idx="3500">
                  <c:v>112</c:v>
                </c:pt>
                <c:pt idx="3501">
                  <c:v>112</c:v>
                </c:pt>
                <c:pt idx="3502">
                  <c:v>112</c:v>
                </c:pt>
                <c:pt idx="3503">
                  <c:v>112</c:v>
                </c:pt>
                <c:pt idx="3504">
                  <c:v>112</c:v>
                </c:pt>
                <c:pt idx="3505">
                  <c:v>112</c:v>
                </c:pt>
                <c:pt idx="3506">
                  <c:v>112</c:v>
                </c:pt>
                <c:pt idx="3507">
                  <c:v>112</c:v>
                </c:pt>
                <c:pt idx="3508">
                  <c:v>112</c:v>
                </c:pt>
                <c:pt idx="3509">
                  <c:v>112</c:v>
                </c:pt>
                <c:pt idx="3510">
                  <c:v>112</c:v>
                </c:pt>
                <c:pt idx="3511">
                  <c:v>112</c:v>
                </c:pt>
                <c:pt idx="3512">
                  <c:v>112</c:v>
                </c:pt>
                <c:pt idx="3513">
                  <c:v>112</c:v>
                </c:pt>
                <c:pt idx="3514">
                  <c:v>112</c:v>
                </c:pt>
                <c:pt idx="3515">
                  <c:v>112</c:v>
                </c:pt>
                <c:pt idx="3516">
                  <c:v>112</c:v>
                </c:pt>
                <c:pt idx="3517">
                  <c:v>113</c:v>
                </c:pt>
                <c:pt idx="3518">
                  <c:v>113</c:v>
                </c:pt>
                <c:pt idx="3519">
                  <c:v>113</c:v>
                </c:pt>
                <c:pt idx="3520">
                  <c:v>113</c:v>
                </c:pt>
                <c:pt idx="3521">
                  <c:v>113</c:v>
                </c:pt>
                <c:pt idx="3522">
                  <c:v>113</c:v>
                </c:pt>
                <c:pt idx="3523">
                  <c:v>113</c:v>
                </c:pt>
                <c:pt idx="3524">
                  <c:v>112</c:v>
                </c:pt>
                <c:pt idx="3525">
                  <c:v>112</c:v>
                </c:pt>
                <c:pt idx="3526">
                  <c:v>112</c:v>
                </c:pt>
                <c:pt idx="3527">
                  <c:v>112</c:v>
                </c:pt>
                <c:pt idx="3528">
                  <c:v>112</c:v>
                </c:pt>
                <c:pt idx="3529">
                  <c:v>112</c:v>
                </c:pt>
                <c:pt idx="3530">
                  <c:v>112</c:v>
                </c:pt>
                <c:pt idx="3531">
                  <c:v>112</c:v>
                </c:pt>
                <c:pt idx="3532">
                  <c:v>112</c:v>
                </c:pt>
                <c:pt idx="3533">
                  <c:v>112</c:v>
                </c:pt>
                <c:pt idx="3534">
                  <c:v>112</c:v>
                </c:pt>
                <c:pt idx="3535">
                  <c:v>112</c:v>
                </c:pt>
                <c:pt idx="3536">
                  <c:v>112</c:v>
                </c:pt>
                <c:pt idx="3537">
                  <c:v>112</c:v>
                </c:pt>
                <c:pt idx="3538">
                  <c:v>112</c:v>
                </c:pt>
                <c:pt idx="3539">
                  <c:v>112</c:v>
                </c:pt>
                <c:pt idx="3540">
                  <c:v>112</c:v>
                </c:pt>
                <c:pt idx="3541">
                  <c:v>112</c:v>
                </c:pt>
                <c:pt idx="3542">
                  <c:v>112</c:v>
                </c:pt>
                <c:pt idx="3543">
                  <c:v>111</c:v>
                </c:pt>
                <c:pt idx="3544">
                  <c:v>111</c:v>
                </c:pt>
                <c:pt idx="3545">
                  <c:v>111</c:v>
                </c:pt>
                <c:pt idx="3546">
                  <c:v>111</c:v>
                </c:pt>
                <c:pt idx="3547">
                  <c:v>111</c:v>
                </c:pt>
                <c:pt idx="3548">
                  <c:v>111</c:v>
                </c:pt>
                <c:pt idx="3549">
                  <c:v>111</c:v>
                </c:pt>
                <c:pt idx="3550">
                  <c:v>111</c:v>
                </c:pt>
                <c:pt idx="3551">
                  <c:v>111</c:v>
                </c:pt>
                <c:pt idx="3552">
                  <c:v>111</c:v>
                </c:pt>
                <c:pt idx="3553">
                  <c:v>111</c:v>
                </c:pt>
                <c:pt idx="3554">
                  <c:v>111</c:v>
                </c:pt>
                <c:pt idx="3555">
                  <c:v>112</c:v>
                </c:pt>
                <c:pt idx="3556">
                  <c:v>112</c:v>
                </c:pt>
                <c:pt idx="3557">
                  <c:v>112</c:v>
                </c:pt>
                <c:pt idx="3558">
                  <c:v>112</c:v>
                </c:pt>
                <c:pt idx="3559">
                  <c:v>112</c:v>
                </c:pt>
                <c:pt idx="3560">
                  <c:v>112</c:v>
                </c:pt>
                <c:pt idx="3561">
                  <c:v>113</c:v>
                </c:pt>
                <c:pt idx="3562">
                  <c:v>113</c:v>
                </c:pt>
                <c:pt idx="3563">
                  <c:v>113</c:v>
                </c:pt>
                <c:pt idx="3564">
                  <c:v>113</c:v>
                </c:pt>
                <c:pt idx="3565">
                  <c:v>114</c:v>
                </c:pt>
                <c:pt idx="3566">
                  <c:v>114</c:v>
                </c:pt>
                <c:pt idx="3567">
                  <c:v>114</c:v>
                </c:pt>
                <c:pt idx="3568">
                  <c:v>114</c:v>
                </c:pt>
                <c:pt idx="3569">
                  <c:v>114</c:v>
                </c:pt>
                <c:pt idx="3570">
                  <c:v>114</c:v>
                </c:pt>
                <c:pt idx="3571">
                  <c:v>115</c:v>
                </c:pt>
                <c:pt idx="3572">
                  <c:v>115</c:v>
                </c:pt>
                <c:pt idx="3573">
                  <c:v>115</c:v>
                </c:pt>
                <c:pt idx="3574">
                  <c:v>115</c:v>
                </c:pt>
                <c:pt idx="3575">
                  <c:v>116</c:v>
                </c:pt>
                <c:pt idx="3576">
                  <c:v>115</c:v>
                </c:pt>
                <c:pt idx="3577">
                  <c:v>116</c:v>
                </c:pt>
                <c:pt idx="3578">
                  <c:v>116</c:v>
                </c:pt>
                <c:pt idx="3579">
                  <c:v>116</c:v>
                </c:pt>
                <c:pt idx="3580">
                  <c:v>116</c:v>
                </c:pt>
                <c:pt idx="3581">
                  <c:v>116</c:v>
                </c:pt>
                <c:pt idx="3582">
                  <c:v>116</c:v>
                </c:pt>
                <c:pt idx="3583">
                  <c:v>116</c:v>
                </c:pt>
                <c:pt idx="3584">
                  <c:v>116</c:v>
                </c:pt>
                <c:pt idx="3585">
                  <c:v>116</c:v>
                </c:pt>
                <c:pt idx="3586">
                  <c:v>116</c:v>
                </c:pt>
                <c:pt idx="3587">
                  <c:v>116</c:v>
                </c:pt>
                <c:pt idx="3588">
                  <c:v>116</c:v>
                </c:pt>
                <c:pt idx="3589">
                  <c:v>116</c:v>
                </c:pt>
                <c:pt idx="3590">
                  <c:v>116</c:v>
                </c:pt>
                <c:pt idx="3591">
                  <c:v>116</c:v>
                </c:pt>
                <c:pt idx="3592">
                  <c:v>116</c:v>
                </c:pt>
                <c:pt idx="3593">
                  <c:v>116</c:v>
                </c:pt>
                <c:pt idx="3594">
                  <c:v>116</c:v>
                </c:pt>
                <c:pt idx="3595">
                  <c:v>116</c:v>
                </c:pt>
                <c:pt idx="3596">
                  <c:v>116</c:v>
                </c:pt>
                <c:pt idx="3597">
                  <c:v>116</c:v>
                </c:pt>
                <c:pt idx="3598">
                  <c:v>116</c:v>
                </c:pt>
                <c:pt idx="3599">
                  <c:v>116</c:v>
                </c:pt>
                <c:pt idx="3600">
                  <c:v>116</c:v>
                </c:pt>
                <c:pt idx="3601">
                  <c:v>116</c:v>
                </c:pt>
                <c:pt idx="3602">
                  <c:v>116</c:v>
                </c:pt>
                <c:pt idx="3603">
                  <c:v>116</c:v>
                </c:pt>
                <c:pt idx="3604">
                  <c:v>116</c:v>
                </c:pt>
                <c:pt idx="3605">
                  <c:v>116</c:v>
                </c:pt>
                <c:pt idx="3606">
                  <c:v>116</c:v>
                </c:pt>
                <c:pt idx="3607">
                  <c:v>116</c:v>
                </c:pt>
                <c:pt idx="3608">
                  <c:v>116</c:v>
                </c:pt>
                <c:pt idx="3609">
                  <c:v>116</c:v>
                </c:pt>
                <c:pt idx="3610">
                  <c:v>116</c:v>
                </c:pt>
                <c:pt idx="3611">
                  <c:v>116</c:v>
                </c:pt>
                <c:pt idx="3612">
                  <c:v>116</c:v>
                </c:pt>
                <c:pt idx="3613">
                  <c:v>116</c:v>
                </c:pt>
                <c:pt idx="3614">
                  <c:v>116</c:v>
                </c:pt>
                <c:pt idx="3615">
                  <c:v>116</c:v>
                </c:pt>
                <c:pt idx="3616">
                  <c:v>116</c:v>
                </c:pt>
                <c:pt idx="3617">
                  <c:v>116</c:v>
                </c:pt>
                <c:pt idx="3618">
                  <c:v>117</c:v>
                </c:pt>
                <c:pt idx="3619">
                  <c:v>117</c:v>
                </c:pt>
                <c:pt idx="3620">
                  <c:v>117</c:v>
                </c:pt>
                <c:pt idx="3621">
                  <c:v>117</c:v>
                </c:pt>
                <c:pt idx="3622">
                  <c:v>117</c:v>
                </c:pt>
                <c:pt idx="3623">
                  <c:v>117</c:v>
                </c:pt>
                <c:pt idx="3624">
                  <c:v>117</c:v>
                </c:pt>
                <c:pt idx="3625">
                  <c:v>117</c:v>
                </c:pt>
                <c:pt idx="3626">
                  <c:v>117</c:v>
                </c:pt>
                <c:pt idx="3627">
                  <c:v>118</c:v>
                </c:pt>
                <c:pt idx="3628">
                  <c:v>117</c:v>
                </c:pt>
                <c:pt idx="3629">
                  <c:v>118</c:v>
                </c:pt>
                <c:pt idx="3630">
                  <c:v>117</c:v>
                </c:pt>
                <c:pt idx="3631">
                  <c:v>118</c:v>
                </c:pt>
                <c:pt idx="3632">
                  <c:v>117</c:v>
                </c:pt>
                <c:pt idx="3633">
                  <c:v>118</c:v>
                </c:pt>
                <c:pt idx="3634">
                  <c:v>118</c:v>
                </c:pt>
                <c:pt idx="3635">
                  <c:v>118</c:v>
                </c:pt>
                <c:pt idx="3636">
                  <c:v>118</c:v>
                </c:pt>
                <c:pt idx="3637">
                  <c:v>118</c:v>
                </c:pt>
                <c:pt idx="3638">
                  <c:v>117</c:v>
                </c:pt>
                <c:pt idx="3639">
                  <c:v>117</c:v>
                </c:pt>
                <c:pt idx="3640">
                  <c:v>118</c:v>
                </c:pt>
                <c:pt idx="3641">
                  <c:v>117</c:v>
                </c:pt>
                <c:pt idx="3642">
                  <c:v>118</c:v>
                </c:pt>
                <c:pt idx="3643">
                  <c:v>117</c:v>
                </c:pt>
                <c:pt idx="3644">
                  <c:v>117</c:v>
                </c:pt>
                <c:pt idx="3645">
                  <c:v>117</c:v>
                </c:pt>
                <c:pt idx="3646">
                  <c:v>117</c:v>
                </c:pt>
                <c:pt idx="3647">
                  <c:v>117</c:v>
                </c:pt>
                <c:pt idx="3648">
                  <c:v>117</c:v>
                </c:pt>
                <c:pt idx="3649">
                  <c:v>117</c:v>
                </c:pt>
                <c:pt idx="3650">
                  <c:v>117</c:v>
                </c:pt>
                <c:pt idx="3651">
                  <c:v>117</c:v>
                </c:pt>
                <c:pt idx="3652">
                  <c:v>117</c:v>
                </c:pt>
                <c:pt idx="3653">
                  <c:v>117</c:v>
                </c:pt>
                <c:pt idx="3654">
                  <c:v>117</c:v>
                </c:pt>
                <c:pt idx="3655">
                  <c:v>117</c:v>
                </c:pt>
                <c:pt idx="3656">
                  <c:v>117</c:v>
                </c:pt>
                <c:pt idx="3657">
                  <c:v>117</c:v>
                </c:pt>
                <c:pt idx="3658">
                  <c:v>117</c:v>
                </c:pt>
                <c:pt idx="3659">
                  <c:v>117</c:v>
                </c:pt>
                <c:pt idx="3660">
                  <c:v>117</c:v>
                </c:pt>
                <c:pt idx="3661">
                  <c:v>117</c:v>
                </c:pt>
                <c:pt idx="3662">
                  <c:v>117</c:v>
                </c:pt>
                <c:pt idx="3663">
                  <c:v>116</c:v>
                </c:pt>
                <c:pt idx="3664">
                  <c:v>116</c:v>
                </c:pt>
                <c:pt idx="3665">
                  <c:v>116</c:v>
                </c:pt>
                <c:pt idx="3666">
                  <c:v>116</c:v>
                </c:pt>
                <c:pt idx="3667">
                  <c:v>116</c:v>
                </c:pt>
                <c:pt idx="3668">
                  <c:v>116</c:v>
                </c:pt>
                <c:pt idx="3669">
                  <c:v>116</c:v>
                </c:pt>
                <c:pt idx="3670">
                  <c:v>116</c:v>
                </c:pt>
                <c:pt idx="3671">
                  <c:v>116</c:v>
                </c:pt>
                <c:pt idx="3672">
                  <c:v>116</c:v>
                </c:pt>
                <c:pt idx="3673">
                  <c:v>116</c:v>
                </c:pt>
                <c:pt idx="3674">
                  <c:v>116</c:v>
                </c:pt>
                <c:pt idx="3675">
                  <c:v>116</c:v>
                </c:pt>
                <c:pt idx="3676">
                  <c:v>116</c:v>
                </c:pt>
                <c:pt idx="3677">
                  <c:v>116</c:v>
                </c:pt>
                <c:pt idx="3678">
                  <c:v>116</c:v>
                </c:pt>
                <c:pt idx="3679">
                  <c:v>116</c:v>
                </c:pt>
                <c:pt idx="3680">
                  <c:v>116</c:v>
                </c:pt>
                <c:pt idx="3681">
                  <c:v>116</c:v>
                </c:pt>
                <c:pt idx="3682">
                  <c:v>116</c:v>
                </c:pt>
                <c:pt idx="3683">
                  <c:v>116</c:v>
                </c:pt>
                <c:pt idx="3684">
                  <c:v>116</c:v>
                </c:pt>
                <c:pt idx="3685">
                  <c:v>115</c:v>
                </c:pt>
                <c:pt idx="3686">
                  <c:v>116</c:v>
                </c:pt>
                <c:pt idx="3687">
                  <c:v>116</c:v>
                </c:pt>
                <c:pt idx="3688">
                  <c:v>115</c:v>
                </c:pt>
                <c:pt idx="3689">
                  <c:v>115</c:v>
                </c:pt>
                <c:pt idx="3690">
                  <c:v>115</c:v>
                </c:pt>
                <c:pt idx="3691">
                  <c:v>115</c:v>
                </c:pt>
                <c:pt idx="3692">
                  <c:v>115</c:v>
                </c:pt>
                <c:pt idx="3693">
                  <c:v>115</c:v>
                </c:pt>
                <c:pt idx="3694">
                  <c:v>115</c:v>
                </c:pt>
                <c:pt idx="3695">
                  <c:v>115</c:v>
                </c:pt>
                <c:pt idx="3696">
                  <c:v>115</c:v>
                </c:pt>
                <c:pt idx="3697">
                  <c:v>115</c:v>
                </c:pt>
                <c:pt idx="3698">
                  <c:v>115</c:v>
                </c:pt>
                <c:pt idx="3699">
                  <c:v>115</c:v>
                </c:pt>
                <c:pt idx="3700">
                  <c:v>115</c:v>
                </c:pt>
                <c:pt idx="3701">
                  <c:v>115</c:v>
                </c:pt>
                <c:pt idx="3702">
                  <c:v>115</c:v>
                </c:pt>
                <c:pt idx="3703">
                  <c:v>115</c:v>
                </c:pt>
                <c:pt idx="3704">
                  <c:v>114</c:v>
                </c:pt>
                <c:pt idx="3705">
                  <c:v>114</c:v>
                </c:pt>
                <c:pt idx="3706">
                  <c:v>114</c:v>
                </c:pt>
                <c:pt idx="3707">
                  <c:v>115</c:v>
                </c:pt>
                <c:pt idx="3708">
                  <c:v>114</c:v>
                </c:pt>
                <c:pt idx="3709">
                  <c:v>114</c:v>
                </c:pt>
                <c:pt idx="3710">
                  <c:v>114</c:v>
                </c:pt>
                <c:pt idx="3711">
                  <c:v>114</c:v>
                </c:pt>
                <c:pt idx="3712">
                  <c:v>114</c:v>
                </c:pt>
                <c:pt idx="3713">
                  <c:v>114</c:v>
                </c:pt>
                <c:pt idx="3714">
                  <c:v>114</c:v>
                </c:pt>
                <c:pt idx="3715">
                  <c:v>114</c:v>
                </c:pt>
                <c:pt idx="3716">
                  <c:v>114</c:v>
                </c:pt>
                <c:pt idx="3717">
                  <c:v>114</c:v>
                </c:pt>
                <c:pt idx="3718">
                  <c:v>114</c:v>
                </c:pt>
                <c:pt idx="3719">
                  <c:v>114</c:v>
                </c:pt>
                <c:pt idx="3720">
                  <c:v>114</c:v>
                </c:pt>
                <c:pt idx="3721">
                  <c:v>114</c:v>
                </c:pt>
                <c:pt idx="3722">
                  <c:v>114</c:v>
                </c:pt>
                <c:pt idx="3723">
                  <c:v>114</c:v>
                </c:pt>
                <c:pt idx="3724">
                  <c:v>114</c:v>
                </c:pt>
                <c:pt idx="3725">
                  <c:v>114</c:v>
                </c:pt>
                <c:pt idx="3726">
                  <c:v>114</c:v>
                </c:pt>
                <c:pt idx="3727">
                  <c:v>113</c:v>
                </c:pt>
                <c:pt idx="3728">
                  <c:v>113</c:v>
                </c:pt>
                <c:pt idx="3729">
                  <c:v>113</c:v>
                </c:pt>
                <c:pt idx="3730">
                  <c:v>113</c:v>
                </c:pt>
                <c:pt idx="3731">
                  <c:v>113</c:v>
                </c:pt>
                <c:pt idx="3732">
                  <c:v>113</c:v>
                </c:pt>
                <c:pt idx="3733">
                  <c:v>113</c:v>
                </c:pt>
                <c:pt idx="3734">
                  <c:v>113</c:v>
                </c:pt>
                <c:pt idx="3735">
                  <c:v>113</c:v>
                </c:pt>
                <c:pt idx="3736">
                  <c:v>113</c:v>
                </c:pt>
                <c:pt idx="3737">
                  <c:v>112</c:v>
                </c:pt>
                <c:pt idx="3738">
                  <c:v>112</c:v>
                </c:pt>
                <c:pt idx="3739">
                  <c:v>112</c:v>
                </c:pt>
                <c:pt idx="3740">
                  <c:v>112</c:v>
                </c:pt>
                <c:pt idx="3741">
                  <c:v>112</c:v>
                </c:pt>
                <c:pt idx="3742">
                  <c:v>112</c:v>
                </c:pt>
                <c:pt idx="3743">
                  <c:v>112</c:v>
                </c:pt>
                <c:pt idx="3744">
                  <c:v>111</c:v>
                </c:pt>
                <c:pt idx="3745">
                  <c:v>111</c:v>
                </c:pt>
                <c:pt idx="3746">
                  <c:v>111</c:v>
                </c:pt>
                <c:pt idx="3747">
                  <c:v>111</c:v>
                </c:pt>
                <c:pt idx="3748">
                  <c:v>111</c:v>
                </c:pt>
                <c:pt idx="3749">
                  <c:v>111</c:v>
                </c:pt>
                <c:pt idx="3750">
                  <c:v>111</c:v>
                </c:pt>
                <c:pt idx="3751">
                  <c:v>111</c:v>
                </c:pt>
                <c:pt idx="3752">
                  <c:v>111</c:v>
                </c:pt>
                <c:pt idx="3753">
                  <c:v>111</c:v>
                </c:pt>
                <c:pt idx="3754">
                  <c:v>111</c:v>
                </c:pt>
                <c:pt idx="3755">
                  <c:v>110</c:v>
                </c:pt>
                <c:pt idx="3756">
                  <c:v>110</c:v>
                </c:pt>
                <c:pt idx="3757">
                  <c:v>110</c:v>
                </c:pt>
                <c:pt idx="3758">
                  <c:v>110</c:v>
                </c:pt>
                <c:pt idx="3759">
                  <c:v>110</c:v>
                </c:pt>
                <c:pt idx="3760">
                  <c:v>110</c:v>
                </c:pt>
                <c:pt idx="3761">
                  <c:v>110</c:v>
                </c:pt>
                <c:pt idx="3762">
                  <c:v>110</c:v>
                </c:pt>
                <c:pt idx="3763">
                  <c:v>110</c:v>
                </c:pt>
                <c:pt idx="3764">
                  <c:v>109</c:v>
                </c:pt>
                <c:pt idx="3765">
                  <c:v>109</c:v>
                </c:pt>
                <c:pt idx="3766">
                  <c:v>109</c:v>
                </c:pt>
                <c:pt idx="3767">
                  <c:v>109</c:v>
                </c:pt>
                <c:pt idx="3768">
                  <c:v>109</c:v>
                </c:pt>
                <c:pt idx="3769">
                  <c:v>109</c:v>
                </c:pt>
                <c:pt idx="3770">
                  <c:v>109</c:v>
                </c:pt>
                <c:pt idx="3771">
                  <c:v>109</c:v>
                </c:pt>
                <c:pt idx="3772">
                  <c:v>108</c:v>
                </c:pt>
                <c:pt idx="3773">
                  <c:v>108</c:v>
                </c:pt>
                <c:pt idx="3774">
                  <c:v>108</c:v>
                </c:pt>
                <c:pt idx="3775">
                  <c:v>108</c:v>
                </c:pt>
                <c:pt idx="3776">
                  <c:v>108</c:v>
                </c:pt>
                <c:pt idx="3777">
                  <c:v>108</c:v>
                </c:pt>
                <c:pt idx="3778">
                  <c:v>108</c:v>
                </c:pt>
                <c:pt idx="3779">
                  <c:v>108</c:v>
                </c:pt>
                <c:pt idx="3780">
                  <c:v>108</c:v>
                </c:pt>
                <c:pt idx="3781">
                  <c:v>108</c:v>
                </c:pt>
                <c:pt idx="3782">
                  <c:v>107</c:v>
                </c:pt>
                <c:pt idx="3783">
                  <c:v>107</c:v>
                </c:pt>
                <c:pt idx="3784">
                  <c:v>107</c:v>
                </c:pt>
                <c:pt idx="3785">
                  <c:v>107</c:v>
                </c:pt>
                <c:pt idx="3786">
                  <c:v>107</c:v>
                </c:pt>
                <c:pt idx="3787">
                  <c:v>107</c:v>
                </c:pt>
                <c:pt idx="3788">
                  <c:v>107</c:v>
                </c:pt>
                <c:pt idx="3789">
                  <c:v>107</c:v>
                </c:pt>
                <c:pt idx="3790">
                  <c:v>107</c:v>
                </c:pt>
                <c:pt idx="3791">
                  <c:v>107</c:v>
                </c:pt>
                <c:pt idx="3792">
                  <c:v>107</c:v>
                </c:pt>
                <c:pt idx="3793">
                  <c:v>107</c:v>
                </c:pt>
                <c:pt idx="3794">
                  <c:v>107</c:v>
                </c:pt>
                <c:pt idx="3795">
                  <c:v>107</c:v>
                </c:pt>
                <c:pt idx="3796">
                  <c:v>107</c:v>
                </c:pt>
                <c:pt idx="3797">
                  <c:v>107</c:v>
                </c:pt>
                <c:pt idx="3798">
                  <c:v>107</c:v>
                </c:pt>
                <c:pt idx="3799">
                  <c:v>106</c:v>
                </c:pt>
                <c:pt idx="3800">
                  <c:v>105</c:v>
                </c:pt>
                <c:pt idx="3801">
                  <c:v>104</c:v>
                </c:pt>
                <c:pt idx="3802">
                  <c:v>103</c:v>
                </c:pt>
                <c:pt idx="3803">
                  <c:v>102</c:v>
                </c:pt>
                <c:pt idx="3804">
                  <c:v>101</c:v>
                </c:pt>
                <c:pt idx="3805">
                  <c:v>100</c:v>
                </c:pt>
                <c:pt idx="3806">
                  <c:v>99</c:v>
                </c:pt>
                <c:pt idx="3807">
                  <c:v>98</c:v>
                </c:pt>
                <c:pt idx="3808">
                  <c:v>97</c:v>
                </c:pt>
                <c:pt idx="3809">
                  <c:v>97</c:v>
                </c:pt>
                <c:pt idx="3810">
                  <c:v>96</c:v>
                </c:pt>
                <c:pt idx="3811">
                  <c:v>95</c:v>
                </c:pt>
                <c:pt idx="3812">
                  <c:v>95</c:v>
                </c:pt>
                <c:pt idx="3813">
                  <c:v>95</c:v>
                </c:pt>
                <c:pt idx="3814">
                  <c:v>94</c:v>
                </c:pt>
                <c:pt idx="3815">
                  <c:v>94</c:v>
                </c:pt>
                <c:pt idx="3816">
                  <c:v>94</c:v>
                </c:pt>
                <c:pt idx="3817">
                  <c:v>94</c:v>
                </c:pt>
                <c:pt idx="3818">
                  <c:v>94</c:v>
                </c:pt>
                <c:pt idx="3819">
                  <c:v>94</c:v>
                </c:pt>
                <c:pt idx="3820">
                  <c:v>94</c:v>
                </c:pt>
                <c:pt idx="3821">
                  <c:v>94</c:v>
                </c:pt>
                <c:pt idx="3822">
                  <c:v>94</c:v>
                </c:pt>
                <c:pt idx="3823">
                  <c:v>94</c:v>
                </c:pt>
                <c:pt idx="3824">
                  <c:v>94</c:v>
                </c:pt>
                <c:pt idx="3825">
                  <c:v>94</c:v>
                </c:pt>
                <c:pt idx="3826">
                  <c:v>94</c:v>
                </c:pt>
                <c:pt idx="3827">
                  <c:v>94</c:v>
                </c:pt>
                <c:pt idx="3828">
                  <c:v>94</c:v>
                </c:pt>
                <c:pt idx="3829">
                  <c:v>94</c:v>
                </c:pt>
                <c:pt idx="3830">
                  <c:v>94</c:v>
                </c:pt>
                <c:pt idx="3831">
                  <c:v>94</c:v>
                </c:pt>
                <c:pt idx="3832">
                  <c:v>95</c:v>
                </c:pt>
                <c:pt idx="3833">
                  <c:v>94</c:v>
                </c:pt>
                <c:pt idx="3834">
                  <c:v>94</c:v>
                </c:pt>
                <c:pt idx="3835">
                  <c:v>94</c:v>
                </c:pt>
                <c:pt idx="3836">
                  <c:v>95</c:v>
                </c:pt>
                <c:pt idx="3837">
                  <c:v>95</c:v>
                </c:pt>
                <c:pt idx="3838">
                  <c:v>95</c:v>
                </c:pt>
                <c:pt idx="3839">
                  <c:v>95</c:v>
                </c:pt>
                <c:pt idx="3840">
                  <c:v>95</c:v>
                </c:pt>
                <c:pt idx="3841">
                  <c:v>95</c:v>
                </c:pt>
                <c:pt idx="3842">
                  <c:v>95</c:v>
                </c:pt>
                <c:pt idx="3843">
                  <c:v>95</c:v>
                </c:pt>
                <c:pt idx="3844">
                  <c:v>95</c:v>
                </c:pt>
                <c:pt idx="3845">
                  <c:v>95</c:v>
                </c:pt>
                <c:pt idx="3846">
                  <c:v>95</c:v>
                </c:pt>
                <c:pt idx="3847">
                  <c:v>95</c:v>
                </c:pt>
                <c:pt idx="3848">
                  <c:v>95</c:v>
                </c:pt>
                <c:pt idx="3849">
                  <c:v>95</c:v>
                </c:pt>
                <c:pt idx="3850">
                  <c:v>96</c:v>
                </c:pt>
                <c:pt idx="3851">
                  <c:v>96</c:v>
                </c:pt>
                <c:pt idx="3852">
                  <c:v>96</c:v>
                </c:pt>
                <c:pt idx="3853">
                  <c:v>96</c:v>
                </c:pt>
                <c:pt idx="3854">
                  <c:v>96</c:v>
                </c:pt>
                <c:pt idx="3855">
                  <c:v>96</c:v>
                </c:pt>
                <c:pt idx="3856">
                  <c:v>96</c:v>
                </c:pt>
                <c:pt idx="3857">
                  <c:v>96</c:v>
                </c:pt>
                <c:pt idx="3858">
                  <c:v>96</c:v>
                </c:pt>
                <c:pt idx="3859">
                  <c:v>96</c:v>
                </c:pt>
                <c:pt idx="3860">
                  <c:v>96</c:v>
                </c:pt>
                <c:pt idx="3861">
                  <c:v>97</c:v>
                </c:pt>
                <c:pt idx="3862">
                  <c:v>97</c:v>
                </c:pt>
                <c:pt idx="3863">
                  <c:v>97</c:v>
                </c:pt>
                <c:pt idx="3864">
                  <c:v>97</c:v>
                </c:pt>
                <c:pt idx="3865">
                  <c:v>97</c:v>
                </c:pt>
                <c:pt idx="3866">
                  <c:v>97</c:v>
                </c:pt>
                <c:pt idx="3867">
                  <c:v>97</c:v>
                </c:pt>
                <c:pt idx="3868">
                  <c:v>97</c:v>
                </c:pt>
                <c:pt idx="3869">
                  <c:v>97</c:v>
                </c:pt>
                <c:pt idx="3870">
                  <c:v>97</c:v>
                </c:pt>
                <c:pt idx="3871">
                  <c:v>97</c:v>
                </c:pt>
                <c:pt idx="3872">
                  <c:v>97</c:v>
                </c:pt>
                <c:pt idx="3873">
                  <c:v>96</c:v>
                </c:pt>
                <c:pt idx="3874">
                  <c:v>96</c:v>
                </c:pt>
                <c:pt idx="3875">
                  <c:v>96</c:v>
                </c:pt>
                <c:pt idx="3876">
                  <c:v>97</c:v>
                </c:pt>
                <c:pt idx="3877">
                  <c:v>97</c:v>
                </c:pt>
                <c:pt idx="3878">
                  <c:v>97</c:v>
                </c:pt>
                <c:pt idx="3879">
                  <c:v>97</c:v>
                </c:pt>
                <c:pt idx="3880">
                  <c:v>97</c:v>
                </c:pt>
                <c:pt idx="3881">
                  <c:v>97</c:v>
                </c:pt>
                <c:pt idx="3882">
                  <c:v>97</c:v>
                </c:pt>
                <c:pt idx="3883">
                  <c:v>97</c:v>
                </c:pt>
                <c:pt idx="3884">
                  <c:v>97</c:v>
                </c:pt>
                <c:pt idx="3885">
                  <c:v>97</c:v>
                </c:pt>
                <c:pt idx="3886">
                  <c:v>97</c:v>
                </c:pt>
                <c:pt idx="3887">
                  <c:v>97</c:v>
                </c:pt>
                <c:pt idx="3888">
                  <c:v>97</c:v>
                </c:pt>
                <c:pt idx="3889">
                  <c:v>97</c:v>
                </c:pt>
                <c:pt idx="3890">
                  <c:v>97</c:v>
                </c:pt>
                <c:pt idx="3891">
                  <c:v>97</c:v>
                </c:pt>
                <c:pt idx="3892">
                  <c:v>97</c:v>
                </c:pt>
                <c:pt idx="3893">
                  <c:v>97</c:v>
                </c:pt>
                <c:pt idx="3894">
                  <c:v>97</c:v>
                </c:pt>
                <c:pt idx="3895">
                  <c:v>97</c:v>
                </c:pt>
                <c:pt idx="3896">
                  <c:v>97</c:v>
                </c:pt>
                <c:pt idx="3897">
                  <c:v>96</c:v>
                </c:pt>
                <c:pt idx="3898">
                  <c:v>96</c:v>
                </c:pt>
                <c:pt idx="3899">
                  <c:v>96</c:v>
                </c:pt>
                <c:pt idx="3900">
                  <c:v>96</c:v>
                </c:pt>
                <c:pt idx="3901">
                  <c:v>96</c:v>
                </c:pt>
                <c:pt idx="3902">
                  <c:v>96</c:v>
                </c:pt>
                <c:pt idx="3903">
                  <c:v>96</c:v>
                </c:pt>
                <c:pt idx="3904">
                  <c:v>96</c:v>
                </c:pt>
                <c:pt idx="3905">
                  <c:v>96</c:v>
                </c:pt>
                <c:pt idx="3906">
                  <c:v>96</c:v>
                </c:pt>
                <c:pt idx="3907">
                  <c:v>96</c:v>
                </c:pt>
                <c:pt idx="3908">
                  <c:v>96</c:v>
                </c:pt>
                <c:pt idx="3909">
                  <c:v>96</c:v>
                </c:pt>
                <c:pt idx="3910">
                  <c:v>96</c:v>
                </c:pt>
                <c:pt idx="3911">
                  <c:v>96</c:v>
                </c:pt>
                <c:pt idx="3912">
                  <c:v>96</c:v>
                </c:pt>
                <c:pt idx="3913">
                  <c:v>96</c:v>
                </c:pt>
                <c:pt idx="3914">
                  <c:v>97</c:v>
                </c:pt>
                <c:pt idx="3915">
                  <c:v>97</c:v>
                </c:pt>
                <c:pt idx="3916">
                  <c:v>97</c:v>
                </c:pt>
                <c:pt idx="3917">
                  <c:v>97</c:v>
                </c:pt>
                <c:pt idx="3918">
                  <c:v>98</c:v>
                </c:pt>
                <c:pt idx="3919">
                  <c:v>98</c:v>
                </c:pt>
                <c:pt idx="3920">
                  <c:v>98</c:v>
                </c:pt>
                <c:pt idx="3921">
                  <c:v>99</c:v>
                </c:pt>
                <c:pt idx="3922">
                  <c:v>99</c:v>
                </c:pt>
                <c:pt idx="3923">
                  <c:v>100</c:v>
                </c:pt>
                <c:pt idx="3924">
                  <c:v>100</c:v>
                </c:pt>
                <c:pt idx="3925">
                  <c:v>100</c:v>
                </c:pt>
                <c:pt idx="3926">
                  <c:v>100</c:v>
                </c:pt>
                <c:pt idx="3927">
                  <c:v>101</c:v>
                </c:pt>
                <c:pt idx="3928">
                  <c:v>101</c:v>
                </c:pt>
                <c:pt idx="3929">
                  <c:v>101</c:v>
                </c:pt>
                <c:pt idx="3930">
                  <c:v>102</c:v>
                </c:pt>
                <c:pt idx="3931">
                  <c:v>102</c:v>
                </c:pt>
                <c:pt idx="3932">
                  <c:v>103</c:v>
                </c:pt>
                <c:pt idx="3933">
                  <c:v>103</c:v>
                </c:pt>
                <c:pt idx="3934">
                  <c:v>103</c:v>
                </c:pt>
                <c:pt idx="3935">
                  <c:v>104</c:v>
                </c:pt>
                <c:pt idx="3936">
                  <c:v>104</c:v>
                </c:pt>
                <c:pt idx="3937">
                  <c:v>105</c:v>
                </c:pt>
                <c:pt idx="3938">
                  <c:v>105</c:v>
                </c:pt>
                <c:pt idx="3939">
                  <c:v>105</c:v>
                </c:pt>
                <c:pt idx="3940">
                  <c:v>106</c:v>
                </c:pt>
                <c:pt idx="3941">
                  <c:v>106</c:v>
                </c:pt>
                <c:pt idx="3942">
                  <c:v>107</c:v>
                </c:pt>
                <c:pt idx="3943">
                  <c:v>107</c:v>
                </c:pt>
                <c:pt idx="3944">
                  <c:v>107</c:v>
                </c:pt>
                <c:pt idx="3945">
                  <c:v>108</c:v>
                </c:pt>
                <c:pt idx="3946">
                  <c:v>108</c:v>
                </c:pt>
                <c:pt idx="3947">
                  <c:v>109</c:v>
                </c:pt>
                <c:pt idx="3948">
                  <c:v>109</c:v>
                </c:pt>
                <c:pt idx="3949">
                  <c:v>109</c:v>
                </c:pt>
                <c:pt idx="3950">
                  <c:v>110</c:v>
                </c:pt>
                <c:pt idx="3951">
                  <c:v>110</c:v>
                </c:pt>
                <c:pt idx="3952">
                  <c:v>110</c:v>
                </c:pt>
                <c:pt idx="3953">
                  <c:v>110</c:v>
                </c:pt>
                <c:pt idx="3954">
                  <c:v>111</c:v>
                </c:pt>
                <c:pt idx="3955">
                  <c:v>111</c:v>
                </c:pt>
                <c:pt idx="3956">
                  <c:v>111</c:v>
                </c:pt>
                <c:pt idx="3957">
                  <c:v>112</c:v>
                </c:pt>
                <c:pt idx="3958">
                  <c:v>112</c:v>
                </c:pt>
                <c:pt idx="3959">
                  <c:v>112</c:v>
                </c:pt>
                <c:pt idx="3960">
                  <c:v>112</c:v>
                </c:pt>
                <c:pt idx="3961">
                  <c:v>112</c:v>
                </c:pt>
                <c:pt idx="3962">
                  <c:v>113</c:v>
                </c:pt>
                <c:pt idx="3963">
                  <c:v>113</c:v>
                </c:pt>
                <c:pt idx="3964">
                  <c:v>113</c:v>
                </c:pt>
                <c:pt idx="3965">
                  <c:v>113</c:v>
                </c:pt>
                <c:pt idx="3966">
                  <c:v>113</c:v>
                </c:pt>
                <c:pt idx="3967">
                  <c:v>113</c:v>
                </c:pt>
                <c:pt idx="3968">
                  <c:v>113</c:v>
                </c:pt>
                <c:pt idx="3969">
                  <c:v>114</c:v>
                </c:pt>
                <c:pt idx="3970">
                  <c:v>114</c:v>
                </c:pt>
                <c:pt idx="3971">
                  <c:v>114</c:v>
                </c:pt>
                <c:pt idx="3972">
                  <c:v>114</c:v>
                </c:pt>
                <c:pt idx="3973">
                  <c:v>114</c:v>
                </c:pt>
                <c:pt idx="3974">
                  <c:v>114</c:v>
                </c:pt>
                <c:pt idx="3975">
                  <c:v>114</c:v>
                </c:pt>
                <c:pt idx="3976">
                  <c:v>114</c:v>
                </c:pt>
                <c:pt idx="3977">
                  <c:v>114</c:v>
                </c:pt>
                <c:pt idx="3978">
                  <c:v>114</c:v>
                </c:pt>
                <c:pt idx="3979">
                  <c:v>114</c:v>
                </c:pt>
                <c:pt idx="3980">
                  <c:v>114</c:v>
                </c:pt>
                <c:pt idx="3981">
                  <c:v>114</c:v>
                </c:pt>
                <c:pt idx="3982">
                  <c:v>114</c:v>
                </c:pt>
                <c:pt idx="3983">
                  <c:v>114</c:v>
                </c:pt>
                <c:pt idx="3984">
                  <c:v>114</c:v>
                </c:pt>
                <c:pt idx="3985">
                  <c:v>114</c:v>
                </c:pt>
                <c:pt idx="3986">
                  <c:v>114</c:v>
                </c:pt>
                <c:pt idx="3987">
                  <c:v>115</c:v>
                </c:pt>
                <c:pt idx="3988">
                  <c:v>115</c:v>
                </c:pt>
                <c:pt idx="3989">
                  <c:v>115</c:v>
                </c:pt>
                <c:pt idx="3990">
                  <c:v>115</c:v>
                </c:pt>
                <c:pt idx="3991">
                  <c:v>115</c:v>
                </c:pt>
                <c:pt idx="3992">
                  <c:v>115</c:v>
                </c:pt>
                <c:pt idx="3993">
                  <c:v>115</c:v>
                </c:pt>
                <c:pt idx="3994">
                  <c:v>115</c:v>
                </c:pt>
                <c:pt idx="3995">
                  <c:v>116</c:v>
                </c:pt>
                <c:pt idx="3996">
                  <c:v>116</c:v>
                </c:pt>
                <c:pt idx="3997">
                  <c:v>116</c:v>
                </c:pt>
                <c:pt idx="3998">
                  <c:v>116</c:v>
                </c:pt>
                <c:pt idx="3999">
                  <c:v>116</c:v>
                </c:pt>
                <c:pt idx="4000">
                  <c:v>116</c:v>
                </c:pt>
                <c:pt idx="4001">
                  <c:v>116</c:v>
                </c:pt>
                <c:pt idx="4002">
                  <c:v>116</c:v>
                </c:pt>
                <c:pt idx="4003">
                  <c:v>116</c:v>
                </c:pt>
                <c:pt idx="4004">
                  <c:v>116</c:v>
                </c:pt>
                <c:pt idx="4005">
                  <c:v>116</c:v>
                </c:pt>
                <c:pt idx="4006">
                  <c:v>116</c:v>
                </c:pt>
                <c:pt idx="4007">
                  <c:v>116</c:v>
                </c:pt>
                <c:pt idx="4008">
                  <c:v>116</c:v>
                </c:pt>
                <c:pt idx="4009">
                  <c:v>116</c:v>
                </c:pt>
                <c:pt idx="4010">
                  <c:v>116</c:v>
                </c:pt>
                <c:pt idx="4011">
                  <c:v>116</c:v>
                </c:pt>
                <c:pt idx="4012">
                  <c:v>116</c:v>
                </c:pt>
                <c:pt idx="4013">
                  <c:v>116</c:v>
                </c:pt>
                <c:pt idx="4014">
                  <c:v>116</c:v>
                </c:pt>
                <c:pt idx="4015">
                  <c:v>116</c:v>
                </c:pt>
                <c:pt idx="4016">
                  <c:v>116</c:v>
                </c:pt>
                <c:pt idx="4017">
                  <c:v>115</c:v>
                </c:pt>
                <c:pt idx="4018">
                  <c:v>116</c:v>
                </c:pt>
                <c:pt idx="4019">
                  <c:v>115</c:v>
                </c:pt>
                <c:pt idx="4020">
                  <c:v>115</c:v>
                </c:pt>
                <c:pt idx="4021">
                  <c:v>115</c:v>
                </c:pt>
                <c:pt idx="4022">
                  <c:v>115</c:v>
                </c:pt>
                <c:pt idx="4023">
                  <c:v>115</c:v>
                </c:pt>
                <c:pt idx="4024">
                  <c:v>115</c:v>
                </c:pt>
                <c:pt idx="4025">
                  <c:v>115</c:v>
                </c:pt>
                <c:pt idx="4026">
                  <c:v>115</c:v>
                </c:pt>
                <c:pt idx="4027">
                  <c:v>114</c:v>
                </c:pt>
                <c:pt idx="4028">
                  <c:v>115</c:v>
                </c:pt>
                <c:pt idx="4029">
                  <c:v>115</c:v>
                </c:pt>
                <c:pt idx="4030">
                  <c:v>114</c:v>
                </c:pt>
                <c:pt idx="4031">
                  <c:v>114</c:v>
                </c:pt>
                <c:pt idx="4032">
                  <c:v>114</c:v>
                </c:pt>
                <c:pt idx="4033">
                  <c:v>114</c:v>
                </c:pt>
                <c:pt idx="4034">
                  <c:v>114</c:v>
                </c:pt>
                <c:pt idx="4035">
                  <c:v>114</c:v>
                </c:pt>
                <c:pt idx="4036">
                  <c:v>114</c:v>
                </c:pt>
                <c:pt idx="4037">
                  <c:v>114</c:v>
                </c:pt>
                <c:pt idx="4038">
                  <c:v>114</c:v>
                </c:pt>
                <c:pt idx="4039">
                  <c:v>114</c:v>
                </c:pt>
                <c:pt idx="4040">
                  <c:v>113</c:v>
                </c:pt>
                <c:pt idx="4041">
                  <c:v>113</c:v>
                </c:pt>
                <c:pt idx="4042">
                  <c:v>113</c:v>
                </c:pt>
                <c:pt idx="4043">
                  <c:v>113</c:v>
                </c:pt>
                <c:pt idx="4044">
                  <c:v>113</c:v>
                </c:pt>
                <c:pt idx="4045">
                  <c:v>113</c:v>
                </c:pt>
                <c:pt idx="4046">
                  <c:v>113</c:v>
                </c:pt>
                <c:pt idx="4047">
                  <c:v>113</c:v>
                </c:pt>
                <c:pt idx="4048">
                  <c:v>113</c:v>
                </c:pt>
                <c:pt idx="4049">
                  <c:v>113</c:v>
                </c:pt>
                <c:pt idx="4050">
                  <c:v>113</c:v>
                </c:pt>
                <c:pt idx="4051">
                  <c:v>113</c:v>
                </c:pt>
                <c:pt idx="4052">
                  <c:v>113</c:v>
                </c:pt>
                <c:pt idx="4053">
                  <c:v>113</c:v>
                </c:pt>
                <c:pt idx="4054">
                  <c:v>113</c:v>
                </c:pt>
                <c:pt idx="4055">
                  <c:v>113</c:v>
                </c:pt>
                <c:pt idx="4056">
                  <c:v>113</c:v>
                </c:pt>
                <c:pt idx="4057">
                  <c:v>113</c:v>
                </c:pt>
                <c:pt idx="4058">
                  <c:v>113</c:v>
                </c:pt>
                <c:pt idx="4059">
                  <c:v>112</c:v>
                </c:pt>
                <c:pt idx="4060">
                  <c:v>112</c:v>
                </c:pt>
                <c:pt idx="4061">
                  <c:v>112</c:v>
                </c:pt>
                <c:pt idx="4062">
                  <c:v>112</c:v>
                </c:pt>
                <c:pt idx="4063">
                  <c:v>112</c:v>
                </c:pt>
                <c:pt idx="4064">
                  <c:v>112</c:v>
                </c:pt>
                <c:pt idx="4065">
                  <c:v>112</c:v>
                </c:pt>
                <c:pt idx="4066">
                  <c:v>112</c:v>
                </c:pt>
                <c:pt idx="4067">
                  <c:v>112</c:v>
                </c:pt>
                <c:pt idx="4068">
                  <c:v>112</c:v>
                </c:pt>
                <c:pt idx="4069">
                  <c:v>112</c:v>
                </c:pt>
                <c:pt idx="4070">
                  <c:v>112</c:v>
                </c:pt>
                <c:pt idx="4071">
                  <c:v>113</c:v>
                </c:pt>
                <c:pt idx="4072">
                  <c:v>113</c:v>
                </c:pt>
                <c:pt idx="4073">
                  <c:v>113</c:v>
                </c:pt>
                <c:pt idx="4074">
                  <c:v>113</c:v>
                </c:pt>
                <c:pt idx="4075">
                  <c:v>113</c:v>
                </c:pt>
                <c:pt idx="4076">
                  <c:v>113</c:v>
                </c:pt>
                <c:pt idx="4077">
                  <c:v>113</c:v>
                </c:pt>
                <c:pt idx="4078">
                  <c:v>114</c:v>
                </c:pt>
                <c:pt idx="4079">
                  <c:v>114</c:v>
                </c:pt>
                <c:pt idx="4080">
                  <c:v>114</c:v>
                </c:pt>
                <c:pt idx="4081">
                  <c:v>114</c:v>
                </c:pt>
                <c:pt idx="4082">
                  <c:v>114</c:v>
                </c:pt>
                <c:pt idx="4083">
                  <c:v>114</c:v>
                </c:pt>
                <c:pt idx="4084">
                  <c:v>115</c:v>
                </c:pt>
                <c:pt idx="4085">
                  <c:v>115</c:v>
                </c:pt>
                <c:pt idx="4086">
                  <c:v>115</c:v>
                </c:pt>
                <c:pt idx="4087">
                  <c:v>115</c:v>
                </c:pt>
                <c:pt idx="4088">
                  <c:v>115</c:v>
                </c:pt>
                <c:pt idx="4089">
                  <c:v>115</c:v>
                </c:pt>
                <c:pt idx="4090">
                  <c:v>115</c:v>
                </c:pt>
                <c:pt idx="4091">
                  <c:v>115</c:v>
                </c:pt>
                <c:pt idx="4092">
                  <c:v>115</c:v>
                </c:pt>
                <c:pt idx="4093">
                  <c:v>116</c:v>
                </c:pt>
                <c:pt idx="4094">
                  <c:v>116</c:v>
                </c:pt>
                <c:pt idx="4095">
                  <c:v>116</c:v>
                </c:pt>
                <c:pt idx="4096">
                  <c:v>116</c:v>
                </c:pt>
                <c:pt idx="4097">
                  <c:v>115</c:v>
                </c:pt>
                <c:pt idx="4098">
                  <c:v>115</c:v>
                </c:pt>
                <c:pt idx="4099">
                  <c:v>116</c:v>
                </c:pt>
                <c:pt idx="4100">
                  <c:v>116</c:v>
                </c:pt>
                <c:pt idx="4101">
                  <c:v>115</c:v>
                </c:pt>
                <c:pt idx="4102">
                  <c:v>116</c:v>
                </c:pt>
                <c:pt idx="4103">
                  <c:v>116</c:v>
                </c:pt>
                <c:pt idx="4104">
                  <c:v>115</c:v>
                </c:pt>
                <c:pt idx="4105">
                  <c:v>115</c:v>
                </c:pt>
                <c:pt idx="4106">
                  <c:v>115</c:v>
                </c:pt>
                <c:pt idx="4107">
                  <c:v>115</c:v>
                </c:pt>
                <c:pt idx="4108">
                  <c:v>115</c:v>
                </c:pt>
                <c:pt idx="4109">
                  <c:v>115</c:v>
                </c:pt>
                <c:pt idx="4110">
                  <c:v>115</c:v>
                </c:pt>
                <c:pt idx="4111">
                  <c:v>115</c:v>
                </c:pt>
                <c:pt idx="4112">
                  <c:v>116</c:v>
                </c:pt>
                <c:pt idx="4113">
                  <c:v>115</c:v>
                </c:pt>
                <c:pt idx="4114">
                  <c:v>116</c:v>
                </c:pt>
                <c:pt idx="4115">
                  <c:v>116</c:v>
                </c:pt>
                <c:pt idx="4116">
                  <c:v>116</c:v>
                </c:pt>
                <c:pt idx="4117">
                  <c:v>116</c:v>
                </c:pt>
                <c:pt idx="4118">
                  <c:v>116</c:v>
                </c:pt>
                <c:pt idx="4119">
                  <c:v>116</c:v>
                </c:pt>
                <c:pt idx="4120">
                  <c:v>116</c:v>
                </c:pt>
                <c:pt idx="4121">
                  <c:v>116</c:v>
                </c:pt>
                <c:pt idx="4122">
                  <c:v>116</c:v>
                </c:pt>
                <c:pt idx="4123">
                  <c:v>116</c:v>
                </c:pt>
                <c:pt idx="4124">
                  <c:v>116</c:v>
                </c:pt>
                <c:pt idx="4125">
                  <c:v>116</c:v>
                </c:pt>
                <c:pt idx="4126">
                  <c:v>116</c:v>
                </c:pt>
                <c:pt idx="4127">
                  <c:v>116</c:v>
                </c:pt>
                <c:pt idx="4128">
                  <c:v>116</c:v>
                </c:pt>
                <c:pt idx="4129">
                  <c:v>116</c:v>
                </c:pt>
                <c:pt idx="4130">
                  <c:v>116</c:v>
                </c:pt>
                <c:pt idx="4131">
                  <c:v>116</c:v>
                </c:pt>
                <c:pt idx="4132">
                  <c:v>116</c:v>
                </c:pt>
                <c:pt idx="4133">
                  <c:v>117</c:v>
                </c:pt>
                <c:pt idx="4134">
                  <c:v>117</c:v>
                </c:pt>
                <c:pt idx="4135">
                  <c:v>117</c:v>
                </c:pt>
                <c:pt idx="4136">
                  <c:v>117</c:v>
                </c:pt>
                <c:pt idx="4137">
                  <c:v>116</c:v>
                </c:pt>
                <c:pt idx="4138">
                  <c:v>117</c:v>
                </c:pt>
                <c:pt idx="4139">
                  <c:v>117</c:v>
                </c:pt>
                <c:pt idx="4140">
                  <c:v>117</c:v>
                </c:pt>
                <c:pt idx="4141">
                  <c:v>117</c:v>
                </c:pt>
                <c:pt idx="4142">
                  <c:v>117</c:v>
                </c:pt>
                <c:pt idx="4143">
                  <c:v>117</c:v>
                </c:pt>
                <c:pt idx="4144">
                  <c:v>117</c:v>
                </c:pt>
                <c:pt idx="4145">
                  <c:v>117</c:v>
                </c:pt>
                <c:pt idx="4146">
                  <c:v>117</c:v>
                </c:pt>
                <c:pt idx="4147">
                  <c:v>118</c:v>
                </c:pt>
                <c:pt idx="4148">
                  <c:v>118</c:v>
                </c:pt>
                <c:pt idx="4149">
                  <c:v>118</c:v>
                </c:pt>
                <c:pt idx="4150">
                  <c:v>118</c:v>
                </c:pt>
                <c:pt idx="4151">
                  <c:v>118</c:v>
                </c:pt>
                <c:pt idx="4152">
                  <c:v>118</c:v>
                </c:pt>
                <c:pt idx="4153">
                  <c:v>118</c:v>
                </c:pt>
                <c:pt idx="4154">
                  <c:v>118</c:v>
                </c:pt>
                <c:pt idx="4155">
                  <c:v>118</c:v>
                </c:pt>
                <c:pt idx="4156">
                  <c:v>118</c:v>
                </c:pt>
                <c:pt idx="4157">
                  <c:v>118</c:v>
                </c:pt>
                <c:pt idx="4158">
                  <c:v>117</c:v>
                </c:pt>
                <c:pt idx="4159">
                  <c:v>117</c:v>
                </c:pt>
                <c:pt idx="4160">
                  <c:v>117</c:v>
                </c:pt>
                <c:pt idx="4161">
                  <c:v>116</c:v>
                </c:pt>
                <c:pt idx="4162">
                  <c:v>117</c:v>
                </c:pt>
                <c:pt idx="4163">
                  <c:v>116</c:v>
                </c:pt>
                <c:pt idx="4164">
                  <c:v>117</c:v>
                </c:pt>
                <c:pt idx="4165">
                  <c:v>116</c:v>
                </c:pt>
                <c:pt idx="4166">
                  <c:v>116</c:v>
                </c:pt>
                <c:pt idx="4167">
                  <c:v>116</c:v>
                </c:pt>
                <c:pt idx="4168">
                  <c:v>116</c:v>
                </c:pt>
                <c:pt idx="4169">
                  <c:v>116</c:v>
                </c:pt>
                <c:pt idx="4170">
                  <c:v>116</c:v>
                </c:pt>
                <c:pt idx="4171">
                  <c:v>116</c:v>
                </c:pt>
                <c:pt idx="4172">
                  <c:v>116</c:v>
                </c:pt>
                <c:pt idx="4173">
                  <c:v>116</c:v>
                </c:pt>
                <c:pt idx="4174">
                  <c:v>116</c:v>
                </c:pt>
                <c:pt idx="4175">
                  <c:v>116</c:v>
                </c:pt>
                <c:pt idx="4176">
                  <c:v>116</c:v>
                </c:pt>
                <c:pt idx="4177">
                  <c:v>115</c:v>
                </c:pt>
                <c:pt idx="4178">
                  <c:v>116</c:v>
                </c:pt>
                <c:pt idx="4179">
                  <c:v>116</c:v>
                </c:pt>
                <c:pt idx="4180">
                  <c:v>116</c:v>
                </c:pt>
                <c:pt idx="4181">
                  <c:v>116</c:v>
                </c:pt>
                <c:pt idx="4182">
                  <c:v>115</c:v>
                </c:pt>
                <c:pt idx="4183">
                  <c:v>116</c:v>
                </c:pt>
                <c:pt idx="4184">
                  <c:v>116</c:v>
                </c:pt>
                <c:pt idx="4185">
                  <c:v>116</c:v>
                </c:pt>
                <c:pt idx="4186">
                  <c:v>116</c:v>
                </c:pt>
                <c:pt idx="4187">
                  <c:v>116</c:v>
                </c:pt>
                <c:pt idx="4188">
                  <c:v>116</c:v>
                </c:pt>
                <c:pt idx="4189">
                  <c:v>116</c:v>
                </c:pt>
                <c:pt idx="4190">
                  <c:v>116</c:v>
                </c:pt>
                <c:pt idx="4191">
                  <c:v>116</c:v>
                </c:pt>
                <c:pt idx="4192">
                  <c:v>116</c:v>
                </c:pt>
                <c:pt idx="4193">
                  <c:v>116</c:v>
                </c:pt>
                <c:pt idx="4194">
                  <c:v>116</c:v>
                </c:pt>
                <c:pt idx="4195">
                  <c:v>116</c:v>
                </c:pt>
                <c:pt idx="4196">
                  <c:v>116</c:v>
                </c:pt>
                <c:pt idx="4197">
                  <c:v>116</c:v>
                </c:pt>
                <c:pt idx="4198">
                  <c:v>117</c:v>
                </c:pt>
                <c:pt idx="4199">
                  <c:v>116</c:v>
                </c:pt>
                <c:pt idx="4200">
                  <c:v>117</c:v>
                </c:pt>
                <c:pt idx="4201">
                  <c:v>117</c:v>
                </c:pt>
                <c:pt idx="4202">
                  <c:v>117</c:v>
                </c:pt>
                <c:pt idx="4203">
                  <c:v>117</c:v>
                </c:pt>
                <c:pt idx="4204">
                  <c:v>117</c:v>
                </c:pt>
                <c:pt idx="4205">
                  <c:v>117</c:v>
                </c:pt>
                <c:pt idx="4206">
                  <c:v>117</c:v>
                </c:pt>
                <c:pt idx="4207">
                  <c:v>117</c:v>
                </c:pt>
                <c:pt idx="4208">
                  <c:v>117</c:v>
                </c:pt>
                <c:pt idx="4209">
                  <c:v>117</c:v>
                </c:pt>
                <c:pt idx="4210">
                  <c:v>117</c:v>
                </c:pt>
                <c:pt idx="4211">
                  <c:v>117</c:v>
                </c:pt>
                <c:pt idx="4212">
                  <c:v>117</c:v>
                </c:pt>
                <c:pt idx="4213">
                  <c:v>117</c:v>
                </c:pt>
                <c:pt idx="4214">
                  <c:v>117</c:v>
                </c:pt>
                <c:pt idx="4215">
                  <c:v>117</c:v>
                </c:pt>
                <c:pt idx="4216">
                  <c:v>117</c:v>
                </c:pt>
                <c:pt idx="4217">
                  <c:v>117</c:v>
                </c:pt>
                <c:pt idx="4218">
                  <c:v>116</c:v>
                </c:pt>
                <c:pt idx="4219">
                  <c:v>116</c:v>
                </c:pt>
                <c:pt idx="4220">
                  <c:v>116</c:v>
                </c:pt>
                <c:pt idx="4221">
                  <c:v>116</c:v>
                </c:pt>
                <c:pt idx="4222">
                  <c:v>116</c:v>
                </c:pt>
                <c:pt idx="4223">
                  <c:v>116</c:v>
                </c:pt>
                <c:pt idx="4224">
                  <c:v>116</c:v>
                </c:pt>
                <c:pt idx="4225">
                  <c:v>116</c:v>
                </c:pt>
                <c:pt idx="4226">
                  <c:v>116</c:v>
                </c:pt>
                <c:pt idx="4227">
                  <c:v>116</c:v>
                </c:pt>
                <c:pt idx="4228">
                  <c:v>116</c:v>
                </c:pt>
                <c:pt idx="4229">
                  <c:v>115</c:v>
                </c:pt>
                <c:pt idx="4230">
                  <c:v>115</c:v>
                </c:pt>
                <c:pt idx="4231">
                  <c:v>115</c:v>
                </c:pt>
                <c:pt idx="4232">
                  <c:v>115</c:v>
                </c:pt>
                <c:pt idx="4233">
                  <c:v>115</c:v>
                </c:pt>
                <c:pt idx="4234">
                  <c:v>115</c:v>
                </c:pt>
                <c:pt idx="4235">
                  <c:v>115</c:v>
                </c:pt>
                <c:pt idx="4236">
                  <c:v>114</c:v>
                </c:pt>
                <c:pt idx="4237">
                  <c:v>114</c:v>
                </c:pt>
                <c:pt idx="4238">
                  <c:v>114</c:v>
                </c:pt>
                <c:pt idx="4239">
                  <c:v>114</c:v>
                </c:pt>
                <c:pt idx="4240">
                  <c:v>114</c:v>
                </c:pt>
                <c:pt idx="4241">
                  <c:v>114</c:v>
                </c:pt>
                <c:pt idx="4242">
                  <c:v>114</c:v>
                </c:pt>
                <c:pt idx="4243">
                  <c:v>113</c:v>
                </c:pt>
                <c:pt idx="4244">
                  <c:v>113</c:v>
                </c:pt>
                <c:pt idx="4245">
                  <c:v>113</c:v>
                </c:pt>
                <c:pt idx="4246">
                  <c:v>113</c:v>
                </c:pt>
                <c:pt idx="4247">
                  <c:v>113</c:v>
                </c:pt>
                <c:pt idx="4248">
                  <c:v>113</c:v>
                </c:pt>
                <c:pt idx="4249">
                  <c:v>112</c:v>
                </c:pt>
                <c:pt idx="4250">
                  <c:v>112</c:v>
                </c:pt>
                <c:pt idx="4251">
                  <c:v>112</c:v>
                </c:pt>
                <c:pt idx="4252">
                  <c:v>112</c:v>
                </c:pt>
                <c:pt idx="4253">
                  <c:v>112</c:v>
                </c:pt>
                <c:pt idx="4254">
                  <c:v>112</c:v>
                </c:pt>
                <c:pt idx="4255">
                  <c:v>112</c:v>
                </c:pt>
                <c:pt idx="4256">
                  <c:v>112</c:v>
                </c:pt>
                <c:pt idx="4257">
                  <c:v>112</c:v>
                </c:pt>
                <c:pt idx="4258">
                  <c:v>111</c:v>
                </c:pt>
                <c:pt idx="4259">
                  <c:v>111</c:v>
                </c:pt>
                <c:pt idx="4260">
                  <c:v>111</c:v>
                </c:pt>
                <c:pt idx="4261">
                  <c:v>111</c:v>
                </c:pt>
                <c:pt idx="4262">
                  <c:v>111</c:v>
                </c:pt>
                <c:pt idx="4263">
                  <c:v>111</c:v>
                </c:pt>
                <c:pt idx="4264">
                  <c:v>111</c:v>
                </c:pt>
                <c:pt idx="4265">
                  <c:v>111</c:v>
                </c:pt>
                <c:pt idx="4266">
                  <c:v>111</c:v>
                </c:pt>
                <c:pt idx="4267">
                  <c:v>111</c:v>
                </c:pt>
                <c:pt idx="4268">
                  <c:v>111</c:v>
                </c:pt>
                <c:pt idx="4269">
                  <c:v>110</c:v>
                </c:pt>
                <c:pt idx="4270">
                  <c:v>110</c:v>
                </c:pt>
                <c:pt idx="4271">
                  <c:v>110</c:v>
                </c:pt>
                <c:pt idx="4272">
                  <c:v>110</c:v>
                </c:pt>
                <c:pt idx="4273">
                  <c:v>110</c:v>
                </c:pt>
                <c:pt idx="4274">
                  <c:v>110</c:v>
                </c:pt>
                <c:pt idx="4275">
                  <c:v>110</c:v>
                </c:pt>
                <c:pt idx="4276">
                  <c:v>110</c:v>
                </c:pt>
                <c:pt idx="4277">
                  <c:v>110</c:v>
                </c:pt>
                <c:pt idx="4278">
                  <c:v>110</c:v>
                </c:pt>
                <c:pt idx="4279">
                  <c:v>110</c:v>
                </c:pt>
                <c:pt idx="4280">
                  <c:v>109</c:v>
                </c:pt>
                <c:pt idx="4281">
                  <c:v>109</c:v>
                </c:pt>
                <c:pt idx="4282">
                  <c:v>109</c:v>
                </c:pt>
                <c:pt idx="4283">
                  <c:v>109</c:v>
                </c:pt>
                <c:pt idx="4284">
                  <c:v>109</c:v>
                </c:pt>
                <c:pt idx="4285">
                  <c:v>109</c:v>
                </c:pt>
                <c:pt idx="4286">
                  <c:v>109</c:v>
                </c:pt>
                <c:pt idx="4287">
                  <c:v>109</c:v>
                </c:pt>
                <c:pt idx="4288">
                  <c:v>108</c:v>
                </c:pt>
                <c:pt idx="4289">
                  <c:v>108</c:v>
                </c:pt>
                <c:pt idx="4290">
                  <c:v>108</c:v>
                </c:pt>
                <c:pt idx="4291">
                  <c:v>108</c:v>
                </c:pt>
                <c:pt idx="4292">
                  <c:v>108</c:v>
                </c:pt>
                <c:pt idx="4293">
                  <c:v>108</c:v>
                </c:pt>
                <c:pt idx="4294">
                  <c:v>108</c:v>
                </c:pt>
                <c:pt idx="4295">
                  <c:v>108</c:v>
                </c:pt>
                <c:pt idx="4296">
                  <c:v>108</c:v>
                </c:pt>
                <c:pt idx="4297">
                  <c:v>109</c:v>
                </c:pt>
                <c:pt idx="4298">
                  <c:v>109</c:v>
                </c:pt>
                <c:pt idx="4299">
                  <c:v>109</c:v>
                </c:pt>
                <c:pt idx="4300">
                  <c:v>109</c:v>
                </c:pt>
                <c:pt idx="4301">
                  <c:v>109</c:v>
                </c:pt>
                <c:pt idx="4302">
                  <c:v>109</c:v>
                </c:pt>
                <c:pt idx="4303">
                  <c:v>109</c:v>
                </c:pt>
                <c:pt idx="4304">
                  <c:v>109</c:v>
                </c:pt>
                <c:pt idx="4305">
                  <c:v>109</c:v>
                </c:pt>
                <c:pt idx="4306">
                  <c:v>109</c:v>
                </c:pt>
                <c:pt idx="4307">
                  <c:v>109</c:v>
                </c:pt>
                <c:pt idx="4308">
                  <c:v>110</c:v>
                </c:pt>
                <c:pt idx="4309">
                  <c:v>110</c:v>
                </c:pt>
                <c:pt idx="4310">
                  <c:v>110</c:v>
                </c:pt>
                <c:pt idx="4311">
                  <c:v>110</c:v>
                </c:pt>
                <c:pt idx="4312">
                  <c:v>110</c:v>
                </c:pt>
                <c:pt idx="4313">
                  <c:v>110</c:v>
                </c:pt>
                <c:pt idx="4314">
                  <c:v>110</c:v>
                </c:pt>
                <c:pt idx="4315">
                  <c:v>110</c:v>
                </c:pt>
                <c:pt idx="4316">
                  <c:v>110</c:v>
                </c:pt>
                <c:pt idx="4317">
                  <c:v>110</c:v>
                </c:pt>
                <c:pt idx="4318">
                  <c:v>110</c:v>
                </c:pt>
                <c:pt idx="4319">
                  <c:v>110</c:v>
                </c:pt>
                <c:pt idx="4320">
                  <c:v>110</c:v>
                </c:pt>
                <c:pt idx="4321">
                  <c:v>110</c:v>
                </c:pt>
                <c:pt idx="4322">
                  <c:v>111</c:v>
                </c:pt>
                <c:pt idx="4323">
                  <c:v>111</c:v>
                </c:pt>
                <c:pt idx="4324">
                  <c:v>111</c:v>
                </c:pt>
                <c:pt idx="4325">
                  <c:v>111</c:v>
                </c:pt>
                <c:pt idx="4326">
                  <c:v>111</c:v>
                </c:pt>
                <c:pt idx="4327">
                  <c:v>111</c:v>
                </c:pt>
                <c:pt idx="4328">
                  <c:v>111</c:v>
                </c:pt>
                <c:pt idx="4329">
                  <c:v>111</c:v>
                </c:pt>
                <c:pt idx="4330">
                  <c:v>111</c:v>
                </c:pt>
                <c:pt idx="4331">
                  <c:v>111</c:v>
                </c:pt>
                <c:pt idx="4332">
                  <c:v>111</c:v>
                </c:pt>
                <c:pt idx="4333">
                  <c:v>112</c:v>
                </c:pt>
                <c:pt idx="4334">
                  <c:v>112</c:v>
                </c:pt>
                <c:pt idx="4335">
                  <c:v>112</c:v>
                </c:pt>
                <c:pt idx="4336">
                  <c:v>112</c:v>
                </c:pt>
                <c:pt idx="4337">
                  <c:v>112</c:v>
                </c:pt>
                <c:pt idx="4338">
                  <c:v>112</c:v>
                </c:pt>
                <c:pt idx="4339">
                  <c:v>112</c:v>
                </c:pt>
                <c:pt idx="4340">
                  <c:v>112</c:v>
                </c:pt>
                <c:pt idx="4341">
                  <c:v>112</c:v>
                </c:pt>
                <c:pt idx="4342">
                  <c:v>112</c:v>
                </c:pt>
                <c:pt idx="4343">
                  <c:v>113</c:v>
                </c:pt>
                <c:pt idx="4344">
                  <c:v>113</c:v>
                </c:pt>
                <c:pt idx="4345">
                  <c:v>113</c:v>
                </c:pt>
                <c:pt idx="4346">
                  <c:v>113</c:v>
                </c:pt>
                <c:pt idx="4347">
                  <c:v>113</c:v>
                </c:pt>
                <c:pt idx="4348">
                  <c:v>113</c:v>
                </c:pt>
                <c:pt idx="4349">
                  <c:v>113</c:v>
                </c:pt>
                <c:pt idx="4350">
                  <c:v>113</c:v>
                </c:pt>
                <c:pt idx="4351">
                  <c:v>114</c:v>
                </c:pt>
                <c:pt idx="4352">
                  <c:v>114</c:v>
                </c:pt>
                <c:pt idx="4353">
                  <c:v>114</c:v>
                </c:pt>
                <c:pt idx="4354">
                  <c:v>114</c:v>
                </c:pt>
                <c:pt idx="4355">
                  <c:v>114</c:v>
                </c:pt>
                <c:pt idx="4356">
                  <c:v>114</c:v>
                </c:pt>
                <c:pt idx="4357">
                  <c:v>113</c:v>
                </c:pt>
                <c:pt idx="4358">
                  <c:v>113</c:v>
                </c:pt>
                <c:pt idx="4359">
                  <c:v>113</c:v>
                </c:pt>
                <c:pt idx="4360">
                  <c:v>112</c:v>
                </c:pt>
                <c:pt idx="4361">
                  <c:v>111</c:v>
                </c:pt>
                <c:pt idx="4362">
                  <c:v>110</c:v>
                </c:pt>
                <c:pt idx="4363">
                  <c:v>109</c:v>
                </c:pt>
                <c:pt idx="4364">
                  <c:v>108</c:v>
                </c:pt>
                <c:pt idx="4365">
                  <c:v>108</c:v>
                </c:pt>
                <c:pt idx="4366">
                  <c:v>107</c:v>
                </c:pt>
                <c:pt idx="4367">
                  <c:v>107</c:v>
                </c:pt>
                <c:pt idx="4368">
                  <c:v>106</c:v>
                </c:pt>
                <c:pt idx="4369">
                  <c:v>105</c:v>
                </c:pt>
                <c:pt idx="4370">
                  <c:v>104</c:v>
                </c:pt>
                <c:pt idx="4371">
                  <c:v>103</c:v>
                </c:pt>
                <c:pt idx="4372">
                  <c:v>102</c:v>
                </c:pt>
                <c:pt idx="4373">
                  <c:v>102</c:v>
                </c:pt>
                <c:pt idx="4374">
                  <c:v>102</c:v>
                </c:pt>
                <c:pt idx="4375">
                  <c:v>100</c:v>
                </c:pt>
                <c:pt idx="4376">
                  <c:v>100</c:v>
                </c:pt>
                <c:pt idx="4377">
                  <c:v>101</c:v>
                </c:pt>
                <c:pt idx="4378">
                  <c:v>100</c:v>
                </c:pt>
                <c:pt idx="4379">
                  <c:v>99</c:v>
                </c:pt>
                <c:pt idx="4380">
                  <c:v>99</c:v>
                </c:pt>
                <c:pt idx="4381">
                  <c:v>99</c:v>
                </c:pt>
                <c:pt idx="4382">
                  <c:v>99</c:v>
                </c:pt>
                <c:pt idx="4383">
                  <c:v>99</c:v>
                </c:pt>
                <c:pt idx="4384">
                  <c:v>98</c:v>
                </c:pt>
                <c:pt idx="4385">
                  <c:v>98</c:v>
                </c:pt>
                <c:pt idx="4386">
                  <c:v>98</c:v>
                </c:pt>
                <c:pt idx="4387">
                  <c:v>97</c:v>
                </c:pt>
                <c:pt idx="4388">
                  <c:v>97</c:v>
                </c:pt>
                <c:pt idx="4389">
                  <c:v>97</c:v>
                </c:pt>
                <c:pt idx="4390">
                  <c:v>96</c:v>
                </c:pt>
                <c:pt idx="4391">
                  <c:v>96</c:v>
                </c:pt>
                <c:pt idx="4392">
                  <c:v>96</c:v>
                </c:pt>
                <c:pt idx="4393">
                  <c:v>95</c:v>
                </c:pt>
                <c:pt idx="4394">
                  <c:v>95</c:v>
                </c:pt>
                <c:pt idx="4395">
                  <c:v>94</c:v>
                </c:pt>
                <c:pt idx="4396">
                  <c:v>94</c:v>
                </c:pt>
                <c:pt idx="4397">
                  <c:v>94</c:v>
                </c:pt>
                <c:pt idx="4398">
                  <c:v>94</c:v>
                </c:pt>
                <c:pt idx="4399">
                  <c:v>93</c:v>
                </c:pt>
                <c:pt idx="4400">
                  <c:v>93</c:v>
                </c:pt>
                <c:pt idx="4401">
                  <c:v>93</c:v>
                </c:pt>
                <c:pt idx="4402">
                  <c:v>92</c:v>
                </c:pt>
                <c:pt idx="4403">
                  <c:v>92</c:v>
                </c:pt>
                <c:pt idx="4404">
                  <c:v>92</c:v>
                </c:pt>
                <c:pt idx="4405">
                  <c:v>91</c:v>
                </c:pt>
                <c:pt idx="4406">
                  <c:v>92</c:v>
                </c:pt>
                <c:pt idx="4407">
                  <c:v>91</c:v>
                </c:pt>
                <c:pt idx="4408">
                  <c:v>91</c:v>
                </c:pt>
                <c:pt idx="4409">
                  <c:v>91</c:v>
                </c:pt>
                <c:pt idx="4410">
                  <c:v>90</c:v>
                </c:pt>
                <c:pt idx="4411">
                  <c:v>91</c:v>
                </c:pt>
                <c:pt idx="4412">
                  <c:v>90</c:v>
                </c:pt>
                <c:pt idx="4413">
                  <c:v>90</c:v>
                </c:pt>
                <c:pt idx="4414">
                  <c:v>89</c:v>
                </c:pt>
                <c:pt idx="4415">
                  <c:v>89</c:v>
                </c:pt>
                <c:pt idx="4416">
                  <c:v>89</c:v>
                </c:pt>
                <c:pt idx="4417">
                  <c:v>89</c:v>
                </c:pt>
                <c:pt idx="4418">
                  <c:v>89</c:v>
                </c:pt>
                <c:pt idx="4419">
                  <c:v>89</c:v>
                </c:pt>
                <c:pt idx="4420">
                  <c:v>89</c:v>
                </c:pt>
                <c:pt idx="4421">
                  <c:v>88</c:v>
                </c:pt>
                <c:pt idx="4422">
                  <c:v>88</c:v>
                </c:pt>
                <c:pt idx="4423">
                  <c:v>88</c:v>
                </c:pt>
                <c:pt idx="4424">
                  <c:v>88</c:v>
                </c:pt>
                <c:pt idx="4425">
                  <c:v>88</c:v>
                </c:pt>
                <c:pt idx="4426">
                  <c:v>88</c:v>
                </c:pt>
                <c:pt idx="4427">
                  <c:v>88</c:v>
                </c:pt>
                <c:pt idx="4428">
                  <c:v>88</c:v>
                </c:pt>
                <c:pt idx="4429">
                  <c:v>88</c:v>
                </c:pt>
                <c:pt idx="4430">
                  <c:v>87</c:v>
                </c:pt>
                <c:pt idx="4431">
                  <c:v>87</c:v>
                </c:pt>
                <c:pt idx="4432">
                  <c:v>87</c:v>
                </c:pt>
                <c:pt idx="4433">
                  <c:v>87</c:v>
                </c:pt>
                <c:pt idx="4434">
                  <c:v>87</c:v>
                </c:pt>
                <c:pt idx="4435">
                  <c:v>87</c:v>
                </c:pt>
                <c:pt idx="4436">
                  <c:v>87</c:v>
                </c:pt>
                <c:pt idx="4437">
                  <c:v>87</c:v>
                </c:pt>
                <c:pt idx="4438">
                  <c:v>86</c:v>
                </c:pt>
                <c:pt idx="4439">
                  <c:v>86</c:v>
                </c:pt>
                <c:pt idx="4440">
                  <c:v>86</c:v>
                </c:pt>
                <c:pt idx="4441">
                  <c:v>86</c:v>
                </c:pt>
                <c:pt idx="4442">
                  <c:v>86</c:v>
                </c:pt>
                <c:pt idx="4443">
                  <c:v>86</c:v>
                </c:pt>
                <c:pt idx="4444">
                  <c:v>86</c:v>
                </c:pt>
                <c:pt idx="4445">
                  <c:v>86</c:v>
                </c:pt>
                <c:pt idx="4446">
                  <c:v>86</c:v>
                </c:pt>
                <c:pt idx="4447">
                  <c:v>86</c:v>
                </c:pt>
                <c:pt idx="4448">
                  <c:v>86</c:v>
                </c:pt>
                <c:pt idx="4449">
                  <c:v>86</c:v>
                </c:pt>
                <c:pt idx="4450">
                  <c:v>86</c:v>
                </c:pt>
                <c:pt idx="4451">
                  <c:v>85</c:v>
                </c:pt>
                <c:pt idx="4452">
                  <c:v>85</c:v>
                </c:pt>
                <c:pt idx="4453">
                  <c:v>85</c:v>
                </c:pt>
                <c:pt idx="4454">
                  <c:v>85</c:v>
                </c:pt>
                <c:pt idx="4455">
                  <c:v>85</c:v>
                </c:pt>
                <c:pt idx="4456">
                  <c:v>85</c:v>
                </c:pt>
                <c:pt idx="4457">
                  <c:v>85</c:v>
                </c:pt>
                <c:pt idx="4458">
                  <c:v>85</c:v>
                </c:pt>
                <c:pt idx="4459">
                  <c:v>84</c:v>
                </c:pt>
                <c:pt idx="4460">
                  <c:v>84</c:v>
                </c:pt>
                <c:pt idx="4461">
                  <c:v>84</c:v>
                </c:pt>
                <c:pt idx="4462">
                  <c:v>84</c:v>
                </c:pt>
                <c:pt idx="4463">
                  <c:v>84</c:v>
                </c:pt>
                <c:pt idx="4464">
                  <c:v>84</c:v>
                </c:pt>
                <c:pt idx="4465">
                  <c:v>84</c:v>
                </c:pt>
                <c:pt idx="4466">
                  <c:v>83</c:v>
                </c:pt>
                <c:pt idx="4467">
                  <c:v>83</c:v>
                </c:pt>
                <c:pt idx="4468">
                  <c:v>83</c:v>
                </c:pt>
                <c:pt idx="4469">
                  <c:v>83</c:v>
                </c:pt>
                <c:pt idx="4470">
                  <c:v>83</c:v>
                </c:pt>
                <c:pt idx="4471">
                  <c:v>82</c:v>
                </c:pt>
                <c:pt idx="4472">
                  <c:v>82</c:v>
                </c:pt>
                <c:pt idx="4473">
                  <c:v>82</c:v>
                </c:pt>
                <c:pt idx="4474">
                  <c:v>82</c:v>
                </c:pt>
                <c:pt idx="4475">
                  <c:v>81</c:v>
                </c:pt>
                <c:pt idx="4476">
                  <c:v>81</c:v>
                </c:pt>
                <c:pt idx="4477">
                  <c:v>81</c:v>
                </c:pt>
                <c:pt idx="4478">
                  <c:v>80</c:v>
                </c:pt>
                <c:pt idx="4479">
                  <c:v>80</c:v>
                </c:pt>
                <c:pt idx="4480">
                  <c:v>80</c:v>
                </c:pt>
                <c:pt idx="4481">
                  <c:v>80</c:v>
                </c:pt>
                <c:pt idx="4482">
                  <c:v>79</c:v>
                </c:pt>
                <c:pt idx="4483">
                  <c:v>79</c:v>
                </c:pt>
                <c:pt idx="4484">
                  <c:v>79</c:v>
                </c:pt>
                <c:pt idx="4485">
                  <c:v>78</c:v>
                </c:pt>
                <c:pt idx="4486">
                  <c:v>78</c:v>
                </c:pt>
                <c:pt idx="4487">
                  <c:v>78</c:v>
                </c:pt>
                <c:pt idx="4488">
                  <c:v>78</c:v>
                </c:pt>
                <c:pt idx="4489">
                  <c:v>77</c:v>
                </c:pt>
                <c:pt idx="4490">
                  <c:v>77</c:v>
                </c:pt>
                <c:pt idx="4491">
                  <c:v>77</c:v>
                </c:pt>
                <c:pt idx="4492">
                  <c:v>76</c:v>
                </c:pt>
                <c:pt idx="4493">
                  <c:v>76</c:v>
                </c:pt>
                <c:pt idx="4494">
                  <c:v>76</c:v>
                </c:pt>
                <c:pt idx="4495">
                  <c:v>76</c:v>
                </c:pt>
                <c:pt idx="4496">
                  <c:v>75</c:v>
                </c:pt>
                <c:pt idx="4497">
                  <c:v>75</c:v>
                </c:pt>
                <c:pt idx="4498">
                  <c:v>75</c:v>
                </c:pt>
                <c:pt idx="4499">
                  <c:v>74</c:v>
                </c:pt>
                <c:pt idx="4500">
                  <c:v>74</c:v>
                </c:pt>
                <c:pt idx="4501">
                  <c:v>74</c:v>
                </c:pt>
                <c:pt idx="4502">
                  <c:v>74</c:v>
                </c:pt>
                <c:pt idx="4503">
                  <c:v>74</c:v>
                </c:pt>
                <c:pt idx="4504">
                  <c:v>73</c:v>
                </c:pt>
                <c:pt idx="4505">
                  <c:v>73</c:v>
                </c:pt>
                <c:pt idx="4506">
                  <c:v>73</c:v>
                </c:pt>
                <c:pt idx="4507">
                  <c:v>73</c:v>
                </c:pt>
                <c:pt idx="4508">
                  <c:v>72</c:v>
                </c:pt>
                <c:pt idx="4509">
                  <c:v>72</c:v>
                </c:pt>
                <c:pt idx="4510">
                  <c:v>71</c:v>
                </c:pt>
                <c:pt idx="4511">
                  <c:v>71</c:v>
                </c:pt>
                <c:pt idx="4512">
                  <c:v>71</c:v>
                </c:pt>
                <c:pt idx="4513">
                  <c:v>71</c:v>
                </c:pt>
                <c:pt idx="4514">
                  <c:v>71</c:v>
                </c:pt>
                <c:pt idx="4515">
                  <c:v>70</c:v>
                </c:pt>
                <c:pt idx="4516">
                  <c:v>70</c:v>
                </c:pt>
                <c:pt idx="4517">
                  <c:v>70</c:v>
                </c:pt>
                <c:pt idx="4518">
                  <c:v>69</c:v>
                </c:pt>
                <c:pt idx="4519">
                  <c:v>69</c:v>
                </c:pt>
                <c:pt idx="4520">
                  <c:v>69</c:v>
                </c:pt>
                <c:pt idx="4521">
                  <c:v>69</c:v>
                </c:pt>
                <c:pt idx="4522">
                  <c:v>68</c:v>
                </c:pt>
                <c:pt idx="4523">
                  <c:v>68</c:v>
                </c:pt>
                <c:pt idx="4524">
                  <c:v>67</c:v>
                </c:pt>
                <c:pt idx="4525">
                  <c:v>67</c:v>
                </c:pt>
                <c:pt idx="4526">
                  <c:v>67</c:v>
                </c:pt>
                <c:pt idx="4527">
                  <c:v>67</c:v>
                </c:pt>
                <c:pt idx="4528">
                  <c:v>67</c:v>
                </c:pt>
                <c:pt idx="4529">
                  <c:v>66</c:v>
                </c:pt>
                <c:pt idx="4530">
                  <c:v>66</c:v>
                </c:pt>
                <c:pt idx="4531">
                  <c:v>66</c:v>
                </c:pt>
                <c:pt idx="4532">
                  <c:v>66</c:v>
                </c:pt>
                <c:pt idx="4533">
                  <c:v>65</c:v>
                </c:pt>
                <c:pt idx="4534">
                  <c:v>65</c:v>
                </c:pt>
                <c:pt idx="4535">
                  <c:v>65</c:v>
                </c:pt>
                <c:pt idx="4536">
                  <c:v>65</c:v>
                </c:pt>
                <c:pt idx="4537">
                  <c:v>64</c:v>
                </c:pt>
                <c:pt idx="4538">
                  <c:v>64</c:v>
                </c:pt>
                <c:pt idx="4539">
                  <c:v>64</c:v>
                </c:pt>
                <c:pt idx="4540">
                  <c:v>64</c:v>
                </c:pt>
                <c:pt idx="4541">
                  <c:v>64</c:v>
                </c:pt>
                <c:pt idx="4542">
                  <c:v>63</c:v>
                </c:pt>
                <c:pt idx="4543">
                  <c:v>64</c:v>
                </c:pt>
                <c:pt idx="4544">
                  <c:v>63</c:v>
                </c:pt>
                <c:pt idx="4545">
                  <c:v>63</c:v>
                </c:pt>
                <c:pt idx="4546">
                  <c:v>63</c:v>
                </c:pt>
                <c:pt idx="4547">
                  <c:v>63</c:v>
                </c:pt>
                <c:pt idx="4548">
                  <c:v>63</c:v>
                </c:pt>
                <c:pt idx="4549">
                  <c:v>63</c:v>
                </c:pt>
                <c:pt idx="4550">
                  <c:v>63</c:v>
                </c:pt>
                <c:pt idx="4551">
                  <c:v>62</c:v>
                </c:pt>
                <c:pt idx="4552">
                  <c:v>62</c:v>
                </c:pt>
                <c:pt idx="4553">
                  <c:v>62</c:v>
                </c:pt>
                <c:pt idx="4554">
                  <c:v>62</c:v>
                </c:pt>
                <c:pt idx="4555">
                  <c:v>62</c:v>
                </c:pt>
                <c:pt idx="4556">
                  <c:v>62</c:v>
                </c:pt>
                <c:pt idx="4557">
                  <c:v>62</c:v>
                </c:pt>
                <c:pt idx="4558">
                  <c:v>61</c:v>
                </c:pt>
                <c:pt idx="4559">
                  <c:v>62</c:v>
                </c:pt>
                <c:pt idx="4560">
                  <c:v>61</c:v>
                </c:pt>
                <c:pt idx="4561">
                  <c:v>61</c:v>
                </c:pt>
                <c:pt idx="4562">
                  <c:v>61</c:v>
                </c:pt>
                <c:pt idx="4563">
                  <c:v>61</c:v>
                </c:pt>
                <c:pt idx="4564">
                  <c:v>61</c:v>
                </c:pt>
                <c:pt idx="4565">
                  <c:v>61</c:v>
                </c:pt>
                <c:pt idx="4566">
                  <c:v>61</c:v>
                </c:pt>
                <c:pt idx="4567">
                  <c:v>61</c:v>
                </c:pt>
                <c:pt idx="4568">
                  <c:v>60</c:v>
                </c:pt>
                <c:pt idx="4569">
                  <c:v>60</c:v>
                </c:pt>
                <c:pt idx="4570">
                  <c:v>60</c:v>
                </c:pt>
                <c:pt idx="4571">
                  <c:v>60</c:v>
                </c:pt>
                <c:pt idx="4572">
                  <c:v>60</c:v>
                </c:pt>
                <c:pt idx="4573">
                  <c:v>60</c:v>
                </c:pt>
                <c:pt idx="4574">
                  <c:v>59</c:v>
                </c:pt>
                <c:pt idx="4575">
                  <c:v>60</c:v>
                </c:pt>
                <c:pt idx="4576">
                  <c:v>59</c:v>
                </c:pt>
                <c:pt idx="4577">
                  <c:v>59</c:v>
                </c:pt>
                <c:pt idx="4578">
                  <c:v>59</c:v>
                </c:pt>
                <c:pt idx="4579">
                  <c:v>58</c:v>
                </c:pt>
                <c:pt idx="4580">
                  <c:v>58</c:v>
                </c:pt>
                <c:pt idx="4581">
                  <c:v>58</c:v>
                </c:pt>
                <c:pt idx="4582">
                  <c:v>57</c:v>
                </c:pt>
                <c:pt idx="4583">
                  <c:v>57</c:v>
                </c:pt>
                <c:pt idx="4584">
                  <c:v>56</c:v>
                </c:pt>
                <c:pt idx="4585">
                  <c:v>56</c:v>
                </c:pt>
                <c:pt idx="4586">
                  <c:v>55</c:v>
                </c:pt>
                <c:pt idx="4587">
                  <c:v>54</c:v>
                </c:pt>
                <c:pt idx="4588">
                  <c:v>53</c:v>
                </c:pt>
                <c:pt idx="4589">
                  <c:v>51</c:v>
                </c:pt>
                <c:pt idx="4590">
                  <c:v>50</c:v>
                </c:pt>
                <c:pt idx="4591">
                  <c:v>49</c:v>
                </c:pt>
                <c:pt idx="4592">
                  <c:v>48</c:v>
                </c:pt>
                <c:pt idx="4593">
                  <c:v>47</c:v>
                </c:pt>
                <c:pt idx="4594">
                  <c:v>46</c:v>
                </c:pt>
                <c:pt idx="4595">
                  <c:v>45</c:v>
                </c:pt>
                <c:pt idx="4596">
                  <c:v>44</c:v>
                </c:pt>
                <c:pt idx="4597">
                  <c:v>43</c:v>
                </c:pt>
                <c:pt idx="4598">
                  <c:v>42</c:v>
                </c:pt>
                <c:pt idx="4599">
                  <c:v>40</c:v>
                </c:pt>
                <c:pt idx="4600">
                  <c:v>39</c:v>
                </c:pt>
                <c:pt idx="4601">
                  <c:v>38</c:v>
                </c:pt>
                <c:pt idx="4602">
                  <c:v>37</c:v>
                </c:pt>
                <c:pt idx="4603">
                  <c:v>36</c:v>
                </c:pt>
                <c:pt idx="4604">
                  <c:v>35</c:v>
                </c:pt>
                <c:pt idx="4605">
                  <c:v>34</c:v>
                </c:pt>
                <c:pt idx="4606">
                  <c:v>33</c:v>
                </c:pt>
                <c:pt idx="4607">
                  <c:v>32</c:v>
                </c:pt>
                <c:pt idx="4608">
                  <c:v>31</c:v>
                </c:pt>
                <c:pt idx="4609">
                  <c:v>30</c:v>
                </c:pt>
                <c:pt idx="4610">
                  <c:v>29</c:v>
                </c:pt>
                <c:pt idx="4611">
                  <c:v>28</c:v>
                </c:pt>
                <c:pt idx="4612">
                  <c:v>27</c:v>
                </c:pt>
                <c:pt idx="4613">
                  <c:v>26</c:v>
                </c:pt>
                <c:pt idx="4614">
                  <c:v>25</c:v>
                </c:pt>
                <c:pt idx="4615">
                  <c:v>25</c:v>
                </c:pt>
                <c:pt idx="4616">
                  <c:v>24</c:v>
                </c:pt>
                <c:pt idx="4617">
                  <c:v>23</c:v>
                </c:pt>
                <c:pt idx="4618">
                  <c:v>22</c:v>
                </c:pt>
                <c:pt idx="4619">
                  <c:v>22</c:v>
                </c:pt>
                <c:pt idx="4620">
                  <c:v>20</c:v>
                </c:pt>
                <c:pt idx="4621">
                  <c:v>20</c:v>
                </c:pt>
                <c:pt idx="4622">
                  <c:v>19</c:v>
                </c:pt>
                <c:pt idx="4623">
                  <c:v>18</c:v>
                </c:pt>
                <c:pt idx="4624">
                  <c:v>18</c:v>
                </c:pt>
                <c:pt idx="4625">
                  <c:v>17</c:v>
                </c:pt>
                <c:pt idx="4626">
                  <c:v>16</c:v>
                </c:pt>
                <c:pt idx="4627">
                  <c:v>16</c:v>
                </c:pt>
                <c:pt idx="4628">
                  <c:v>15</c:v>
                </c:pt>
                <c:pt idx="4629">
                  <c:v>15</c:v>
                </c:pt>
                <c:pt idx="4630">
                  <c:v>14</c:v>
                </c:pt>
                <c:pt idx="4631">
                  <c:v>13</c:v>
                </c:pt>
                <c:pt idx="4632">
                  <c:v>13</c:v>
                </c:pt>
                <c:pt idx="4633">
                  <c:v>12</c:v>
                </c:pt>
                <c:pt idx="4634">
                  <c:v>11</c:v>
                </c:pt>
                <c:pt idx="4635">
                  <c:v>10</c:v>
                </c:pt>
                <c:pt idx="4636">
                  <c:v>10</c:v>
                </c:pt>
                <c:pt idx="4637">
                  <c:v>9</c:v>
                </c:pt>
                <c:pt idx="4638">
                  <c:v>7</c:v>
                </c:pt>
                <c:pt idx="4639">
                  <c:v>6</c:v>
                </c:pt>
                <c:pt idx="4640">
                  <c:v>5</c:v>
                </c:pt>
                <c:pt idx="4641">
                  <c:v>4</c:v>
                </c:pt>
                <c:pt idx="4642">
                  <c:v>3</c:v>
                </c:pt>
                <c:pt idx="4643">
                  <c:v>2</c:v>
                </c:pt>
                <c:pt idx="4644">
                  <c:v>1</c:v>
                </c:pt>
                <c:pt idx="4645">
                  <c:v>1</c:v>
                </c:pt>
                <c:pt idx="4646">
                  <c:v>0</c:v>
                </c:pt>
                <c:pt idx="4647">
                  <c:v>0</c:v>
                </c:pt>
                <c:pt idx="4648">
                  <c:v>0</c:v>
                </c:pt>
                <c:pt idx="4649">
                  <c:v>0</c:v>
                </c:pt>
                <c:pt idx="4650">
                  <c:v>0</c:v>
                </c:pt>
                <c:pt idx="4651">
                  <c:v>0</c:v>
                </c:pt>
                <c:pt idx="4652">
                  <c:v>0</c:v>
                </c:pt>
                <c:pt idx="4653">
                  <c:v>0</c:v>
                </c:pt>
                <c:pt idx="4654">
                  <c:v>0</c:v>
                </c:pt>
                <c:pt idx="4655">
                  <c:v>0</c:v>
                </c:pt>
                <c:pt idx="4656">
                  <c:v>0</c:v>
                </c:pt>
                <c:pt idx="4657">
                  <c:v>0</c:v>
                </c:pt>
                <c:pt idx="4658">
                  <c:v>0</c:v>
                </c:pt>
                <c:pt idx="4659">
                  <c:v>0</c:v>
                </c:pt>
                <c:pt idx="4660">
                  <c:v>0</c:v>
                </c:pt>
                <c:pt idx="4661">
                  <c:v>0</c:v>
                </c:pt>
                <c:pt idx="4662">
                  <c:v>0</c:v>
                </c:pt>
                <c:pt idx="4663">
                  <c:v>0</c:v>
                </c:pt>
                <c:pt idx="4664">
                  <c:v>0</c:v>
                </c:pt>
                <c:pt idx="4665">
                  <c:v>0</c:v>
                </c:pt>
                <c:pt idx="4666">
                  <c:v>0</c:v>
                </c:pt>
                <c:pt idx="4667">
                  <c:v>0</c:v>
                </c:pt>
                <c:pt idx="4668">
                  <c:v>0</c:v>
                </c:pt>
                <c:pt idx="4669">
                  <c:v>0</c:v>
                </c:pt>
                <c:pt idx="4670">
                  <c:v>0</c:v>
                </c:pt>
                <c:pt idx="4671">
                  <c:v>0</c:v>
                </c:pt>
                <c:pt idx="4672">
                  <c:v>0</c:v>
                </c:pt>
                <c:pt idx="4673">
                  <c:v>0</c:v>
                </c:pt>
                <c:pt idx="4674">
                  <c:v>0</c:v>
                </c:pt>
                <c:pt idx="4675">
                  <c:v>0</c:v>
                </c:pt>
                <c:pt idx="4676">
                  <c:v>0</c:v>
                </c:pt>
                <c:pt idx="4677">
                  <c:v>0</c:v>
                </c:pt>
                <c:pt idx="4678">
                  <c:v>0</c:v>
                </c:pt>
                <c:pt idx="4679">
                  <c:v>0</c:v>
                </c:pt>
                <c:pt idx="4680">
                  <c:v>0</c:v>
                </c:pt>
                <c:pt idx="4681">
                  <c:v>0</c:v>
                </c:pt>
                <c:pt idx="4682">
                  <c:v>0</c:v>
                </c:pt>
                <c:pt idx="4683">
                  <c:v>0</c:v>
                </c:pt>
                <c:pt idx="4684">
                  <c:v>0</c:v>
                </c:pt>
                <c:pt idx="4685">
                  <c:v>0</c:v>
                </c:pt>
                <c:pt idx="4686">
                  <c:v>0</c:v>
                </c:pt>
                <c:pt idx="4687">
                  <c:v>0</c:v>
                </c:pt>
                <c:pt idx="4688">
                  <c:v>0</c:v>
                </c:pt>
                <c:pt idx="4689">
                  <c:v>0</c:v>
                </c:pt>
                <c:pt idx="4690">
                  <c:v>0</c:v>
                </c:pt>
                <c:pt idx="4691">
                  <c:v>0</c:v>
                </c:pt>
                <c:pt idx="4692">
                  <c:v>0</c:v>
                </c:pt>
                <c:pt idx="4693">
                  <c:v>0</c:v>
                </c:pt>
                <c:pt idx="4694">
                  <c:v>0</c:v>
                </c:pt>
                <c:pt idx="4695">
                  <c:v>0</c:v>
                </c:pt>
                <c:pt idx="4696">
                  <c:v>0</c:v>
                </c:pt>
                <c:pt idx="4697">
                  <c:v>0</c:v>
                </c:pt>
                <c:pt idx="4698">
                  <c:v>0</c:v>
                </c:pt>
                <c:pt idx="4699">
                  <c:v>0</c:v>
                </c:pt>
                <c:pt idx="4700">
                  <c:v>0</c:v>
                </c:pt>
                <c:pt idx="4701">
                  <c:v>0</c:v>
                </c:pt>
                <c:pt idx="4702">
                  <c:v>0</c:v>
                </c:pt>
                <c:pt idx="4703">
                  <c:v>0</c:v>
                </c:pt>
                <c:pt idx="4704">
                  <c:v>0</c:v>
                </c:pt>
                <c:pt idx="4705">
                  <c:v>0</c:v>
                </c:pt>
                <c:pt idx="4706">
                  <c:v>0</c:v>
                </c:pt>
                <c:pt idx="4707">
                  <c:v>0</c:v>
                </c:pt>
                <c:pt idx="4708">
                  <c:v>0</c:v>
                </c:pt>
                <c:pt idx="4709">
                  <c:v>0</c:v>
                </c:pt>
                <c:pt idx="4710">
                  <c:v>0</c:v>
                </c:pt>
                <c:pt idx="4711">
                  <c:v>0</c:v>
                </c:pt>
                <c:pt idx="4712">
                  <c:v>0</c:v>
                </c:pt>
                <c:pt idx="4713">
                  <c:v>0</c:v>
                </c:pt>
                <c:pt idx="4714">
                  <c:v>0</c:v>
                </c:pt>
                <c:pt idx="4715">
                  <c:v>0</c:v>
                </c:pt>
                <c:pt idx="4716">
                  <c:v>0</c:v>
                </c:pt>
                <c:pt idx="4717">
                  <c:v>0</c:v>
                </c:pt>
                <c:pt idx="4718">
                  <c:v>0</c:v>
                </c:pt>
                <c:pt idx="4719">
                  <c:v>0</c:v>
                </c:pt>
                <c:pt idx="4720">
                  <c:v>0</c:v>
                </c:pt>
                <c:pt idx="4721">
                  <c:v>0</c:v>
                </c:pt>
                <c:pt idx="4722">
                  <c:v>0</c:v>
                </c:pt>
                <c:pt idx="4723">
                  <c:v>0</c:v>
                </c:pt>
                <c:pt idx="4724">
                  <c:v>0</c:v>
                </c:pt>
                <c:pt idx="4725">
                  <c:v>0</c:v>
                </c:pt>
                <c:pt idx="4726">
                  <c:v>0</c:v>
                </c:pt>
                <c:pt idx="4727">
                  <c:v>0</c:v>
                </c:pt>
                <c:pt idx="4728">
                  <c:v>0</c:v>
                </c:pt>
                <c:pt idx="4729">
                  <c:v>0</c:v>
                </c:pt>
                <c:pt idx="4730">
                  <c:v>0</c:v>
                </c:pt>
                <c:pt idx="4731">
                  <c:v>0</c:v>
                </c:pt>
                <c:pt idx="4732">
                  <c:v>0</c:v>
                </c:pt>
                <c:pt idx="4733">
                  <c:v>0</c:v>
                </c:pt>
                <c:pt idx="4734">
                  <c:v>0</c:v>
                </c:pt>
                <c:pt idx="4735">
                  <c:v>0</c:v>
                </c:pt>
                <c:pt idx="4736">
                  <c:v>0</c:v>
                </c:pt>
                <c:pt idx="4737">
                  <c:v>0</c:v>
                </c:pt>
                <c:pt idx="4738">
                  <c:v>0</c:v>
                </c:pt>
                <c:pt idx="4739">
                  <c:v>0</c:v>
                </c:pt>
                <c:pt idx="4740">
                  <c:v>0</c:v>
                </c:pt>
                <c:pt idx="4741">
                  <c:v>0</c:v>
                </c:pt>
                <c:pt idx="4742">
                  <c:v>0</c:v>
                </c:pt>
                <c:pt idx="4743">
                  <c:v>0</c:v>
                </c:pt>
                <c:pt idx="4744">
                  <c:v>0</c:v>
                </c:pt>
                <c:pt idx="4745">
                  <c:v>0</c:v>
                </c:pt>
                <c:pt idx="4746">
                  <c:v>0</c:v>
                </c:pt>
                <c:pt idx="4747">
                  <c:v>0</c:v>
                </c:pt>
                <c:pt idx="4748">
                  <c:v>0</c:v>
                </c:pt>
                <c:pt idx="4749">
                  <c:v>0</c:v>
                </c:pt>
                <c:pt idx="4750">
                  <c:v>0</c:v>
                </c:pt>
                <c:pt idx="4751">
                  <c:v>0</c:v>
                </c:pt>
                <c:pt idx="4752">
                  <c:v>0</c:v>
                </c:pt>
                <c:pt idx="4753">
                  <c:v>0</c:v>
                </c:pt>
                <c:pt idx="4754">
                  <c:v>0</c:v>
                </c:pt>
                <c:pt idx="4755">
                  <c:v>0</c:v>
                </c:pt>
                <c:pt idx="4756">
                  <c:v>0</c:v>
                </c:pt>
                <c:pt idx="4757">
                  <c:v>0</c:v>
                </c:pt>
                <c:pt idx="4758">
                  <c:v>0</c:v>
                </c:pt>
                <c:pt idx="4759">
                  <c:v>0</c:v>
                </c:pt>
                <c:pt idx="4760">
                  <c:v>0</c:v>
                </c:pt>
                <c:pt idx="4761">
                  <c:v>0</c:v>
                </c:pt>
                <c:pt idx="4762">
                  <c:v>0</c:v>
                </c:pt>
                <c:pt idx="4763">
                  <c:v>0</c:v>
                </c:pt>
                <c:pt idx="4764">
                  <c:v>0</c:v>
                </c:pt>
                <c:pt idx="4765">
                  <c:v>0</c:v>
                </c:pt>
                <c:pt idx="4766">
                  <c:v>0</c:v>
                </c:pt>
                <c:pt idx="4767">
                  <c:v>0</c:v>
                </c:pt>
                <c:pt idx="4768">
                  <c:v>0</c:v>
                </c:pt>
                <c:pt idx="4769">
                  <c:v>0</c:v>
                </c:pt>
                <c:pt idx="4770">
                  <c:v>0</c:v>
                </c:pt>
                <c:pt idx="4771">
                  <c:v>0</c:v>
                </c:pt>
                <c:pt idx="4772">
                  <c:v>0</c:v>
                </c:pt>
                <c:pt idx="4773">
                  <c:v>0</c:v>
                </c:pt>
                <c:pt idx="4774">
                  <c:v>0</c:v>
                </c:pt>
                <c:pt idx="4775">
                  <c:v>0</c:v>
                </c:pt>
                <c:pt idx="4776">
                  <c:v>0</c:v>
                </c:pt>
                <c:pt idx="4777">
                  <c:v>0</c:v>
                </c:pt>
                <c:pt idx="4778">
                  <c:v>0</c:v>
                </c:pt>
                <c:pt idx="4779">
                  <c:v>0</c:v>
                </c:pt>
                <c:pt idx="4780">
                  <c:v>0</c:v>
                </c:pt>
                <c:pt idx="4781">
                  <c:v>0</c:v>
                </c:pt>
                <c:pt idx="4782">
                  <c:v>0</c:v>
                </c:pt>
                <c:pt idx="4783">
                  <c:v>0</c:v>
                </c:pt>
                <c:pt idx="4784">
                  <c:v>0</c:v>
                </c:pt>
                <c:pt idx="4785">
                  <c:v>0</c:v>
                </c:pt>
                <c:pt idx="4786">
                  <c:v>0</c:v>
                </c:pt>
                <c:pt idx="4787">
                  <c:v>0</c:v>
                </c:pt>
                <c:pt idx="4788">
                  <c:v>0</c:v>
                </c:pt>
                <c:pt idx="4789">
                  <c:v>0</c:v>
                </c:pt>
                <c:pt idx="4790">
                  <c:v>0</c:v>
                </c:pt>
                <c:pt idx="4791">
                  <c:v>0</c:v>
                </c:pt>
                <c:pt idx="4792">
                  <c:v>0</c:v>
                </c:pt>
                <c:pt idx="4793">
                  <c:v>0</c:v>
                </c:pt>
                <c:pt idx="4794">
                  <c:v>0</c:v>
                </c:pt>
                <c:pt idx="4795">
                  <c:v>0</c:v>
                </c:pt>
                <c:pt idx="4796">
                  <c:v>0</c:v>
                </c:pt>
                <c:pt idx="4797">
                  <c:v>0</c:v>
                </c:pt>
                <c:pt idx="4798">
                  <c:v>0</c:v>
                </c:pt>
                <c:pt idx="4799">
                  <c:v>0</c:v>
                </c:pt>
                <c:pt idx="4800">
                  <c:v>0</c:v>
                </c:pt>
                <c:pt idx="4801">
                  <c:v>0</c:v>
                </c:pt>
                <c:pt idx="4802">
                  <c:v>0</c:v>
                </c:pt>
                <c:pt idx="4803">
                  <c:v>0</c:v>
                </c:pt>
                <c:pt idx="4804">
                  <c:v>0</c:v>
                </c:pt>
                <c:pt idx="4805">
                  <c:v>0</c:v>
                </c:pt>
                <c:pt idx="4806">
                  <c:v>0</c:v>
                </c:pt>
                <c:pt idx="4807">
                  <c:v>0</c:v>
                </c:pt>
                <c:pt idx="4808">
                  <c:v>0</c:v>
                </c:pt>
                <c:pt idx="4809">
                  <c:v>0</c:v>
                </c:pt>
                <c:pt idx="4810">
                  <c:v>0</c:v>
                </c:pt>
                <c:pt idx="4811">
                  <c:v>0</c:v>
                </c:pt>
                <c:pt idx="4812">
                  <c:v>0</c:v>
                </c:pt>
                <c:pt idx="4813">
                  <c:v>0</c:v>
                </c:pt>
                <c:pt idx="4814">
                  <c:v>0</c:v>
                </c:pt>
                <c:pt idx="4815">
                  <c:v>0</c:v>
                </c:pt>
                <c:pt idx="4816">
                  <c:v>0</c:v>
                </c:pt>
                <c:pt idx="4817">
                  <c:v>0</c:v>
                </c:pt>
                <c:pt idx="4818">
                  <c:v>0</c:v>
                </c:pt>
                <c:pt idx="4819">
                  <c:v>0</c:v>
                </c:pt>
                <c:pt idx="4820">
                  <c:v>0</c:v>
                </c:pt>
                <c:pt idx="4821">
                  <c:v>0</c:v>
                </c:pt>
                <c:pt idx="4822">
                  <c:v>0</c:v>
                </c:pt>
                <c:pt idx="4823">
                  <c:v>0</c:v>
                </c:pt>
                <c:pt idx="4824">
                  <c:v>0</c:v>
                </c:pt>
                <c:pt idx="4825">
                  <c:v>0</c:v>
                </c:pt>
                <c:pt idx="4826">
                  <c:v>0</c:v>
                </c:pt>
                <c:pt idx="4827">
                  <c:v>0</c:v>
                </c:pt>
                <c:pt idx="4828">
                  <c:v>0</c:v>
                </c:pt>
                <c:pt idx="4829">
                  <c:v>0</c:v>
                </c:pt>
                <c:pt idx="4830">
                  <c:v>0</c:v>
                </c:pt>
                <c:pt idx="4831">
                  <c:v>0</c:v>
                </c:pt>
                <c:pt idx="4832">
                  <c:v>0</c:v>
                </c:pt>
                <c:pt idx="4833">
                  <c:v>0</c:v>
                </c:pt>
                <c:pt idx="4834">
                  <c:v>0</c:v>
                </c:pt>
                <c:pt idx="4835">
                  <c:v>0</c:v>
                </c:pt>
                <c:pt idx="4836">
                  <c:v>0</c:v>
                </c:pt>
                <c:pt idx="4837">
                  <c:v>0</c:v>
                </c:pt>
                <c:pt idx="4838">
                  <c:v>0</c:v>
                </c:pt>
                <c:pt idx="4839">
                  <c:v>0</c:v>
                </c:pt>
                <c:pt idx="4840">
                  <c:v>0</c:v>
                </c:pt>
                <c:pt idx="4841">
                  <c:v>0</c:v>
                </c:pt>
                <c:pt idx="4842">
                  <c:v>0</c:v>
                </c:pt>
                <c:pt idx="4843">
                  <c:v>0</c:v>
                </c:pt>
                <c:pt idx="4844">
                  <c:v>0</c:v>
                </c:pt>
                <c:pt idx="4845">
                  <c:v>0</c:v>
                </c:pt>
                <c:pt idx="4846">
                  <c:v>0</c:v>
                </c:pt>
                <c:pt idx="4847">
                  <c:v>0</c:v>
                </c:pt>
                <c:pt idx="4848">
                  <c:v>0</c:v>
                </c:pt>
                <c:pt idx="4849">
                  <c:v>0</c:v>
                </c:pt>
                <c:pt idx="4850">
                  <c:v>0</c:v>
                </c:pt>
                <c:pt idx="4851">
                  <c:v>0</c:v>
                </c:pt>
                <c:pt idx="4852">
                  <c:v>0</c:v>
                </c:pt>
                <c:pt idx="4853">
                  <c:v>0</c:v>
                </c:pt>
                <c:pt idx="4854">
                  <c:v>0</c:v>
                </c:pt>
                <c:pt idx="4855">
                  <c:v>0</c:v>
                </c:pt>
                <c:pt idx="4856">
                  <c:v>0</c:v>
                </c:pt>
                <c:pt idx="4857">
                  <c:v>0</c:v>
                </c:pt>
                <c:pt idx="4858">
                  <c:v>0</c:v>
                </c:pt>
                <c:pt idx="4859">
                  <c:v>0</c:v>
                </c:pt>
                <c:pt idx="4860">
                  <c:v>0</c:v>
                </c:pt>
                <c:pt idx="4861">
                  <c:v>0</c:v>
                </c:pt>
                <c:pt idx="4862">
                  <c:v>0</c:v>
                </c:pt>
                <c:pt idx="4863">
                  <c:v>0</c:v>
                </c:pt>
                <c:pt idx="4864">
                  <c:v>0</c:v>
                </c:pt>
                <c:pt idx="4865">
                  <c:v>0</c:v>
                </c:pt>
                <c:pt idx="4866">
                  <c:v>0</c:v>
                </c:pt>
                <c:pt idx="4867">
                  <c:v>0</c:v>
                </c:pt>
                <c:pt idx="4868">
                  <c:v>0</c:v>
                </c:pt>
                <c:pt idx="4869">
                  <c:v>0</c:v>
                </c:pt>
                <c:pt idx="4870">
                  <c:v>0</c:v>
                </c:pt>
                <c:pt idx="4871">
                  <c:v>0</c:v>
                </c:pt>
                <c:pt idx="4872">
                  <c:v>0</c:v>
                </c:pt>
                <c:pt idx="4873">
                  <c:v>0</c:v>
                </c:pt>
                <c:pt idx="4874">
                  <c:v>0</c:v>
                </c:pt>
                <c:pt idx="4875">
                  <c:v>0</c:v>
                </c:pt>
                <c:pt idx="4876">
                  <c:v>0</c:v>
                </c:pt>
                <c:pt idx="4877">
                  <c:v>0</c:v>
                </c:pt>
                <c:pt idx="4878">
                  <c:v>0</c:v>
                </c:pt>
                <c:pt idx="4879">
                  <c:v>0</c:v>
                </c:pt>
                <c:pt idx="4880">
                  <c:v>0</c:v>
                </c:pt>
                <c:pt idx="4881">
                  <c:v>0</c:v>
                </c:pt>
                <c:pt idx="4882">
                  <c:v>0</c:v>
                </c:pt>
                <c:pt idx="4883">
                  <c:v>0</c:v>
                </c:pt>
                <c:pt idx="4884">
                  <c:v>0</c:v>
                </c:pt>
                <c:pt idx="4885">
                  <c:v>0</c:v>
                </c:pt>
                <c:pt idx="4886">
                  <c:v>0</c:v>
                </c:pt>
                <c:pt idx="4887">
                  <c:v>0</c:v>
                </c:pt>
                <c:pt idx="4888">
                  <c:v>0</c:v>
                </c:pt>
                <c:pt idx="4889">
                  <c:v>0</c:v>
                </c:pt>
                <c:pt idx="4890">
                  <c:v>0</c:v>
                </c:pt>
                <c:pt idx="4891">
                  <c:v>0</c:v>
                </c:pt>
                <c:pt idx="4892">
                  <c:v>0</c:v>
                </c:pt>
                <c:pt idx="4893">
                  <c:v>0</c:v>
                </c:pt>
                <c:pt idx="4894">
                  <c:v>0</c:v>
                </c:pt>
                <c:pt idx="4895">
                  <c:v>0</c:v>
                </c:pt>
                <c:pt idx="4896">
                  <c:v>0</c:v>
                </c:pt>
                <c:pt idx="4897">
                  <c:v>0</c:v>
                </c:pt>
                <c:pt idx="4898">
                  <c:v>0</c:v>
                </c:pt>
                <c:pt idx="4899">
                  <c:v>0</c:v>
                </c:pt>
                <c:pt idx="4900">
                  <c:v>0</c:v>
                </c:pt>
                <c:pt idx="4901">
                  <c:v>0</c:v>
                </c:pt>
                <c:pt idx="4902">
                  <c:v>0</c:v>
                </c:pt>
                <c:pt idx="4903">
                  <c:v>0</c:v>
                </c:pt>
                <c:pt idx="4904">
                  <c:v>0</c:v>
                </c:pt>
                <c:pt idx="4905">
                  <c:v>0</c:v>
                </c:pt>
                <c:pt idx="4906">
                  <c:v>0</c:v>
                </c:pt>
                <c:pt idx="4907">
                  <c:v>0</c:v>
                </c:pt>
                <c:pt idx="4908">
                  <c:v>0</c:v>
                </c:pt>
                <c:pt idx="4909">
                  <c:v>0</c:v>
                </c:pt>
                <c:pt idx="4910">
                  <c:v>0</c:v>
                </c:pt>
                <c:pt idx="4911">
                  <c:v>0</c:v>
                </c:pt>
                <c:pt idx="4912">
                  <c:v>0</c:v>
                </c:pt>
                <c:pt idx="4913">
                  <c:v>0</c:v>
                </c:pt>
                <c:pt idx="4914">
                  <c:v>0</c:v>
                </c:pt>
                <c:pt idx="4915">
                  <c:v>0</c:v>
                </c:pt>
                <c:pt idx="4916">
                  <c:v>0</c:v>
                </c:pt>
                <c:pt idx="4917">
                  <c:v>0</c:v>
                </c:pt>
                <c:pt idx="4918">
                  <c:v>0</c:v>
                </c:pt>
                <c:pt idx="4919">
                  <c:v>0</c:v>
                </c:pt>
                <c:pt idx="4920">
                  <c:v>0</c:v>
                </c:pt>
                <c:pt idx="4921">
                  <c:v>0</c:v>
                </c:pt>
                <c:pt idx="4922">
                  <c:v>0</c:v>
                </c:pt>
                <c:pt idx="4923">
                  <c:v>0</c:v>
                </c:pt>
                <c:pt idx="4924">
                  <c:v>0</c:v>
                </c:pt>
                <c:pt idx="4925">
                  <c:v>0</c:v>
                </c:pt>
                <c:pt idx="4926">
                  <c:v>0</c:v>
                </c:pt>
                <c:pt idx="4927">
                  <c:v>0</c:v>
                </c:pt>
                <c:pt idx="4928">
                  <c:v>0</c:v>
                </c:pt>
                <c:pt idx="4929">
                  <c:v>0</c:v>
                </c:pt>
                <c:pt idx="4930">
                  <c:v>0</c:v>
                </c:pt>
                <c:pt idx="4931">
                  <c:v>0</c:v>
                </c:pt>
                <c:pt idx="4932">
                  <c:v>0</c:v>
                </c:pt>
                <c:pt idx="4933">
                  <c:v>0</c:v>
                </c:pt>
                <c:pt idx="4934">
                  <c:v>0</c:v>
                </c:pt>
                <c:pt idx="4935">
                  <c:v>0</c:v>
                </c:pt>
                <c:pt idx="4936">
                  <c:v>0</c:v>
                </c:pt>
                <c:pt idx="4937">
                  <c:v>0</c:v>
                </c:pt>
                <c:pt idx="4938">
                  <c:v>0</c:v>
                </c:pt>
                <c:pt idx="4939">
                  <c:v>0</c:v>
                </c:pt>
                <c:pt idx="4940">
                  <c:v>0</c:v>
                </c:pt>
                <c:pt idx="4941">
                  <c:v>0</c:v>
                </c:pt>
                <c:pt idx="4942">
                  <c:v>0</c:v>
                </c:pt>
                <c:pt idx="4943">
                  <c:v>0</c:v>
                </c:pt>
                <c:pt idx="4944">
                  <c:v>0</c:v>
                </c:pt>
                <c:pt idx="4945">
                  <c:v>0</c:v>
                </c:pt>
                <c:pt idx="4946">
                  <c:v>0</c:v>
                </c:pt>
                <c:pt idx="4947">
                  <c:v>0</c:v>
                </c:pt>
                <c:pt idx="4948">
                  <c:v>0</c:v>
                </c:pt>
                <c:pt idx="4949">
                  <c:v>0</c:v>
                </c:pt>
                <c:pt idx="4950">
                  <c:v>0</c:v>
                </c:pt>
                <c:pt idx="4951">
                  <c:v>0</c:v>
                </c:pt>
                <c:pt idx="4952">
                  <c:v>0</c:v>
                </c:pt>
                <c:pt idx="4953">
                  <c:v>0</c:v>
                </c:pt>
                <c:pt idx="4954">
                  <c:v>0</c:v>
                </c:pt>
                <c:pt idx="4955">
                  <c:v>0</c:v>
                </c:pt>
                <c:pt idx="4956">
                  <c:v>0</c:v>
                </c:pt>
                <c:pt idx="4957">
                  <c:v>0</c:v>
                </c:pt>
                <c:pt idx="4958">
                  <c:v>0</c:v>
                </c:pt>
                <c:pt idx="4959">
                  <c:v>0</c:v>
                </c:pt>
                <c:pt idx="4960">
                  <c:v>0</c:v>
                </c:pt>
                <c:pt idx="4961">
                  <c:v>0</c:v>
                </c:pt>
                <c:pt idx="4962">
                  <c:v>0</c:v>
                </c:pt>
                <c:pt idx="4963">
                  <c:v>0</c:v>
                </c:pt>
                <c:pt idx="4964">
                  <c:v>0</c:v>
                </c:pt>
                <c:pt idx="4965">
                  <c:v>0</c:v>
                </c:pt>
                <c:pt idx="4966">
                  <c:v>0</c:v>
                </c:pt>
                <c:pt idx="4967">
                  <c:v>0</c:v>
                </c:pt>
                <c:pt idx="4968">
                  <c:v>0</c:v>
                </c:pt>
                <c:pt idx="4969">
                  <c:v>0</c:v>
                </c:pt>
                <c:pt idx="4970">
                  <c:v>0</c:v>
                </c:pt>
                <c:pt idx="4971">
                  <c:v>0</c:v>
                </c:pt>
                <c:pt idx="4972">
                  <c:v>0</c:v>
                </c:pt>
                <c:pt idx="4973">
                  <c:v>0</c:v>
                </c:pt>
                <c:pt idx="4974">
                  <c:v>0</c:v>
                </c:pt>
                <c:pt idx="4975">
                  <c:v>0</c:v>
                </c:pt>
                <c:pt idx="4976">
                  <c:v>0</c:v>
                </c:pt>
                <c:pt idx="4977">
                  <c:v>0</c:v>
                </c:pt>
                <c:pt idx="4978">
                  <c:v>0</c:v>
                </c:pt>
                <c:pt idx="4979">
                  <c:v>0</c:v>
                </c:pt>
                <c:pt idx="4980">
                  <c:v>0</c:v>
                </c:pt>
                <c:pt idx="4981">
                  <c:v>1</c:v>
                </c:pt>
                <c:pt idx="4982">
                  <c:v>1</c:v>
                </c:pt>
                <c:pt idx="4983">
                  <c:v>1</c:v>
                </c:pt>
                <c:pt idx="4984">
                  <c:v>1</c:v>
                </c:pt>
                <c:pt idx="4985">
                  <c:v>1</c:v>
                </c:pt>
                <c:pt idx="4986">
                  <c:v>1</c:v>
                </c:pt>
                <c:pt idx="4987">
                  <c:v>2</c:v>
                </c:pt>
                <c:pt idx="4988">
                  <c:v>2</c:v>
                </c:pt>
                <c:pt idx="4989">
                  <c:v>2</c:v>
                </c:pt>
                <c:pt idx="4990">
                  <c:v>2</c:v>
                </c:pt>
                <c:pt idx="4991">
                  <c:v>2</c:v>
                </c:pt>
                <c:pt idx="4992">
                  <c:v>2</c:v>
                </c:pt>
                <c:pt idx="4993">
                  <c:v>3</c:v>
                </c:pt>
                <c:pt idx="4994">
                  <c:v>3</c:v>
                </c:pt>
                <c:pt idx="4995">
                  <c:v>3</c:v>
                </c:pt>
                <c:pt idx="4996">
                  <c:v>4</c:v>
                </c:pt>
                <c:pt idx="4997">
                  <c:v>4</c:v>
                </c:pt>
                <c:pt idx="4998">
                  <c:v>4</c:v>
                </c:pt>
                <c:pt idx="4999">
                  <c:v>4</c:v>
                </c:pt>
                <c:pt idx="5000">
                  <c:v>5</c:v>
                </c:pt>
                <c:pt idx="5001">
                  <c:v>5</c:v>
                </c:pt>
                <c:pt idx="5002">
                  <c:v>5</c:v>
                </c:pt>
                <c:pt idx="5003">
                  <c:v>6</c:v>
                </c:pt>
                <c:pt idx="5004">
                  <c:v>6</c:v>
                </c:pt>
                <c:pt idx="5005">
                  <c:v>7</c:v>
                </c:pt>
                <c:pt idx="5006">
                  <c:v>7</c:v>
                </c:pt>
                <c:pt idx="5007">
                  <c:v>7</c:v>
                </c:pt>
                <c:pt idx="5008">
                  <c:v>8</c:v>
                </c:pt>
                <c:pt idx="5009">
                  <c:v>8</c:v>
                </c:pt>
                <c:pt idx="5010">
                  <c:v>9</c:v>
                </c:pt>
                <c:pt idx="5011">
                  <c:v>9</c:v>
                </c:pt>
                <c:pt idx="5012">
                  <c:v>10</c:v>
                </c:pt>
                <c:pt idx="5013">
                  <c:v>10</c:v>
                </c:pt>
                <c:pt idx="5014">
                  <c:v>11</c:v>
                </c:pt>
                <c:pt idx="5015">
                  <c:v>12</c:v>
                </c:pt>
                <c:pt idx="5016">
                  <c:v>12</c:v>
                </c:pt>
                <c:pt idx="5017">
                  <c:v>13</c:v>
                </c:pt>
                <c:pt idx="5018">
                  <c:v>13</c:v>
                </c:pt>
                <c:pt idx="5019">
                  <c:v>14</c:v>
                </c:pt>
                <c:pt idx="5020">
                  <c:v>14</c:v>
                </c:pt>
                <c:pt idx="5021">
                  <c:v>15</c:v>
                </c:pt>
                <c:pt idx="5022">
                  <c:v>16</c:v>
                </c:pt>
                <c:pt idx="5023">
                  <c:v>17</c:v>
                </c:pt>
                <c:pt idx="5024">
                  <c:v>17</c:v>
                </c:pt>
                <c:pt idx="5025">
                  <c:v>17</c:v>
                </c:pt>
                <c:pt idx="5026">
                  <c:v>18</c:v>
                </c:pt>
                <c:pt idx="5027">
                  <c:v>19</c:v>
                </c:pt>
                <c:pt idx="5028">
                  <c:v>19</c:v>
                </c:pt>
                <c:pt idx="5029">
                  <c:v>20</c:v>
                </c:pt>
                <c:pt idx="5030">
                  <c:v>21</c:v>
                </c:pt>
                <c:pt idx="5031">
                  <c:v>22</c:v>
                </c:pt>
                <c:pt idx="5032">
                  <c:v>22</c:v>
                </c:pt>
                <c:pt idx="5033">
                  <c:v>23</c:v>
                </c:pt>
                <c:pt idx="5034">
                  <c:v>24</c:v>
                </c:pt>
                <c:pt idx="5035">
                  <c:v>24</c:v>
                </c:pt>
                <c:pt idx="5036">
                  <c:v>25</c:v>
                </c:pt>
                <c:pt idx="5037">
                  <c:v>26</c:v>
                </c:pt>
                <c:pt idx="5038">
                  <c:v>26</c:v>
                </c:pt>
                <c:pt idx="5039">
                  <c:v>27</c:v>
                </c:pt>
                <c:pt idx="5040">
                  <c:v>27</c:v>
                </c:pt>
                <c:pt idx="5041">
                  <c:v>28</c:v>
                </c:pt>
                <c:pt idx="5042">
                  <c:v>29</c:v>
                </c:pt>
                <c:pt idx="5043">
                  <c:v>29</c:v>
                </c:pt>
                <c:pt idx="5044">
                  <c:v>30</c:v>
                </c:pt>
                <c:pt idx="5045">
                  <c:v>31</c:v>
                </c:pt>
                <c:pt idx="5046">
                  <c:v>31</c:v>
                </c:pt>
                <c:pt idx="5047">
                  <c:v>32</c:v>
                </c:pt>
                <c:pt idx="5048">
                  <c:v>32</c:v>
                </c:pt>
                <c:pt idx="5049">
                  <c:v>33</c:v>
                </c:pt>
                <c:pt idx="5050">
                  <c:v>34</c:v>
                </c:pt>
                <c:pt idx="5051">
                  <c:v>34</c:v>
                </c:pt>
                <c:pt idx="5052">
                  <c:v>35</c:v>
                </c:pt>
                <c:pt idx="5053">
                  <c:v>36</c:v>
                </c:pt>
                <c:pt idx="5054">
                  <c:v>36</c:v>
                </c:pt>
                <c:pt idx="5055">
                  <c:v>37</c:v>
                </c:pt>
                <c:pt idx="5056">
                  <c:v>38</c:v>
                </c:pt>
                <c:pt idx="5057">
                  <c:v>38</c:v>
                </c:pt>
                <c:pt idx="5058">
                  <c:v>39</c:v>
                </c:pt>
                <c:pt idx="5059">
                  <c:v>40</c:v>
                </c:pt>
                <c:pt idx="5060">
                  <c:v>40</c:v>
                </c:pt>
                <c:pt idx="5061">
                  <c:v>41</c:v>
                </c:pt>
                <c:pt idx="5062">
                  <c:v>41</c:v>
                </c:pt>
                <c:pt idx="5063">
                  <c:v>42</c:v>
                </c:pt>
                <c:pt idx="5064">
                  <c:v>43</c:v>
                </c:pt>
                <c:pt idx="5065">
                  <c:v>43</c:v>
                </c:pt>
                <c:pt idx="5066">
                  <c:v>44</c:v>
                </c:pt>
                <c:pt idx="5067">
                  <c:v>44</c:v>
                </c:pt>
                <c:pt idx="5068">
                  <c:v>45</c:v>
                </c:pt>
                <c:pt idx="5069">
                  <c:v>46</c:v>
                </c:pt>
                <c:pt idx="5070">
                  <c:v>46</c:v>
                </c:pt>
                <c:pt idx="5071">
                  <c:v>47</c:v>
                </c:pt>
                <c:pt idx="5072">
                  <c:v>48</c:v>
                </c:pt>
                <c:pt idx="5073">
                  <c:v>48</c:v>
                </c:pt>
                <c:pt idx="5074">
                  <c:v>49</c:v>
                </c:pt>
                <c:pt idx="5075">
                  <c:v>49</c:v>
                </c:pt>
                <c:pt idx="5076">
                  <c:v>50</c:v>
                </c:pt>
                <c:pt idx="5077">
                  <c:v>51</c:v>
                </c:pt>
                <c:pt idx="5078">
                  <c:v>51</c:v>
                </c:pt>
                <c:pt idx="5079">
                  <c:v>52</c:v>
                </c:pt>
                <c:pt idx="5080">
                  <c:v>52</c:v>
                </c:pt>
                <c:pt idx="5081">
                  <c:v>53</c:v>
                </c:pt>
                <c:pt idx="5082">
                  <c:v>54</c:v>
                </c:pt>
                <c:pt idx="5083">
                  <c:v>54</c:v>
                </c:pt>
                <c:pt idx="5084">
                  <c:v>55</c:v>
                </c:pt>
                <c:pt idx="5085">
                  <c:v>56</c:v>
                </c:pt>
                <c:pt idx="5086">
                  <c:v>57</c:v>
                </c:pt>
                <c:pt idx="5087">
                  <c:v>57</c:v>
                </c:pt>
                <c:pt idx="5088">
                  <c:v>58</c:v>
                </c:pt>
                <c:pt idx="5089">
                  <c:v>59</c:v>
                </c:pt>
                <c:pt idx="5090">
                  <c:v>59</c:v>
                </c:pt>
                <c:pt idx="5091">
                  <c:v>60</c:v>
                </c:pt>
                <c:pt idx="5092">
                  <c:v>61</c:v>
                </c:pt>
                <c:pt idx="5093">
                  <c:v>61</c:v>
                </c:pt>
                <c:pt idx="5094">
                  <c:v>62</c:v>
                </c:pt>
                <c:pt idx="5095">
                  <c:v>63</c:v>
                </c:pt>
                <c:pt idx="5096">
                  <c:v>64</c:v>
                </c:pt>
                <c:pt idx="5097">
                  <c:v>64</c:v>
                </c:pt>
                <c:pt idx="5098">
                  <c:v>65</c:v>
                </c:pt>
                <c:pt idx="5099">
                  <c:v>66</c:v>
                </c:pt>
                <c:pt idx="5100">
                  <c:v>66</c:v>
                </c:pt>
                <c:pt idx="5101">
                  <c:v>67</c:v>
                </c:pt>
                <c:pt idx="5102">
                  <c:v>67</c:v>
                </c:pt>
                <c:pt idx="5103">
                  <c:v>68</c:v>
                </c:pt>
                <c:pt idx="5104">
                  <c:v>69</c:v>
                </c:pt>
                <c:pt idx="5105">
                  <c:v>69</c:v>
                </c:pt>
                <c:pt idx="5106">
                  <c:v>70</c:v>
                </c:pt>
                <c:pt idx="5107">
                  <c:v>70</c:v>
                </c:pt>
                <c:pt idx="5108">
                  <c:v>71</c:v>
                </c:pt>
                <c:pt idx="5109">
                  <c:v>71</c:v>
                </c:pt>
                <c:pt idx="5110">
                  <c:v>72</c:v>
                </c:pt>
                <c:pt idx="5111">
                  <c:v>72</c:v>
                </c:pt>
                <c:pt idx="5112">
                  <c:v>72</c:v>
                </c:pt>
                <c:pt idx="5113">
                  <c:v>72</c:v>
                </c:pt>
                <c:pt idx="5114">
                  <c:v>73</c:v>
                </c:pt>
                <c:pt idx="5115">
                  <c:v>73</c:v>
                </c:pt>
                <c:pt idx="5116">
                  <c:v>73</c:v>
                </c:pt>
                <c:pt idx="5117">
                  <c:v>73</c:v>
                </c:pt>
                <c:pt idx="5118">
                  <c:v>74</c:v>
                </c:pt>
                <c:pt idx="5119">
                  <c:v>73</c:v>
                </c:pt>
                <c:pt idx="5120">
                  <c:v>73</c:v>
                </c:pt>
                <c:pt idx="5121">
                  <c:v>74</c:v>
                </c:pt>
                <c:pt idx="5122">
                  <c:v>74</c:v>
                </c:pt>
                <c:pt idx="5123">
                  <c:v>74</c:v>
                </c:pt>
                <c:pt idx="5124">
                  <c:v>74</c:v>
                </c:pt>
                <c:pt idx="5125">
                  <c:v>74</c:v>
                </c:pt>
                <c:pt idx="5126">
                  <c:v>74</c:v>
                </c:pt>
                <c:pt idx="5127">
                  <c:v>74</c:v>
                </c:pt>
                <c:pt idx="5128">
                  <c:v>74</c:v>
                </c:pt>
                <c:pt idx="5129">
                  <c:v>74</c:v>
                </c:pt>
                <c:pt idx="5130">
                  <c:v>75</c:v>
                </c:pt>
                <c:pt idx="5131">
                  <c:v>74</c:v>
                </c:pt>
                <c:pt idx="5132">
                  <c:v>74</c:v>
                </c:pt>
                <c:pt idx="5133">
                  <c:v>75</c:v>
                </c:pt>
                <c:pt idx="5134">
                  <c:v>74</c:v>
                </c:pt>
                <c:pt idx="5135">
                  <c:v>75</c:v>
                </c:pt>
                <c:pt idx="5136">
                  <c:v>75</c:v>
                </c:pt>
                <c:pt idx="5137">
                  <c:v>75</c:v>
                </c:pt>
                <c:pt idx="5138">
                  <c:v>75</c:v>
                </c:pt>
                <c:pt idx="5139">
                  <c:v>75</c:v>
                </c:pt>
                <c:pt idx="5140">
                  <c:v>75</c:v>
                </c:pt>
                <c:pt idx="5141">
                  <c:v>75</c:v>
                </c:pt>
                <c:pt idx="5142">
                  <c:v>75</c:v>
                </c:pt>
                <c:pt idx="5143">
                  <c:v>75</c:v>
                </c:pt>
                <c:pt idx="5144">
                  <c:v>75</c:v>
                </c:pt>
                <c:pt idx="5145">
                  <c:v>75</c:v>
                </c:pt>
                <c:pt idx="5146">
                  <c:v>75</c:v>
                </c:pt>
                <c:pt idx="5147">
                  <c:v>75</c:v>
                </c:pt>
                <c:pt idx="5148">
                  <c:v>75</c:v>
                </c:pt>
                <c:pt idx="5149">
                  <c:v>75</c:v>
                </c:pt>
                <c:pt idx="5150">
                  <c:v>75</c:v>
                </c:pt>
                <c:pt idx="5151">
                  <c:v>75</c:v>
                </c:pt>
                <c:pt idx="5152">
                  <c:v>76</c:v>
                </c:pt>
                <c:pt idx="5153">
                  <c:v>76</c:v>
                </c:pt>
                <c:pt idx="5154">
                  <c:v>76</c:v>
                </c:pt>
                <c:pt idx="5155">
                  <c:v>76</c:v>
                </c:pt>
                <c:pt idx="5156">
                  <c:v>76</c:v>
                </c:pt>
                <c:pt idx="5157">
                  <c:v>76</c:v>
                </c:pt>
                <c:pt idx="5158">
                  <c:v>76</c:v>
                </c:pt>
                <c:pt idx="5159">
                  <c:v>77</c:v>
                </c:pt>
                <c:pt idx="5160">
                  <c:v>77</c:v>
                </c:pt>
                <c:pt idx="5161">
                  <c:v>77</c:v>
                </c:pt>
                <c:pt idx="5162">
                  <c:v>77</c:v>
                </c:pt>
                <c:pt idx="5163">
                  <c:v>77</c:v>
                </c:pt>
                <c:pt idx="5164">
                  <c:v>77</c:v>
                </c:pt>
                <c:pt idx="5165">
                  <c:v>77</c:v>
                </c:pt>
                <c:pt idx="5166">
                  <c:v>77</c:v>
                </c:pt>
                <c:pt idx="5167">
                  <c:v>77</c:v>
                </c:pt>
                <c:pt idx="5168">
                  <c:v>77</c:v>
                </c:pt>
                <c:pt idx="5169">
                  <c:v>77</c:v>
                </c:pt>
                <c:pt idx="5170">
                  <c:v>77</c:v>
                </c:pt>
                <c:pt idx="5171">
                  <c:v>77</c:v>
                </c:pt>
                <c:pt idx="5172">
                  <c:v>77</c:v>
                </c:pt>
                <c:pt idx="5173">
                  <c:v>77</c:v>
                </c:pt>
                <c:pt idx="5174">
                  <c:v>77</c:v>
                </c:pt>
                <c:pt idx="5175">
                  <c:v>77</c:v>
                </c:pt>
                <c:pt idx="5176">
                  <c:v>77</c:v>
                </c:pt>
                <c:pt idx="5177">
                  <c:v>78</c:v>
                </c:pt>
                <c:pt idx="5178">
                  <c:v>78</c:v>
                </c:pt>
                <c:pt idx="5179">
                  <c:v>78</c:v>
                </c:pt>
                <c:pt idx="5180">
                  <c:v>78</c:v>
                </c:pt>
                <c:pt idx="5181">
                  <c:v>78</c:v>
                </c:pt>
                <c:pt idx="5182">
                  <c:v>78</c:v>
                </c:pt>
                <c:pt idx="5183">
                  <c:v>78</c:v>
                </c:pt>
                <c:pt idx="5184">
                  <c:v>78</c:v>
                </c:pt>
                <c:pt idx="5185">
                  <c:v>78</c:v>
                </c:pt>
                <c:pt idx="5186">
                  <c:v>78</c:v>
                </c:pt>
                <c:pt idx="5187">
                  <c:v>77</c:v>
                </c:pt>
                <c:pt idx="5188">
                  <c:v>78</c:v>
                </c:pt>
                <c:pt idx="5189">
                  <c:v>77</c:v>
                </c:pt>
                <c:pt idx="5190">
                  <c:v>78</c:v>
                </c:pt>
                <c:pt idx="5191">
                  <c:v>77</c:v>
                </c:pt>
                <c:pt idx="5192">
                  <c:v>77</c:v>
                </c:pt>
                <c:pt idx="5193">
                  <c:v>77</c:v>
                </c:pt>
                <c:pt idx="5194">
                  <c:v>77</c:v>
                </c:pt>
                <c:pt idx="5195">
                  <c:v>77</c:v>
                </c:pt>
                <c:pt idx="5196">
                  <c:v>77</c:v>
                </c:pt>
                <c:pt idx="5197">
                  <c:v>77</c:v>
                </c:pt>
                <c:pt idx="5198">
                  <c:v>77</c:v>
                </c:pt>
                <c:pt idx="5199">
                  <c:v>77</c:v>
                </c:pt>
                <c:pt idx="5200">
                  <c:v>77</c:v>
                </c:pt>
                <c:pt idx="5201">
                  <c:v>77</c:v>
                </c:pt>
                <c:pt idx="5202">
                  <c:v>77</c:v>
                </c:pt>
                <c:pt idx="5203">
                  <c:v>77</c:v>
                </c:pt>
                <c:pt idx="5204">
                  <c:v>77</c:v>
                </c:pt>
                <c:pt idx="5205">
                  <c:v>77</c:v>
                </c:pt>
                <c:pt idx="5206">
                  <c:v>77</c:v>
                </c:pt>
                <c:pt idx="5207">
                  <c:v>78</c:v>
                </c:pt>
                <c:pt idx="5208">
                  <c:v>77</c:v>
                </c:pt>
                <c:pt idx="5209">
                  <c:v>77</c:v>
                </c:pt>
                <c:pt idx="5210">
                  <c:v>77</c:v>
                </c:pt>
                <c:pt idx="5211">
                  <c:v>77</c:v>
                </c:pt>
                <c:pt idx="5212">
                  <c:v>77</c:v>
                </c:pt>
                <c:pt idx="5213">
                  <c:v>77</c:v>
                </c:pt>
                <c:pt idx="5214">
                  <c:v>77</c:v>
                </c:pt>
                <c:pt idx="5215">
                  <c:v>77</c:v>
                </c:pt>
                <c:pt idx="5216">
                  <c:v>77</c:v>
                </c:pt>
                <c:pt idx="5217">
                  <c:v>77</c:v>
                </c:pt>
                <c:pt idx="5218">
                  <c:v>77</c:v>
                </c:pt>
                <c:pt idx="5219">
                  <c:v>77</c:v>
                </c:pt>
                <c:pt idx="5220">
                  <c:v>77</c:v>
                </c:pt>
                <c:pt idx="5221">
                  <c:v>77</c:v>
                </c:pt>
                <c:pt idx="5222">
                  <c:v>77</c:v>
                </c:pt>
                <c:pt idx="5223">
                  <c:v>77</c:v>
                </c:pt>
                <c:pt idx="5224">
                  <c:v>77</c:v>
                </c:pt>
                <c:pt idx="5225">
                  <c:v>77</c:v>
                </c:pt>
                <c:pt idx="5226">
                  <c:v>77</c:v>
                </c:pt>
                <c:pt idx="5227">
                  <c:v>77</c:v>
                </c:pt>
                <c:pt idx="5228">
                  <c:v>77</c:v>
                </c:pt>
                <c:pt idx="5229">
                  <c:v>77</c:v>
                </c:pt>
                <c:pt idx="5230">
                  <c:v>77</c:v>
                </c:pt>
                <c:pt idx="5231">
                  <c:v>77</c:v>
                </c:pt>
                <c:pt idx="5232">
                  <c:v>77</c:v>
                </c:pt>
                <c:pt idx="5233">
                  <c:v>77</c:v>
                </c:pt>
                <c:pt idx="5234">
                  <c:v>77</c:v>
                </c:pt>
                <c:pt idx="5235">
                  <c:v>77</c:v>
                </c:pt>
                <c:pt idx="5236">
                  <c:v>76</c:v>
                </c:pt>
                <c:pt idx="5237">
                  <c:v>76</c:v>
                </c:pt>
                <c:pt idx="5238">
                  <c:v>76</c:v>
                </c:pt>
                <c:pt idx="5239">
                  <c:v>76</c:v>
                </c:pt>
                <c:pt idx="5240">
                  <c:v>76</c:v>
                </c:pt>
                <c:pt idx="5241">
                  <c:v>75</c:v>
                </c:pt>
                <c:pt idx="5242">
                  <c:v>76</c:v>
                </c:pt>
                <c:pt idx="5243">
                  <c:v>75</c:v>
                </c:pt>
                <c:pt idx="5244">
                  <c:v>76</c:v>
                </c:pt>
                <c:pt idx="5245">
                  <c:v>75</c:v>
                </c:pt>
                <c:pt idx="5246">
                  <c:v>76</c:v>
                </c:pt>
                <c:pt idx="5247">
                  <c:v>74</c:v>
                </c:pt>
                <c:pt idx="5248">
                  <c:v>74</c:v>
                </c:pt>
                <c:pt idx="5249">
                  <c:v>75</c:v>
                </c:pt>
                <c:pt idx="5250">
                  <c:v>74</c:v>
                </c:pt>
                <c:pt idx="5251">
                  <c:v>75</c:v>
                </c:pt>
                <c:pt idx="5252">
                  <c:v>75</c:v>
                </c:pt>
                <c:pt idx="5253">
                  <c:v>74</c:v>
                </c:pt>
                <c:pt idx="5254">
                  <c:v>74</c:v>
                </c:pt>
                <c:pt idx="5255">
                  <c:v>74</c:v>
                </c:pt>
                <c:pt idx="5256">
                  <c:v>74</c:v>
                </c:pt>
                <c:pt idx="5257">
                  <c:v>74</c:v>
                </c:pt>
                <c:pt idx="5258">
                  <c:v>74</c:v>
                </c:pt>
                <c:pt idx="5259">
                  <c:v>74</c:v>
                </c:pt>
                <c:pt idx="5260">
                  <c:v>74</c:v>
                </c:pt>
                <c:pt idx="5261">
                  <c:v>73</c:v>
                </c:pt>
                <c:pt idx="5262">
                  <c:v>73</c:v>
                </c:pt>
                <c:pt idx="5263">
                  <c:v>74</c:v>
                </c:pt>
                <c:pt idx="5264">
                  <c:v>73</c:v>
                </c:pt>
                <c:pt idx="5265">
                  <c:v>73</c:v>
                </c:pt>
                <c:pt idx="5266">
                  <c:v>73</c:v>
                </c:pt>
                <c:pt idx="5267">
                  <c:v>73</c:v>
                </c:pt>
                <c:pt idx="5268">
                  <c:v>73</c:v>
                </c:pt>
                <c:pt idx="5269">
                  <c:v>73</c:v>
                </c:pt>
                <c:pt idx="5270">
                  <c:v>73</c:v>
                </c:pt>
                <c:pt idx="5271">
                  <c:v>73</c:v>
                </c:pt>
                <c:pt idx="5272">
                  <c:v>73</c:v>
                </c:pt>
                <c:pt idx="5273">
                  <c:v>73</c:v>
                </c:pt>
                <c:pt idx="5274">
                  <c:v>73</c:v>
                </c:pt>
                <c:pt idx="5275">
                  <c:v>73</c:v>
                </c:pt>
                <c:pt idx="5276">
                  <c:v>73</c:v>
                </c:pt>
                <c:pt idx="5277">
                  <c:v>73</c:v>
                </c:pt>
                <c:pt idx="5278">
                  <c:v>73</c:v>
                </c:pt>
                <c:pt idx="5279">
                  <c:v>73</c:v>
                </c:pt>
                <c:pt idx="5280">
                  <c:v>73</c:v>
                </c:pt>
                <c:pt idx="5281">
                  <c:v>73</c:v>
                </c:pt>
                <c:pt idx="5282">
                  <c:v>73</c:v>
                </c:pt>
                <c:pt idx="5283">
                  <c:v>73</c:v>
                </c:pt>
                <c:pt idx="5284">
                  <c:v>73</c:v>
                </c:pt>
                <c:pt idx="5285">
                  <c:v>73</c:v>
                </c:pt>
                <c:pt idx="5286">
                  <c:v>73</c:v>
                </c:pt>
                <c:pt idx="5287">
                  <c:v>73</c:v>
                </c:pt>
                <c:pt idx="5288">
                  <c:v>73</c:v>
                </c:pt>
                <c:pt idx="5289">
                  <c:v>74</c:v>
                </c:pt>
                <c:pt idx="5290">
                  <c:v>73</c:v>
                </c:pt>
                <c:pt idx="5291">
                  <c:v>73</c:v>
                </c:pt>
                <c:pt idx="5292">
                  <c:v>74</c:v>
                </c:pt>
                <c:pt idx="5293">
                  <c:v>74</c:v>
                </c:pt>
                <c:pt idx="5294">
                  <c:v>74</c:v>
                </c:pt>
                <c:pt idx="5295">
                  <c:v>74</c:v>
                </c:pt>
                <c:pt idx="5296">
                  <c:v>74</c:v>
                </c:pt>
                <c:pt idx="5297">
                  <c:v>74</c:v>
                </c:pt>
                <c:pt idx="5298">
                  <c:v>75</c:v>
                </c:pt>
                <c:pt idx="5299">
                  <c:v>75</c:v>
                </c:pt>
                <c:pt idx="5300">
                  <c:v>75</c:v>
                </c:pt>
                <c:pt idx="5301">
                  <c:v>75</c:v>
                </c:pt>
                <c:pt idx="5302">
                  <c:v>75</c:v>
                </c:pt>
                <c:pt idx="5303">
                  <c:v>76</c:v>
                </c:pt>
                <c:pt idx="5304">
                  <c:v>76</c:v>
                </c:pt>
                <c:pt idx="5305">
                  <c:v>76</c:v>
                </c:pt>
                <c:pt idx="5306">
                  <c:v>76</c:v>
                </c:pt>
                <c:pt idx="5307">
                  <c:v>77</c:v>
                </c:pt>
                <c:pt idx="5308">
                  <c:v>77</c:v>
                </c:pt>
                <c:pt idx="5309">
                  <c:v>77</c:v>
                </c:pt>
                <c:pt idx="5310">
                  <c:v>78</c:v>
                </c:pt>
                <c:pt idx="5311">
                  <c:v>78</c:v>
                </c:pt>
                <c:pt idx="5312">
                  <c:v>78</c:v>
                </c:pt>
                <c:pt idx="5313">
                  <c:v>78</c:v>
                </c:pt>
                <c:pt idx="5314">
                  <c:v>79</c:v>
                </c:pt>
                <c:pt idx="5315">
                  <c:v>79</c:v>
                </c:pt>
                <c:pt idx="5316">
                  <c:v>79</c:v>
                </c:pt>
                <c:pt idx="5317">
                  <c:v>79</c:v>
                </c:pt>
                <c:pt idx="5318">
                  <c:v>80</c:v>
                </c:pt>
                <c:pt idx="5319">
                  <c:v>80</c:v>
                </c:pt>
                <c:pt idx="5320">
                  <c:v>80</c:v>
                </c:pt>
                <c:pt idx="5321">
                  <c:v>80</c:v>
                </c:pt>
                <c:pt idx="5322">
                  <c:v>81</c:v>
                </c:pt>
                <c:pt idx="5323">
                  <c:v>81</c:v>
                </c:pt>
                <c:pt idx="5324">
                  <c:v>81</c:v>
                </c:pt>
                <c:pt idx="5325">
                  <c:v>82</c:v>
                </c:pt>
                <c:pt idx="5326">
                  <c:v>82</c:v>
                </c:pt>
                <c:pt idx="5327">
                  <c:v>82</c:v>
                </c:pt>
                <c:pt idx="5328">
                  <c:v>82</c:v>
                </c:pt>
                <c:pt idx="5329">
                  <c:v>83</c:v>
                </c:pt>
                <c:pt idx="5330">
                  <c:v>83</c:v>
                </c:pt>
                <c:pt idx="5331">
                  <c:v>83</c:v>
                </c:pt>
                <c:pt idx="5332">
                  <c:v>84</c:v>
                </c:pt>
                <c:pt idx="5333">
                  <c:v>84</c:v>
                </c:pt>
                <c:pt idx="5334">
                  <c:v>84</c:v>
                </c:pt>
                <c:pt idx="5335">
                  <c:v>84</c:v>
                </c:pt>
                <c:pt idx="5336">
                  <c:v>85</c:v>
                </c:pt>
                <c:pt idx="5337">
                  <c:v>85</c:v>
                </c:pt>
                <c:pt idx="5338">
                  <c:v>85</c:v>
                </c:pt>
                <c:pt idx="5339">
                  <c:v>86</c:v>
                </c:pt>
                <c:pt idx="5340">
                  <c:v>86</c:v>
                </c:pt>
                <c:pt idx="5341">
                  <c:v>86</c:v>
                </c:pt>
                <c:pt idx="5342">
                  <c:v>86</c:v>
                </c:pt>
                <c:pt idx="5343">
                  <c:v>87</c:v>
                </c:pt>
                <c:pt idx="5344">
                  <c:v>87</c:v>
                </c:pt>
                <c:pt idx="5345">
                  <c:v>87</c:v>
                </c:pt>
                <c:pt idx="5346">
                  <c:v>87</c:v>
                </c:pt>
                <c:pt idx="5347">
                  <c:v>88</c:v>
                </c:pt>
                <c:pt idx="5348">
                  <c:v>88</c:v>
                </c:pt>
                <c:pt idx="5349">
                  <c:v>88</c:v>
                </c:pt>
                <c:pt idx="5350">
                  <c:v>89</c:v>
                </c:pt>
                <c:pt idx="5351">
                  <c:v>89</c:v>
                </c:pt>
                <c:pt idx="5352">
                  <c:v>89</c:v>
                </c:pt>
                <c:pt idx="5353">
                  <c:v>89</c:v>
                </c:pt>
                <c:pt idx="5354">
                  <c:v>90</c:v>
                </c:pt>
                <c:pt idx="5355">
                  <c:v>90</c:v>
                </c:pt>
                <c:pt idx="5356">
                  <c:v>90</c:v>
                </c:pt>
                <c:pt idx="5357">
                  <c:v>91</c:v>
                </c:pt>
                <c:pt idx="5358">
                  <c:v>91</c:v>
                </c:pt>
                <c:pt idx="5359">
                  <c:v>91</c:v>
                </c:pt>
                <c:pt idx="5360">
                  <c:v>92</c:v>
                </c:pt>
                <c:pt idx="5361">
                  <c:v>91</c:v>
                </c:pt>
                <c:pt idx="5362">
                  <c:v>92</c:v>
                </c:pt>
                <c:pt idx="5363">
                  <c:v>92</c:v>
                </c:pt>
                <c:pt idx="5364">
                  <c:v>92</c:v>
                </c:pt>
                <c:pt idx="5365">
                  <c:v>93</c:v>
                </c:pt>
                <c:pt idx="5366">
                  <c:v>93</c:v>
                </c:pt>
                <c:pt idx="5367">
                  <c:v>93</c:v>
                </c:pt>
                <c:pt idx="5368">
                  <c:v>93</c:v>
                </c:pt>
                <c:pt idx="5369">
                  <c:v>94</c:v>
                </c:pt>
                <c:pt idx="5370">
                  <c:v>94</c:v>
                </c:pt>
                <c:pt idx="5371">
                  <c:v>94</c:v>
                </c:pt>
                <c:pt idx="5372">
                  <c:v>94</c:v>
                </c:pt>
                <c:pt idx="5373">
                  <c:v>94</c:v>
                </c:pt>
                <c:pt idx="5374">
                  <c:v>95</c:v>
                </c:pt>
                <c:pt idx="5375">
                  <c:v>95</c:v>
                </c:pt>
                <c:pt idx="5376">
                  <c:v>94</c:v>
                </c:pt>
                <c:pt idx="5377">
                  <c:v>95</c:v>
                </c:pt>
                <c:pt idx="5378">
                  <c:v>95</c:v>
                </c:pt>
                <c:pt idx="5379">
                  <c:v>95</c:v>
                </c:pt>
                <c:pt idx="5380">
                  <c:v>95</c:v>
                </c:pt>
                <c:pt idx="5381">
                  <c:v>95</c:v>
                </c:pt>
                <c:pt idx="5382">
                  <c:v>95</c:v>
                </c:pt>
                <c:pt idx="5383">
                  <c:v>95</c:v>
                </c:pt>
                <c:pt idx="5384">
                  <c:v>95</c:v>
                </c:pt>
                <c:pt idx="5385">
                  <c:v>95</c:v>
                </c:pt>
                <c:pt idx="5386">
                  <c:v>95</c:v>
                </c:pt>
                <c:pt idx="5387">
                  <c:v>96</c:v>
                </c:pt>
                <c:pt idx="5388">
                  <c:v>96</c:v>
                </c:pt>
                <c:pt idx="5389">
                  <c:v>96</c:v>
                </c:pt>
                <c:pt idx="5390">
                  <c:v>96</c:v>
                </c:pt>
                <c:pt idx="5391">
                  <c:v>96</c:v>
                </c:pt>
                <c:pt idx="5392">
                  <c:v>96</c:v>
                </c:pt>
                <c:pt idx="5393">
                  <c:v>96</c:v>
                </c:pt>
                <c:pt idx="5394">
                  <c:v>96</c:v>
                </c:pt>
                <c:pt idx="5395">
                  <c:v>96</c:v>
                </c:pt>
                <c:pt idx="5396">
                  <c:v>96</c:v>
                </c:pt>
                <c:pt idx="5397">
                  <c:v>96</c:v>
                </c:pt>
                <c:pt idx="5398">
                  <c:v>96</c:v>
                </c:pt>
                <c:pt idx="5399">
                  <c:v>97</c:v>
                </c:pt>
                <c:pt idx="5400">
                  <c:v>97</c:v>
                </c:pt>
                <c:pt idx="5401">
                  <c:v>97</c:v>
                </c:pt>
                <c:pt idx="5402">
                  <c:v>97</c:v>
                </c:pt>
                <c:pt idx="5403">
                  <c:v>97</c:v>
                </c:pt>
                <c:pt idx="5404">
                  <c:v>97</c:v>
                </c:pt>
                <c:pt idx="5405">
                  <c:v>97</c:v>
                </c:pt>
                <c:pt idx="5406">
                  <c:v>97</c:v>
                </c:pt>
                <c:pt idx="5407">
                  <c:v>97</c:v>
                </c:pt>
                <c:pt idx="5408">
                  <c:v>97</c:v>
                </c:pt>
                <c:pt idx="5409">
                  <c:v>97</c:v>
                </c:pt>
                <c:pt idx="5410">
                  <c:v>97</c:v>
                </c:pt>
                <c:pt idx="5411">
                  <c:v>97</c:v>
                </c:pt>
                <c:pt idx="5412">
                  <c:v>97</c:v>
                </c:pt>
                <c:pt idx="5413">
                  <c:v>96</c:v>
                </c:pt>
                <c:pt idx="5414">
                  <c:v>96</c:v>
                </c:pt>
                <c:pt idx="5415">
                  <c:v>96</c:v>
                </c:pt>
                <c:pt idx="5416">
                  <c:v>96</c:v>
                </c:pt>
                <c:pt idx="5417">
                  <c:v>96</c:v>
                </c:pt>
                <c:pt idx="5418">
                  <c:v>96</c:v>
                </c:pt>
                <c:pt idx="5419">
                  <c:v>96</c:v>
                </c:pt>
                <c:pt idx="5420">
                  <c:v>96</c:v>
                </c:pt>
                <c:pt idx="5421">
                  <c:v>97</c:v>
                </c:pt>
                <c:pt idx="5422">
                  <c:v>97</c:v>
                </c:pt>
                <c:pt idx="5423">
                  <c:v>97</c:v>
                </c:pt>
                <c:pt idx="5424">
                  <c:v>97</c:v>
                </c:pt>
                <c:pt idx="5425">
                  <c:v>96</c:v>
                </c:pt>
                <c:pt idx="5426">
                  <c:v>96</c:v>
                </c:pt>
                <c:pt idx="5427">
                  <c:v>96</c:v>
                </c:pt>
                <c:pt idx="5428">
                  <c:v>96</c:v>
                </c:pt>
                <c:pt idx="5429">
                  <c:v>96</c:v>
                </c:pt>
                <c:pt idx="5430">
                  <c:v>96</c:v>
                </c:pt>
                <c:pt idx="5431">
                  <c:v>96</c:v>
                </c:pt>
                <c:pt idx="5432">
                  <c:v>96</c:v>
                </c:pt>
                <c:pt idx="5433">
                  <c:v>96</c:v>
                </c:pt>
                <c:pt idx="5434">
                  <c:v>96</c:v>
                </c:pt>
                <c:pt idx="5435">
                  <c:v>96</c:v>
                </c:pt>
                <c:pt idx="5436">
                  <c:v>96</c:v>
                </c:pt>
                <c:pt idx="5437">
                  <c:v>96</c:v>
                </c:pt>
                <c:pt idx="5438">
                  <c:v>96</c:v>
                </c:pt>
                <c:pt idx="5439">
                  <c:v>96</c:v>
                </c:pt>
                <c:pt idx="5440">
                  <c:v>96</c:v>
                </c:pt>
                <c:pt idx="5441">
                  <c:v>96</c:v>
                </c:pt>
                <c:pt idx="5442">
                  <c:v>96</c:v>
                </c:pt>
                <c:pt idx="5443">
                  <c:v>96</c:v>
                </c:pt>
                <c:pt idx="5444">
                  <c:v>96</c:v>
                </c:pt>
                <c:pt idx="5445">
                  <c:v>96</c:v>
                </c:pt>
                <c:pt idx="5446">
                  <c:v>96</c:v>
                </c:pt>
                <c:pt idx="5447">
                  <c:v>96</c:v>
                </c:pt>
                <c:pt idx="5448">
                  <c:v>96</c:v>
                </c:pt>
                <c:pt idx="5449">
                  <c:v>96</c:v>
                </c:pt>
                <c:pt idx="5450">
                  <c:v>96</c:v>
                </c:pt>
                <c:pt idx="5451">
                  <c:v>96</c:v>
                </c:pt>
                <c:pt idx="5452">
                  <c:v>96</c:v>
                </c:pt>
                <c:pt idx="5453">
                  <c:v>95</c:v>
                </c:pt>
                <c:pt idx="5454">
                  <c:v>95</c:v>
                </c:pt>
                <c:pt idx="5455">
                  <c:v>95</c:v>
                </c:pt>
                <c:pt idx="5456">
                  <c:v>95</c:v>
                </c:pt>
                <c:pt idx="5457">
                  <c:v>96</c:v>
                </c:pt>
                <c:pt idx="5458">
                  <c:v>96</c:v>
                </c:pt>
                <c:pt idx="5459">
                  <c:v>96</c:v>
                </c:pt>
                <c:pt idx="5460">
                  <c:v>96</c:v>
                </c:pt>
                <c:pt idx="5461">
                  <c:v>96</c:v>
                </c:pt>
                <c:pt idx="5462">
                  <c:v>95</c:v>
                </c:pt>
                <c:pt idx="5463">
                  <c:v>95</c:v>
                </c:pt>
                <c:pt idx="5464">
                  <c:v>95</c:v>
                </c:pt>
                <c:pt idx="5465">
                  <c:v>95</c:v>
                </c:pt>
                <c:pt idx="5466">
                  <c:v>95</c:v>
                </c:pt>
                <c:pt idx="5467">
                  <c:v>96</c:v>
                </c:pt>
                <c:pt idx="5468">
                  <c:v>96</c:v>
                </c:pt>
                <c:pt idx="5469">
                  <c:v>96</c:v>
                </c:pt>
                <c:pt idx="5470">
                  <c:v>96</c:v>
                </c:pt>
                <c:pt idx="5471">
                  <c:v>95</c:v>
                </c:pt>
                <c:pt idx="5472">
                  <c:v>95</c:v>
                </c:pt>
                <c:pt idx="5473">
                  <c:v>95</c:v>
                </c:pt>
                <c:pt idx="5474">
                  <c:v>95</c:v>
                </c:pt>
                <c:pt idx="5475">
                  <c:v>95</c:v>
                </c:pt>
                <c:pt idx="5476">
                  <c:v>96</c:v>
                </c:pt>
                <c:pt idx="5477">
                  <c:v>96</c:v>
                </c:pt>
                <c:pt idx="5478">
                  <c:v>96</c:v>
                </c:pt>
                <c:pt idx="5479">
                  <c:v>96</c:v>
                </c:pt>
                <c:pt idx="5480">
                  <c:v>95</c:v>
                </c:pt>
                <c:pt idx="5481">
                  <c:v>95</c:v>
                </c:pt>
                <c:pt idx="5482">
                  <c:v>95</c:v>
                </c:pt>
                <c:pt idx="5483">
                  <c:v>95</c:v>
                </c:pt>
                <c:pt idx="5484">
                  <c:v>95</c:v>
                </c:pt>
                <c:pt idx="5485">
                  <c:v>96</c:v>
                </c:pt>
                <c:pt idx="5486">
                  <c:v>96</c:v>
                </c:pt>
                <c:pt idx="5487">
                  <c:v>95</c:v>
                </c:pt>
                <c:pt idx="5488">
                  <c:v>95</c:v>
                </c:pt>
                <c:pt idx="5489">
                  <c:v>95</c:v>
                </c:pt>
                <c:pt idx="5490">
                  <c:v>95</c:v>
                </c:pt>
                <c:pt idx="5491">
                  <c:v>95</c:v>
                </c:pt>
                <c:pt idx="5492">
                  <c:v>95</c:v>
                </c:pt>
                <c:pt idx="5493">
                  <c:v>95</c:v>
                </c:pt>
                <c:pt idx="5494">
                  <c:v>95</c:v>
                </c:pt>
                <c:pt idx="5495">
                  <c:v>95</c:v>
                </c:pt>
                <c:pt idx="5496">
                  <c:v>95</c:v>
                </c:pt>
                <c:pt idx="5497">
                  <c:v>95</c:v>
                </c:pt>
                <c:pt idx="5498">
                  <c:v>95</c:v>
                </c:pt>
                <c:pt idx="5499">
                  <c:v>95</c:v>
                </c:pt>
                <c:pt idx="5500">
                  <c:v>95</c:v>
                </c:pt>
                <c:pt idx="5501">
                  <c:v>95</c:v>
                </c:pt>
                <c:pt idx="5502">
                  <c:v>95</c:v>
                </c:pt>
                <c:pt idx="5503">
                  <c:v>95</c:v>
                </c:pt>
                <c:pt idx="5504">
                  <c:v>95</c:v>
                </c:pt>
                <c:pt idx="5505">
                  <c:v>95</c:v>
                </c:pt>
                <c:pt idx="5506">
                  <c:v>95</c:v>
                </c:pt>
                <c:pt idx="5507">
                  <c:v>95</c:v>
                </c:pt>
                <c:pt idx="5508">
                  <c:v>95</c:v>
                </c:pt>
                <c:pt idx="5509">
                  <c:v>95</c:v>
                </c:pt>
                <c:pt idx="5510">
                  <c:v>95</c:v>
                </c:pt>
                <c:pt idx="5511">
                  <c:v>95</c:v>
                </c:pt>
                <c:pt idx="5512">
                  <c:v>95</c:v>
                </c:pt>
                <c:pt idx="5513">
                  <c:v>95</c:v>
                </c:pt>
                <c:pt idx="5514">
                  <c:v>95</c:v>
                </c:pt>
                <c:pt idx="5515">
                  <c:v>95</c:v>
                </c:pt>
                <c:pt idx="5516">
                  <c:v>95</c:v>
                </c:pt>
                <c:pt idx="5517">
                  <c:v>95</c:v>
                </c:pt>
                <c:pt idx="5518">
                  <c:v>95</c:v>
                </c:pt>
                <c:pt idx="5519">
                  <c:v>95</c:v>
                </c:pt>
                <c:pt idx="5520">
                  <c:v>95</c:v>
                </c:pt>
                <c:pt idx="5521">
                  <c:v>95</c:v>
                </c:pt>
                <c:pt idx="5522">
                  <c:v>95</c:v>
                </c:pt>
                <c:pt idx="5523">
                  <c:v>95</c:v>
                </c:pt>
                <c:pt idx="5524">
                  <c:v>95</c:v>
                </c:pt>
                <c:pt idx="5525">
                  <c:v>95</c:v>
                </c:pt>
                <c:pt idx="5526">
                  <c:v>95</c:v>
                </c:pt>
                <c:pt idx="5527">
                  <c:v>95</c:v>
                </c:pt>
                <c:pt idx="5528">
                  <c:v>95</c:v>
                </c:pt>
                <c:pt idx="5529">
                  <c:v>95</c:v>
                </c:pt>
                <c:pt idx="5530">
                  <c:v>95</c:v>
                </c:pt>
                <c:pt idx="5531">
                  <c:v>95</c:v>
                </c:pt>
                <c:pt idx="5532">
                  <c:v>94</c:v>
                </c:pt>
                <c:pt idx="5533">
                  <c:v>95</c:v>
                </c:pt>
                <c:pt idx="5534">
                  <c:v>95</c:v>
                </c:pt>
                <c:pt idx="5535">
                  <c:v>95</c:v>
                </c:pt>
                <c:pt idx="5536">
                  <c:v>95</c:v>
                </c:pt>
                <c:pt idx="5537">
                  <c:v>94</c:v>
                </c:pt>
                <c:pt idx="5538">
                  <c:v>94</c:v>
                </c:pt>
                <c:pt idx="5539">
                  <c:v>95</c:v>
                </c:pt>
                <c:pt idx="5540">
                  <c:v>95</c:v>
                </c:pt>
                <c:pt idx="5541">
                  <c:v>95</c:v>
                </c:pt>
                <c:pt idx="5542">
                  <c:v>94</c:v>
                </c:pt>
                <c:pt idx="5543">
                  <c:v>94</c:v>
                </c:pt>
                <c:pt idx="5544">
                  <c:v>95</c:v>
                </c:pt>
                <c:pt idx="5545">
                  <c:v>95</c:v>
                </c:pt>
                <c:pt idx="5546">
                  <c:v>95</c:v>
                </c:pt>
                <c:pt idx="5547">
                  <c:v>95</c:v>
                </c:pt>
                <c:pt idx="5548">
                  <c:v>95</c:v>
                </c:pt>
                <c:pt idx="5549">
                  <c:v>95</c:v>
                </c:pt>
                <c:pt idx="5550">
                  <c:v>95</c:v>
                </c:pt>
                <c:pt idx="5551">
                  <c:v>95</c:v>
                </c:pt>
                <c:pt idx="5552">
                  <c:v>95</c:v>
                </c:pt>
                <c:pt idx="5553">
                  <c:v>96</c:v>
                </c:pt>
                <c:pt idx="5554">
                  <c:v>96</c:v>
                </c:pt>
                <c:pt idx="5555">
                  <c:v>96</c:v>
                </c:pt>
                <c:pt idx="5556">
                  <c:v>95</c:v>
                </c:pt>
                <c:pt idx="5557">
                  <c:v>95</c:v>
                </c:pt>
                <c:pt idx="5558">
                  <c:v>96</c:v>
                </c:pt>
                <c:pt idx="5559">
                  <c:v>96</c:v>
                </c:pt>
                <c:pt idx="5560">
                  <c:v>96</c:v>
                </c:pt>
                <c:pt idx="5561">
                  <c:v>96</c:v>
                </c:pt>
                <c:pt idx="5562">
                  <c:v>96</c:v>
                </c:pt>
                <c:pt idx="5563">
                  <c:v>97</c:v>
                </c:pt>
                <c:pt idx="5564">
                  <c:v>97</c:v>
                </c:pt>
                <c:pt idx="5565">
                  <c:v>97</c:v>
                </c:pt>
                <c:pt idx="5566">
                  <c:v>97</c:v>
                </c:pt>
                <c:pt idx="5567">
                  <c:v>97</c:v>
                </c:pt>
                <c:pt idx="5568">
                  <c:v>97</c:v>
                </c:pt>
                <c:pt idx="5569">
                  <c:v>97</c:v>
                </c:pt>
                <c:pt idx="5570">
                  <c:v>97</c:v>
                </c:pt>
                <c:pt idx="5571">
                  <c:v>97</c:v>
                </c:pt>
                <c:pt idx="5572">
                  <c:v>97</c:v>
                </c:pt>
                <c:pt idx="5573">
                  <c:v>97</c:v>
                </c:pt>
                <c:pt idx="5574">
                  <c:v>97</c:v>
                </c:pt>
                <c:pt idx="5575">
                  <c:v>97</c:v>
                </c:pt>
                <c:pt idx="5576">
                  <c:v>97</c:v>
                </c:pt>
                <c:pt idx="5577">
                  <c:v>97</c:v>
                </c:pt>
                <c:pt idx="5578">
                  <c:v>97</c:v>
                </c:pt>
                <c:pt idx="5579">
                  <c:v>97</c:v>
                </c:pt>
                <c:pt idx="5580">
                  <c:v>97</c:v>
                </c:pt>
                <c:pt idx="5581">
                  <c:v>97</c:v>
                </c:pt>
                <c:pt idx="5582">
                  <c:v>97</c:v>
                </c:pt>
                <c:pt idx="5583">
                  <c:v>97</c:v>
                </c:pt>
                <c:pt idx="5584">
                  <c:v>97</c:v>
                </c:pt>
                <c:pt idx="5585">
                  <c:v>97</c:v>
                </c:pt>
                <c:pt idx="5586">
                  <c:v>97</c:v>
                </c:pt>
                <c:pt idx="5587">
                  <c:v>97</c:v>
                </c:pt>
                <c:pt idx="5588">
                  <c:v>97</c:v>
                </c:pt>
                <c:pt idx="5589">
                  <c:v>97</c:v>
                </c:pt>
                <c:pt idx="5590">
                  <c:v>97</c:v>
                </c:pt>
                <c:pt idx="5591">
                  <c:v>97</c:v>
                </c:pt>
                <c:pt idx="5592">
                  <c:v>97</c:v>
                </c:pt>
                <c:pt idx="5593">
                  <c:v>97</c:v>
                </c:pt>
                <c:pt idx="5594">
                  <c:v>97</c:v>
                </c:pt>
                <c:pt idx="5595">
                  <c:v>97</c:v>
                </c:pt>
                <c:pt idx="5596">
                  <c:v>97</c:v>
                </c:pt>
                <c:pt idx="5597">
                  <c:v>97</c:v>
                </c:pt>
                <c:pt idx="5598">
                  <c:v>97</c:v>
                </c:pt>
                <c:pt idx="5599">
                  <c:v>97</c:v>
                </c:pt>
                <c:pt idx="5600">
                  <c:v>97</c:v>
                </c:pt>
                <c:pt idx="5601">
                  <c:v>97</c:v>
                </c:pt>
                <c:pt idx="5602">
                  <c:v>97</c:v>
                </c:pt>
                <c:pt idx="5603">
                  <c:v>97</c:v>
                </c:pt>
                <c:pt idx="5604">
                  <c:v>97</c:v>
                </c:pt>
                <c:pt idx="5605">
                  <c:v>97</c:v>
                </c:pt>
                <c:pt idx="5606">
                  <c:v>97</c:v>
                </c:pt>
                <c:pt idx="5607">
                  <c:v>98</c:v>
                </c:pt>
                <c:pt idx="5608">
                  <c:v>98</c:v>
                </c:pt>
                <c:pt idx="5609">
                  <c:v>98</c:v>
                </c:pt>
                <c:pt idx="5610">
                  <c:v>98</c:v>
                </c:pt>
                <c:pt idx="5611">
                  <c:v>99</c:v>
                </c:pt>
                <c:pt idx="5612">
                  <c:v>99</c:v>
                </c:pt>
                <c:pt idx="5613">
                  <c:v>99</c:v>
                </c:pt>
                <c:pt idx="5614">
                  <c:v>99</c:v>
                </c:pt>
                <c:pt idx="5615">
                  <c:v>99</c:v>
                </c:pt>
                <c:pt idx="5616">
                  <c:v>100</c:v>
                </c:pt>
                <c:pt idx="5617">
                  <c:v>100</c:v>
                </c:pt>
                <c:pt idx="5618">
                  <c:v>100</c:v>
                </c:pt>
                <c:pt idx="5619">
                  <c:v>100</c:v>
                </c:pt>
                <c:pt idx="5620">
                  <c:v>101</c:v>
                </c:pt>
                <c:pt idx="5621">
                  <c:v>101</c:v>
                </c:pt>
                <c:pt idx="5622">
                  <c:v>101</c:v>
                </c:pt>
                <c:pt idx="5623">
                  <c:v>101</c:v>
                </c:pt>
                <c:pt idx="5624">
                  <c:v>101</c:v>
                </c:pt>
                <c:pt idx="5625">
                  <c:v>102</c:v>
                </c:pt>
                <c:pt idx="5626">
                  <c:v>101</c:v>
                </c:pt>
                <c:pt idx="5627">
                  <c:v>102</c:v>
                </c:pt>
                <c:pt idx="5628">
                  <c:v>102</c:v>
                </c:pt>
                <c:pt idx="5629">
                  <c:v>102</c:v>
                </c:pt>
                <c:pt idx="5630">
                  <c:v>102</c:v>
                </c:pt>
                <c:pt idx="5631">
                  <c:v>102</c:v>
                </c:pt>
                <c:pt idx="5632">
                  <c:v>102</c:v>
                </c:pt>
                <c:pt idx="5633">
                  <c:v>102</c:v>
                </c:pt>
                <c:pt idx="5634">
                  <c:v>102</c:v>
                </c:pt>
                <c:pt idx="5635">
                  <c:v>102</c:v>
                </c:pt>
                <c:pt idx="5636">
                  <c:v>103</c:v>
                </c:pt>
                <c:pt idx="5637">
                  <c:v>102</c:v>
                </c:pt>
                <c:pt idx="5638">
                  <c:v>103</c:v>
                </c:pt>
                <c:pt idx="5639">
                  <c:v>103</c:v>
                </c:pt>
                <c:pt idx="5640">
                  <c:v>103</c:v>
                </c:pt>
                <c:pt idx="5641">
                  <c:v>103</c:v>
                </c:pt>
                <c:pt idx="5642">
                  <c:v>103</c:v>
                </c:pt>
                <c:pt idx="5643">
                  <c:v>103</c:v>
                </c:pt>
                <c:pt idx="5644">
                  <c:v>103</c:v>
                </c:pt>
                <c:pt idx="5645">
                  <c:v>104</c:v>
                </c:pt>
                <c:pt idx="5646">
                  <c:v>103</c:v>
                </c:pt>
                <c:pt idx="5647">
                  <c:v>104</c:v>
                </c:pt>
                <c:pt idx="5648">
                  <c:v>103</c:v>
                </c:pt>
                <c:pt idx="5649">
                  <c:v>104</c:v>
                </c:pt>
                <c:pt idx="5650">
                  <c:v>104</c:v>
                </c:pt>
                <c:pt idx="5651">
                  <c:v>104</c:v>
                </c:pt>
                <c:pt idx="5652">
                  <c:v>104</c:v>
                </c:pt>
                <c:pt idx="5653">
                  <c:v>104</c:v>
                </c:pt>
                <c:pt idx="5654">
                  <c:v>104</c:v>
                </c:pt>
                <c:pt idx="5655">
                  <c:v>104</c:v>
                </c:pt>
                <c:pt idx="5656">
                  <c:v>104</c:v>
                </c:pt>
                <c:pt idx="5657">
                  <c:v>104</c:v>
                </c:pt>
                <c:pt idx="5658">
                  <c:v>104</c:v>
                </c:pt>
                <c:pt idx="5659">
                  <c:v>104</c:v>
                </c:pt>
                <c:pt idx="5660">
                  <c:v>104</c:v>
                </c:pt>
                <c:pt idx="5661">
                  <c:v>104</c:v>
                </c:pt>
                <c:pt idx="5662">
                  <c:v>104</c:v>
                </c:pt>
                <c:pt idx="5663">
                  <c:v>105</c:v>
                </c:pt>
                <c:pt idx="5664">
                  <c:v>104</c:v>
                </c:pt>
                <c:pt idx="5665">
                  <c:v>105</c:v>
                </c:pt>
                <c:pt idx="5666">
                  <c:v>104</c:v>
                </c:pt>
                <c:pt idx="5667">
                  <c:v>105</c:v>
                </c:pt>
                <c:pt idx="5668">
                  <c:v>105</c:v>
                </c:pt>
                <c:pt idx="5669">
                  <c:v>105</c:v>
                </c:pt>
                <c:pt idx="5670">
                  <c:v>105</c:v>
                </c:pt>
                <c:pt idx="5671">
                  <c:v>105</c:v>
                </c:pt>
                <c:pt idx="5672">
                  <c:v>105</c:v>
                </c:pt>
                <c:pt idx="5673">
                  <c:v>105</c:v>
                </c:pt>
                <c:pt idx="5674">
                  <c:v>105</c:v>
                </c:pt>
                <c:pt idx="5675">
                  <c:v>105</c:v>
                </c:pt>
                <c:pt idx="5676">
                  <c:v>105</c:v>
                </c:pt>
                <c:pt idx="5677">
                  <c:v>105</c:v>
                </c:pt>
                <c:pt idx="5678">
                  <c:v>105</c:v>
                </c:pt>
                <c:pt idx="5679">
                  <c:v>105</c:v>
                </c:pt>
                <c:pt idx="5680">
                  <c:v>105</c:v>
                </c:pt>
                <c:pt idx="5681">
                  <c:v>105</c:v>
                </c:pt>
                <c:pt idx="5682">
                  <c:v>105</c:v>
                </c:pt>
                <c:pt idx="5683">
                  <c:v>105</c:v>
                </c:pt>
                <c:pt idx="5684">
                  <c:v>105</c:v>
                </c:pt>
                <c:pt idx="5685">
                  <c:v>105</c:v>
                </c:pt>
                <c:pt idx="5686">
                  <c:v>105</c:v>
                </c:pt>
                <c:pt idx="5687">
                  <c:v>105</c:v>
                </c:pt>
                <c:pt idx="5688">
                  <c:v>105</c:v>
                </c:pt>
                <c:pt idx="5689">
                  <c:v>105</c:v>
                </c:pt>
                <c:pt idx="5690">
                  <c:v>105</c:v>
                </c:pt>
                <c:pt idx="5691">
                  <c:v>105</c:v>
                </c:pt>
                <c:pt idx="5692">
                  <c:v>105</c:v>
                </c:pt>
                <c:pt idx="5693">
                  <c:v>105</c:v>
                </c:pt>
                <c:pt idx="5694">
                  <c:v>105</c:v>
                </c:pt>
                <c:pt idx="5695">
                  <c:v>105</c:v>
                </c:pt>
                <c:pt idx="5696">
                  <c:v>105</c:v>
                </c:pt>
                <c:pt idx="5697">
                  <c:v>105</c:v>
                </c:pt>
                <c:pt idx="5698">
                  <c:v>104</c:v>
                </c:pt>
                <c:pt idx="5699">
                  <c:v>105</c:v>
                </c:pt>
                <c:pt idx="5700">
                  <c:v>105</c:v>
                </c:pt>
                <c:pt idx="5701">
                  <c:v>104</c:v>
                </c:pt>
                <c:pt idx="5702">
                  <c:v>104</c:v>
                </c:pt>
                <c:pt idx="5703">
                  <c:v>104</c:v>
                </c:pt>
                <c:pt idx="5704">
                  <c:v>104</c:v>
                </c:pt>
                <c:pt idx="5705">
                  <c:v>104</c:v>
                </c:pt>
                <c:pt idx="5706">
                  <c:v>104</c:v>
                </c:pt>
                <c:pt idx="5707">
                  <c:v>104</c:v>
                </c:pt>
                <c:pt idx="5708">
                  <c:v>104</c:v>
                </c:pt>
                <c:pt idx="5709">
                  <c:v>104</c:v>
                </c:pt>
                <c:pt idx="5710">
                  <c:v>104</c:v>
                </c:pt>
                <c:pt idx="5711">
                  <c:v>104</c:v>
                </c:pt>
                <c:pt idx="5712">
                  <c:v>104</c:v>
                </c:pt>
                <c:pt idx="5713">
                  <c:v>104</c:v>
                </c:pt>
                <c:pt idx="5714">
                  <c:v>104</c:v>
                </c:pt>
                <c:pt idx="5715">
                  <c:v>104</c:v>
                </c:pt>
                <c:pt idx="5716">
                  <c:v>104</c:v>
                </c:pt>
                <c:pt idx="5717">
                  <c:v>104</c:v>
                </c:pt>
                <c:pt idx="5718">
                  <c:v>104</c:v>
                </c:pt>
                <c:pt idx="5719">
                  <c:v>105</c:v>
                </c:pt>
                <c:pt idx="5720">
                  <c:v>104</c:v>
                </c:pt>
                <c:pt idx="5721">
                  <c:v>105</c:v>
                </c:pt>
                <c:pt idx="5722">
                  <c:v>105</c:v>
                </c:pt>
                <c:pt idx="5723">
                  <c:v>105</c:v>
                </c:pt>
                <c:pt idx="5724">
                  <c:v>105</c:v>
                </c:pt>
                <c:pt idx="5725">
                  <c:v>105</c:v>
                </c:pt>
                <c:pt idx="5726">
                  <c:v>105</c:v>
                </c:pt>
                <c:pt idx="5727">
                  <c:v>105</c:v>
                </c:pt>
                <c:pt idx="5728">
                  <c:v>105</c:v>
                </c:pt>
                <c:pt idx="5729">
                  <c:v>105</c:v>
                </c:pt>
                <c:pt idx="5730">
                  <c:v>105</c:v>
                </c:pt>
                <c:pt idx="5731">
                  <c:v>105</c:v>
                </c:pt>
                <c:pt idx="5732">
                  <c:v>105</c:v>
                </c:pt>
                <c:pt idx="5733">
                  <c:v>105</c:v>
                </c:pt>
                <c:pt idx="5734">
                  <c:v>105</c:v>
                </c:pt>
                <c:pt idx="5735">
                  <c:v>105</c:v>
                </c:pt>
                <c:pt idx="5736">
                  <c:v>105</c:v>
                </c:pt>
                <c:pt idx="5737">
                  <c:v>105</c:v>
                </c:pt>
                <c:pt idx="5738">
                  <c:v>105</c:v>
                </c:pt>
                <c:pt idx="5739">
                  <c:v>105</c:v>
                </c:pt>
                <c:pt idx="5740">
                  <c:v>105</c:v>
                </c:pt>
                <c:pt idx="5741">
                  <c:v>105</c:v>
                </c:pt>
                <c:pt idx="5742">
                  <c:v>105</c:v>
                </c:pt>
                <c:pt idx="5743">
                  <c:v>104</c:v>
                </c:pt>
                <c:pt idx="5744">
                  <c:v>105</c:v>
                </c:pt>
                <c:pt idx="5745">
                  <c:v>104</c:v>
                </c:pt>
                <c:pt idx="5746">
                  <c:v>105</c:v>
                </c:pt>
                <c:pt idx="5747">
                  <c:v>104</c:v>
                </c:pt>
                <c:pt idx="5748">
                  <c:v>104</c:v>
                </c:pt>
                <c:pt idx="5749">
                  <c:v>104</c:v>
                </c:pt>
                <c:pt idx="5750">
                  <c:v>104</c:v>
                </c:pt>
                <c:pt idx="5751">
                  <c:v>104</c:v>
                </c:pt>
                <c:pt idx="5752">
                  <c:v>104</c:v>
                </c:pt>
                <c:pt idx="5753">
                  <c:v>104</c:v>
                </c:pt>
                <c:pt idx="5754">
                  <c:v>104</c:v>
                </c:pt>
                <c:pt idx="5755">
                  <c:v>104</c:v>
                </c:pt>
                <c:pt idx="5756">
                  <c:v>104</c:v>
                </c:pt>
                <c:pt idx="5757">
                  <c:v>104</c:v>
                </c:pt>
                <c:pt idx="5758">
                  <c:v>104</c:v>
                </c:pt>
                <c:pt idx="5759">
                  <c:v>104</c:v>
                </c:pt>
                <c:pt idx="5760">
                  <c:v>104</c:v>
                </c:pt>
                <c:pt idx="5761">
                  <c:v>104</c:v>
                </c:pt>
                <c:pt idx="5762">
                  <c:v>104</c:v>
                </c:pt>
                <c:pt idx="5763">
                  <c:v>104</c:v>
                </c:pt>
                <c:pt idx="5764">
                  <c:v>104</c:v>
                </c:pt>
                <c:pt idx="5765">
                  <c:v>104</c:v>
                </c:pt>
                <c:pt idx="5766">
                  <c:v>104</c:v>
                </c:pt>
                <c:pt idx="5767">
                  <c:v>104</c:v>
                </c:pt>
                <c:pt idx="5768">
                  <c:v>104</c:v>
                </c:pt>
                <c:pt idx="5769">
                  <c:v>104</c:v>
                </c:pt>
                <c:pt idx="5770">
                  <c:v>104</c:v>
                </c:pt>
                <c:pt idx="5771">
                  <c:v>104</c:v>
                </c:pt>
                <c:pt idx="5772">
                  <c:v>103</c:v>
                </c:pt>
                <c:pt idx="5773">
                  <c:v>104</c:v>
                </c:pt>
                <c:pt idx="5774">
                  <c:v>103</c:v>
                </c:pt>
                <c:pt idx="5775">
                  <c:v>104</c:v>
                </c:pt>
                <c:pt idx="5776">
                  <c:v>103</c:v>
                </c:pt>
                <c:pt idx="5777">
                  <c:v>104</c:v>
                </c:pt>
                <c:pt idx="5778">
                  <c:v>103</c:v>
                </c:pt>
                <c:pt idx="5779">
                  <c:v>103</c:v>
                </c:pt>
                <c:pt idx="5780">
                  <c:v>103</c:v>
                </c:pt>
                <c:pt idx="5781">
                  <c:v>103</c:v>
                </c:pt>
                <c:pt idx="5782">
                  <c:v>104</c:v>
                </c:pt>
                <c:pt idx="5783">
                  <c:v>103</c:v>
                </c:pt>
                <c:pt idx="5784">
                  <c:v>104</c:v>
                </c:pt>
                <c:pt idx="5785">
                  <c:v>103</c:v>
                </c:pt>
                <c:pt idx="5786">
                  <c:v>104</c:v>
                </c:pt>
                <c:pt idx="5787">
                  <c:v>103</c:v>
                </c:pt>
                <c:pt idx="5788">
                  <c:v>104</c:v>
                </c:pt>
                <c:pt idx="5789">
                  <c:v>103</c:v>
                </c:pt>
                <c:pt idx="5790">
                  <c:v>103</c:v>
                </c:pt>
                <c:pt idx="5791">
                  <c:v>103</c:v>
                </c:pt>
                <c:pt idx="5792">
                  <c:v>103</c:v>
                </c:pt>
                <c:pt idx="5793">
                  <c:v>103</c:v>
                </c:pt>
                <c:pt idx="5794">
                  <c:v>103</c:v>
                </c:pt>
                <c:pt idx="5795">
                  <c:v>103</c:v>
                </c:pt>
                <c:pt idx="5796">
                  <c:v>103</c:v>
                </c:pt>
                <c:pt idx="5797">
                  <c:v>103</c:v>
                </c:pt>
                <c:pt idx="5798">
                  <c:v>103</c:v>
                </c:pt>
                <c:pt idx="5799">
                  <c:v>103</c:v>
                </c:pt>
                <c:pt idx="5800">
                  <c:v>103</c:v>
                </c:pt>
                <c:pt idx="5801">
                  <c:v>103</c:v>
                </c:pt>
                <c:pt idx="5802">
                  <c:v>103</c:v>
                </c:pt>
                <c:pt idx="5803">
                  <c:v>103</c:v>
                </c:pt>
                <c:pt idx="5804">
                  <c:v>103</c:v>
                </c:pt>
                <c:pt idx="5805">
                  <c:v>103</c:v>
                </c:pt>
                <c:pt idx="5806">
                  <c:v>104</c:v>
                </c:pt>
                <c:pt idx="5807">
                  <c:v>103</c:v>
                </c:pt>
                <c:pt idx="5808">
                  <c:v>104</c:v>
                </c:pt>
                <c:pt idx="5809">
                  <c:v>103</c:v>
                </c:pt>
                <c:pt idx="5810">
                  <c:v>104</c:v>
                </c:pt>
                <c:pt idx="5811">
                  <c:v>103</c:v>
                </c:pt>
                <c:pt idx="5812">
                  <c:v>104</c:v>
                </c:pt>
                <c:pt idx="5813">
                  <c:v>103</c:v>
                </c:pt>
                <c:pt idx="5814">
                  <c:v>104</c:v>
                </c:pt>
                <c:pt idx="5815">
                  <c:v>104</c:v>
                </c:pt>
                <c:pt idx="5816">
                  <c:v>104</c:v>
                </c:pt>
                <c:pt idx="5817">
                  <c:v>104</c:v>
                </c:pt>
                <c:pt idx="5818">
                  <c:v>104</c:v>
                </c:pt>
                <c:pt idx="5819">
                  <c:v>104</c:v>
                </c:pt>
                <c:pt idx="5820">
                  <c:v>104</c:v>
                </c:pt>
                <c:pt idx="5821">
                  <c:v>104</c:v>
                </c:pt>
                <c:pt idx="5822">
                  <c:v>104</c:v>
                </c:pt>
                <c:pt idx="5823">
                  <c:v>104</c:v>
                </c:pt>
                <c:pt idx="5824">
                  <c:v>104</c:v>
                </c:pt>
                <c:pt idx="5825">
                  <c:v>104</c:v>
                </c:pt>
                <c:pt idx="5826">
                  <c:v>104</c:v>
                </c:pt>
                <c:pt idx="5827">
                  <c:v>104</c:v>
                </c:pt>
                <c:pt idx="5828">
                  <c:v>104</c:v>
                </c:pt>
                <c:pt idx="5829">
                  <c:v>104</c:v>
                </c:pt>
                <c:pt idx="5830">
                  <c:v>104</c:v>
                </c:pt>
                <c:pt idx="5831">
                  <c:v>104</c:v>
                </c:pt>
                <c:pt idx="5832">
                  <c:v>104</c:v>
                </c:pt>
                <c:pt idx="5833">
                  <c:v>104</c:v>
                </c:pt>
                <c:pt idx="5834">
                  <c:v>105</c:v>
                </c:pt>
                <c:pt idx="5835">
                  <c:v>104</c:v>
                </c:pt>
                <c:pt idx="5836">
                  <c:v>105</c:v>
                </c:pt>
                <c:pt idx="5837">
                  <c:v>104</c:v>
                </c:pt>
                <c:pt idx="5838">
                  <c:v>105</c:v>
                </c:pt>
                <c:pt idx="5839">
                  <c:v>105</c:v>
                </c:pt>
                <c:pt idx="5840">
                  <c:v>104</c:v>
                </c:pt>
                <c:pt idx="5841">
                  <c:v>105</c:v>
                </c:pt>
                <c:pt idx="5842">
                  <c:v>104</c:v>
                </c:pt>
                <c:pt idx="5843">
                  <c:v>105</c:v>
                </c:pt>
                <c:pt idx="5844">
                  <c:v>105</c:v>
                </c:pt>
                <c:pt idx="5845">
                  <c:v>105</c:v>
                </c:pt>
                <c:pt idx="5846">
                  <c:v>105</c:v>
                </c:pt>
                <c:pt idx="5847">
                  <c:v>105</c:v>
                </c:pt>
                <c:pt idx="5848">
                  <c:v>105</c:v>
                </c:pt>
                <c:pt idx="5849">
                  <c:v>105</c:v>
                </c:pt>
                <c:pt idx="5850">
                  <c:v>105</c:v>
                </c:pt>
                <c:pt idx="5851">
                  <c:v>105</c:v>
                </c:pt>
                <c:pt idx="5852">
                  <c:v>105</c:v>
                </c:pt>
                <c:pt idx="5853">
                  <c:v>105</c:v>
                </c:pt>
                <c:pt idx="5854">
                  <c:v>105</c:v>
                </c:pt>
                <c:pt idx="5855">
                  <c:v>105</c:v>
                </c:pt>
                <c:pt idx="5856">
                  <c:v>105</c:v>
                </c:pt>
                <c:pt idx="5857">
                  <c:v>105</c:v>
                </c:pt>
                <c:pt idx="5858">
                  <c:v>105</c:v>
                </c:pt>
                <c:pt idx="5859">
                  <c:v>105</c:v>
                </c:pt>
                <c:pt idx="5860">
                  <c:v>105</c:v>
                </c:pt>
                <c:pt idx="5861">
                  <c:v>105</c:v>
                </c:pt>
                <c:pt idx="5862">
                  <c:v>105</c:v>
                </c:pt>
                <c:pt idx="5863">
                  <c:v>105</c:v>
                </c:pt>
                <c:pt idx="5864">
                  <c:v>105</c:v>
                </c:pt>
                <c:pt idx="5865">
                  <c:v>105</c:v>
                </c:pt>
                <c:pt idx="5866">
                  <c:v>105</c:v>
                </c:pt>
                <c:pt idx="5867">
                  <c:v>105</c:v>
                </c:pt>
                <c:pt idx="5868">
                  <c:v>105</c:v>
                </c:pt>
                <c:pt idx="5869">
                  <c:v>105</c:v>
                </c:pt>
                <c:pt idx="5870">
                  <c:v>105</c:v>
                </c:pt>
                <c:pt idx="5871">
                  <c:v>105</c:v>
                </c:pt>
                <c:pt idx="5872">
                  <c:v>105</c:v>
                </c:pt>
                <c:pt idx="5873">
                  <c:v>105</c:v>
                </c:pt>
                <c:pt idx="5874">
                  <c:v>105</c:v>
                </c:pt>
                <c:pt idx="5875">
                  <c:v>105</c:v>
                </c:pt>
                <c:pt idx="5876">
                  <c:v>105</c:v>
                </c:pt>
                <c:pt idx="5877">
                  <c:v>105</c:v>
                </c:pt>
                <c:pt idx="5878">
                  <c:v>105</c:v>
                </c:pt>
                <c:pt idx="5879">
                  <c:v>106</c:v>
                </c:pt>
                <c:pt idx="5880">
                  <c:v>105</c:v>
                </c:pt>
                <c:pt idx="5881">
                  <c:v>106</c:v>
                </c:pt>
                <c:pt idx="5882">
                  <c:v>106</c:v>
                </c:pt>
                <c:pt idx="5883">
                  <c:v>105</c:v>
                </c:pt>
                <c:pt idx="5884">
                  <c:v>106</c:v>
                </c:pt>
                <c:pt idx="5885">
                  <c:v>105</c:v>
                </c:pt>
                <c:pt idx="5886">
                  <c:v>105</c:v>
                </c:pt>
                <c:pt idx="5887">
                  <c:v>106</c:v>
                </c:pt>
                <c:pt idx="5888">
                  <c:v>105</c:v>
                </c:pt>
                <c:pt idx="5889">
                  <c:v>105</c:v>
                </c:pt>
                <c:pt idx="5890">
                  <c:v>105</c:v>
                </c:pt>
                <c:pt idx="5891">
                  <c:v>105</c:v>
                </c:pt>
                <c:pt idx="5892">
                  <c:v>105</c:v>
                </c:pt>
                <c:pt idx="5893">
                  <c:v>105</c:v>
                </c:pt>
                <c:pt idx="5894">
                  <c:v>105</c:v>
                </c:pt>
                <c:pt idx="5895">
                  <c:v>105</c:v>
                </c:pt>
                <c:pt idx="5896">
                  <c:v>105</c:v>
                </c:pt>
                <c:pt idx="5897">
                  <c:v>105</c:v>
                </c:pt>
                <c:pt idx="5898">
                  <c:v>104</c:v>
                </c:pt>
                <c:pt idx="5899">
                  <c:v>105</c:v>
                </c:pt>
                <c:pt idx="5900">
                  <c:v>104</c:v>
                </c:pt>
                <c:pt idx="5901">
                  <c:v>105</c:v>
                </c:pt>
                <c:pt idx="5902">
                  <c:v>104</c:v>
                </c:pt>
                <c:pt idx="5903">
                  <c:v>105</c:v>
                </c:pt>
                <c:pt idx="5904">
                  <c:v>104</c:v>
                </c:pt>
                <c:pt idx="5905">
                  <c:v>105</c:v>
                </c:pt>
                <c:pt idx="5906">
                  <c:v>105</c:v>
                </c:pt>
                <c:pt idx="5907">
                  <c:v>105</c:v>
                </c:pt>
                <c:pt idx="5908">
                  <c:v>105</c:v>
                </c:pt>
                <c:pt idx="5909">
                  <c:v>105</c:v>
                </c:pt>
                <c:pt idx="5910">
                  <c:v>105</c:v>
                </c:pt>
                <c:pt idx="5911">
                  <c:v>105</c:v>
                </c:pt>
                <c:pt idx="5912">
                  <c:v>105</c:v>
                </c:pt>
                <c:pt idx="5913">
                  <c:v>105</c:v>
                </c:pt>
                <c:pt idx="5914">
                  <c:v>105</c:v>
                </c:pt>
                <c:pt idx="5915">
                  <c:v>105</c:v>
                </c:pt>
                <c:pt idx="5916">
                  <c:v>105</c:v>
                </c:pt>
                <c:pt idx="5917">
                  <c:v>105</c:v>
                </c:pt>
                <c:pt idx="5918">
                  <c:v>105</c:v>
                </c:pt>
                <c:pt idx="5919">
                  <c:v>105</c:v>
                </c:pt>
                <c:pt idx="5920">
                  <c:v>105</c:v>
                </c:pt>
                <c:pt idx="5921">
                  <c:v>105</c:v>
                </c:pt>
                <c:pt idx="5922">
                  <c:v>105</c:v>
                </c:pt>
                <c:pt idx="5923">
                  <c:v>105</c:v>
                </c:pt>
                <c:pt idx="5924">
                  <c:v>105</c:v>
                </c:pt>
                <c:pt idx="5925">
                  <c:v>105</c:v>
                </c:pt>
                <c:pt idx="5926">
                  <c:v>105</c:v>
                </c:pt>
                <c:pt idx="5927">
                  <c:v>105</c:v>
                </c:pt>
                <c:pt idx="5928">
                  <c:v>105</c:v>
                </c:pt>
                <c:pt idx="5929">
                  <c:v>105</c:v>
                </c:pt>
                <c:pt idx="5930">
                  <c:v>105</c:v>
                </c:pt>
                <c:pt idx="5931">
                  <c:v>105</c:v>
                </c:pt>
                <c:pt idx="5932">
                  <c:v>105</c:v>
                </c:pt>
                <c:pt idx="5933">
                  <c:v>105</c:v>
                </c:pt>
                <c:pt idx="5934">
                  <c:v>105</c:v>
                </c:pt>
                <c:pt idx="5935">
                  <c:v>105</c:v>
                </c:pt>
                <c:pt idx="5936">
                  <c:v>105</c:v>
                </c:pt>
                <c:pt idx="5937">
                  <c:v>105</c:v>
                </c:pt>
                <c:pt idx="5938">
                  <c:v>105</c:v>
                </c:pt>
                <c:pt idx="5939">
                  <c:v>105</c:v>
                </c:pt>
                <c:pt idx="5940">
                  <c:v>105</c:v>
                </c:pt>
                <c:pt idx="5941">
                  <c:v>105</c:v>
                </c:pt>
                <c:pt idx="5942">
                  <c:v>104</c:v>
                </c:pt>
                <c:pt idx="5943">
                  <c:v>105</c:v>
                </c:pt>
                <c:pt idx="5944">
                  <c:v>104</c:v>
                </c:pt>
                <c:pt idx="5945">
                  <c:v>105</c:v>
                </c:pt>
                <c:pt idx="5946">
                  <c:v>105</c:v>
                </c:pt>
                <c:pt idx="5947">
                  <c:v>105</c:v>
                </c:pt>
                <c:pt idx="5948">
                  <c:v>105</c:v>
                </c:pt>
                <c:pt idx="5949">
                  <c:v>105</c:v>
                </c:pt>
                <c:pt idx="5950">
                  <c:v>105</c:v>
                </c:pt>
                <c:pt idx="5951">
                  <c:v>104</c:v>
                </c:pt>
                <c:pt idx="5952">
                  <c:v>105</c:v>
                </c:pt>
                <c:pt idx="5953">
                  <c:v>104</c:v>
                </c:pt>
                <c:pt idx="5954">
                  <c:v>105</c:v>
                </c:pt>
                <c:pt idx="5955">
                  <c:v>104</c:v>
                </c:pt>
                <c:pt idx="5956">
                  <c:v>105</c:v>
                </c:pt>
                <c:pt idx="5957">
                  <c:v>104</c:v>
                </c:pt>
                <c:pt idx="5958">
                  <c:v>104</c:v>
                </c:pt>
                <c:pt idx="5959">
                  <c:v>104</c:v>
                </c:pt>
                <c:pt idx="5960">
                  <c:v>104</c:v>
                </c:pt>
                <c:pt idx="5961">
                  <c:v>104</c:v>
                </c:pt>
                <c:pt idx="5962">
                  <c:v>104</c:v>
                </c:pt>
                <c:pt idx="5963">
                  <c:v>104</c:v>
                </c:pt>
                <c:pt idx="5964">
                  <c:v>104</c:v>
                </c:pt>
                <c:pt idx="5965">
                  <c:v>104</c:v>
                </c:pt>
                <c:pt idx="5966">
                  <c:v>104</c:v>
                </c:pt>
                <c:pt idx="5967">
                  <c:v>104</c:v>
                </c:pt>
                <c:pt idx="5968">
                  <c:v>104</c:v>
                </c:pt>
                <c:pt idx="5969">
                  <c:v>104</c:v>
                </c:pt>
                <c:pt idx="5970">
                  <c:v>104</c:v>
                </c:pt>
                <c:pt idx="5971">
                  <c:v>104</c:v>
                </c:pt>
                <c:pt idx="5972">
                  <c:v>104</c:v>
                </c:pt>
                <c:pt idx="5973">
                  <c:v>104</c:v>
                </c:pt>
                <c:pt idx="5974">
                  <c:v>104</c:v>
                </c:pt>
                <c:pt idx="5975">
                  <c:v>104</c:v>
                </c:pt>
                <c:pt idx="5976">
                  <c:v>104</c:v>
                </c:pt>
                <c:pt idx="5977">
                  <c:v>104</c:v>
                </c:pt>
                <c:pt idx="5978">
                  <c:v>104</c:v>
                </c:pt>
                <c:pt idx="5979">
                  <c:v>104</c:v>
                </c:pt>
                <c:pt idx="5980">
                  <c:v>104</c:v>
                </c:pt>
                <c:pt idx="5981">
                  <c:v>104</c:v>
                </c:pt>
                <c:pt idx="5982">
                  <c:v>104</c:v>
                </c:pt>
                <c:pt idx="5983">
                  <c:v>104</c:v>
                </c:pt>
                <c:pt idx="5984">
                  <c:v>104</c:v>
                </c:pt>
                <c:pt idx="5985">
                  <c:v>104</c:v>
                </c:pt>
                <c:pt idx="5986">
                  <c:v>104</c:v>
                </c:pt>
                <c:pt idx="5987">
                  <c:v>104</c:v>
                </c:pt>
                <c:pt idx="5988">
                  <c:v>104</c:v>
                </c:pt>
                <c:pt idx="5989">
                  <c:v>105</c:v>
                </c:pt>
                <c:pt idx="5990">
                  <c:v>104</c:v>
                </c:pt>
                <c:pt idx="5991">
                  <c:v>105</c:v>
                </c:pt>
                <c:pt idx="5992">
                  <c:v>104</c:v>
                </c:pt>
                <c:pt idx="5993">
                  <c:v>105</c:v>
                </c:pt>
                <c:pt idx="5994">
                  <c:v>105</c:v>
                </c:pt>
                <c:pt idx="5995">
                  <c:v>105</c:v>
                </c:pt>
                <c:pt idx="5996">
                  <c:v>105</c:v>
                </c:pt>
                <c:pt idx="5997">
                  <c:v>105</c:v>
                </c:pt>
                <c:pt idx="5998">
                  <c:v>105</c:v>
                </c:pt>
                <c:pt idx="5999">
                  <c:v>105</c:v>
                </c:pt>
                <c:pt idx="6000">
                  <c:v>105</c:v>
                </c:pt>
                <c:pt idx="6001">
                  <c:v>105</c:v>
                </c:pt>
                <c:pt idx="6002">
                  <c:v>105</c:v>
                </c:pt>
                <c:pt idx="6003">
                  <c:v>105</c:v>
                </c:pt>
                <c:pt idx="6004">
                  <c:v>105</c:v>
                </c:pt>
                <c:pt idx="6005">
                  <c:v>105</c:v>
                </c:pt>
                <c:pt idx="6006">
                  <c:v>105</c:v>
                </c:pt>
                <c:pt idx="6007">
                  <c:v>105</c:v>
                </c:pt>
                <c:pt idx="6008">
                  <c:v>105</c:v>
                </c:pt>
                <c:pt idx="6009">
                  <c:v>105</c:v>
                </c:pt>
                <c:pt idx="6010">
                  <c:v>105</c:v>
                </c:pt>
                <c:pt idx="6011">
                  <c:v>105</c:v>
                </c:pt>
                <c:pt idx="6012">
                  <c:v>105</c:v>
                </c:pt>
                <c:pt idx="6013">
                  <c:v>105</c:v>
                </c:pt>
                <c:pt idx="6014">
                  <c:v>105</c:v>
                </c:pt>
                <c:pt idx="6015">
                  <c:v>104</c:v>
                </c:pt>
                <c:pt idx="6016">
                  <c:v>105</c:v>
                </c:pt>
                <c:pt idx="6017">
                  <c:v>104</c:v>
                </c:pt>
                <c:pt idx="6018">
                  <c:v>104</c:v>
                </c:pt>
                <c:pt idx="6019">
                  <c:v>104</c:v>
                </c:pt>
                <c:pt idx="6020">
                  <c:v>104</c:v>
                </c:pt>
                <c:pt idx="6021">
                  <c:v>104</c:v>
                </c:pt>
                <c:pt idx="6022">
                  <c:v>104</c:v>
                </c:pt>
                <c:pt idx="6023">
                  <c:v>104</c:v>
                </c:pt>
                <c:pt idx="6024">
                  <c:v>104</c:v>
                </c:pt>
                <c:pt idx="6025">
                  <c:v>103</c:v>
                </c:pt>
                <c:pt idx="6026">
                  <c:v>104</c:v>
                </c:pt>
                <c:pt idx="6027">
                  <c:v>103</c:v>
                </c:pt>
                <c:pt idx="6028">
                  <c:v>103</c:v>
                </c:pt>
                <c:pt idx="6029">
                  <c:v>103</c:v>
                </c:pt>
                <c:pt idx="6030">
                  <c:v>103</c:v>
                </c:pt>
                <c:pt idx="6031">
                  <c:v>103</c:v>
                </c:pt>
                <c:pt idx="6032">
                  <c:v>103</c:v>
                </c:pt>
                <c:pt idx="6033">
                  <c:v>103</c:v>
                </c:pt>
                <c:pt idx="6034">
                  <c:v>103</c:v>
                </c:pt>
                <c:pt idx="6035">
                  <c:v>103</c:v>
                </c:pt>
                <c:pt idx="6036">
                  <c:v>103</c:v>
                </c:pt>
                <c:pt idx="6037">
                  <c:v>103</c:v>
                </c:pt>
                <c:pt idx="6038">
                  <c:v>103</c:v>
                </c:pt>
                <c:pt idx="6039">
                  <c:v>103</c:v>
                </c:pt>
                <c:pt idx="6040">
                  <c:v>103</c:v>
                </c:pt>
                <c:pt idx="6041">
                  <c:v>103</c:v>
                </c:pt>
                <c:pt idx="6042">
                  <c:v>103</c:v>
                </c:pt>
                <c:pt idx="6043">
                  <c:v>103</c:v>
                </c:pt>
                <c:pt idx="6044">
                  <c:v>104</c:v>
                </c:pt>
                <c:pt idx="6045">
                  <c:v>103</c:v>
                </c:pt>
                <c:pt idx="6046">
                  <c:v>104</c:v>
                </c:pt>
                <c:pt idx="6047">
                  <c:v>103</c:v>
                </c:pt>
                <c:pt idx="6048">
                  <c:v>104</c:v>
                </c:pt>
                <c:pt idx="6049">
                  <c:v>103</c:v>
                </c:pt>
                <c:pt idx="6050">
                  <c:v>104</c:v>
                </c:pt>
                <c:pt idx="6051">
                  <c:v>104</c:v>
                </c:pt>
                <c:pt idx="6052">
                  <c:v>104</c:v>
                </c:pt>
                <c:pt idx="6053">
                  <c:v>104</c:v>
                </c:pt>
                <c:pt idx="6054">
                  <c:v>104</c:v>
                </c:pt>
                <c:pt idx="6055">
                  <c:v>104</c:v>
                </c:pt>
                <c:pt idx="6056">
                  <c:v>104</c:v>
                </c:pt>
                <c:pt idx="6057">
                  <c:v>104</c:v>
                </c:pt>
                <c:pt idx="6058">
                  <c:v>104</c:v>
                </c:pt>
                <c:pt idx="6059">
                  <c:v>104</c:v>
                </c:pt>
                <c:pt idx="6060">
                  <c:v>105</c:v>
                </c:pt>
                <c:pt idx="6061">
                  <c:v>104</c:v>
                </c:pt>
                <c:pt idx="6062">
                  <c:v>105</c:v>
                </c:pt>
                <c:pt idx="6063">
                  <c:v>104</c:v>
                </c:pt>
                <c:pt idx="6064">
                  <c:v>105</c:v>
                </c:pt>
                <c:pt idx="6065">
                  <c:v>105</c:v>
                </c:pt>
                <c:pt idx="6066">
                  <c:v>105</c:v>
                </c:pt>
                <c:pt idx="6067">
                  <c:v>105</c:v>
                </c:pt>
                <c:pt idx="6068">
                  <c:v>105</c:v>
                </c:pt>
                <c:pt idx="6069">
                  <c:v>105</c:v>
                </c:pt>
                <c:pt idx="6070">
                  <c:v>105</c:v>
                </c:pt>
                <c:pt idx="6071">
                  <c:v>105</c:v>
                </c:pt>
                <c:pt idx="6072">
                  <c:v>105</c:v>
                </c:pt>
                <c:pt idx="6073">
                  <c:v>105</c:v>
                </c:pt>
                <c:pt idx="6074">
                  <c:v>105</c:v>
                </c:pt>
                <c:pt idx="6075">
                  <c:v>105</c:v>
                </c:pt>
                <c:pt idx="6076">
                  <c:v>105</c:v>
                </c:pt>
                <c:pt idx="6077">
                  <c:v>105</c:v>
                </c:pt>
                <c:pt idx="6078">
                  <c:v>105</c:v>
                </c:pt>
                <c:pt idx="6079">
                  <c:v>105</c:v>
                </c:pt>
                <c:pt idx="6080">
                  <c:v>105</c:v>
                </c:pt>
                <c:pt idx="6081">
                  <c:v>105</c:v>
                </c:pt>
                <c:pt idx="6082">
                  <c:v>105</c:v>
                </c:pt>
                <c:pt idx="6083">
                  <c:v>105</c:v>
                </c:pt>
                <c:pt idx="6084">
                  <c:v>105</c:v>
                </c:pt>
                <c:pt idx="6085">
                  <c:v>105</c:v>
                </c:pt>
                <c:pt idx="6086">
                  <c:v>105</c:v>
                </c:pt>
                <c:pt idx="6087">
                  <c:v>105</c:v>
                </c:pt>
                <c:pt idx="6088">
                  <c:v>106</c:v>
                </c:pt>
                <c:pt idx="6089">
                  <c:v>105</c:v>
                </c:pt>
                <c:pt idx="6090">
                  <c:v>106</c:v>
                </c:pt>
                <c:pt idx="6091">
                  <c:v>106</c:v>
                </c:pt>
                <c:pt idx="6092">
                  <c:v>106</c:v>
                </c:pt>
                <c:pt idx="6093">
                  <c:v>106</c:v>
                </c:pt>
                <c:pt idx="6094">
                  <c:v>106</c:v>
                </c:pt>
                <c:pt idx="6095">
                  <c:v>106</c:v>
                </c:pt>
                <c:pt idx="6096">
                  <c:v>106</c:v>
                </c:pt>
                <c:pt idx="6097">
                  <c:v>106</c:v>
                </c:pt>
                <c:pt idx="6098">
                  <c:v>106</c:v>
                </c:pt>
                <c:pt idx="6099">
                  <c:v>106</c:v>
                </c:pt>
                <c:pt idx="6100">
                  <c:v>106</c:v>
                </c:pt>
                <c:pt idx="6101">
                  <c:v>106</c:v>
                </c:pt>
                <c:pt idx="6102">
                  <c:v>106</c:v>
                </c:pt>
                <c:pt idx="6103">
                  <c:v>106</c:v>
                </c:pt>
                <c:pt idx="6104">
                  <c:v>106</c:v>
                </c:pt>
                <c:pt idx="6105">
                  <c:v>106</c:v>
                </c:pt>
                <c:pt idx="6106">
                  <c:v>106</c:v>
                </c:pt>
                <c:pt idx="6107">
                  <c:v>106</c:v>
                </c:pt>
                <c:pt idx="6108">
                  <c:v>106</c:v>
                </c:pt>
                <c:pt idx="6109">
                  <c:v>106</c:v>
                </c:pt>
                <c:pt idx="6110">
                  <c:v>106</c:v>
                </c:pt>
                <c:pt idx="6111">
                  <c:v>106</c:v>
                </c:pt>
                <c:pt idx="6112">
                  <c:v>106</c:v>
                </c:pt>
                <c:pt idx="6113">
                  <c:v>106</c:v>
                </c:pt>
                <c:pt idx="6114">
                  <c:v>106</c:v>
                </c:pt>
                <c:pt idx="6115">
                  <c:v>106</c:v>
                </c:pt>
                <c:pt idx="6116">
                  <c:v>106</c:v>
                </c:pt>
                <c:pt idx="6117">
                  <c:v>106</c:v>
                </c:pt>
                <c:pt idx="6118">
                  <c:v>106</c:v>
                </c:pt>
                <c:pt idx="6119">
                  <c:v>107</c:v>
                </c:pt>
                <c:pt idx="6120">
                  <c:v>106</c:v>
                </c:pt>
                <c:pt idx="6121">
                  <c:v>106</c:v>
                </c:pt>
                <c:pt idx="6122">
                  <c:v>107</c:v>
                </c:pt>
                <c:pt idx="6123">
                  <c:v>106</c:v>
                </c:pt>
                <c:pt idx="6124">
                  <c:v>106</c:v>
                </c:pt>
                <c:pt idx="6125">
                  <c:v>107</c:v>
                </c:pt>
                <c:pt idx="6126">
                  <c:v>106</c:v>
                </c:pt>
                <c:pt idx="6127">
                  <c:v>106</c:v>
                </c:pt>
                <c:pt idx="6128">
                  <c:v>107</c:v>
                </c:pt>
                <c:pt idx="6129">
                  <c:v>106</c:v>
                </c:pt>
                <c:pt idx="6130">
                  <c:v>106</c:v>
                </c:pt>
                <c:pt idx="6131">
                  <c:v>106</c:v>
                </c:pt>
                <c:pt idx="6132">
                  <c:v>106</c:v>
                </c:pt>
                <c:pt idx="6133">
                  <c:v>106</c:v>
                </c:pt>
                <c:pt idx="6134">
                  <c:v>106</c:v>
                </c:pt>
                <c:pt idx="6135">
                  <c:v>106</c:v>
                </c:pt>
                <c:pt idx="6136">
                  <c:v>106</c:v>
                </c:pt>
                <c:pt idx="6137">
                  <c:v>106</c:v>
                </c:pt>
                <c:pt idx="6138">
                  <c:v>106</c:v>
                </c:pt>
                <c:pt idx="6139">
                  <c:v>106</c:v>
                </c:pt>
                <c:pt idx="6140">
                  <c:v>106</c:v>
                </c:pt>
                <c:pt idx="6141">
                  <c:v>106</c:v>
                </c:pt>
                <c:pt idx="6142">
                  <c:v>106</c:v>
                </c:pt>
                <c:pt idx="6143">
                  <c:v>106</c:v>
                </c:pt>
                <c:pt idx="6144">
                  <c:v>106</c:v>
                </c:pt>
                <c:pt idx="6145">
                  <c:v>106</c:v>
                </c:pt>
                <c:pt idx="6146">
                  <c:v>107</c:v>
                </c:pt>
                <c:pt idx="6147">
                  <c:v>107</c:v>
                </c:pt>
                <c:pt idx="6148">
                  <c:v>107</c:v>
                </c:pt>
                <c:pt idx="6149">
                  <c:v>107</c:v>
                </c:pt>
                <c:pt idx="6150">
                  <c:v>107</c:v>
                </c:pt>
                <c:pt idx="6151">
                  <c:v>107</c:v>
                </c:pt>
                <c:pt idx="6152">
                  <c:v>107</c:v>
                </c:pt>
                <c:pt idx="6153">
                  <c:v>107</c:v>
                </c:pt>
                <c:pt idx="6154">
                  <c:v>108</c:v>
                </c:pt>
                <c:pt idx="6155">
                  <c:v>108</c:v>
                </c:pt>
                <c:pt idx="6156">
                  <c:v>108</c:v>
                </c:pt>
                <c:pt idx="6157">
                  <c:v>108</c:v>
                </c:pt>
                <c:pt idx="6158">
                  <c:v>108</c:v>
                </c:pt>
                <c:pt idx="6159">
                  <c:v>108</c:v>
                </c:pt>
                <c:pt idx="6160">
                  <c:v>108</c:v>
                </c:pt>
                <c:pt idx="6161">
                  <c:v>108</c:v>
                </c:pt>
                <c:pt idx="6162">
                  <c:v>108</c:v>
                </c:pt>
                <c:pt idx="6163">
                  <c:v>108</c:v>
                </c:pt>
                <c:pt idx="6164">
                  <c:v>108</c:v>
                </c:pt>
                <c:pt idx="6165">
                  <c:v>108</c:v>
                </c:pt>
                <c:pt idx="6166">
                  <c:v>108</c:v>
                </c:pt>
                <c:pt idx="6167">
                  <c:v>108</c:v>
                </c:pt>
                <c:pt idx="6168">
                  <c:v>108</c:v>
                </c:pt>
                <c:pt idx="6169">
                  <c:v>108</c:v>
                </c:pt>
                <c:pt idx="6170">
                  <c:v>108</c:v>
                </c:pt>
                <c:pt idx="6171">
                  <c:v>108</c:v>
                </c:pt>
                <c:pt idx="6172">
                  <c:v>108</c:v>
                </c:pt>
                <c:pt idx="6173">
                  <c:v>108</c:v>
                </c:pt>
                <c:pt idx="6174">
                  <c:v>108</c:v>
                </c:pt>
                <c:pt idx="6175">
                  <c:v>108</c:v>
                </c:pt>
                <c:pt idx="6176">
                  <c:v>108</c:v>
                </c:pt>
                <c:pt idx="6177">
                  <c:v>108</c:v>
                </c:pt>
                <c:pt idx="6178">
                  <c:v>108</c:v>
                </c:pt>
                <c:pt idx="6179">
                  <c:v>108</c:v>
                </c:pt>
                <c:pt idx="6180">
                  <c:v>108</c:v>
                </c:pt>
                <c:pt idx="6181">
                  <c:v>108</c:v>
                </c:pt>
                <c:pt idx="6182">
                  <c:v>108</c:v>
                </c:pt>
                <c:pt idx="6183">
                  <c:v>108</c:v>
                </c:pt>
                <c:pt idx="6184">
                  <c:v>108</c:v>
                </c:pt>
                <c:pt idx="6185">
                  <c:v>108</c:v>
                </c:pt>
                <c:pt idx="6186">
                  <c:v>108</c:v>
                </c:pt>
                <c:pt idx="6187">
                  <c:v>108</c:v>
                </c:pt>
                <c:pt idx="6188">
                  <c:v>108</c:v>
                </c:pt>
                <c:pt idx="6189">
                  <c:v>108</c:v>
                </c:pt>
                <c:pt idx="6190">
                  <c:v>108</c:v>
                </c:pt>
                <c:pt idx="6191">
                  <c:v>108</c:v>
                </c:pt>
                <c:pt idx="6192">
                  <c:v>108</c:v>
                </c:pt>
                <c:pt idx="6193">
                  <c:v>108</c:v>
                </c:pt>
                <c:pt idx="6194">
                  <c:v>108</c:v>
                </c:pt>
                <c:pt idx="6195">
                  <c:v>108</c:v>
                </c:pt>
                <c:pt idx="6196">
                  <c:v>108</c:v>
                </c:pt>
                <c:pt idx="6197">
                  <c:v>108</c:v>
                </c:pt>
                <c:pt idx="6198">
                  <c:v>108</c:v>
                </c:pt>
                <c:pt idx="6199">
                  <c:v>108</c:v>
                </c:pt>
                <c:pt idx="6200">
                  <c:v>108</c:v>
                </c:pt>
                <c:pt idx="6201">
                  <c:v>108</c:v>
                </c:pt>
                <c:pt idx="6202">
                  <c:v>108</c:v>
                </c:pt>
                <c:pt idx="6203">
                  <c:v>108</c:v>
                </c:pt>
                <c:pt idx="6204">
                  <c:v>108</c:v>
                </c:pt>
                <c:pt idx="6205">
                  <c:v>108</c:v>
                </c:pt>
                <c:pt idx="6206">
                  <c:v>108</c:v>
                </c:pt>
                <c:pt idx="6207">
                  <c:v>108</c:v>
                </c:pt>
                <c:pt idx="6208">
                  <c:v>108</c:v>
                </c:pt>
                <c:pt idx="6209">
                  <c:v>108</c:v>
                </c:pt>
                <c:pt idx="6210">
                  <c:v>107</c:v>
                </c:pt>
                <c:pt idx="6211">
                  <c:v>107</c:v>
                </c:pt>
                <c:pt idx="6212">
                  <c:v>107</c:v>
                </c:pt>
                <c:pt idx="6213">
                  <c:v>107</c:v>
                </c:pt>
                <c:pt idx="6214">
                  <c:v>107</c:v>
                </c:pt>
                <c:pt idx="6215">
                  <c:v>107</c:v>
                </c:pt>
                <c:pt idx="6216">
                  <c:v>107</c:v>
                </c:pt>
                <c:pt idx="6217">
                  <c:v>107</c:v>
                </c:pt>
                <c:pt idx="6218">
                  <c:v>107</c:v>
                </c:pt>
                <c:pt idx="6219">
                  <c:v>107</c:v>
                </c:pt>
                <c:pt idx="6220">
                  <c:v>106</c:v>
                </c:pt>
                <c:pt idx="6221">
                  <c:v>106</c:v>
                </c:pt>
                <c:pt idx="6222">
                  <c:v>106</c:v>
                </c:pt>
                <c:pt idx="6223">
                  <c:v>106</c:v>
                </c:pt>
                <c:pt idx="6224">
                  <c:v>105</c:v>
                </c:pt>
                <c:pt idx="6225">
                  <c:v>105</c:v>
                </c:pt>
                <c:pt idx="6226">
                  <c:v>105</c:v>
                </c:pt>
                <c:pt idx="6227">
                  <c:v>105</c:v>
                </c:pt>
                <c:pt idx="6228">
                  <c:v>105</c:v>
                </c:pt>
                <c:pt idx="6229">
                  <c:v>104</c:v>
                </c:pt>
                <c:pt idx="6230">
                  <c:v>104</c:v>
                </c:pt>
                <c:pt idx="6231">
                  <c:v>104</c:v>
                </c:pt>
                <c:pt idx="6232">
                  <c:v>104</c:v>
                </c:pt>
                <c:pt idx="6233">
                  <c:v>104</c:v>
                </c:pt>
                <c:pt idx="6234">
                  <c:v>104</c:v>
                </c:pt>
                <c:pt idx="6235">
                  <c:v>103</c:v>
                </c:pt>
                <c:pt idx="6236">
                  <c:v>103</c:v>
                </c:pt>
                <c:pt idx="6237">
                  <c:v>103</c:v>
                </c:pt>
                <c:pt idx="6238">
                  <c:v>103</c:v>
                </c:pt>
                <c:pt idx="6239">
                  <c:v>103</c:v>
                </c:pt>
                <c:pt idx="6240">
                  <c:v>102</c:v>
                </c:pt>
                <c:pt idx="6241">
                  <c:v>102</c:v>
                </c:pt>
                <c:pt idx="6242">
                  <c:v>103</c:v>
                </c:pt>
                <c:pt idx="6243">
                  <c:v>102</c:v>
                </c:pt>
                <c:pt idx="6244">
                  <c:v>102</c:v>
                </c:pt>
                <c:pt idx="6245">
                  <c:v>102</c:v>
                </c:pt>
                <c:pt idx="6246">
                  <c:v>102</c:v>
                </c:pt>
                <c:pt idx="6247">
                  <c:v>103</c:v>
                </c:pt>
                <c:pt idx="6248">
                  <c:v>102</c:v>
                </c:pt>
                <c:pt idx="6249">
                  <c:v>103</c:v>
                </c:pt>
                <c:pt idx="6250">
                  <c:v>102</c:v>
                </c:pt>
                <c:pt idx="6251">
                  <c:v>103</c:v>
                </c:pt>
                <c:pt idx="6252">
                  <c:v>103</c:v>
                </c:pt>
                <c:pt idx="6253">
                  <c:v>103</c:v>
                </c:pt>
                <c:pt idx="6254">
                  <c:v>103</c:v>
                </c:pt>
                <c:pt idx="6255">
                  <c:v>103</c:v>
                </c:pt>
                <c:pt idx="6256">
                  <c:v>103</c:v>
                </c:pt>
                <c:pt idx="6257">
                  <c:v>103</c:v>
                </c:pt>
                <c:pt idx="6258">
                  <c:v>103</c:v>
                </c:pt>
                <c:pt idx="6259">
                  <c:v>104</c:v>
                </c:pt>
                <c:pt idx="6260">
                  <c:v>104</c:v>
                </c:pt>
                <c:pt idx="6261">
                  <c:v>104</c:v>
                </c:pt>
                <c:pt idx="6262">
                  <c:v>104</c:v>
                </c:pt>
                <c:pt idx="6263">
                  <c:v>104</c:v>
                </c:pt>
                <c:pt idx="6264">
                  <c:v>104</c:v>
                </c:pt>
                <c:pt idx="6265">
                  <c:v>104</c:v>
                </c:pt>
                <c:pt idx="6266">
                  <c:v>104</c:v>
                </c:pt>
                <c:pt idx="6267">
                  <c:v>104</c:v>
                </c:pt>
                <c:pt idx="6268">
                  <c:v>104</c:v>
                </c:pt>
                <c:pt idx="6269">
                  <c:v>105</c:v>
                </c:pt>
                <c:pt idx="6270">
                  <c:v>105</c:v>
                </c:pt>
                <c:pt idx="6271">
                  <c:v>105</c:v>
                </c:pt>
                <c:pt idx="6272">
                  <c:v>105</c:v>
                </c:pt>
                <c:pt idx="6273">
                  <c:v>105</c:v>
                </c:pt>
                <c:pt idx="6274">
                  <c:v>105</c:v>
                </c:pt>
                <c:pt idx="6275">
                  <c:v>105</c:v>
                </c:pt>
                <c:pt idx="6276">
                  <c:v>105</c:v>
                </c:pt>
                <c:pt idx="6277">
                  <c:v>106</c:v>
                </c:pt>
                <c:pt idx="6278">
                  <c:v>105</c:v>
                </c:pt>
                <c:pt idx="6279">
                  <c:v>106</c:v>
                </c:pt>
                <c:pt idx="6280">
                  <c:v>105</c:v>
                </c:pt>
                <c:pt idx="6281">
                  <c:v>105</c:v>
                </c:pt>
                <c:pt idx="6282">
                  <c:v>106</c:v>
                </c:pt>
                <c:pt idx="6283">
                  <c:v>105</c:v>
                </c:pt>
                <c:pt idx="6284">
                  <c:v>105</c:v>
                </c:pt>
                <c:pt idx="6285">
                  <c:v>105</c:v>
                </c:pt>
                <c:pt idx="6286">
                  <c:v>105</c:v>
                </c:pt>
                <c:pt idx="6287">
                  <c:v>105</c:v>
                </c:pt>
                <c:pt idx="6288">
                  <c:v>105</c:v>
                </c:pt>
                <c:pt idx="6289">
                  <c:v>105</c:v>
                </c:pt>
                <c:pt idx="6290">
                  <c:v>105</c:v>
                </c:pt>
                <c:pt idx="6291">
                  <c:v>105</c:v>
                </c:pt>
                <c:pt idx="6292">
                  <c:v>105</c:v>
                </c:pt>
                <c:pt idx="6293">
                  <c:v>105</c:v>
                </c:pt>
                <c:pt idx="6294">
                  <c:v>105</c:v>
                </c:pt>
                <c:pt idx="6295">
                  <c:v>105</c:v>
                </c:pt>
                <c:pt idx="6296">
                  <c:v>105</c:v>
                </c:pt>
                <c:pt idx="6297">
                  <c:v>105</c:v>
                </c:pt>
                <c:pt idx="6298">
                  <c:v>105</c:v>
                </c:pt>
                <c:pt idx="6299">
                  <c:v>105</c:v>
                </c:pt>
                <c:pt idx="6300">
                  <c:v>105</c:v>
                </c:pt>
                <c:pt idx="6301">
                  <c:v>105</c:v>
                </c:pt>
                <c:pt idx="6302">
                  <c:v>105</c:v>
                </c:pt>
                <c:pt idx="6303">
                  <c:v>105</c:v>
                </c:pt>
                <c:pt idx="6304">
                  <c:v>105</c:v>
                </c:pt>
                <c:pt idx="6305">
                  <c:v>105</c:v>
                </c:pt>
                <c:pt idx="6306">
                  <c:v>106</c:v>
                </c:pt>
                <c:pt idx="6307">
                  <c:v>105</c:v>
                </c:pt>
                <c:pt idx="6308">
                  <c:v>106</c:v>
                </c:pt>
                <c:pt idx="6309">
                  <c:v>106</c:v>
                </c:pt>
                <c:pt idx="6310">
                  <c:v>105</c:v>
                </c:pt>
                <c:pt idx="6311">
                  <c:v>106</c:v>
                </c:pt>
                <c:pt idx="6312">
                  <c:v>106</c:v>
                </c:pt>
                <c:pt idx="6313">
                  <c:v>106</c:v>
                </c:pt>
                <c:pt idx="6314">
                  <c:v>106</c:v>
                </c:pt>
                <c:pt idx="6315">
                  <c:v>106</c:v>
                </c:pt>
                <c:pt idx="6316">
                  <c:v>106</c:v>
                </c:pt>
                <c:pt idx="6317">
                  <c:v>106</c:v>
                </c:pt>
                <c:pt idx="6318">
                  <c:v>106</c:v>
                </c:pt>
                <c:pt idx="6319">
                  <c:v>106</c:v>
                </c:pt>
                <c:pt idx="6320">
                  <c:v>105</c:v>
                </c:pt>
                <c:pt idx="6321">
                  <c:v>106</c:v>
                </c:pt>
                <c:pt idx="6322">
                  <c:v>106</c:v>
                </c:pt>
                <c:pt idx="6323">
                  <c:v>105</c:v>
                </c:pt>
                <c:pt idx="6324">
                  <c:v>106</c:v>
                </c:pt>
                <c:pt idx="6325">
                  <c:v>105</c:v>
                </c:pt>
                <c:pt idx="6326">
                  <c:v>105</c:v>
                </c:pt>
                <c:pt idx="6327">
                  <c:v>105</c:v>
                </c:pt>
                <c:pt idx="6328">
                  <c:v>105</c:v>
                </c:pt>
                <c:pt idx="6329">
                  <c:v>105</c:v>
                </c:pt>
                <c:pt idx="6330">
                  <c:v>105</c:v>
                </c:pt>
                <c:pt idx="6331">
                  <c:v>105</c:v>
                </c:pt>
                <c:pt idx="6332">
                  <c:v>105</c:v>
                </c:pt>
                <c:pt idx="6333">
                  <c:v>104</c:v>
                </c:pt>
                <c:pt idx="6334">
                  <c:v>104</c:v>
                </c:pt>
                <c:pt idx="6335">
                  <c:v>104</c:v>
                </c:pt>
                <c:pt idx="6336">
                  <c:v>104</c:v>
                </c:pt>
                <c:pt idx="6337">
                  <c:v>104</c:v>
                </c:pt>
                <c:pt idx="6338">
                  <c:v>104</c:v>
                </c:pt>
                <c:pt idx="6339">
                  <c:v>104</c:v>
                </c:pt>
                <c:pt idx="6340">
                  <c:v>104</c:v>
                </c:pt>
                <c:pt idx="6341">
                  <c:v>104</c:v>
                </c:pt>
                <c:pt idx="6342">
                  <c:v>104</c:v>
                </c:pt>
                <c:pt idx="6343">
                  <c:v>104</c:v>
                </c:pt>
                <c:pt idx="6344">
                  <c:v>103</c:v>
                </c:pt>
                <c:pt idx="6345">
                  <c:v>104</c:v>
                </c:pt>
                <c:pt idx="6346">
                  <c:v>103</c:v>
                </c:pt>
                <c:pt idx="6347">
                  <c:v>104</c:v>
                </c:pt>
                <c:pt idx="6348">
                  <c:v>103</c:v>
                </c:pt>
                <c:pt idx="6349">
                  <c:v>104</c:v>
                </c:pt>
                <c:pt idx="6350">
                  <c:v>103</c:v>
                </c:pt>
                <c:pt idx="6351">
                  <c:v>104</c:v>
                </c:pt>
                <c:pt idx="6352">
                  <c:v>103</c:v>
                </c:pt>
                <c:pt idx="6353">
                  <c:v>104</c:v>
                </c:pt>
                <c:pt idx="6354">
                  <c:v>104</c:v>
                </c:pt>
                <c:pt idx="6355">
                  <c:v>104</c:v>
                </c:pt>
                <c:pt idx="6356">
                  <c:v>104</c:v>
                </c:pt>
                <c:pt idx="6357">
                  <c:v>104</c:v>
                </c:pt>
                <c:pt idx="6358">
                  <c:v>104</c:v>
                </c:pt>
                <c:pt idx="6359">
                  <c:v>104</c:v>
                </c:pt>
                <c:pt idx="6360">
                  <c:v>104</c:v>
                </c:pt>
                <c:pt idx="6361">
                  <c:v>104</c:v>
                </c:pt>
                <c:pt idx="6362">
                  <c:v>104</c:v>
                </c:pt>
                <c:pt idx="6363">
                  <c:v>104</c:v>
                </c:pt>
                <c:pt idx="6364">
                  <c:v>104</c:v>
                </c:pt>
                <c:pt idx="6365">
                  <c:v>104</c:v>
                </c:pt>
                <c:pt idx="6366">
                  <c:v>104</c:v>
                </c:pt>
                <c:pt idx="6367">
                  <c:v>104</c:v>
                </c:pt>
                <c:pt idx="6368">
                  <c:v>104</c:v>
                </c:pt>
                <c:pt idx="6369">
                  <c:v>104</c:v>
                </c:pt>
                <c:pt idx="6370">
                  <c:v>104</c:v>
                </c:pt>
                <c:pt idx="6371">
                  <c:v>104</c:v>
                </c:pt>
                <c:pt idx="6372">
                  <c:v>104</c:v>
                </c:pt>
                <c:pt idx="6373">
                  <c:v>104</c:v>
                </c:pt>
                <c:pt idx="6374">
                  <c:v>104</c:v>
                </c:pt>
                <c:pt idx="6375">
                  <c:v>104</c:v>
                </c:pt>
                <c:pt idx="6376">
                  <c:v>104</c:v>
                </c:pt>
                <c:pt idx="6377">
                  <c:v>104</c:v>
                </c:pt>
                <c:pt idx="6378">
                  <c:v>104</c:v>
                </c:pt>
                <c:pt idx="6379">
                  <c:v>104</c:v>
                </c:pt>
                <c:pt idx="6380">
                  <c:v>104</c:v>
                </c:pt>
                <c:pt idx="6381">
                  <c:v>104</c:v>
                </c:pt>
                <c:pt idx="6382">
                  <c:v>104</c:v>
                </c:pt>
                <c:pt idx="6383">
                  <c:v>104</c:v>
                </c:pt>
                <c:pt idx="6384">
                  <c:v>104</c:v>
                </c:pt>
                <c:pt idx="6385">
                  <c:v>104</c:v>
                </c:pt>
                <c:pt idx="6386">
                  <c:v>104</c:v>
                </c:pt>
                <c:pt idx="6387">
                  <c:v>104</c:v>
                </c:pt>
                <c:pt idx="6388">
                  <c:v>104</c:v>
                </c:pt>
                <c:pt idx="6389">
                  <c:v>104</c:v>
                </c:pt>
                <c:pt idx="6390">
                  <c:v>104</c:v>
                </c:pt>
                <c:pt idx="6391">
                  <c:v>104</c:v>
                </c:pt>
                <c:pt idx="6392">
                  <c:v>104</c:v>
                </c:pt>
                <c:pt idx="6393">
                  <c:v>104</c:v>
                </c:pt>
                <c:pt idx="6394">
                  <c:v>104</c:v>
                </c:pt>
                <c:pt idx="6395">
                  <c:v>104</c:v>
                </c:pt>
                <c:pt idx="6396">
                  <c:v>104</c:v>
                </c:pt>
                <c:pt idx="6397">
                  <c:v>104</c:v>
                </c:pt>
                <c:pt idx="6398">
                  <c:v>104</c:v>
                </c:pt>
                <c:pt idx="6399">
                  <c:v>104</c:v>
                </c:pt>
                <c:pt idx="6400">
                  <c:v>104</c:v>
                </c:pt>
                <c:pt idx="6401">
                  <c:v>104</c:v>
                </c:pt>
                <c:pt idx="6402">
                  <c:v>104</c:v>
                </c:pt>
                <c:pt idx="6403">
                  <c:v>104</c:v>
                </c:pt>
                <c:pt idx="6404">
                  <c:v>104</c:v>
                </c:pt>
                <c:pt idx="6405">
                  <c:v>104</c:v>
                </c:pt>
                <c:pt idx="6406">
                  <c:v>104</c:v>
                </c:pt>
                <c:pt idx="6407">
                  <c:v>104</c:v>
                </c:pt>
                <c:pt idx="6408">
                  <c:v>104</c:v>
                </c:pt>
                <c:pt idx="6409">
                  <c:v>104</c:v>
                </c:pt>
                <c:pt idx="6410">
                  <c:v>104</c:v>
                </c:pt>
                <c:pt idx="6411">
                  <c:v>104</c:v>
                </c:pt>
                <c:pt idx="6412">
                  <c:v>104</c:v>
                </c:pt>
                <c:pt idx="6413">
                  <c:v>104</c:v>
                </c:pt>
                <c:pt idx="6414">
                  <c:v>104</c:v>
                </c:pt>
                <c:pt idx="6415">
                  <c:v>104</c:v>
                </c:pt>
                <c:pt idx="6416">
                  <c:v>104</c:v>
                </c:pt>
                <c:pt idx="6417">
                  <c:v>104</c:v>
                </c:pt>
                <c:pt idx="6418">
                  <c:v>104</c:v>
                </c:pt>
                <c:pt idx="6419">
                  <c:v>104</c:v>
                </c:pt>
                <c:pt idx="6420">
                  <c:v>103</c:v>
                </c:pt>
                <c:pt idx="6421">
                  <c:v>104</c:v>
                </c:pt>
                <c:pt idx="6422">
                  <c:v>103</c:v>
                </c:pt>
                <c:pt idx="6423">
                  <c:v>104</c:v>
                </c:pt>
                <c:pt idx="6424">
                  <c:v>103</c:v>
                </c:pt>
                <c:pt idx="6425">
                  <c:v>104</c:v>
                </c:pt>
                <c:pt idx="6426">
                  <c:v>103</c:v>
                </c:pt>
                <c:pt idx="6427">
                  <c:v>104</c:v>
                </c:pt>
                <c:pt idx="6428">
                  <c:v>103</c:v>
                </c:pt>
                <c:pt idx="6429">
                  <c:v>104</c:v>
                </c:pt>
                <c:pt idx="6430">
                  <c:v>103</c:v>
                </c:pt>
                <c:pt idx="6431">
                  <c:v>104</c:v>
                </c:pt>
                <c:pt idx="6432">
                  <c:v>104</c:v>
                </c:pt>
                <c:pt idx="6433">
                  <c:v>104</c:v>
                </c:pt>
                <c:pt idx="6434">
                  <c:v>104</c:v>
                </c:pt>
                <c:pt idx="6435">
                  <c:v>104</c:v>
                </c:pt>
                <c:pt idx="6436">
                  <c:v>104</c:v>
                </c:pt>
                <c:pt idx="6437">
                  <c:v>104</c:v>
                </c:pt>
                <c:pt idx="6438">
                  <c:v>104</c:v>
                </c:pt>
                <c:pt idx="6439">
                  <c:v>104</c:v>
                </c:pt>
                <c:pt idx="6440">
                  <c:v>104</c:v>
                </c:pt>
                <c:pt idx="6441">
                  <c:v>105</c:v>
                </c:pt>
                <c:pt idx="6442">
                  <c:v>104</c:v>
                </c:pt>
                <c:pt idx="6443">
                  <c:v>105</c:v>
                </c:pt>
                <c:pt idx="6444">
                  <c:v>105</c:v>
                </c:pt>
                <c:pt idx="6445">
                  <c:v>105</c:v>
                </c:pt>
                <c:pt idx="6446">
                  <c:v>105</c:v>
                </c:pt>
                <c:pt idx="6447">
                  <c:v>105</c:v>
                </c:pt>
                <c:pt idx="6448">
                  <c:v>105</c:v>
                </c:pt>
                <c:pt idx="6449">
                  <c:v>105</c:v>
                </c:pt>
                <c:pt idx="6450">
                  <c:v>106</c:v>
                </c:pt>
                <c:pt idx="6451">
                  <c:v>106</c:v>
                </c:pt>
                <c:pt idx="6452">
                  <c:v>106</c:v>
                </c:pt>
                <c:pt idx="6453">
                  <c:v>106</c:v>
                </c:pt>
                <c:pt idx="6454">
                  <c:v>106</c:v>
                </c:pt>
                <c:pt idx="6455">
                  <c:v>106</c:v>
                </c:pt>
                <c:pt idx="6456">
                  <c:v>107</c:v>
                </c:pt>
                <c:pt idx="6457">
                  <c:v>106</c:v>
                </c:pt>
                <c:pt idx="6458">
                  <c:v>107</c:v>
                </c:pt>
                <c:pt idx="6459">
                  <c:v>107</c:v>
                </c:pt>
                <c:pt idx="6460">
                  <c:v>107</c:v>
                </c:pt>
                <c:pt idx="6461">
                  <c:v>107</c:v>
                </c:pt>
                <c:pt idx="6462">
                  <c:v>107</c:v>
                </c:pt>
                <c:pt idx="6463">
                  <c:v>107</c:v>
                </c:pt>
                <c:pt idx="6464">
                  <c:v>107</c:v>
                </c:pt>
                <c:pt idx="6465">
                  <c:v>107</c:v>
                </c:pt>
                <c:pt idx="6466">
                  <c:v>107</c:v>
                </c:pt>
                <c:pt idx="6467">
                  <c:v>107</c:v>
                </c:pt>
                <c:pt idx="6468">
                  <c:v>106</c:v>
                </c:pt>
                <c:pt idx="6469">
                  <c:v>106</c:v>
                </c:pt>
                <c:pt idx="6470">
                  <c:v>106</c:v>
                </c:pt>
                <c:pt idx="6471">
                  <c:v>106</c:v>
                </c:pt>
                <c:pt idx="6472">
                  <c:v>106</c:v>
                </c:pt>
                <c:pt idx="6473">
                  <c:v>106</c:v>
                </c:pt>
                <c:pt idx="6474">
                  <c:v>105</c:v>
                </c:pt>
                <c:pt idx="6475">
                  <c:v>105</c:v>
                </c:pt>
                <c:pt idx="6476">
                  <c:v>105</c:v>
                </c:pt>
                <c:pt idx="6477">
                  <c:v>105</c:v>
                </c:pt>
                <c:pt idx="6478">
                  <c:v>105</c:v>
                </c:pt>
                <c:pt idx="6479">
                  <c:v>105</c:v>
                </c:pt>
                <c:pt idx="6480">
                  <c:v>104</c:v>
                </c:pt>
                <c:pt idx="6481">
                  <c:v>104</c:v>
                </c:pt>
                <c:pt idx="6482">
                  <c:v>104</c:v>
                </c:pt>
                <c:pt idx="6483">
                  <c:v>104</c:v>
                </c:pt>
                <c:pt idx="6484">
                  <c:v>104</c:v>
                </c:pt>
                <c:pt idx="6485">
                  <c:v>104</c:v>
                </c:pt>
                <c:pt idx="6486">
                  <c:v>104</c:v>
                </c:pt>
                <c:pt idx="6487">
                  <c:v>104</c:v>
                </c:pt>
                <c:pt idx="6488">
                  <c:v>104</c:v>
                </c:pt>
                <c:pt idx="6489">
                  <c:v>104</c:v>
                </c:pt>
                <c:pt idx="6490">
                  <c:v>104</c:v>
                </c:pt>
                <c:pt idx="6491">
                  <c:v>104</c:v>
                </c:pt>
                <c:pt idx="6492">
                  <c:v>104</c:v>
                </c:pt>
                <c:pt idx="6493">
                  <c:v>104</c:v>
                </c:pt>
                <c:pt idx="6494">
                  <c:v>105</c:v>
                </c:pt>
                <c:pt idx="6495">
                  <c:v>104</c:v>
                </c:pt>
                <c:pt idx="6496">
                  <c:v>105</c:v>
                </c:pt>
                <c:pt idx="6497">
                  <c:v>105</c:v>
                </c:pt>
                <c:pt idx="6498">
                  <c:v>105</c:v>
                </c:pt>
                <c:pt idx="6499">
                  <c:v>105</c:v>
                </c:pt>
                <c:pt idx="6500">
                  <c:v>105</c:v>
                </c:pt>
                <c:pt idx="6501">
                  <c:v>105</c:v>
                </c:pt>
                <c:pt idx="6502">
                  <c:v>105</c:v>
                </c:pt>
                <c:pt idx="6503">
                  <c:v>105</c:v>
                </c:pt>
                <c:pt idx="6504">
                  <c:v>105</c:v>
                </c:pt>
                <c:pt idx="6505">
                  <c:v>105</c:v>
                </c:pt>
                <c:pt idx="6506">
                  <c:v>105</c:v>
                </c:pt>
                <c:pt idx="6507">
                  <c:v>105</c:v>
                </c:pt>
                <c:pt idx="6508">
                  <c:v>105</c:v>
                </c:pt>
                <c:pt idx="6509">
                  <c:v>105</c:v>
                </c:pt>
                <c:pt idx="6510">
                  <c:v>105</c:v>
                </c:pt>
                <c:pt idx="6511">
                  <c:v>105</c:v>
                </c:pt>
                <c:pt idx="6512">
                  <c:v>105</c:v>
                </c:pt>
                <c:pt idx="6513">
                  <c:v>105</c:v>
                </c:pt>
                <c:pt idx="6514">
                  <c:v>105</c:v>
                </c:pt>
                <c:pt idx="6515">
                  <c:v>105</c:v>
                </c:pt>
                <c:pt idx="6516">
                  <c:v>105</c:v>
                </c:pt>
                <c:pt idx="6517">
                  <c:v>105</c:v>
                </c:pt>
                <c:pt idx="6518">
                  <c:v>105</c:v>
                </c:pt>
                <c:pt idx="6519">
                  <c:v>105</c:v>
                </c:pt>
                <c:pt idx="6520">
                  <c:v>105</c:v>
                </c:pt>
                <c:pt idx="6521">
                  <c:v>104</c:v>
                </c:pt>
                <c:pt idx="6522">
                  <c:v>105</c:v>
                </c:pt>
                <c:pt idx="6523">
                  <c:v>104</c:v>
                </c:pt>
                <c:pt idx="6524">
                  <c:v>104</c:v>
                </c:pt>
                <c:pt idx="6525">
                  <c:v>104</c:v>
                </c:pt>
                <c:pt idx="6526">
                  <c:v>104</c:v>
                </c:pt>
                <c:pt idx="6527">
                  <c:v>104</c:v>
                </c:pt>
                <c:pt idx="6528">
                  <c:v>104</c:v>
                </c:pt>
                <c:pt idx="6529">
                  <c:v>104</c:v>
                </c:pt>
                <c:pt idx="6530">
                  <c:v>104</c:v>
                </c:pt>
                <c:pt idx="6531">
                  <c:v>104</c:v>
                </c:pt>
                <c:pt idx="6532">
                  <c:v>104</c:v>
                </c:pt>
                <c:pt idx="6533">
                  <c:v>104</c:v>
                </c:pt>
                <c:pt idx="6534">
                  <c:v>104</c:v>
                </c:pt>
                <c:pt idx="6535">
                  <c:v>104</c:v>
                </c:pt>
                <c:pt idx="6536">
                  <c:v>104</c:v>
                </c:pt>
                <c:pt idx="6537">
                  <c:v>104</c:v>
                </c:pt>
                <c:pt idx="6538">
                  <c:v>104</c:v>
                </c:pt>
                <c:pt idx="6539">
                  <c:v>104</c:v>
                </c:pt>
                <c:pt idx="6540">
                  <c:v>104</c:v>
                </c:pt>
                <c:pt idx="6541">
                  <c:v>104</c:v>
                </c:pt>
                <c:pt idx="6542">
                  <c:v>104</c:v>
                </c:pt>
                <c:pt idx="6543">
                  <c:v>104</c:v>
                </c:pt>
                <c:pt idx="6544">
                  <c:v>104</c:v>
                </c:pt>
                <c:pt idx="6545">
                  <c:v>104</c:v>
                </c:pt>
                <c:pt idx="6546">
                  <c:v>104</c:v>
                </c:pt>
                <c:pt idx="6547">
                  <c:v>104</c:v>
                </c:pt>
                <c:pt idx="6548">
                  <c:v>104</c:v>
                </c:pt>
                <c:pt idx="6549">
                  <c:v>104</c:v>
                </c:pt>
                <c:pt idx="6550">
                  <c:v>104</c:v>
                </c:pt>
                <c:pt idx="6551">
                  <c:v>104</c:v>
                </c:pt>
                <c:pt idx="6552">
                  <c:v>104</c:v>
                </c:pt>
                <c:pt idx="6553">
                  <c:v>104</c:v>
                </c:pt>
                <c:pt idx="6554">
                  <c:v>104</c:v>
                </c:pt>
                <c:pt idx="6555">
                  <c:v>104</c:v>
                </c:pt>
                <c:pt idx="6556">
                  <c:v>104</c:v>
                </c:pt>
                <c:pt idx="6557">
                  <c:v>104</c:v>
                </c:pt>
                <c:pt idx="6558">
                  <c:v>104</c:v>
                </c:pt>
                <c:pt idx="6559">
                  <c:v>104</c:v>
                </c:pt>
                <c:pt idx="6560">
                  <c:v>104</c:v>
                </c:pt>
                <c:pt idx="6561">
                  <c:v>104</c:v>
                </c:pt>
                <c:pt idx="6562">
                  <c:v>104</c:v>
                </c:pt>
                <c:pt idx="6563">
                  <c:v>104</c:v>
                </c:pt>
                <c:pt idx="6564">
                  <c:v>103</c:v>
                </c:pt>
                <c:pt idx="6565">
                  <c:v>104</c:v>
                </c:pt>
                <c:pt idx="6566">
                  <c:v>103</c:v>
                </c:pt>
                <c:pt idx="6567">
                  <c:v>104</c:v>
                </c:pt>
                <c:pt idx="6568">
                  <c:v>103</c:v>
                </c:pt>
                <c:pt idx="6569">
                  <c:v>104</c:v>
                </c:pt>
                <c:pt idx="6570">
                  <c:v>103</c:v>
                </c:pt>
                <c:pt idx="6571">
                  <c:v>104</c:v>
                </c:pt>
                <c:pt idx="6572">
                  <c:v>103</c:v>
                </c:pt>
                <c:pt idx="6573">
                  <c:v>104</c:v>
                </c:pt>
                <c:pt idx="6574">
                  <c:v>103</c:v>
                </c:pt>
                <c:pt idx="6575">
                  <c:v>103</c:v>
                </c:pt>
                <c:pt idx="6576">
                  <c:v>104</c:v>
                </c:pt>
                <c:pt idx="6577">
                  <c:v>103</c:v>
                </c:pt>
                <c:pt idx="6578">
                  <c:v>104</c:v>
                </c:pt>
                <c:pt idx="6579">
                  <c:v>103</c:v>
                </c:pt>
                <c:pt idx="6580">
                  <c:v>104</c:v>
                </c:pt>
                <c:pt idx="6581">
                  <c:v>103</c:v>
                </c:pt>
                <c:pt idx="6582">
                  <c:v>104</c:v>
                </c:pt>
                <c:pt idx="6583">
                  <c:v>103</c:v>
                </c:pt>
                <c:pt idx="6584">
                  <c:v>104</c:v>
                </c:pt>
                <c:pt idx="6585">
                  <c:v>103</c:v>
                </c:pt>
                <c:pt idx="6586">
                  <c:v>104</c:v>
                </c:pt>
                <c:pt idx="6587">
                  <c:v>103</c:v>
                </c:pt>
                <c:pt idx="6588">
                  <c:v>104</c:v>
                </c:pt>
                <c:pt idx="6589">
                  <c:v>103</c:v>
                </c:pt>
                <c:pt idx="6590">
                  <c:v>103</c:v>
                </c:pt>
                <c:pt idx="6591">
                  <c:v>103</c:v>
                </c:pt>
                <c:pt idx="6592">
                  <c:v>103</c:v>
                </c:pt>
                <c:pt idx="6593">
                  <c:v>104</c:v>
                </c:pt>
                <c:pt idx="6594">
                  <c:v>103</c:v>
                </c:pt>
                <c:pt idx="6595">
                  <c:v>104</c:v>
                </c:pt>
                <c:pt idx="6596">
                  <c:v>103</c:v>
                </c:pt>
                <c:pt idx="6597">
                  <c:v>104</c:v>
                </c:pt>
                <c:pt idx="6598">
                  <c:v>103</c:v>
                </c:pt>
                <c:pt idx="6599">
                  <c:v>104</c:v>
                </c:pt>
                <c:pt idx="6600">
                  <c:v>103</c:v>
                </c:pt>
                <c:pt idx="6601">
                  <c:v>103</c:v>
                </c:pt>
                <c:pt idx="6602">
                  <c:v>103</c:v>
                </c:pt>
                <c:pt idx="6603">
                  <c:v>103</c:v>
                </c:pt>
                <c:pt idx="6604">
                  <c:v>103</c:v>
                </c:pt>
                <c:pt idx="6605">
                  <c:v>103</c:v>
                </c:pt>
                <c:pt idx="6606">
                  <c:v>103</c:v>
                </c:pt>
                <c:pt idx="6607">
                  <c:v>103</c:v>
                </c:pt>
                <c:pt idx="6608">
                  <c:v>103</c:v>
                </c:pt>
                <c:pt idx="6609">
                  <c:v>103</c:v>
                </c:pt>
                <c:pt idx="6610">
                  <c:v>103</c:v>
                </c:pt>
                <c:pt idx="6611">
                  <c:v>103</c:v>
                </c:pt>
                <c:pt idx="6612">
                  <c:v>103</c:v>
                </c:pt>
                <c:pt idx="6613">
                  <c:v>103</c:v>
                </c:pt>
                <c:pt idx="6614">
                  <c:v>103</c:v>
                </c:pt>
                <c:pt idx="6615">
                  <c:v>103</c:v>
                </c:pt>
                <c:pt idx="6616">
                  <c:v>103</c:v>
                </c:pt>
                <c:pt idx="6617">
                  <c:v>102</c:v>
                </c:pt>
                <c:pt idx="6618">
                  <c:v>103</c:v>
                </c:pt>
                <c:pt idx="6619">
                  <c:v>102</c:v>
                </c:pt>
                <c:pt idx="6620">
                  <c:v>102</c:v>
                </c:pt>
                <c:pt idx="6621">
                  <c:v>102</c:v>
                </c:pt>
                <c:pt idx="6622">
                  <c:v>102</c:v>
                </c:pt>
                <c:pt idx="6623">
                  <c:v>102</c:v>
                </c:pt>
                <c:pt idx="6624">
                  <c:v>101</c:v>
                </c:pt>
                <c:pt idx="6625">
                  <c:v>101</c:v>
                </c:pt>
                <c:pt idx="6626">
                  <c:v>101</c:v>
                </c:pt>
                <c:pt idx="6627">
                  <c:v>101</c:v>
                </c:pt>
                <c:pt idx="6628">
                  <c:v>100</c:v>
                </c:pt>
                <c:pt idx="6629">
                  <c:v>100</c:v>
                </c:pt>
                <c:pt idx="6630">
                  <c:v>100</c:v>
                </c:pt>
                <c:pt idx="6631">
                  <c:v>100</c:v>
                </c:pt>
                <c:pt idx="6632">
                  <c:v>99</c:v>
                </c:pt>
                <c:pt idx="6633">
                  <c:v>99</c:v>
                </c:pt>
                <c:pt idx="6634">
                  <c:v>98</c:v>
                </c:pt>
                <c:pt idx="6635">
                  <c:v>98</c:v>
                </c:pt>
                <c:pt idx="6636">
                  <c:v>98</c:v>
                </c:pt>
                <c:pt idx="6637">
                  <c:v>98</c:v>
                </c:pt>
                <c:pt idx="6638">
                  <c:v>97</c:v>
                </c:pt>
                <c:pt idx="6639">
                  <c:v>97</c:v>
                </c:pt>
                <c:pt idx="6640">
                  <c:v>97</c:v>
                </c:pt>
                <c:pt idx="6641">
                  <c:v>96</c:v>
                </c:pt>
                <c:pt idx="6642">
                  <c:v>96</c:v>
                </c:pt>
                <c:pt idx="6643">
                  <c:v>96</c:v>
                </c:pt>
                <c:pt idx="6644">
                  <c:v>95</c:v>
                </c:pt>
                <c:pt idx="6645">
                  <c:v>95</c:v>
                </c:pt>
                <c:pt idx="6646">
                  <c:v>96</c:v>
                </c:pt>
                <c:pt idx="6647">
                  <c:v>95</c:v>
                </c:pt>
                <c:pt idx="6648">
                  <c:v>95</c:v>
                </c:pt>
                <c:pt idx="6649">
                  <c:v>95</c:v>
                </c:pt>
                <c:pt idx="6650">
                  <c:v>95</c:v>
                </c:pt>
                <c:pt idx="6651">
                  <c:v>95</c:v>
                </c:pt>
                <c:pt idx="6652">
                  <c:v>95</c:v>
                </c:pt>
                <c:pt idx="6653">
                  <c:v>94</c:v>
                </c:pt>
                <c:pt idx="6654">
                  <c:v>94</c:v>
                </c:pt>
                <c:pt idx="6655">
                  <c:v>94</c:v>
                </c:pt>
                <c:pt idx="6656">
                  <c:v>94</c:v>
                </c:pt>
                <c:pt idx="6657">
                  <c:v>94</c:v>
                </c:pt>
                <c:pt idx="6658">
                  <c:v>94</c:v>
                </c:pt>
                <c:pt idx="6659">
                  <c:v>94</c:v>
                </c:pt>
                <c:pt idx="6660">
                  <c:v>94</c:v>
                </c:pt>
                <c:pt idx="6661">
                  <c:v>94</c:v>
                </c:pt>
                <c:pt idx="6662">
                  <c:v>94</c:v>
                </c:pt>
                <c:pt idx="6663">
                  <c:v>93</c:v>
                </c:pt>
                <c:pt idx="6664">
                  <c:v>93</c:v>
                </c:pt>
                <c:pt idx="6665">
                  <c:v>93</c:v>
                </c:pt>
                <c:pt idx="6666">
                  <c:v>93</c:v>
                </c:pt>
                <c:pt idx="6667">
                  <c:v>93</c:v>
                </c:pt>
                <c:pt idx="6668">
                  <c:v>93</c:v>
                </c:pt>
                <c:pt idx="6669">
                  <c:v>93</c:v>
                </c:pt>
                <c:pt idx="6670">
                  <c:v>93</c:v>
                </c:pt>
                <c:pt idx="6671">
                  <c:v>93</c:v>
                </c:pt>
                <c:pt idx="6672">
                  <c:v>93</c:v>
                </c:pt>
                <c:pt idx="6673">
                  <c:v>93</c:v>
                </c:pt>
                <c:pt idx="6674">
                  <c:v>93</c:v>
                </c:pt>
                <c:pt idx="6675">
                  <c:v>94</c:v>
                </c:pt>
                <c:pt idx="6676">
                  <c:v>94</c:v>
                </c:pt>
                <c:pt idx="6677">
                  <c:v>95</c:v>
                </c:pt>
                <c:pt idx="6678">
                  <c:v>95</c:v>
                </c:pt>
                <c:pt idx="6679">
                  <c:v>95</c:v>
                </c:pt>
                <c:pt idx="6680">
                  <c:v>95</c:v>
                </c:pt>
                <c:pt idx="6681">
                  <c:v>96</c:v>
                </c:pt>
                <c:pt idx="6682">
                  <c:v>96</c:v>
                </c:pt>
                <c:pt idx="6683">
                  <c:v>96</c:v>
                </c:pt>
                <c:pt idx="6684">
                  <c:v>96</c:v>
                </c:pt>
                <c:pt idx="6685">
                  <c:v>97</c:v>
                </c:pt>
                <c:pt idx="6686">
                  <c:v>97</c:v>
                </c:pt>
                <c:pt idx="6687">
                  <c:v>97</c:v>
                </c:pt>
                <c:pt idx="6688">
                  <c:v>97</c:v>
                </c:pt>
                <c:pt idx="6689">
                  <c:v>98</c:v>
                </c:pt>
                <c:pt idx="6690">
                  <c:v>98</c:v>
                </c:pt>
                <c:pt idx="6691">
                  <c:v>98</c:v>
                </c:pt>
                <c:pt idx="6692">
                  <c:v>98</c:v>
                </c:pt>
                <c:pt idx="6693">
                  <c:v>99</c:v>
                </c:pt>
                <c:pt idx="6694">
                  <c:v>99</c:v>
                </c:pt>
                <c:pt idx="6695">
                  <c:v>99</c:v>
                </c:pt>
                <c:pt idx="6696">
                  <c:v>99</c:v>
                </c:pt>
                <c:pt idx="6697">
                  <c:v>99</c:v>
                </c:pt>
                <c:pt idx="6698">
                  <c:v>100</c:v>
                </c:pt>
                <c:pt idx="6699">
                  <c:v>100</c:v>
                </c:pt>
                <c:pt idx="6700">
                  <c:v>100</c:v>
                </c:pt>
                <c:pt idx="6701">
                  <c:v>100</c:v>
                </c:pt>
                <c:pt idx="6702">
                  <c:v>100</c:v>
                </c:pt>
                <c:pt idx="6703">
                  <c:v>101</c:v>
                </c:pt>
                <c:pt idx="6704">
                  <c:v>101</c:v>
                </c:pt>
                <c:pt idx="6705">
                  <c:v>100</c:v>
                </c:pt>
                <c:pt idx="6706">
                  <c:v>101</c:v>
                </c:pt>
                <c:pt idx="6707">
                  <c:v>101</c:v>
                </c:pt>
                <c:pt idx="6708">
                  <c:v>101</c:v>
                </c:pt>
                <c:pt idx="6709">
                  <c:v>101</c:v>
                </c:pt>
                <c:pt idx="6710">
                  <c:v>101</c:v>
                </c:pt>
                <c:pt idx="6711">
                  <c:v>101</c:v>
                </c:pt>
                <c:pt idx="6712">
                  <c:v>101</c:v>
                </c:pt>
                <c:pt idx="6713">
                  <c:v>101</c:v>
                </c:pt>
                <c:pt idx="6714">
                  <c:v>101</c:v>
                </c:pt>
                <c:pt idx="6715">
                  <c:v>101</c:v>
                </c:pt>
                <c:pt idx="6716">
                  <c:v>101</c:v>
                </c:pt>
                <c:pt idx="6717">
                  <c:v>101</c:v>
                </c:pt>
                <c:pt idx="6718">
                  <c:v>101</c:v>
                </c:pt>
                <c:pt idx="6719">
                  <c:v>100</c:v>
                </c:pt>
                <c:pt idx="6720">
                  <c:v>100</c:v>
                </c:pt>
                <c:pt idx="6721">
                  <c:v>101</c:v>
                </c:pt>
                <c:pt idx="6722">
                  <c:v>100</c:v>
                </c:pt>
                <c:pt idx="6723">
                  <c:v>100</c:v>
                </c:pt>
                <c:pt idx="6724">
                  <c:v>100</c:v>
                </c:pt>
                <c:pt idx="6725">
                  <c:v>100</c:v>
                </c:pt>
                <c:pt idx="6726">
                  <c:v>100</c:v>
                </c:pt>
                <c:pt idx="6727">
                  <c:v>99</c:v>
                </c:pt>
                <c:pt idx="6728">
                  <c:v>98</c:v>
                </c:pt>
                <c:pt idx="6729">
                  <c:v>98</c:v>
                </c:pt>
                <c:pt idx="6730">
                  <c:v>97</c:v>
                </c:pt>
                <c:pt idx="6731">
                  <c:v>96</c:v>
                </c:pt>
                <c:pt idx="6732">
                  <c:v>95</c:v>
                </c:pt>
                <c:pt idx="6733">
                  <c:v>95</c:v>
                </c:pt>
                <c:pt idx="6734">
                  <c:v>94</c:v>
                </c:pt>
                <c:pt idx="6735">
                  <c:v>93</c:v>
                </c:pt>
                <c:pt idx="6736">
                  <c:v>92</c:v>
                </c:pt>
                <c:pt idx="6737">
                  <c:v>91</c:v>
                </c:pt>
                <c:pt idx="6738">
                  <c:v>90</c:v>
                </c:pt>
                <c:pt idx="6739">
                  <c:v>89</c:v>
                </c:pt>
                <c:pt idx="6740">
                  <c:v>87</c:v>
                </c:pt>
                <c:pt idx="6741">
                  <c:v>86</c:v>
                </c:pt>
                <c:pt idx="6742">
                  <c:v>85</c:v>
                </c:pt>
                <c:pt idx="6743">
                  <c:v>84</c:v>
                </c:pt>
                <c:pt idx="6744">
                  <c:v>83</c:v>
                </c:pt>
                <c:pt idx="6745">
                  <c:v>82</c:v>
                </c:pt>
                <c:pt idx="6746">
                  <c:v>81</c:v>
                </c:pt>
                <c:pt idx="6747">
                  <c:v>80</c:v>
                </c:pt>
                <c:pt idx="6748">
                  <c:v>79</c:v>
                </c:pt>
                <c:pt idx="6749">
                  <c:v>77</c:v>
                </c:pt>
                <c:pt idx="6750">
                  <c:v>77</c:v>
                </c:pt>
                <c:pt idx="6751">
                  <c:v>75</c:v>
                </c:pt>
                <c:pt idx="6752">
                  <c:v>74</c:v>
                </c:pt>
                <c:pt idx="6753">
                  <c:v>73</c:v>
                </c:pt>
                <c:pt idx="6754">
                  <c:v>72</c:v>
                </c:pt>
                <c:pt idx="6755">
                  <c:v>71</c:v>
                </c:pt>
                <c:pt idx="6756">
                  <c:v>70</c:v>
                </c:pt>
                <c:pt idx="6757">
                  <c:v>69</c:v>
                </c:pt>
                <c:pt idx="6758">
                  <c:v>68</c:v>
                </c:pt>
                <c:pt idx="6759">
                  <c:v>67</c:v>
                </c:pt>
                <c:pt idx="6760">
                  <c:v>66</c:v>
                </c:pt>
                <c:pt idx="6761">
                  <c:v>66</c:v>
                </c:pt>
                <c:pt idx="6762">
                  <c:v>65</c:v>
                </c:pt>
                <c:pt idx="6763">
                  <c:v>64</c:v>
                </c:pt>
                <c:pt idx="6764">
                  <c:v>63</c:v>
                </c:pt>
                <c:pt idx="6765">
                  <c:v>62</c:v>
                </c:pt>
                <c:pt idx="6766">
                  <c:v>62</c:v>
                </c:pt>
                <c:pt idx="6767">
                  <c:v>61</c:v>
                </c:pt>
                <c:pt idx="6768">
                  <c:v>60</c:v>
                </c:pt>
                <c:pt idx="6769">
                  <c:v>60</c:v>
                </c:pt>
                <c:pt idx="6770">
                  <c:v>59</c:v>
                </c:pt>
                <c:pt idx="6771">
                  <c:v>59</c:v>
                </c:pt>
                <c:pt idx="6772">
                  <c:v>59</c:v>
                </c:pt>
                <c:pt idx="6773">
                  <c:v>59</c:v>
                </c:pt>
                <c:pt idx="6774">
                  <c:v>58</c:v>
                </c:pt>
                <c:pt idx="6775">
                  <c:v>58</c:v>
                </c:pt>
                <c:pt idx="6776">
                  <c:v>58</c:v>
                </c:pt>
                <c:pt idx="6777">
                  <c:v>58</c:v>
                </c:pt>
                <c:pt idx="6778">
                  <c:v>57</c:v>
                </c:pt>
                <c:pt idx="6779">
                  <c:v>57</c:v>
                </c:pt>
                <c:pt idx="6780">
                  <c:v>57</c:v>
                </c:pt>
                <c:pt idx="6781">
                  <c:v>56</c:v>
                </c:pt>
                <c:pt idx="6782">
                  <c:v>56</c:v>
                </c:pt>
                <c:pt idx="6783">
                  <c:v>56</c:v>
                </c:pt>
                <c:pt idx="6784">
                  <c:v>56</c:v>
                </c:pt>
                <c:pt idx="6785">
                  <c:v>55</c:v>
                </c:pt>
                <c:pt idx="6786">
                  <c:v>55</c:v>
                </c:pt>
                <c:pt idx="6787">
                  <c:v>55</c:v>
                </c:pt>
                <c:pt idx="6788">
                  <c:v>55</c:v>
                </c:pt>
                <c:pt idx="6789">
                  <c:v>54</c:v>
                </c:pt>
                <c:pt idx="6790">
                  <c:v>54</c:v>
                </c:pt>
                <c:pt idx="6791">
                  <c:v>54</c:v>
                </c:pt>
                <c:pt idx="6792">
                  <c:v>54</c:v>
                </c:pt>
                <c:pt idx="6793">
                  <c:v>54</c:v>
                </c:pt>
                <c:pt idx="6794">
                  <c:v>54</c:v>
                </c:pt>
                <c:pt idx="6795">
                  <c:v>54</c:v>
                </c:pt>
                <c:pt idx="6796">
                  <c:v>54</c:v>
                </c:pt>
                <c:pt idx="6797">
                  <c:v>54</c:v>
                </c:pt>
                <c:pt idx="6798">
                  <c:v>54</c:v>
                </c:pt>
                <c:pt idx="6799">
                  <c:v>54</c:v>
                </c:pt>
                <c:pt idx="6800">
                  <c:v>54</c:v>
                </c:pt>
                <c:pt idx="6801">
                  <c:v>54</c:v>
                </c:pt>
                <c:pt idx="6802">
                  <c:v>54</c:v>
                </c:pt>
                <c:pt idx="6803">
                  <c:v>55</c:v>
                </c:pt>
                <c:pt idx="6804">
                  <c:v>55</c:v>
                </c:pt>
                <c:pt idx="6805">
                  <c:v>55</c:v>
                </c:pt>
                <c:pt idx="6806">
                  <c:v>55</c:v>
                </c:pt>
                <c:pt idx="6807">
                  <c:v>55</c:v>
                </c:pt>
                <c:pt idx="6808">
                  <c:v>55</c:v>
                </c:pt>
                <c:pt idx="6809">
                  <c:v>56</c:v>
                </c:pt>
                <c:pt idx="6810">
                  <c:v>56</c:v>
                </c:pt>
                <c:pt idx="6811">
                  <c:v>56</c:v>
                </c:pt>
                <c:pt idx="6812">
                  <c:v>56</c:v>
                </c:pt>
                <c:pt idx="6813">
                  <c:v>56</c:v>
                </c:pt>
                <c:pt idx="6814">
                  <c:v>56</c:v>
                </c:pt>
                <c:pt idx="6815">
                  <c:v>57</c:v>
                </c:pt>
                <c:pt idx="6816">
                  <c:v>57</c:v>
                </c:pt>
                <c:pt idx="6817">
                  <c:v>57</c:v>
                </c:pt>
                <c:pt idx="6818">
                  <c:v>57</c:v>
                </c:pt>
                <c:pt idx="6819">
                  <c:v>57</c:v>
                </c:pt>
                <c:pt idx="6820">
                  <c:v>57</c:v>
                </c:pt>
                <c:pt idx="6821">
                  <c:v>57</c:v>
                </c:pt>
                <c:pt idx="6822">
                  <c:v>57</c:v>
                </c:pt>
                <c:pt idx="6823">
                  <c:v>57</c:v>
                </c:pt>
                <c:pt idx="6824">
                  <c:v>57</c:v>
                </c:pt>
                <c:pt idx="6825">
                  <c:v>57</c:v>
                </c:pt>
                <c:pt idx="6826">
                  <c:v>57</c:v>
                </c:pt>
                <c:pt idx="6827">
                  <c:v>57</c:v>
                </c:pt>
                <c:pt idx="6828">
                  <c:v>57</c:v>
                </c:pt>
                <c:pt idx="6829">
                  <c:v>57</c:v>
                </c:pt>
                <c:pt idx="6830">
                  <c:v>57</c:v>
                </c:pt>
                <c:pt idx="6831">
                  <c:v>57</c:v>
                </c:pt>
                <c:pt idx="6832">
                  <c:v>57</c:v>
                </c:pt>
                <c:pt idx="6833">
                  <c:v>56</c:v>
                </c:pt>
                <c:pt idx="6834">
                  <c:v>56</c:v>
                </c:pt>
                <c:pt idx="6835">
                  <c:v>56</c:v>
                </c:pt>
                <c:pt idx="6836">
                  <c:v>56</c:v>
                </c:pt>
                <c:pt idx="6837">
                  <c:v>56</c:v>
                </c:pt>
                <c:pt idx="6838">
                  <c:v>56</c:v>
                </c:pt>
                <c:pt idx="6839">
                  <c:v>56</c:v>
                </c:pt>
                <c:pt idx="6840">
                  <c:v>56</c:v>
                </c:pt>
                <c:pt idx="6841">
                  <c:v>56</c:v>
                </c:pt>
                <c:pt idx="6842">
                  <c:v>56</c:v>
                </c:pt>
                <c:pt idx="6843">
                  <c:v>56</c:v>
                </c:pt>
                <c:pt idx="6844">
                  <c:v>56</c:v>
                </c:pt>
                <c:pt idx="6845">
                  <c:v>56</c:v>
                </c:pt>
                <c:pt idx="6846">
                  <c:v>56</c:v>
                </c:pt>
                <c:pt idx="6847">
                  <c:v>56</c:v>
                </c:pt>
                <c:pt idx="6848">
                  <c:v>56</c:v>
                </c:pt>
                <c:pt idx="6849">
                  <c:v>56</c:v>
                </c:pt>
                <c:pt idx="6850">
                  <c:v>56</c:v>
                </c:pt>
                <c:pt idx="6851">
                  <c:v>56</c:v>
                </c:pt>
                <c:pt idx="6852">
                  <c:v>56</c:v>
                </c:pt>
                <c:pt idx="6853">
                  <c:v>56</c:v>
                </c:pt>
                <c:pt idx="6854">
                  <c:v>56</c:v>
                </c:pt>
                <c:pt idx="6855">
                  <c:v>56</c:v>
                </c:pt>
                <c:pt idx="6856">
                  <c:v>56</c:v>
                </c:pt>
                <c:pt idx="6857">
                  <c:v>56</c:v>
                </c:pt>
                <c:pt idx="6858">
                  <c:v>56</c:v>
                </c:pt>
                <c:pt idx="6859">
                  <c:v>56</c:v>
                </c:pt>
                <c:pt idx="6860">
                  <c:v>56</c:v>
                </c:pt>
                <c:pt idx="6861">
                  <c:v>56</c:v>
                </c:pt>
                <c:pt idx="6862">
                  <c:v>56</c:v>
                </c:pt>
                <c:pt idx="6863">
                  <c:v>56</c:v>
                </c:pt>
                <c:pt idx="6864">
                  <c:v>56</c:v>
                </c:pt>
                <c:pt idx="6865">
                  <c:v>56</c:v>
                </c:pt>
                <c:pt idx="6866">
                  <c:v>56</c:v>
                </c:pt>
                <c:pt idx="6867">
                  <c:v>56</c:v>
                </c:pt>
                <c:pt idx="6868">
                  <c:v>56</c:v>
                </c:pt>
                <c:pt idx="6869">
                  <c:v>56</c:v>
                </c:pt>
                <c:pt idx="6870">
                  <c:v>56</c:v>
                </c:pt>
                <c:pt idx="6871">
                  <c:v>56</c:v>
                </c:pt>
                <c:pt idx="6872">
                  <c:v>56</c:v>
                </c:pt>
                <c:pt idx="6873">
                  <c:v>56</c:v>
                </c:pt>
                <c:pt idx="6874">
                  <c:v>56</c:v>
                </c:pt>
                <c:pt idx="6875">
                  <c:v>55</c:v>
                </c:pt>
                <c:pt idx="6876">
                  <c:v>55</c:v>
                </c:pt>
                <c:pt idx="6877">
                  <c:v>55</c:v>
                </c:pt>
                <c:pt idx="6878">
                  <c:v>55</c:v>
                </c:pt>
                <c:pt idx="6879">
                  <c:v>55</c:v>
                </c:pt>
                <c:pt idx="6880">
                  <c:v>55</c:v>
                </c:pt>
                <c:pt idx="6881">
                  <c:v>55</c:v>
                </c:pt>
                <c:pt idx="6882">
                  <c:v>55</c:v>
                </c:pt>
                <c:pt idx="6883">
                  <c:v>55</c:v>
                </c:pt>
                <c:pt idx="6884">
                  <c:v>55</c:v>
                </c:pt>
                <c:pt idx="6885">
                  <c:v>55</c:v>
                </c:pt>
                <c:pt idx="6886">
                  <c:v>55</c:v>
                </c:pt>
                <c:pt idx="6887">
                  <c:v>55</c:v>
                </c:pt>
                <c:pt idx="6888">
                  <c:v>55</c:v>
                </c:pt>
                <c:pt idx="6889">
                  <c:v>55</c:v>
                </c:pt>
                <c:pt idx="6890">
                  <c:v>55</c:v>
                </c:pt>
                <c:pt idx="6891">
                  <c:v>55</c:v>
                </c:pt>
                <c:pt idx="6892">
                  <c:v>55</c:v>
                </c:pt>
                <c:pt idx="6893">
                  <c:v>55</c:v>
                </c:pt>
                <c:pt idx="6894">
                  <c:v>55</c:v>
                </c:pt>
                <c:pt idx="6895">
                  <c:v>55</c:v>
                </c:pt>
                <c:pt idx="6896">
                  <c:v>55</c:v>
                </c:pt>
                <c:pt idx="6897">
                  <c:v>55</c:v>
                </c:pt>
                <c:pt idx="6898">
                  <c:v>55</c:v>
                </c:pt>
                <c:pt idx="6899">
                  <c:v>55</c:v>
                </c:pt>
                <c:pt idx="6900">
                  <c:v>55</c:v>
                </c:pt>
                <c:pt idx="6901">
                  <c:v>55</c:v>
                </c:pt>
                <c:pt idx="6902">
                  <c:v>55</c:v>
                </c:pt>
                <c:pt idx="6903">
                  <c:v>55</c:v>
                </c:pt>
                <c:pt idx="6904">
                  <c:v>55</c:v>
                </c:pt>
                <c:pt idx="6905">
                  <c:v>55</c:v>
                </c:pt>
                <c:pt idx="6906">
                  <c:v>55</c:v>
                </c:pt>
                <c:pt idx="6907">
                  <c:v>55</c:v>
                </c:pt>
                <c:pt idx="6908">
                  <c:v>55</c:v>
                </c:pt>
                <c:pt idx="6909">
                  <c:v>55</c:v>
                </c:pt>
                <c:pt idx="6910">
                  <c:v>55</c:v>
                </c:pt>
                <c:pt idx="6911">
                  <c:v>55</c:v>
                </c:pt>
                <c:pt idx="6912">
                  <c:v>55</c:v>
                </c:pt>
                <c:pt idx="6913">
                  <c:v>55</c:v>
                </c:pt>
                <c:pt idx="6914">
                  <c:v>55</c:v>
                </c:pt>
                <c:pt idx="6915">
                  <c:v>55</c:v>
                </c:pt>
                <c:pt idx="6916">
                  <c:v>55</c:v>
                </c:pt>
                <c:pt idx="6917">
                  <c:v>55</c:v>
                </c:pt>
                <c:pt idx="6918">
                  <c:v>55</c:v>
                </c:pt>
                <c:pt idx="6919">
                  <c:v>55</c:v>
                </c:pt>
                <c:pt idx="6920">
                  <c:v>55</c:v>
                </c:pt>
                <c:pt idx="6921">
                  <c:v>55</c:v>
                </c:pt>
                <c:pt idx="6922">
                  <c:v>55</c:v>
                </c:pt>
                <c:pt idx="6923">
                  <c:v>55</c:v>
                </c:pt>
                <c:pt idx="6924">
                  <c:v>55</c:v>
                </c:pt>
                <c:pt idx="6925">
                  <c:v>55</c:v>
                </c:pt>
                <c:pt idx="6926">
                  <c:v>55</c:v>
                </c:pt>
                <c:pt idx="6927">
                  <c:v>55</c:v>
                </c:pt>
                <c:pt idx="6928">
                  <c:v>55</c:v>
                </c:pt>
                <c:pt idx="6929">
                  <c:v>56</c:v>
                </c:pt>
                <c:pt idx="6930">
                  <c:v>56</c:v>
                </c:pt>
                <c:pt idx="6931">
                  <c:v>56</c:v>
                </c:pt>
                <c:pt idx="6932">
                  <c:v>56</c:v>
                </c:pt>
                <c:pt idx="6933">
                  <c:v>56</c:v>
                </c:pt>
                <c:pt idx="6934">
                  <c:v>56</c:v>
                </c:pt>
                <c:pt idx="6935">
                  <c:v>56</c:v>
                </c:pt>
                <c:pt idx="6936">
                  <c:v>56</c:v>
                </c:pt>
                <c:pt idx="6937">
                  <c:v>56</c:v>
                </c:pt>
                <c:pt idx="6938">
                  <c:v>56</c:v>
                </c:pt>
                <c:pt idx="6939">
                  <c:v>56</c:v>
                </c:pt>
                <c:pt idx="6940">
                  <c:v>56</c:v>
                </c:pt>
                <c:pt idx="6941">
                  <c:v>56</c:v>
                </c:pt>
                <c:pt idx="6942">
                  <c:v>56</c:v>
                </c:pt>
                <c:pt idx="6943">
                  <c:v>57</c:v>
                </c:pt>
                <c:pt idx="6944">
                  <c:v>57</c:v>
                </c:pt>
                <c:pt idx="6945">
                  <c:v>57</c:v>
                </c:pt>
                <c:pt idx="6946">
                  <c:v>57</c:v>
                </c:pt>
                <c:pt idx="6947">
                  <c:v>57</c:v>
                </c:pt>
                <c:pt idx="6948">
                  <c:v>57</c:v>
                </c:pt>
                <c:pt idx="6949">
                  <c:v>57</c:v>
                </c:pt>
                <c:pt idx="6950">
                  <c:v>57</c:v>
                </c:pt>
                <c:pt idx="6951">
                  <c:v>58</c:v>
                </c:pt>
                <c:pt idx="6952">
                  <c:v>58</c:v>
                </c:pt>
                <c:pt idx="6953">
                  <c:v>58</c:v>
                </c:pt>
                <c:pt idx="6954">
                  <c:v>58</c:v>
                </c:pt>
                <c:pt idx="6955">
                  <c:v>58</c:v>
                </c:pt>
                <c:pt idx="6956">
                  <c:v>58</c:v>
                </c:pt>
                <c:pt idx="6957">
                  <c:v>57</c:v>
                </c:pt>
                <c:pt idx="6958">
                  <c:v>57</c:v>
                </c:pt>
                <c:pt idx="6959">
                  <c:v>57</c:v>
                </c:pt>
                <c:pt idx="6960">
                  <c:v>56</c:v>
                </c:pt>
                <c:pt idx="6961">
                  <c:v>56</c:v>
                </c:pt>
                <c:pt idx="6962">
                  <c:v>57</c:v>
                </c:pt>
                <c:pt idx="6963">
                  <c:v>57</c:v>
                </c:pt>
                <c:pt idx="6964">
                  <c:v>57</c:v>
                </c:pt>
                <c:pt idx="6965">
                  <c:v>57</c:v>
                </c:pt>
                <c:pt idx="6966">
                  <c:v>57</c:v>
                </c:pt>
                <c:pt idx="6967">
                  <c:v>57</c:v>
                </c:pt>
                <c:pt idx="6968">
                  <c:v>57</c:v>
                </c:pt>
                <c:pt idx="6969">
                  <c:v>57</c:v>
                </c:pt>
                <c:pt idx="6970">
                  <c:v>57</c:v>
                </c:pt>
                <c:pt idx="6971">
                  <c:v>57</c:v>
                </c:pt>
                <c:pt idx="6972">
                  <c:v>57</c:v>
                </c:pt>
                <c:pt idx="6973">
                  <c:v>57</c:v>
                </c:pt>
                <c:pt idx="6974">
                  <c:v>57</c:v>
                </c:pt>
                <c:pt idx="6975">
                  <c:v>57</c:v>
                </c:pt>
                <c:pt idx="6976">
                  <c:v>57</c:v>
                </c:pt>
                <c:pt idx="6977">
                  <c:v>57</c:v>
                </c:pt>
                <c:pt idx="6978">
                  <c:v>57</c:v>
                </c:pt>
                <c:pt idx="6979">
                  <c:v>57</c:v>
                </c:pt>
                <c:pt idx="6980">
                  <c:v>57</c:v>
                </c:pt>
                <c:pt idx="6981">
                  <c:v>57</c:v>
                </c:pt>
                <c:pt idx="6982">
                  <c:v>57</c:v>
                </c:pt>
                <c:pt idx="6983">
                  <c:v>57</c:v>
                </c:pt>
                <c:pt idx="6984">
                  <c:v>57</c:v>
                </c:pt>
                <c:pt idx="6985">
                  <c:v>57</c:v>
                </c:pt>
                <c:pt idx="6986">
                  <c:v>57</c:v>
                </c:pt>
                <c:pt idx="6987">
                  <c:v>56</c:v>
                </c:pt>
                <c:pt idx="6988">
                  <c:v>56</c:v>
                </c:pt>
                <c:pt idx="6989">
                  <c:v>56</c:v>
                </c:pt>
                <c:pt idx="6990">
                  <c:v>56</c:v>
                </c:pt>
                <c:pt idx="6991">
                  <c:v>56</c:v>
                </c:pt>
                <c:pt idx="6992">
                  <c:v>56</c:v>
                </c:pt>
                <c:pt idx="6993">
                  <c:v>56</c:v>
                </c:pt>
                <c:pt idx="6994">
                  <c:v>56</c:v>
                </c:pt>
                <c:pt idx="6995">
                  <c:v>56</c:v>
                </c:pt>
                <c:pt idx="6996">
                  <c:v>56</c:v>
                </c:pt>
                <c:pt idx="6997">
                  <c:v>56</c:v>
                </c:pt>
                <c:pt idx="6998">
                  <c:v>56</c:v>
                </c:pt>
                <c:pt idx="6999">
                  <c:v>56</c:v>
                </c:pt>
                <c:pt idx="7000">
                  <c:v>56</c:v>
                </c:pt>
                <c:pt idx="7001">
                  <c:v>56</c:v>
                </c:pt>
                <c:pt idx="7002">
                  <c:v>56</c:v>
                </c:pt>
                <c:pt idx="7003">
                  <c:v>57</c:v>
                </c:pt>
                <c:pt idx="7004">
                  <c:v>57</c:v>
                </c:pt>
                <c:pt idx="7005">
                  <c:v>57</c:v>
                </c:pt>
                <c:pt idx="7006">
                  <c:v>58</c:v>
                </c:pt>
                <c:pt idx="7007">
                  <c:v>58</c:v>
                </c:pt>
                <c:pt idx="7008">
                  <c:v>58</c:v>
                </c:pt>
                <c:pt idx="7009">
                  <c:v>59</c:v>
                </c:pt>
                <c:pt idx="7010">
                  <c:v>60</c:v>
                </c:pt>
                <c:pt idx="7011">
                  <c:v>60</c:v>
                </c:pt>
                <c:pt idx="7012">
                  <c:v>60</c:v>
                </c:pt>
                <c:pt idx="7013">
                  <c:v>61</c:v>
                </c:pt>
                <c:pt idx="7014">
                  <c:v>61</c:v>
                </c:pt>
                <c:pt idx="7015">
                  <c:v>62</c:v>
                </c:pt>
                <c:pt idx="7016">
                  <c:v>62</c:v>
                </c:pt>
                <c:pt idx="7017">
                  <c:v>63</c:v>
                </c:pt>
                <c:pt idx="7018">
                  <c:v>63</c:v>
                </c:pt>
                <c:pt idx="7019">
                  <c:v>64</c:v>
                </c:pt>
                <c:pt idx="7020">
                  <c:v>64</c:v>
                </c:pt>
                <c:pt idx="7021">
                  <c:v>65</c:v>
                </c:pt>
                <c:pt idx="7022">
                  <c:v>66</c:v>
                </c:pt>
                <c:pt idx="7023">
                  <c:v>66</c:v>
                </c:pt>
                <c:pt idx="7024">
                  <c:v>67</c:v>
                </c:pt>
                <c:pt idx="7025">
                  <c:v>67</c:v>
                </c:pt>
                <c:pt idx="7026">
                  <c:v>68</c:v>
                </c:pt>
                <c:pt idx="7027">
                  <c:v>68</c:v>
                </c:pt>
                <c:pt idx="7028">
                  <c:v>69</c:v>
                </c:pt>
                <c:pt idx="7029">
                  <c:v>69</c:v>
                </c:pt>
                <c:pt idx="7030">
                  <c:v>70</c:v>
                </c:pt>
                <c:pt idx="7031">
                  <c:v>70</c:v>
                </c:pt>
                <c:pt idx="7032">
                  <c:v>71</c:v>
                </c:pt>
                <c:pt idx="7033">
                  <c:v>71</c:v>
                </c:pt>
                <c:pt idx="7034">
                  <c:v>72</c:v>
                </c:pt>
                <c:pt idx="7035">
                  <c:v>72</c:v>
                </c:pt>
                <c:pt idx="7036">
                  <c:v>73</c:v>
                </c:pt>
                <c:pt idx="7037">
                  <c:v>73</c:v>
                </c:pt>
                <c:pt idx="7038">
                  <c:v>74</c:v>
                </c:pt>
                <c:pt idx="7039">
                  <c:v>75</c:v>
                </c:pt>
                <c:pt idx="7040">
                  <c:v>75</c:v>
                </c:pt>
                <c:pt idx="7041">
                  <c:v>75</c:v>
                </c:pt>
                <c:pt idx="7042">
                  <c:v>76</c:v>
                </c:pt>
                <c:pt idx="7043">
                  <c:v>76</c:v>
                </c:pt>
                <c:pt idx="7044">
                  <c:v>77</c:v>
                </c:pt>
                <c:pt idx="7045">
                  <c:v>77</c:v>
                </c:pt>
                <c:pt idx="7046">
                  <c:v>77</c:v>
                </c:pt>
                <c:pt idx="7047">
                  <c:v>78</c:v>
                </c:pt>
                <c:pt idx="7048">
                  <c:v>78</c:v>
                </c:pt>
                <c:pt idx="7049">
                  <c:v>79</c:v>
                </c:pt>
                <c:pt idx="7050">
                  <c:v>79</c:v>
                </c:pt>
                <c:pt idx="7051">
                  <c:v>79</c:v>
                </c:pt>
                <c:pt idx="7052">
                  <c:v>80</c:v>
                </c:pt>
                <c:pt idx="7053">
                  <c:v>80</c:v>
                </c:pt>
                <c:pt idx="7054">
                  <c:v>81</c:v>
                </c:pt>
                <c:pt idx="7055">
                  <c:v>81</c:v>
                </c:pt>
                <c:pt idx="7056">
                  <c:v>82</c:v>
                </c:pt>
                <c:pt idx="7057">
                  <c:v>82</c:v>
                </c:pt>
                <c:pt idx="7058">
                  <c:v>82</c:v>
                </c:pt>
                <c:pt idx="7059">
                  <c:v>83</c:v>
                </c:pt>
                <c:pt idx="7060">
                  <c:v>83</c:v>
                </c:pt>
                <c:pt idx="7061">
                  <c:v>84</c:v>
                </c:pt>
                <c:pt idx="7062">
                  <c:v>84</c:v>
                </c:pt>
                <c:pt idx="7063">
                  <c:v>84</c:v>
                </c:pt>
                <c:pt idx="7064">
                  <c:v>85</c:v>
                </c:pt>
                <c:pt idx="7065">
                  <c:v>85</c:v>
                </c:pt>
                <c:pt idx="7066">
                  <c:v>85</c:v>
                </c:pt>
                <c:pt idx="7067">
                  <c:v>86</c:v>
                </c:pt>
                <c:pt idx="7068">
                  <c:v>86</c:v>
                </c:pt>
                <c:pt idx="7069">
                  <c:v>87</c:v>
                </c:pt>
                <c:pt idx="7070">
                  <c:v>87</c:v>
                </c:pt>
                <c:pt idx="7071">
                  <c:v>87</c:v>
                </c:pt>
                <c:pt idx="7072">
                  <c:v>88</c:v>
                </c:pt>
                <c:pt idx="7073">
                  <c:v>88</c:v>
                </c:pt>
                <c:pt idx="7074">
                  <c:v>88</c:v>
                </c:pt>
                <c:pt idx="7075">
                  <c:v>88</c:v>
                </c:pt>
                <c:pt idx="7076">
                  <c:v>88</c:v>
                </c:pt>
                <c:pt idx="7077">
                  <c:v>89</c:v>
                </c:pt>
                <c:pt idx="7078">
                  <c:v>89</c:v>
                </c:pt>
                <c:pt idx="7079">
                  <c:v>89</c:v>
                </c:pt>
                <c:pt idx="7080">
                  <c:v>89</c:v>
                </c:pt>
                <c:pt idx="7081">
                  <c:v>89</c:v>
                </c:pt>
                <c:pt idx="7082">
                  <c:v>90</c:v>
                </c:pt>
                <c:pt idx="7083">
                  <c:v>89</c:v>
                </c:pt>
                <c:pt idx="7084">
                  <c:v>90</c:v>
                </c:pt>
                <c:pt idx="7085">
                  <c:v>90</c:v>
                </c:pt>
                <c:pt idx="7086">
                  <c:v>90</c:v>
                </c:pt>
                <c:pt idx="7087">
                  <c:v>90</c:v>
                </c:pt>
                <c:pt idx="7088">
                  <c:v>90</c:v>
                </c:pt>
                <c:pt idx="7089">
                  <c:v>90</c:v>
                </c:pt>
                <c:pt idx="7090">
                  <c:v>90</c:v>
                </c:pt>
                <c:pt idx="7091">
                  <c:v>90</c:v>
                </c:pt>
                <c:pt idx="7092">
                  <c:v>90</c:v>
                </c:pt>
                <c:pt idx="7093">
                  <c:v>90</c:v>
                </c:pt>
                <c:pt idx="7094">
                  <c:v>90</c:v>
                </c:pt>
                <c:pt idx="7095">
                  <c:v>90</c:v>
                </c:pt>
                <c:pt idx="7096">
                  <c:v>90</c:v>
                </c:pt>
                <c:pt idx="7097">
                  <c:v>90</c:v>
                </c:pt>
                <c:pt idx="7098">
                  <c:v>90</c:v>
                </c:pt>
                <c:pt idx="7099">
                  <c:v>90</c:v>
                </c:pt>
                <c:pt idx="7100">
                  <c:v>90</c:v>
                </c:pt>
                <c:pt idx="7101">
                  <c:v>90</c:v>
                </c:pt>
                <c:pt idx="7102">
                  <c:v>90</c:v>
                </c:pt>
                <c:pt idx="7103">
                  <c:v>90</c:v>
                </c:pt>
                <c:pt idx="7104">
                  <c:v>90</c:v>
                </c:pt>
                <c:pt idx="7105">
                  <c:v>90</c:v>
                </c:pt>
                <c:pt idx="7106">
                  <c:v>90</c:v>
                </c:pt>
                <c:pt idx="7107">
                  <c:v>90</c:v>
                </c:pt>
                <c:pt idx="7108">
                  <c:v>90</c:v>
                </c:pt>
                <c:pt idx="7109">
                  <c:v>90</c:v>
                </c:pt>
                <c:pt idx="7110">
                  <c:v>89</c:v>
                </c:pt>
                <c:pt idx="7111">
                  <c:v>90</c:v>
                </c:pt>
                <c:pt idx="7112">
                  <c:v>90</c:v>
                </c:pt>
                <c:pt idx="7113">
                  <c:v>90</c:v>
                </c:pt>
                <c:pt idx="7114">
                  <c:v>90</c:v>
                </c:pt>
                <c:pt idx="7115">
                  <c:v>90</c:v>
                </c:pt>
                <c:pt idx="7116">
                  <c:v>90</c:v>
                </c:pt>
                <c:pt idx="7117">
                  <c:v>90</c:v>
                </c:pt>
                <c:pt idx="7118">
                  <c:v>90</c:v>
                </c:pt>
                <c:pt idx="7119">
                  <c:v>90</c:v>
                </c:pt>
                <c:pt idx="7120">
                  <c:v>90</c:v>
                </c:pt>
                <c:pt idx="7121">
                  <c:v>90</c:v>
                </c:pt>
                <c:pt idx="7122">
                  <c:v>90</c:v>
                </c:pt>
                <c:pt idx="7123">
                  <c:v>90</c:v>
                </c:pt>
                <c:pt idx="7124">
                  <c:v>90</c:v>
                </c:pt>
                <c:pt idx="7125">
                  <c:v>91</c:v>
                </c:pt>
                <c:pt idx="7126">
                  <c:v>90</c:v>
                </c:pt>
                <c:pt idx="7127">
                  <c:v>91</c:v>
                </c:pt>
                <c:pt idx="7128">
                  <c:v>90</c:v>
                </c:pt>
                <c:pt idx="7129">
                  <c:v>91</c:v>
                </c:pt>
                <c:pt idx="7130">
                  <c:v>91</c:v>
                </c:pt>
                <c:pt idx="7131">
                  <c:v>91</c:v>
                </c:pt>
                <c:pt idx="7132">
                  <c:v>91</c:v>
                </c:pt>
                <c:pt idx="7133">
                  <c:v>91</c:v>
                </c:pt>
                <c:pt idx="7134">
                  <c:v>91</c:v>
                </c:pt>
                <c:pt idx="7135">
                  <c:v>91</c:v>
                </c:pt>
                <c:pt idx="7136">
                  <c:v>91</c:v>
                </c:pt>
                <c:pt idx="7137">
                  <c:v>91</c:v>
                </c:pt>
                <c:pt idx="7138">
                  <c:v>91</c:v>
                </c:pt>
                <c:pt idx="7139">
                  <c:v>91</c:v>
                </c:pt>
                <c:pt idx="7140">
                  <c:v>91</c:v>
                </c:pt>
                <c:pt idx="7141">
                  <c:v>92</c:v>
                </c:pt>
                <c:pt idx="7142">
                  <c:v>91</c:v>
                </c:pt>
                <c:pt idx="7143">
                  <c:v>92</c:v>
                </c:pt>
                <c:pt idx="7144">
                  <c:v>92</c:v>
                </c:pt>
                <c:pt idx="7145">
                  <c:v>91</c:v>
                </c:pt>
                <c:pt idx="7146">
                  <c:v>92</c:v>
                </c:pt>
                <c:pt idx="7147">
                  <c:v>92</c:v>
                </c:pt>
                <c:pt idx="7148">
                  <c:v>92</c:v>
                </c:pt>
                <c:pt idx="7149">
                  <c:v>92</c:v>
                </c:pt>
                <c:pt idx="7150">
                  <c:v>92</c:v>
                </c:pt>
                <c:pt idx="7151">
                  <c:v>92</c:v>
                </c:pt>
                <c:pt idx="7152">
                  <c:v>92</c:v>
                </c:pt>
                <c:pt idx="7153">
                  <c:v>92</c:v>
                </c:pt>
                <c:pt idx="7154">
                  <c:v>92</c:v>
                </c:pt>
                <c:pt idx="7155">
                  <c:v>92</c:v>
                </c:pt>
                <c:pt idx="7156">
                  <c:v>92</c:v>
                </c:pt>
                <c:pt idx="7157">
                  <c:v>92</c:v>
                </c:pt>
                <c:pt idx="7158">
                  <c:v>92</c:v>
                </c:pt>
                <c:pt idx="7159">
                  <c:v>92</c:v>
                </c:pt>
                <c:pt idx="7160">
                  <c:v>92</c:v>
                </c:pt>
                <c:pt idx="7161">
                  <c:v>92</c:v>
                </c:pt>
                <c:pt idx="7162">
                  <c:v>92</c:v>
                </c:pt>
                <c:pt idx="7163">
                  <c:v>92</c:v>
                </c:pt>
                <c:pt idx="7164">
                  <c:v>92</c:v>
                </c:pt>
                <c:pt idx="7165">
                  <c:v>92</c:v>
                </c:pt>
                <c:pt idx="7166">
                  <c:v>92</c:v>
                </c:pt>
                <c:pt idx="7167">
                  <c:v>92</c:v>
                </c:pt>
                <c:pt idx="7168">
                  <c:v>92</c:v>
                </c:pt>
                <c:pt idx="7169">
                  <c:v>92</c:v>
                </c:pt>
                <c:pt idx="7170">
                  <c:v>92</c:v>
                </c:pt>
                <c:pt idx="7171">
                  <c:v>92</c:v>
                </c:pt>
                <c:pt idx="7172">
                  <c:v>92</c:v>
                </c:pt>
                <c:pt idx="7173">
                  <c:v>92</c:v>
                </c:pt>
                <c:pt idx="7174">
                  <c:v>92</c:v>
                </c:pt>
                <c:pt idx="7175">
                  <c:v>92</c:v>
                </c:pt>
                <c:pt idx="7176">
                  <c:v>92</c:v>
                </c:pt>
                <c:pt idx="7177">
                  <c:v>92</c:v>
                </c:pt>
                <c:pt idx="7178">
                  <c:v>91</c:v>
                </c:pt>
                <c:pt idx="7179">
                  <c:v>92</c:v>
                </c:pt>
                <c:pt idx="7180">
                  <c:v>91</c:v>
                </c:pt>
                <c:pt idx="7181">
                  <c:v>92</c:v>
                </c:pt>
                <c:pt idx="7182">
                  <c:v>92</c:v>
                </c:pt>
                <c:pt idx="7183">
                  <c:v>91</c:v>
                </c:pt>
                <c:pt idx="7184">
                  <c:v>92</c:v>
                </c:pt>
                <c:pt idx="7185">
                  <c:v>91</c:v>
                </c:pt>
                <c:pt idx="7186">
                  <c:v>92</c:v>
                </c:pt>
                <c:pt idx="7187">
                  <c:v>92</c:v>
                </c:pt>
                <c:pt idx="7188">
                  <c:v>91</c:v>
                </c:pt>
                <c:pt idx="7189">
                  <c:v>92</c:v>
                </c:pt>
                <c:pt idx="7190">
                  <c:v>91</c:v>
                </c:pt>
                <c:pt idx="7191">
                  <c:v>92</c:v>
                </c:pt>
                <c:pt idx="7192">
                  <c:v>92</c:v>
                </c:pt>
                <c:pt idx="7193">
                  <c:v>91</c:v>
                </c:pt>
                <c:pt idx="7194">
                  <c:v>92</c:v>
                </c:pt>
                <c:pt idx="7195">
                  <c:v>91</c:v>
                </c:pt>
                <c:pt idx="7196">
                  <c:v>91</c:v>
                </c:pt>
                <c:pt idx="7197">
                  <c:v>92</c:v>
                </c:pt>
                <c:pt idx="7198">
                  <c:v>91</c:v>
                </c:pt>
                <c:pt idx="7199">
                  <c:v>91</c:v>
                </c:pt>
                <c:pt idx="7200">
                  <c:v>91</c:v>
                </c:pt>
                <c:pt idx="7201">
                  <c:v>91</c:v>
                </c:pt>
                <c:pt idx="7202">
                  <c:v>91</c:v>
                </c:pt>
                <c:pt idx="7203">
                  <c:v>91</c:v>
                </c:pt>
                <c:pt idx="7204">
                  <c:v>91</c:v>
                </c:pt>
                <c:pt idx="7205">
                  <c:v>91</c:v>
                </c:pt>
                <c:pt idx="7206">
                  <c:v>91</c:v>
                </c:pt>
                <c:pt idx="7207">
                  <c:v>91</c:v>
                </c:pt>
                <c:pt idx="7208">
                  <c:v>91</c:v>
                </c:pt>
                <c:pt idx="7209">
                  <c:v>90</c:v>
                </c:pt>
                <c:pt idx="7210">
                  <c:v>90</c:v>
                </c:pt>
                <c:pt idx="7211">
                  <c:v>90</c:v>
                </c:pt>
                <c:pt idx="7212">
                  <c:v>90</c:v>
                </c:pt>
                <c:pt idx="7213">
                  <c:v>90</c:v>
                </c:pt>
                <c:pt idx="7214">
                  <c:v>90</c:v>
                </c:pt>
                <c:pt idx="7215">
                  <c:v>90</c:v>
                </c:pt>
                <c:pt idx="7216">
                  <c:v>90</c:v>
                </c:pt>
                <c:pt idx="7217">
                  <c:v>89</c:v>
                </c:pt>
                <c:pt idx="7218">
                  <c:v>90</c:v>
                </c:pt>
                <c:pt idx="7219">
                  <c:v>89</c:v>
                </c:pt>
                <c:pt idx="7220">
                  <c:v>89</c:v>
                </c:pt>
                <c:pt idx="7221">
                  <c:v>89</c:v>
                </c:pt>
                <c:pt idx="7222">
                  <c:v>89</c:v>
                </c:pt>
                <c:pt idx="7223">
                  <c:v>89</c:v>
                </c:pt>
                <c:pt idx="7224">
                  <c:v>88</c:v>
                </c:pt>
                <c:pt idx="7225">
                  <c:v>88</c:v>
                </c:pt>
                <c:pt idx="7226">
                  <c:v>88</c:v>
                </c:pt>
                <c:pt idx="7227">
                  <c:v>88</c:v>
                </c:pt>
                <c:pt idx="7228">
                  <c:v>88</c:v>
                </c:pt>
                <c:pt idx="7229">
                  <c:v>88</c:v>
                </c:pt>
                <c:pt idx="7230">
                  <c:v>88</c:v>
                </c:pt>
                <c:pt idx="7231">
                  <c:v>88</c:v>
                </c:pt>
                <c:pt idx="7232">
                  <c:v>88</c:v>
                </c:pt>
                <c:pt idx="7233">
                  <c:v>88</c:v>
                </c:pt>
                <c:pt idx="7234">
                  <c:v>88</c:v>
                </c:pt>
                <c:pt idx="7235">
                  <c:v>88</c:v>
                </c:pt>
                <c:pt idx="7236">
                  <c:v>88</c:v>
                </c:pt>
                <c:pt idx="7237">
                  <c:v>88</c:v>
                </c:pt>
                <c:pt idx="7238">
                  <c:v>88</c:v>
                </c:pt>
                <c:pt idx="7239">
                  <c:v>88</c:v>
                </c:pt>
                <c:pt idx="7240">
                  <c:v>88</c:v>
                </c:pt>
                <c:pt idx="7241">
                  <c:v>88</c:v>
                </c:pt>
                <c:pt idx="7242">
                  <c:v>89</c:v>
                </c:pt>
                <c:pt idx="7243">
                  <c:v>89</c:v>
                </c:pt>
                <c:pt idx="7244">
                  <c:v>89</c:v>
                </c:pt>
                <c:pt idx="7245">
                  <c:v>89</c:v>
                </c:pt>
                <c:pt idx="7246">
                  <c:v>89</c:v>
                </c:pt>
                <c:pt idx="7247">
                  <c:v>90</c:v>
                </c:pt>
                <c:pt idx="7248">
                  <c:v>90</c:v>
                </c:pt>
                <c:pt idx="7249">
                  <c:v>90</c:v>
                </c:pt>
                <c:pt idx="7250">
                  <c:v>90</c:v>
                </c:pt>
                <c:pt idx="7251">
                  <c:v>91</c:v>
                </c:pt>
                <c:pt idx="7252">
                  <c:v>91</c:v>
                </c:pt>
                <c:pt idx="7253">
                  <c:v>91</c:v>
                </c:pt>
                <c:pt idx="7254">
                  <c:v>91</c:v>
                </c:pt>
                <c:pt idx="7255">
                  <c:v>91</c:v>
                </c:pt>
                <c:pt idx="7256">
                  <c:v>91</c:v>
                </c:pt>
                <c:pt idx="7257">
                  <c:v>92</c:v>
                </c:pt>
                <c:pt idx="7258">
                  <c:v>92</c:v>
                </c:pt>
                <c:pt idx="7259">
                  <c:v>92</c:v>
                </c:pt>
                <c:pt idx="7260">
                  <c:v>92</c:v>
                </c:pt>
                <c:pt idx="7261">
                  <c:v>93</c:v>
                </c:pt>
                <c:pt idx="7262">
                  <c:v>92</c:v>
                </c:pt>
                <c:pt idx="7263">
                  <c:v>92</c:v>
                </c:pt>
                <c:pt idx="7264">
                  <c:v>93</c:v>
                </c:pt>
                <c:pt idx="7265">
                  <c:v>93</c:v>
                </c:pt>
                <c:pt idx="7266">
                  <c:v>93</c:v>
                </c:pt>
                <c:pt idx="7267">
                  <c:v>93</c:v>
                </c:pt>
                <c:pt idx="7268">
                  <c:v>93</c:v>
                </c:pt>
                <c:pt idx="7269">
                  <c:v>93</c:v>
                </c:pt>
                <c:pt idx="7270">
                  <c:v>93</c:v>
                </c:pt>
                <c:pt idx="7271">
                  <c:v>94</c:v>
                </c:pt>
                <c:pt idx="7272">
                  <c:v>93</c:v>
                </c:pt>
                <c:pt idx="7273">
                  <c:v>93</c:v>
                </c:pt>
                <c:pt idx="7274">
                  <c:v>94</c:v>
                </c:pt>
                <c:pt idx="7275">
                  <c:v>94</c:v>
                </c:pt>
                <c:pt idx="7276">
                  <c:v>94</c:v>
                </c:pt>
                <c:pt idx="7277">
                  <c:v>93</c:v>
                </c:pt>
                <c:pt idx="7278">
                  <c:v>94</c:v>
                </c:pt>
                <c:pt idx="7279">
                  <c:v>94</c:v>
                </c:pt>
                <c:pt idx="7280">
                  <c:v>94</c:v>
                </c:pt>
                <c:pt idx="7281">
                  <c:v>93</c:v>
                </c:pt>
                <c:pt idx="7282">
                  <c:v>94</c:v>
                </c:pt>
                <c:pt idx="7283">
                  <c:v>94</c:v>
                </c:pt>
                <c:pt idx="7284">
                  <c:v>94</c:v>
                </c:pt>
                <c:pt idx="7285">
                  <c:v>93</c:v>
                </c:pt>
                <c:pt idx="7286">
                  <c:v>93</c:v>
                </c:pt>
                <c:pt idx="7287">
                  <c:v>94</c:v>
                </c:pt>
                <c:pt idx="7288">
                  <c:v>93</c:v>
                </c:pt>
                <c:pt idx="7289">
                  <c:v>93</c:v>
                </c:pt>
                <c:pt idx="7290">
                  <c:v>93</c:v>
                </c:pt>
                <c:pt idx="7291">
                  <c:v>93</c:v>
                </c:pt>
                <c:pt idx="7292">
                  <c:v>93</c:v>
                </c:pt>
                <c:pt idx="7293">
                  <c:v>93</c:v>
                </c:pt>
                <c:pt idx="7294">
                  <c:v>93</c:v>
                </c:pt>
                <c:pt idx="7295">
                  <c:v>92</c:v>
                </c:pt>
                <c:pt idx="7296">
                  <c:v>92</c:v>
                </c:pt>
                <c:pt idx="7297">
                  <c:v>92</c:v>
                </c:pt>
                <c:pt idx="7298">
                  <c:v>92</c:v>
                </c:pt>
                <c:pt idx="7299">
                  <c:v>92</c:v>
                </c:pt>
                <c:pt idx="7300">
                  <c:v>92</c:v>
                </c:pt>
                <c:pt idx="7301">
                  <c:v>92</c:v>
                </c:pt>
                <c:pt idx="7302">
                  <c:v>92</c:v>
                </c:pt>
                <c:pt idx="7303">
                  <c:v>91</c:v>
                </c:pt>
                <c:pt idx="7304">
                  <c:v>91</c:v>
                </c:pt>
                <c:pt idx="7305">
                  <c:v>91</c:v>
                </c:pt>
                <c:pt idx="7306">
                  <c:v>91</c:v>
                </c:pt>
                <c:pt idx="7307">
                  <c:v>91</c:v>
                </c:pt>
                <c:pt idx="7308">
                  <c:v>91</c:v>
                </c:pt>
                <c:pt idx="7309">
                  <c:v>91</c:v>
                </c:pt>
                <c:pt idx="7310">
                  <c:v>91</c:v>
                </c:pt>
                <c:pt idx="7311">
                  <c:v>91</c:v>
                </c:pt>
                <c:pt idx="7312">
                  <c:v>91</c:v>
                </c:pt>
                <c:pt idx="7313">
                  <c:v>91</c:v>
                </c:pt>
                <c:pt idx="7314">
                  <c:v>91</c:v>
                </c:pt>
                <c:pt idx="7315">
                  <c:v>91</c:v>
                </c:pt>
                <c:pt idx="7316">
                  <c:v>91</c:v>
                </c:pt>
                <c:pt idx="7317">
                  <c:v>92</c:v>
                </c:pt>
                <c:pt idx="7318">
                  <c:v>91</c:v>
                </c:pt>
                <c:pt idx="7319">
                  <c:v>92</c:v>
                </c:pt>
                <c:pt idx="7320">
                  <c:v>92</c:v>
                </c:pt>
                <c:pt idx="7321">
                  <c:v>92</c:v>
                </c:pt>
                <c:pt idx="7322">
                  <c:v>92</c:v>
                </c:pt>
                <c:pt idx="7323">
                  <c:v>92</c:v>
                </c:pt>
                <c:pt idx="7324">
                  <c:v>92</c:v>
                </c:pt>
                <c:pt idx="7325">
                  <c:v>93</c:v>
                </c:pt>
                <c:pt idx="7326">
                  <c:v>92</c:v>
                </c:pt>
                <c:pt idx="7327">
                  <c:v>93</c:v>
                </c:pt>
                <c:pt idx="7328">
                  <c:v>93</c:v>
                </c:pt>
                <c:pt idx="7329">
                  <c:v>93</c:v>
                </c:pt>
                <c:pt idx="7330">
                  <c:v>93</c:v>
                </c:pt>
                <c:pt idx="7331">
                  <c:v>93</c:v>
                </c:pt>
                <c:pt idx="7332">
                  <c:v>94</c:v>
                </c:pt>
                <c:pt idx="7333">
                  <c:v>93</c:v>
                </c:pt>
                <c:pt idx="7334">
                  <c:v>94</c:v>
                </c:pt>
                <c:pt idx="7335">
                  <c:v>94</c:v>
                </c:pt>
                <c:pt idx="7336">
                  <c:v>94</c:v>
                </c:pt>
                <c:pt idx="7337">
                  <c:v>94</c:v>
                </c:pt>
                <c:pt idx="7338">
                  <c:v>94</c:v>
                </c:pt>
                <c:pt idx="7339">
                  <c:v>94</c:v>
                </c:pt>
                <c:pt idx="7340">
                  <c:v>95</c:v>
                </c:pt>
                <c:pt idx="7341">
                  <c:v>95</c:v>
                </c:pt>
                <c:pt idx="7342">
                  <c:v>95</c:v>
                </c:pt>
                <c:pt idx="7343">
                  <c:v>95</c:v>
                </c:pt>
                <c:pt idx="7344">
                  <c:v>95</c:v>
                </c:pt>
                <c:pt idx="7345">
                  <c:v>95</c:v>
                </c:pt>
                <c:pt idx="7346">
                  <c:v>95</c:v>
                </c:pt>
                <c:pt idx="7347">
                  <c:v>96</c:v>
                </c:pt>
                <c:pt idx="7348">
                  <c:v>96</c:v>
                </c:pt>
                <c:pt idx="7349">
                  <c:v>96</c:v>
                </c:pt>
                <c:pt idx="7350">
                  <c:v>96</c:v>
                </c:pt>
                <c:pt idx="7351">
                  <c:v>96</c:v>
                </c:pt>
                <c:pt idx="7352">
                  <c:v>96</c:v>
                </c:pt>
                <c:pt idx="7353">
                  <c:v>96</c:v>
                </c:pt>
                <c:pt idx="7354">
                  <c:v>96</c:v>
                </c:pt>
                <c:pt idx="7355">
                  <c:v>96</c:v>
                </c:pt>
                <c:pt idx="7356">
                  <c:v>96</c:v>
                </c:pt>
                <c:pt idx="7357">
                  <c:v>97</c:v>
                </c:pt>
                <c:pt idx="7358">
                  <c:v>97</c:v>
                </c:pt>
                <c:pt idx="7359">
                  <c:v>97</c:v>
                </c:pt>
                <c:pt idx="7360">
                  <c:v>97</c:v>
                </c:pt>
                <c:pt idx="7361">
                  <c:v>97</c:v>
                </c:pt>
                <c:pt idx="7362">
                  <c:v>97</c:v>
                </c:pt>
                <c:pt idx="7363">
                  <c:v>97</c:v>
                </c:pt>
                <c:pt idx="7364">
                  <c:v>96</c:v>
                </c:pt>
                <c:pt idx="7365">
                  <c:v>96</c:v>
                </c:pt>
                <c:pt idx="7366">
                  <c:v>96</c:v>
                </c:pt>
                <c:pt idx="7367">
                  <c:v>95</c:v>
                </c:pt>
                <c:pt idx="7368">
                  <c:v>95</c:v>
                </c:pt>
                <c:pt idx="7369">
                  <c:v>95</c:v>
                </c:pt>
                <c:pt idx="7370">
                  <c:v>95</c:v>
                </c:pt>
                <c:pt idx="7371">
                  <c:v>94</c:v>
                </c:pt>
                <c:pt idx="7372">
                  <c:v>94</c:v>
                </c:pt>
                <c:pt idx="7373">
                  <c:v>94</c:v>
                </c:pt>
                <c:pt idx="7374">
                  <c:v>93</c:v>
                </c:pt>
                <c:pt idx="7375">
                  <c:v>93</c:v>
                </c:pt>
                <c:pt idx="7376">
                  <c:v>92</c:v>
                </c:pt>
                <c:pt idx="7377">
                  <c:v>93</c:v>
                </c:pt>
                <c:pt idx="7378">
                  <c:v>93</c:v>
                </c:pt>
                <c:pt idx="7379">
                  <c:v>93</c:v>
                </c:pt>
                <c:pt idx="7380">
                  <c:v>93</c:v>
                </c:pt>
                <c:pt idx="7381">
                  <c:v>93</c:v>
                </c:pt>
                <c:pt idx="7382">
                  <c:v>93</c:v>
                </c:pt>
                <c:pt idx="7383">
                  <c:v>93</c:v>
                </c:pt>
                <c:pt idx="7384">
                  <c:v>93</c:v>
                </c:pt>
                <c:pt idx="7385">
                  <c:v>93</c:v>
                </c:pt>
                <c:pt idx="7386">
                  <c:v>93</c:v>
                </c:pt>
                <c:pt idx="7387">
                  <c:v>94</c:v>
                </c:pt>
                <c:pt idx="7388">
                  <c:v>94</c:v>
                </c:pt>
                <c:pt idx="7389">
                  <c:v>94</c:v>
                </c:pt>
                <c:pt idx="7390">
                  <c:v>94</c:v>
                </c:pt>
                <c:pt idx="7391">
                  <c:v>94</c:v>
                </c:pt>
                <c:pt idx="7392">
                  <c:v>95</c:v>
                </c:pt>
                <c:pt idx="7393">
                  <c:v>95</c:v>
                </c:pt>
                <c:pt idx="7394">
                  <c:v>94</c:v>
                </c:pt>
                <c:pt idx="7395">
                  <c:v>94</c:v>
                </c:pt>
                <c:pt idx="7396">
                  <c:v>95</c:v>
                </c:pt>
                <c:pt idx="7397">
                  <c:v>95</c:v>
                </c:pt>
                <c:pt idx="7398">
                  <c:v>95</c:v>
                </c:pt>
                <c:pt idx="7399">
                  <c:v>95</c:v>
                </c:pt>
                <c:pt idx="7400">
                  <c:v>95</c:v>
                </c:pt>
                <c:pt idx="7401">
                  <c:v>95</c:v>
                </c:pt>
                <c:pt idx="7402">
                  <c:v>95</c:v>
                </c:pt>
                <c:pt idx="7403">
                  <c:v>95</c:v>
                </c:pt>
                <c:pt idx="7404">
                  <c:v>96</c:v>
                </c:pt>
                <c:pt idx="7405">
                  <c:v>96</c:v>
                </c:pt>
                <c:pt idx="7406">
                  <c:v>96</c:v>
                </c:pt>
                <c:pt idx="7407">
                  <c:v>96</c:v>
                </c:pt>
                <c:pt idx="7408">
                  <c:v>96</c:v>
                </c:pt>
                <c:pt idx="7409">
                  <c:v>96</c:v>
                </c:pt>
                <c:pt idx="7410">
                  <c:v>96</c:v>
                </c:pt>
                <c:pt idx="7411">
                  <c:v>96</c:v>
                </c:pt>
                <c:pt idx="7412">
                  <c:v>96</c:v>
                </c:pt>
                <c:pt idx="7413">
                  <c:v>96</c:v>
                </c:pt>
                <c:pt idx="7414">
                  <c:v>96</c:v>
                </c:pt>
                <c:pt idx="7415">
                  <c:v>97</c:v>
                </c:pt>
                <c:pt idx="7416">
                  <c:v>97</c:v>
                </c:pt>
                <c:pt idx="7417">
                  <c:v>97</c:v>
                </c:pt>
                <c:pt idx="7418">
                  <c:v>97</c:v>
                </c:pt>
                <c:pt idx="7419">
                  <c:v>97</c:v>
                </c:pt>
                <c:pt idx="7420">
                  <c:v>97</c:v>
                </c:pt>
                <c:pt idx="7421">
                  <c:v>97</c:v>
                </c:pt>
                <c:pt idx="7422">
                  <c:v>96</c:v>
                </c:pt>
                <c:pt idx="7423">
                  <c:v>96</c:v>
                </c:pt>
                <c:pt idx="7424">
                  <c:v>96</c:v>
                </c:pt>
                <c:pt idx="7425">
                  <c:v>95</c:v>
                </c:pt>
                <c:pt idx="7426">
                  <c:v>95</c:v>
                </c:pt>
                <c:pt idx="7427">
                  <c:v>95</c:v>
                </c:pt>
                <c:pt idx="7428">
                  <c:v>95</c:v>
                </c:pt>
                <c:pt idx="7429">
                  <c:v>94</c:v>
                </c:pt>
                <c:pt idx="7430">
                  <c:v>93</c:v>
                </c:pt>
                <c:pt idx="7431">
                  <c:v>93</c:v>
                </c:pt>
                <c:pt idx="7432">
                  <c:v>93</c:v>
                </c:pt>
                <c:pt idx="7433">
                  <c:v>92</c:v>
                </c:pt>
                <c:pt idx="7434">
                  <c:v>93</c:v>
                </c:pt>
                <c:pt idx="7435">
                  <c:v>93</c:v>
                </c:pt>
                <c:pt idx="7436">
                  <c:v>93</c:v>
                </c:pt>
                <c:pt idx="7437">
                  <c:v>93</c:v>
                </c:pt>
                <c:pt idx="7438">
                  <c:v>93</c:v>
                </c:pt>
                <c:pt idx="7439">
                  <c:v>93</c:v>
                </c:pt>
                <c:pt idx="7440">
                  <c:v>93</c:v>
                </c:pt>
                <c:pt idx="7441">
                  <c:v>93</c:v>
                </c:pt>
                <c:pt idx="7442">
                  <c:v>93</c:v>
                </c:pt>
                <c:pt idx="7443">
                  <c:v>93</c:v>
                </c:pt>
                <c:pt idx="7444">
                  <c:v>93</c:v>
                </c:pt>
                <c:pt idx="7445">
                  <c:v>94</c:v>
                </c:pt>
                <c:pt idx="7446">
                  <c:v>94</c:v>
                </c:pt>
                <c:pt idx="7447">
                  <c:v>94</c:v>
                </c:pt>
                <c:pt idx="7448">
                  <c:v>94</c:v>
                </c:pt>
                <c:pt idx="7449">
                  <c:v>94</c:v>
                </c:pt>
                <c:pt idx="7450">
                  <c:v>94</c:v>
                </c:pt>
                <c:pt idx="7451">
                  <c:v>94</c:v>
                </c:pt>
                <c:pt idx="7452">
                  <c:v>94</c:v>
                </c:pt>
                <c:pt idx="7453">
                  <c:v>94</c:v>
                </c:pt>
                <c:pt idx="7454">
                  <c:v>95</c:v>
                </c:pt>
                <c:pt idx="7455">
                  <c:v>95</c:v>
                </c:pt>
                <c:pt idx="7456">
                  <c:v>95</c:v>
                </c:pt>
                <c:pt idx="7457">
                  <c:v>95</c:v>
                </c:pt>
                <c:pt idx="7458">
                  <c:v>95</c:v>
                </c:pt>
                <c:pt idx="7459">
                  <c:v>95</c:v>
                </c:pt>
                <c:pt idx="7460">
                  <c:v>95</c:v>
                </c:pt>
                <c:pt idx="7461">
                  <c:v>95</c:v>
                </c:pt>
                <c:pt idx="7462">
                  <c:v>95</c:v>
                </c:pt>
                <c:pt idx="7463">
                  <c:v>96</c:v>
                </c:pt>
                <c:pt idx="7464">
                  <c:v>95</c:v>
                </c:pt>
                <c:pt idx="7465">
                  <c:v>95</c:v>
                </c:pt>
                <c:pt idx="7466">
                  <c:v>95</c:v>
                </c:pt>
                <c:pt idx="7467">
                  <c:v>95</c:v>
                </c:pt>
                <c:pt idx="7468">
                  <c:v>95</c:v>
                </c:pt>
                <c:pt idx="7469">
                  <c:v>95</c:v>
                </c:pt>
                <c:pt idx="7470">
                  <c:v>95</c:v>
                </c:pt>
                <c:pt idx="7471">
                  <c:v>95</c:v>
                </c:pt>
                <c:pt idx="7472">
                  <c:v>95</c:v>
                </c:pt>
                <c:pt idx="7473">
                  <c:v>95</c:v>
                </c:pt>
                <c:pt idx="7474">
                  <c:v>95</c:v>
                </c:pt>
                <c:pt idx="7475">
                  <c:v>95</c:v>
                </c:pt>
                <c:pt idx="7476">
                  <c:v>95</c:v>
                </c:pt>
                <c:pt idx="7477">
                  <c:v>95</c:v>
                </c:pt>
                <c:pt idx="7478">
                  <c:v>94</c:v>
                </c:pt>
                <c:pt idx="7479">
                  <c:v>94</c:v>
                </c:pt>
                <c:pt idx="7480">
                  <c:v>94</c:v>
                </c:pt>
                <c:pt idx="7481">
                  <c:v>94</c:v>
                </c:pt>
                <c:pt idx="7482">
                  <c:v>94</c:v>
                </c:pt>
                <c:pt idx="7483">
                  <c:v>94</c:v>
                </c:pt>
                <c:pt idx="7484">
                  <c:v>94</c:v>
                </c:pt>
                <c:pt idx="7485">
                  <c:v>94</c:v>
                </c:pt>
                <c:pt idx="7486">
                  <c:v>94</c:v>
                </c:pt>
                <c:pt idx="7487">
                  <c:v>94</c:v>
                </c:pt>
                <c:pt idx="7488">
                  <c:v>93</c:v>
                </c:pt>
                <c:pt idx="7489">
                  <c:v>93</c:v>
                </c:pt>
                <c:pt idx="7490">
                  <c:v>93</c:v>
                </c:pt>
                <c:pt idx="7491">
                  <c:v>93</c:v>
                </c:pt>
                <c:pt idx="7492">
                  <c:v>93</c:v>
                </c:pt>
                <c:pt idx="7493">
                  <c:v>93</c:v>
                </c:pt>
                <c:pt idx="7494">
                  <c:v>93</c:v>
                </c:pt>
                <c:pt idx="7495">
                  <c:v>93</c:v>
                </c:pt>
                <c:pt idx="7496">
                  <c:v>93</c:v>
                </c:pt>
                <c:pt idx="7497">
                  <c:v>93</c:v>
                </c:pt>
                <c:pt idx="7498">
                  <c:v>93</c:v>
                </c:pt>
                <c:pt idx="7499">
                  <c:v>93</c:v>
                </c:pt>
                <c:pt idx="7500">
                  <c:v>93</c:v>
                </c:pt>
                <c:pt idx="7501">
                  <c:v>93</c:v>
                </c:pt>
                <c:pt idx="7502">
                  <c:v>92</c:v>
                </c:pt>
                <c:pt idx="7503">
                  <c:v>93</c:v>
                </c:pt>
                <c:pt idx="7504">
                  <c:v>93</c:v>
                </c:pt>
                <c:pt idx="7505">
                  <c:v>92</c:v>
                </c:pt>
                <c:pt idx="7506">
                  <c:v>93</c:v>
                </c:pt>
                <c:pt idx="7507">
                  <c:v>92</c:v>
                </c:pt>
                <c:pt idx="7508">
                  <c:v>92</c:v>
                </c:pt>
                <c:pt idx="7509">
                  <c:v>92</c:v>
                </c:pt>
                <c:pt idx="7510">
                  <c:v>92</c:v>
                </c:pt>
                <c:pt idx="7511">
                  <c:v>92</c:v>
                </c:pt>
                <c:pt idx="7512">
                  <c:v>92</c:v>
                </c:pt>
                <c:pt idx="7513">
                  <c:v>92</c:v>
                </c:pt>
                <c:pt idx="7514">
                  <c:v>92</c:v>
                </c:pt>
                <c:pt idx="7515">
                  <c:v>92</c:v>
                </c:pt>
                <c:pt idx="7516">
                  <c:v>92</c:v>
                </c:pt>
                <c:pt idx="7517">
                  <c:v>92</c:v>
                </c:pt>
                <c:pt idx="7518">
                  <c:v>92</c:v>
                </c:pt>
                <c:pt idx="7519">
                  <c:v>91</c:v>
                </c:pt>
                <c:pt idx="7520">
                  <c:v>92</c:v>
                </c:pt>
                <c:pt idx="7521">
                  <c:v>92</c:v>
                </c:pt>
                <c:pt idx="7522">
                  <c:v>91</c:v>
                </c:pt>
                <c:pt idx="7523">
                  <c:v>92</c:v>
                </c:pt>
                <c:pt idx="7524">
                  <c:v>91</c:v>
                </c:pt>
                <c:pt idx="7525">
                  <c:v>92</c:v>
                </c:pt>
                <c:pt idx="7526">
                  <c:v>92</c:v>
                </c:pt>
                <c:pt idx="7527">
                  <c:v>91</c:v>
                </c:pt>
                <c:pt idx="7528">
                  <c:v>92</c:v>
                </c:pt>
                <c:pt idx="7529">
                  <c:v>91</c:v>
                </c:pt>
                <c:pt idx="7530">
                  <c:v>92</c:v>
                </c:pt>
                <c:pt idx="7531">
                  <c:v>92</c:v>
                </c:pt>
                <c:pt idx="7532">
                  <c:v>91</c:v>
                </c:pt>
                <c:pt idx="7533">
                  <c:v>92</c:v>
                </c:pt>
                <c:pt idx="7534">
                  <c:v>91</c:v>
                </c:pt>
                <c:pt idx="7535">
                  <c:v>92</c:v>
                </c:pt>
                <c:pt idx="7536">
                  <c:v>92</c:v>
                </c:pt>
                <c:pt idx="7537">
                  <c:v>91</c:v>
                </c:pt>
                <c:pt idx="7538">
                  <c:v>91</c:v>
                </c:pt>
                <c:pt idx="7539">
                  <c:v>91</c:v>
                </c:pt>
                <c:pt idx="7540">
                  <c:v>91</c:v>
                </c:pt>
                <c:pt idx="7541">
                  <c:v>91</c:v>
                </c:pt>
                <c:pt idx="7542">
                  <c:v>91</c:v>
                </c:pt>
                <c:pt idx="7543">
                  <c:v>91</c:v>
                </c:pt>
                <c:pt idx="7544">
                  <c:v>91</c:v>
                </c:pt>
                <c:pt idx="7545">
                  <c:v>91</c:v>
                </c:pt>
                <c:pt idx="7546">
                  <c:v>91</c:v>
                </c:pt>
                <c:pt idx="7547">
                  <c:v>91</c:v>
                </c:pt>
                <c:pt idx="7548">
                  <c:v>91</c:v>
                </c:pt>
                <c:pt idx="7549">
                  <c:v>91</c:v>
                </c:pt>
                <c:pt idx="7550">
                  <c:v>91</c:v>
                </c:pt>
                <c:pt idx="7551">
                  <c:v>91</c:v>
                </c:pt>
                <c:pt idx="7552">
                  <c:v>91</c:v>
                </c:pt>
                <c:pt idx="7553">
                  <c:v>91</c:v>
                </c:pt>
                <c:pt idx="7554">
                  <c:v>91</c:v>
                </c:pt>
                <c:pt idx="7555">
                  <c:v>91</c:v>
                </c:pt>
                <c:pt idx="7556">
                  <c:v>91</c:v>
                </c:pt>
                <c:pt idx="7557">
                  <c:v>91</c:v>
                </c:pt>
                <c:pt idx="7558">
                  <c:v>91</c:v>
                </c:pt>
                <c:pt idx="7559">
                  <c:v>91</c:v>
                </c:pt>
                <c:pt idx="7560">
                  <c:v>91</c:v>
                </c:pt>
                <c:pt idx="7561">
                  <c:v>91</c:v>
                </c:pt>
                <c:pt idx="7562">
                  <c:v>91</c:v>
                </c:pt>
                <c:pt idx="7563">
                  <c:v>91</c:v>
                </c:pt>
                <c:pt idx="7564">
                  <c:v>91</c:v>
                </c:pt>
                <c:pt idx="7565">
                  <c:v>91</c:v>
                </c:pt>
                <c:pt idx="7566">
                  <c:v>91</c:v>
                </c:pt>
                <c:pt idx="7567">
                  <c:v>91</c:v>
                </c:pt>
                <c:pt idx="7568">
                  <c:v>91</c:v>
                </c:pt>
                <c:pt idx="7569">
                  <c:v>91</c:v>
                </c:pt>
                <c:pt idx="7570">
                  <c:v>91</c:v>
                </c:pt>
                <c:pt idx="7571">
                  <c:v>92</c:v>
                </c:pt>
                <c:pt idx="7572">
                  <c:v>91</c:v>
                </c:pt>
                <c:pt idx="7573">
                  <c:v>92</c:v>
                </c:pt>
                <c:pt idx="7574">
                  <c:v>91</c:v>
                </c:pt>
                <c:pt idx="7575">
                  <c:v>91</c:v>
                </c:pt>
                <c:pt idx="7576">
                  <c:v>92</c:v>
                </c:pt>
                <c:pt idx="7577">
                  <c:v>91</c:v>
                </c:pt>
                <c:pt idx="7578">
                  <c:v>92</c:v>
                </c:pt>
                <c:pt idx="7579">
                  <c:v>92</c:v>
                </c:pt>
                <c:pt idx="7580">
                  <c:v>92</c:v>
                </c:pt>
                <c:pt idx="7581">
                  <c:v>92</c:v>
                </c:pt>
                <c:pt idx="7582">
                  <c:v>92</c:v>
                </c:pt>
                <c:pt idx="7583">
                  <c:v>92</c:v>
                </c:pt>
                <c:pt idx="7584">
                  <c:v>92</c:v>
                </c:pt>
                <c:pt idx="7585">
                  <c:v>92</c:v>
                </c:pt>
                <c:pt idx="7586">
                  <c:v>92</c:v>
                </c:pt>
                <c:pt idx="7587">
                  <c:v>92</c:v>
                </c:pt>
                <c:pt idx="7588">
                  <c:v>92</c:v>
                </c:pt>
                <c:pt idx="7589">
                  <c:v>92</c:v>
                </c:pt>
                <c:pt idx="7590">
                  <c:v>92</c:v>
                </c:pt>
                <c:pt idx="7591">
                  <c:v>92</c:v>
                </c:pt>
                <c:pt idx="7592">
                  <c:v>92</c:v>
                </c:pt>
                <c:pt idx="7593">
                  <c:v>92</c:v>
                </c:pt>
                <c:pt idx="7594">
                  <c:v>92</c:v>
                </c:pt>
                <c:pt idx="7595">
                  <c:v>93</c:v>
                </c:pt>
                <c:pt idx="7596">
                  <c:v>92</c:v>
                </c:pt>
                <c:pt idx="7597">
                  <c:v>92</c:v>
                </c:pt>
                <c:pt idx="7598">
                  <c:v>93</c:v>
                </c:pt>
                <c:pt idx="7599">
                  <c:v>92</c:v>
                </c:pt>
                <c:pt idx="7600">
                  <c:v>92</c:v>
                </c:pt>
                <c:pt idx="7601">
                  <c:v>93</c:v>
                </c:pt>
                <c:pt idx="7602">
                  <c:v>93</c:v>
                </c:pt>
                <c:pt idx="7603">
                  <c:v>92</c:v>
                </c:pt>
                <c:pt idx="7604">
                  <c:v>93</c:v>
                </c:pt>
                <c:pt idx="7605">
                  <c:v>92</c:v>
                </c:pt>
                <c:pt idx="7606">
                  <c:v>92</c:v>
                </c:pt>
                <c:pt idx="7607">
                  <c:v>92</c:v>
                </c:pt>
                <c:pt idx="7608">
                  <c:v>92</c:v>
                </c:pt>
                <c:pt idx="7609">
                  <c:v>92</c:v>
                </c:pt>
                <c:pt idx="7610">
                  <c:v>92</c:v>
                </c:pt>
                <c:pt idx="7611">
                  <c:v>92</c:v>
                </c:pt>
                <c:pt idx="7612">
                  <c:v>92</c:v>
                </c:pt>
                <c:pt idx="7613">
                  <c:v>92</c:v>
                </c:pt>
                <c:pt idx="7614">
                  <c:v>91</c:v>
                </c:pt>
                <c:pt idx="7615">
                  <c:v>92</c:v>
                </c:pt>
                <c:pt idx="7616">
                  <c:v>91</c:v>
                </c:pt>
                <c:pt idx="7617">
                  <c:v>91</c:v>
                </c:pt>
                <c:pt idx="7618">
                  <c:v>91</c:v>
                </c:pt>
                <c:pt idx="7619">
                  <c:v>91</c:v>
                </c:pt>
                <c:pt idx="7620">
                  <c:v>91</c:v>
                </c:pt>
                <c:pt idx="7621">
                  <c:v>91</c:v>
                </c:pt>
                <c:pt idx="7622">
                  <c:v>91</c:v>
                </c:pt>
                <c:pt idx="7623">
                  <c:v>90</c:v>
                </c:pt>
                <c:pt idx="7624">
                  <c:v>91</c:v>
                </c:pt>
                <c:pt idx="7625">
                  <c:v>90</c:v>
                </c:pt>
                <c:pt idx="7626">
                  <c:v>90</c:v>
                </c:pt>
                <c:pt idx="7627">
                  <c:v>90</c:v>
                </c:pt>
                <c:pt idx="7628">
                  <c:v>90</c:v>
                </c:pt>
                <c:pt idx="7629">
                  <c:v>90</c:v>
                </c:pt>
                <c:pt idx="7630">
                  <c:v>90</c:v>
                </c:pt>
                <c:pt idx="7631">
                  <c:v>90</c:v>
                </c:pt>
                <c:pt idx="7632">
                  <c:v>90</c:v>
                </c:pt>
                <c:pt idx="7633">
                  <c:v>89</c:v>
                </c:pt>
                <c:pt idx="7634">
                  <c:v>90</c:v>
                </c:pt>
                <c:pt idx="7635">
                  <c:v>89</c:v>
                </c:pt>
                <c:pt idx="7636">
                  <c:v>90</c:v>
                </c:pt>
                <c:pt idx="7637">
                  <c:v>89</c:v>
                </c:pt>
                <c:pt idx="7638">
                  <c:v>89</c:v>
                </c:pt>
                <c:pt idx="7639">
                  <c:v>89</c:v>
                </c:pt>
                <c:pt idx="7640">
                  <c:v>89</c:v>
                </c:pt>
                <c:pt idx="7641">
                  <c:v>89</c:v>
                </c:pt>
                <c:pt idx="7642">
                  <c:v>89</c:v>
                </c:pt>
                <c:pt idx="7643">
                  <c:v>89</c:v>
                </c:pt>
                <c:pt idx="7644">
                  <c:v>89</c:v>
                </c:pt>
                <c:pt idx="7645">
                  <c:v>89</c:v>
                </c:pt>
                <c:pt idx="7646">
                  <c:v>89</c:v>
                </c:pt>
                <c:pt idx="7647">
                  <c:v>89</c:v>
                </c:pt>
                <c:pt idx="7648">
                  <c:v>89</c:v>
                </c:pt>
                <c:pt idx="7649">
                  <c:v>89</c:v>
                </c:pt>
                <c:pt idx="7650">
                  <c:v>89</c:v>
                </c:pt>
                <c:pt idx="7651">
                  <c:v>89</c:v>
                </c:pt>
                <c:pt idx="7652">
                  <c:v>89</c:v>
                </c:pt>
                <c:pt idx="7653">
                  <c:v>89</c:v>
                </c:pt>
                <c:pt idx="7654">
                  <c:v>89</c:v>
                </c:pt>
                <c:pt idx="7655">
                  <c:v>89</c:v>
                </c:pt>
                <c:pt idx="7656">
                  <c:v>89</c:v>
                </c:pt>
                <c:pt idx="7657">
                  <c:v>89</c:v>
                </c:pt>
                <c:pt idx="7658">
                  <c:v>89</c:v>
                </c:pt>
                <c:pt idx="7659">
                  <c:v>89</c:v>
                </c:pt>
                <c:pt idx="7660">
                  <c:v>89</c:v>
                </c:pt>
                <c:pt idx="7661">
                  <c:v>89</c:v>
                </c:pt>
                <c:pt idx="7662">
                  <c:v>89</c:v>
                </c:pt>
                <c:pt idx="7663">
                  <c:v>89</c:v>
                </c:pt>
                <c:pt idx="7664">
                  <c:v>89</c:v>
                </c:pt>
                <c:pt idx="7665">
                  <c:v>90</c:v>
                </c:pt>
                <c:pt idx="7666">
                  <c:v>90</c:v>
                </c:pt>
                <c:pt idx="7667">
                  <c:v>90</c:v>
                </c:pt>
                <c:pt idx="7668">
                  <c:v>90</c:v>
                </c:pt>
                <c:pt idx="7669">
                  <c:v>91</c:v>
                </c:pt>
                <c:pt idx="7670">
                  <c:v>90</c:v>
                </c:pt>
                <c:pt idx="7671">
                  <c:v>91</c:v>
                </c:pt>
                <c:pt idx="7672">
                  <c:v>91</c:v>
                </c:pt>
                <c:pt idx="7673">
                  <c:v>91</c:v>
                </c:pt>
                <c:pt idx="7674">
                  <c:v>92</c:v>
                </c:pt>
                <c:pt idx="7675">
                  <c:v>91</c:v>
                </c:pt>
                <c:pt idx="7676">
                  <c:v>92</c:v>
                </c:pt>
                <c:pt idx="7677">
                  <c:v>92</c:v>
                </c:pt>
                <c:pt idx="7678">
                  <c:v>92</c:v>
                </c:pt>
                <c:pt idx="7679">
                  <c:v>92</c:v>
                </c:pt>
                <c:pt idx="7680">
                  <c:v>92</c:v>
                </c:pt>
                <c:pt idx="7681">
                  <c:v>92</c:v>
                </c:pt>
                <c:pt idx="7682">
                  <c:v>93</c:v>
                </c:pt>
                <c:pt idx="7683">
                  <c:v>93</c:v>
                </c:pt>
                <c:pt idx="7684">
                  <c:v>93</c:v>
                </c:pt>
                <c:pt idx="7685">
                  <c:v>93</c:v>
                </c:pt>
                <c:pt idx="7686">
                  <c:v>93</c:v>
                </c:pt>
                <c:pt idx="7687">
                  <c:v>93</c:v>
                </c:pt>
                <c:pt idx="7688">
                  <c:v>93</c:v>
                </c:pt>
                <c:pt idx="7689">
                  <c:v>93</c:v>
                </c:pt>
                <c:pt idx="7690">
                  <c:v>93</c:v>
                </c:pt>
                <c:pt idx="7691">
                  <c:v>93</c:v>
                </c:pt>
                <c:pt idx="7692">
                  <c:v>93</c:v>
                </c:pt>
                <c:pt idx="7693">
                  <c:v>93</c:v>
                </c:pt>
                <c:pt idx="7694">
                  <c:v>93</c:v>
                </c:pt>
                <c:pt idx="7695">
                  <c:v>93</c:v>
                </c:pt>
                <c:pt idx="7696">
                  <c:v>93</c:v>
                </c:pt>
                <c:pt idx="7697">
                  <c:v>93</c:v>
                </c:pt>
                <c:pt idx="7698">
                  <c:v>93</c:v>
                </c:pt>
                <c:pt idx="7699">
                  <c:v>93</c:v>
                </c:pt>
                <c:pt idx="7700">
                  <c:v>93</c:v>
                </c:pt>
                <c:pt idx="7701">
                  <c:v>93</c:v>
                </c:pt>
                <c:pt idx="7702">
                  <c:v>93</c:v>
                </c:pt>
                <c:pt idx="7703">
                  <c:v>93</c:v>
                </c:pt>
                <c:pt idx="7704">
                  <c:v>93</c:v>
                </c:pt>
                <c:pt idx="7705">
                  <c:v>93</c:v>
                </c:pt>
                <c:pt idx="7706">
                  <c:v>93</c:v>
                </c:pt>
                <c:pt idx="7707">
                  <c:v>93</c:v>
                </c:pt>
                <c:pt idx="7708">
                  <c:v>93</c:v>
                </c:pt>
                <c:pt idx="7709">
                  <c:v>93</c:v>
                </c:pt>
                <c:pt idx="7710">
                  <c:v>93</c:v>
                </c:pt>
                <c:pt idx="7711">
                  <c:v>93</c:v>
                </c:pt>
                <c:pt idx="7712">
                  <c:v>93</c:v>
                </c:pt>
                <c:pt idx="7713">
                  <c:v>93</c:v>
                </c:pt>
                <c:pt idx="7714">
                  <c:v>93</c:v>
                </c:pt>
                <c:pt idx="7715">
                  <c:v>93</c:v>
                </c:pt>
                <c:pt idx="7716">
                  <c:v>93</c:v>
                </c:pt>
                <c:pt idx="7717">
                  <c:v>93</c:v>
                </c:pt>
                <c:pt idx="7718">
                  <c:v>93</c:v>
                </c:pt>
                <c:pt idx="7719">
                  <c:v>93</c:v>
                </c:pt>
                <c:pt idx="7720">
                  <c:v>93</c:v>
                </c:pt>
                <c:pt idx="7721">
                  <c:v>93</c:v>
                </c:pt>
                <c:pt idx="7722">
                  <c:v>93</c:v>
                </c:pt>
                <c:pt idx="7723">
                  <c:v>93</c:v>
                </c:pt>
                <c:pt idx="7724">
                  <c:v>93</c:v>
                </c:pt>
                <c:pt idx="7725">
                  <c:v>94</c:v>
                </c:pt>
                <c:pt idx="7726">
                  <c:v>93</c:v>
                </c:pt>
                <c:pt idx="7727">
                  <c:v>93</c:v>
                </c:pt>
                <c:pt idx="7728">
                  <c:v>94</c:v>
                </c:pt>
                <c:pt idx="7729">
                  <c:v>94</c:v>
                </c:pt>
                <c:pt idx="7730">
                  <c:v>93</c:v>
                </c:pt>
                <c:pt idx="7731">
                  <c:v>93</c:v>
                </c:pt>
                <c:pt idx="7732">
                  <c:v>94</c:v>
                </c:pt>
                <c:pt idx="7733">
                  <c:v>94</c:v>
                </c:pt>
                <c:pt idx="7734">
                  <c:v>93</c:v>
                </c:pt>
                <c:pt idx="7735">
                  <c:v>93</c:v>
                </c:pt>
                <c:pt idx="7736">
                  <c:v>94</c:v>
                </c:pt>
                <c:pt idx="7737">
                  <c:v>94</c:v>
                </c:pt>
                <c:pt idx="7738">
                  <c:v>93</c:v>
                </c:pt>
                <c:pt idx="7739">
                  <c:v>93</c:v>
                </c:pt>
                <c:pt idx="7740">
                  <c:v>94</c:v>
                </c:pt>
                <c:pt idx="7741">
                  <c:v>94</c:v>
                </c:pt>
                <c:pt idx="7742">
                  <c:v>93</c:v>
                </c:pt>
                <c:pt idx="7743">
                  <c:v>93</c:v>
                </c:pt>
                <c:pt idx="7744">
                  <c:v>94</c:v>
                </c:pt>
                <c:pt idx="7745">
                  <c:v>94</c:v>
                </c:pt>
                <c:pt idx="7746">
                  <c:v>93</c:v>
                </c:pt>
                <c:pt idx="7747">
                  <c:v>93</c:v>
                </c:pt>
                <c:pt idx="7748">
                  <c:v>94</c:v>
                </c:pt>
                <c:pt idx="7749">
                  <c:v>94</c:v>
                </c:pt>
                <c:pt idx="7750">
                  <c:v>93</c:v>
                </c:pt>
                <c:pt idx="7751">
                  <c:v>93</c:v>
                </c:pt>
                <c:pt idx="7752">
                  <c:v>94</c:v>
                </c:pt>
                <c:pt idx="7753">
                  <c:v>93</c:v>
                </c:pt>
                <c:pt idx="7754">
                  <c:v>93</c:v>
                </c:pt>
                <c:pt idx="7755">
                  <c:v>93</c:v>
                </c:pt>
                <c:pt idx="7756">
                  <c:v>94</c:v>
                </c:pt>
                <c:pt idx="7757">
                  <c:v>93</c:v>
                </c:pt>
                <c:pt idx="7758">
                  <c:v>93</c:v>
                </c:pt>
                <c:pt idx="7759">
                  <c:v>93</c:v>
                </c:pt>
                <c:pt idx="7760">
                  <c:v>94</c:v>
                </c:pt>
                <c:pt idx="7761">
                  <c:v>93</c:v>
                </c:pt>
                <c:pt idx="7762">
                  <c:v>93</c:v>
                </c:pt>
                <c:pt idx="7763">
                  <c:v>93</c:v>
                </c:pt>
                <c:pt idx="7764">
                  <c:v>94</c:v>
                </c:pt>
                <c:pt idx="7765">
                  <c:v>93</c:v>
                </c:pt>
                <c:pt idx="7766">
                  <c:v>93</c:v>
                </c:pt>
                <c:pt idx="7767">
                  <c:v>93</c:v>
                </c:pt>
                <c:pt idx="7768">
                  <c:v>94</c:v>
                </c:pt>
                <c:pt idx="7769">
                  <c:v>93</c:v>
                </c:pt>
                <c:pt idx="7770">
                  <c:v>93</c:v>
                </c:pt>
                <c:pt idx="7771">
                  <c:v>93</c:v>
                </c:pt>
                <c:pt idx="7772">
                  <c:v>93</c:v>
                </c:pt>
                <c:pt idx="7773">
                  <c:v>93</c:v>
                </c:pt>
                <c:pt idx="7774">
                  <c:v>93</c:v>
                </c:pt>
                <c:pt idx="7775">
                  <c:v>93</c:v>
                </c:pt>
                <c:pt idx="7776">
                  <c:v>93</c:v>
                </c:pt>
                <c:pt idx="7777">
                  <c:v>93</c:v>
                </c:pt>
                <c:pt idx="7778">
                  <c:v>93</c:v>
                </c:pt>
                <c:pt idx="7779">
                  <c:v>93</c:v>
                </c:pt>
                <c:pt idx="7780">
                  <c:v>93</c:v>
                </c:pt>
                <c:pt idx="7781">
                  <c:v>93</c:v>
                </c:pt>
                <c:pt idx="7782">
                  <c:v>93</c:v>
                </c:pt>
                <c:pt idx="7783">
                  <c:v>93</c:v>
                </c:pt>
                <c:pt idx="7784">
                  <c:v>93</c:v>
                </c:pt>
                <c:pt idx="7785">
                  <c:v>93</c:v>
                </c:pt>
                <c:pt idx="7786">
                  <c:v>93</c:v>
                </c:pt>
                <c:pt idx="7787">
                  <c:v>93</c:v>
                </c:pt>
                <c:pt idx="7788">
                  <c:v>93</c:v>
                </c:pt>
                <c:pt idx="7789">
                  <c:v>93</c:v>
                </c:pt>
                <c:pt idx="7790">
                  <c:v>92</c:v>
                </c:pt>
                <c:pt idx="7791">
                  <c:v>93</c:v>
                </c:pt>
                <c:pt idx="7792">
                  <c:v>93</c:v>
                </c:pt>
                <c:pt idx="7793">
                  <c:v>92</c:v>
                </c:pt>
                <c:pt idx="7794">
                  <c:v>93</c:v>
                </c:pt>
                <c:pt idx="7795">
                  <c:v>93</c:v>
                </c:pt>
                <c:pt idx="7796">
                  <c:v>92</c:v>
                </c:pt>
                <c:pt idx="7797">
                  <c:v>92</c:v>
                </c:pt>
                <c:pt idx="7798">
                  <c:v>93</c:v>
                </c:pt>
                <c:pt idx="7799">
                  <c:v>92</c:v>
                </c:pt>
                <c:pt idx="7800">
                  <c:v>92</c:v>
                </c:pt>
                <c:pt idx="7801">
                  <c:v>93</c:v>
                </c:pt>
                <c:pt idx="7802">
                  <c:v>92</c:v>
                </c:pt>
                <c:pt idx="7803">
                  <c:v>92</c:v>
                </c:pt>
                <c:pt idx="7804">
                  <c:v>93</c:v>
                </c:pt>
                <c:pt idx="7805">
                  <c:v>92</c:v>
                </c:pt>
                <c:pt idx="7806">
                  <c:v>92</c:v>
                </c:pt>
                <c:pt idx="7807">
                  <c:v>92</c:v>
                </c:pt>
                <c:pt idx="7808">
                  <c:v>92</c:v>
                </c:pt>
                <c:pt idx="7809">
                  <c:v>92</c:v>
                </c:pt>
                <c:pt idx="7810">
                  <c:v>92</c:v>
                </c:pt>
                <c:pt idx="7811">
                  <c:v>91</c:v>
                </c:pt>
                <c:pt idx="7812">
                  <c:v>92</c:v>
                </c:pt>
                <c:pt idx="7813">
                  <c:v>91</c:v>
                </c:pt>
                <c:pt idx="7814">
                  <c:v>91</c:v>
                </c:pt>
                <c:pt idx="7815">
                  <c:v>91</c:v>
                </c:pt>
                <c:pt idx="7816">
                  <c:v>91</c:v>
                </c:pt>
                <c:pt idx="7817">
                  <c:v>91</c:v>
                </c:pt>
                <c:pt idx="7818">
                  <c:v>90</c:v>
                </c:pt>
                <c:pt idx="7819">
                  <c:v>91</c:v>
                </c:pt>
                <c:pt idx="7820">
                  <c:v>90</c:v>
                </c:pt>
                <c:pt idx="7821">
                  <c:v>90</c:v>
                </c:pt>
                <c:pt idx="7822">
                  <c:v>90</c:v>
                </c:pt>
                <c:pt idx="7823">
                  <c:v>90</c:v>
                </c:pt>
                <c:pt idx="7824">
                  <c:v>90</c:v>
                </c:pt>
                <c:pt idx="7825">
                  <c:v>90</c:v>
                </c:pt>
                <c:pt idx="7826">
                  <c:v>90</c:v>
                </c:pt>
                <c:pt idx="7827">
                  <c:v>90</c:v>
                </c:pt>
                <c:pt idx="7828">
                  <c:v>89</c:v>
                </c:pt>
                <c:pt idx="7829">
                  <c:v>90</c:v>
                </c:pt>
                <c:pt idx="7830">
                  <c:v>89</c:v>
                </c:pt>
                <c:pt idx="7831">
                  <c:v>90</c:v>
                </c:pt>
                <c:pt idx="7832">
                  <c:v>89</c:v>
                </c:pt>
                <c:pt idx="7833">
                  <c:v>90</c:v>
                </c:pt>
                <c:pt idx="7834">
                  <c:v>90</c:v>
                </c:pt>
                <c:pt idx="7835">
                  <c:v>90</c:v>
                </c:pt>
                <c:pt idx="7836">
                  <c:v>90</c:v>
                </c:pt>
                <c:pt idx="7837">
                  <c:v>90</c:v>
                </c:pt>
                <c:pt idx="7838">
                  <c:v>90</c:v>
                </c:pt>
                <c:pt idx="7839">
                  <c:v>90</c:v>
                </c:pt>
                <c:pt idx="7840">
                  <c:v>90</c:v>
                </c:pt>
                <c:pt idx="7841">
                  <c:v>90</c:v>
                </c:pt>
                <c:pt idx="7842">
                  <c:v>91</c:v>
                </c:pt>
                <c:pt idx="7843">
                  <c:v>91</c:v>
                </c:pt>
                <c:pt idx="7844">
                  <c:v>91</c:v>
                </c:pt>
                <c:pt idx="7845">
                  <c:v>91</c:v>
                </c:pt>
                <c:pt idx="7846">
                  <c:v>91</c:v>
                </c:pt>
                <c:pt idx="7847">
                  <c:v>91</c:v>
                </c:pt>
                <c:pt idx="7848">
                  <c:v>91</c:v>
                </c:pt>
                <c:pt idx="7849">
                  <c:v>91</c:v>
                </c:pt>
                <c:pt idx="7850">
                  <c:v>91</c:v>
                </c:pt>
                <c:pt idx="7851">
                  <c:v>91</c:v>
                </c:pt>
                <c:pt idx="7852">
                  <c:v>91</c:v>
                </c:pt>
                <c:pt idx="7853">
                  <c:v>91</c:v>
                </c:pt>
                <c:pt idx="7854">
                  <c:v>91</c:v>
                </c:pt>
                <c:pt idx="7855">
                  <c:v>91</c:v>
                </c:pt>
                <c:pt idx="7856">
                  <c:v>91</c:v>
                </c:pt>
                <c:pt idx="7857">
                  <c:v>91</c:v>
                </c:pt>
                <c:pt idx="7858">
                  <c:v>91</c:v>
                </c:pt>
                <c:pt idx="7859">
                  <c:v>91</c:v>
                </c:pt>
                <c:pt idx="7860">
                  <c:v>91</c:v>
                </c:pt>
                <c:pt idx="7861">
                  <c:v>91</c:v>
                </c:pt>
                <c:pt idx="7862">
                  <c:v>91</c:v>
                </c:pt>
                <c:pt idx="7863">
                  <c:v>91</c:v>
                </c:pt>
                <c:pt idx="7864">
                  <c:v>91</c:v>
                </c:pt>
                <c:pt idx="7865">
                  <c:v>91</c:v>
                </c:pt>
                <c:pt idx="7866">
                  <c:v>91</c:v>
                </c:pt>
                <c:pt idx="7867">
                  <c:v>91</c:v>
                </c:pt>
                <c:pt idx="7868">
                  <c:v>91</c:v>
                </c:pt>
                <c:pt idx="7869">
                  <c:v>91</c:v>
                </c:pt>
                <c:pt idx="7870">
                  <c:v>91</c:v>
                </c:pt>
                <c:pt idx="7871">
                  <c:v>91</c:v>
                </c:pt>
                <c:pt idx="7872">
                  <c:v>91</c:v>
                </c:pt>
                <c:pt idx="7873">
                  <c:v>91</c:v>
                </c:pt>
                <c:pt idx="7874">
                  <c:v>91</c:v>
                </c:pt>
                <c:pt idx="7875">
                  <c:v>91</c:v>
                </c:pt>
                <c:pt idx="7876">
                  <c:v>91</c:v>
                </c:pt>
                <c:pt idx="7877">
                  <c:v>91</c:v>
                </c:pt>
                <c:pt idx="7878">
                  <c:v>91</c:v>
                </c:pt>
                <c:pt idx="7879">
                  <c:v>91</c:v>
                </c:pt>
                <c:pt idx="7880">
                  <c:v>90</c:v>
                </c:pt>
                <c:pt idx="7881">
                  <c:v>91</c:v>
                </c:pt>
                <c:pt idx="7882">
                  <c:v>91</c:v>
                </c:pt>
                <c:pt idx="7883">
                  <c:v>91</c:v>
                </c:pt>
                <c:pt idx="7884">
                  <c:v>91</c:v>
                </c:pt>
                <c:pt idx="7885">
                  <c:v>91</c:v>
                </c:pt>
                <c:pt idx="7886">
                  <c:v>91</c:v>
                </c:pt>
                <c:pt idx="7887">
                  <c:v>91</c:v>
                </c:pt>
                <c:pt idx="7888">
                  <c:v>91</c:v>
                </c:pt>
                <c:pt idx="7889">
                  <c:v>92</c:v>
                </c:pt>
                <c:pt idx="7890">
                  <c:v>92</c:v>
                </c:pt>
                <c:pt idx="7891">
                  <c:v>92</c:v>
                </c:pt>
                <c:pt idx="7892">
                  <c:v>92</c:v>
                </c:pt>
                <c:pt idx="7893">
                  <c:v>92</c:v>
                </c:pt>
                <c:pt idx="7894">
                  <c:v>92</c:v>
                </c:pt>
                <c:pt idx="7895">
                  <c:v>93</c:v>
                </c:pt>
                <c:pt idx="7896">
                  <c:v>93</c:v>
                </c:pt>
                <c:pt idx="7897">
                  <c:v>93</c:v>
                </c:pt>
                <c:pt idx="7898">
                  <c:v>94</c:v>
                </c:pt>
                <c:pt idx="7899">
                  <c:v>94</c:v>
                </c:pt>
                <c:pt idx="7900">
                  <c:v>94</c:v>
                </c:pt>
                <c:pt idx="7901">
                  <c:v>94</c:v>
                </c:pt>
                <c:pt idx="7902">
                  <c:v>94</c:v>
                </c:pt>
                <c:pt idx="7903">
                  <c:v>95</c:v>
                </c:pt>
                <c:pt idx="7904">
                  <c:v>95</c:v>
                </c:pt>
                <c:pt idx="7905">
                  <c:v>95</c:v>
                </c:pt>
                <c:pt idx="7906">
                  <c:v>95</c:v>
                </c:pt>
                <c:pt idx="7907">
                  <c:v>95</c:v>
                </c:pt>
                <c:pt idx="7908">
                  <c:v>95</c:v>
                </c:pt>
                <c:pt idx="7909">
                  <c:v>96</c:v>
                </c:pt>
                <c:pt idx="7910">
                  <c:v>96</c:v>
                </c:pt>
                <c:pt idx="7911">
                  <c:v>96</c:v>
                </c:pt>
                <c:pt idx="7912">
                  <c:v>96</c:v>
                </c:pt>
                <c:pt idx="7913">
                  <c:v>96</c:v>
                </c:pt>
                <c:pt idx="7914">
                  <c:v>97</c:v>
                </c:pt>
                <c:pt idx="7915">
                  <c:v>97</c:v>
                </c:pt>
                <c:pt idx="7916">
                  <c:v>97</c:v>
                </c:pt>
                <c:pt idx="7917">
                  <c:v>97</c:v>
                </c:pt>
                <c:pt idx="7918">
                  <c:v>97</c:v>
                </c:pt>
                <c:pt idx="7919">
                  <c:v>97</c:v>
                </c:pt>
                <c:pt idx="7920">
                  <c:v>96</c:v>
                </c:pt>
                <c:pt idx="7921">
                  <c:v>96</c:v>
                </c:pt>
                <c:pt idx="7922">
                  <c:v>96</c:v>
                </c:pt>
                <c:pt idx="7923">
                  <c:v>95</c:v>
                </c:pt>
                <c:pt idx="7924">
                  <c:v>95</c:v>
                </c:pt>
                <c:pt idx="7925">
                  <c:v>95</c:v>
                </c:pt>
                <c:pt idx="7926">
                  <c:v>95</c:v>
                </c:pt>
                <c:pt idx="7927">
                  <c:v>95</c:v>
                </c:pt>
                <c:pt idx="7928">
                  <c:v>95</c:v>
                </c:pt>
                <c:pt idx="7929">
                  <c:v>94</c:v>
                </c:pt>
                <c:pt idx="7930">
                  <c:v>94</c:v>
                </c:pt>
                <c:pt idx="7931">
                  <c:v>93</c:v>
                </c:pt>
                <c:pt idx="7932">
                  <c:v>93</c:v>
                </c:pt>
                <c:pt idx="7933">
                  <c:v>92</c:v>
                </c:pt>
                <c:pt idx="7934">
                  <c:v>92</c:v>
                </c:pt>
                <c:pt idx="7935">
                  <c:v>92</c:v>
                </c:pt>
                <c:pt idx="7936">
                  <c:v>92</c:v>
                </c:pt>
                <c:pt idx="7937">
                  <c:v>91</c:v>
                </c:pt>
                <c:pt idx="7938">
                  <c:v>91</c:v>
                </c:pt>
                <c:pt idx="7939">
                  <c:v>91</c:v>
                </c:pt>
                <c:pt idx="7940">
                  <c:v>91</c:v>
                </c:pt>
                <c:pt idx="7941">
                  <c:v>90</c:v>
                </c:pt>
                <c:pt idx="7942">
                  <c:v>90</c:v>
                </c:pt>
                <c:pt idx="7943">
                  <c:v>89</c:v>
                </c:pt>
                <c:pt idx="7944">
                  <c:v>89</c:v>
                </c:pt>
                <c:pt idx="7945">
                  <c:v>89</c:v>
                </c:pt>
                <c:pt idx="7946">
                  <c:v>89</c:v>
                </c:pt>
                <c:pt idx="7947">
                  <c:v>89</c:v>
                </c:pt>
                <c:pt idx="7948">
                  <c:v>88</c:v>
                </c:pt>
                <c:pt idx="7949">
                  <c:v>88</c:v>
                </c:pt>
                <c:pt idx="7950">
                  <c:v>88</c:v>
                </c:pt>
                <c:pt idx="7951">
                  <c:v>87</c:v>
                </c:pt>
                <c:pt idx="7952">
                  <c:v>87</c:v>
                </c:pt>
                <c:pt idx="7953">
                  <c:v>87</c:v>
                </c:pt>
                <c:pt idx="7954">
                  <c:v>86</c:v>
                </c:pt>
                <c:pt idx="7955">
                  <c:v>86</c:v>
                </c:pt>
                <c:pt idx="7956">
                  <c:v>86</c:v>
                </c:pt>
                <c:pt idx="7957">
                  <c:v>86</c:v>
                </c:pt>
                <c:pt idx="7958">
                  <c:v>85</c:v>
                </c:pt>
                <c:pt idx="7959">
                  <c:v>85</c:v>
                </c:pt>
                <c:pt idx="7960">
                  <c:v>85</c:v>
                </c:pt>
                <c:pt idx="7961">
                  <c:v>84</c:v>
                </c:pt>
                <c:pt idx="7962">
                  <c:v>84</c:v>
                </c:pt>
                <c:pt idx="7963">
                  <c:v>84</c:v>
                </c:pt>
                <c:pt idx="7964">
                  <c:v>84</c:v>
                </c:pt>
                <c:pt idx="7965">
                  <c:v>83</c:v>
                </c:pt>
                <c:pt idx="7966">
                  <c:v>83</c:v>
                </c:pt>
                <c:pt idx="7967">
                  <c:v>83</c:v>
                </c:pt>
                <c:pt idx="7968">
                  <c:v>83</c:v>
                </c:pt>
                <c:pt idx="7969">
                  <c:v>82</c:v>
                </c:pt>
                <c:pt idx="7970">
                  <c:v>82</c:v>
                </c:pt>
                <c:pt idx="7971">
                  <c:v>82</c:v>
                </c:pt>
                <c:pt idx="7972">
                  <c:v>81</c:v>
                </c:pt>
                <c:pt idx="7973">
                  <c:v>81</c:v>
                </c:pt>
                <c:pt idx="7974">
                  <c:v>81</c:v>
                </c:pt>
                <c:pt idx="7975">
                  <c:v>81</c:v>
                </c:pt>
                <c:pt idx="7976">
                  <c:v>80</c:v>
                </c:pt>
                <c:pt idx="7977">
                  <c:v>80</c:v>
                </c:pt>
                <c:pt idx="7978">
                  <c:v>80</c:v>
                </c:pt>
                <c:pt idx="7979">
                  <c:v>79</c:v>
                </c:pt>
                <c:pt idx="7980">
                  <c:v>79</c:v>
                </c:pt>
                <c:pt idx="7981">
                  <c:v>79</c:v>
                </c:pt>
                <c:pt idx="7982">
                  <c:v>79</c:v>
                </c:pt>
                <c:pt idx="7983">
                  <c:v>78</c:v>
                </c:pt>
                <c:pt idx="7984">
                  <c:v>78</c:v>
                </c:pt>
                <c:pt idx="7985">
                  <c:v>78</c:v>
                </c:pt>
                <c:pt idx="7986">
                  <c:v>78</c:v>
                </c:pt>
                <c:pt idx="7987">
                  <c:v>77</c:v>
                </c:pt>
                <c:pt idx="7988">
                  <c:v>77</c:v>
                </c:pt>
                <c:pt idx="7989">
                  <c:v>77</c:v>
                </c:pt>
                <c:pt idx="7990">
                  <c:v>76</c:v>
                </c:pt>
                <c:pt idx="7991">
                  <c:v>76</c:v>
                </c:pt>
                <c:pt idx="7992">
                  <c:v>76</c:v>
                </c:pt>
                <c:pt idx="7993">
                  <c:v>76</c:v>
                </c:pt>
                <c:pt idx="7994">
                  <c:v>75</c:v>
                </c:pt>
                <c:pt idx="7995">
                  <c:v>75</c:v>
                </c:pt>
                <c:pt idx="7996">
                  <c:v>75</c:v>
                </c:pt>
                <c:pt idx="7997">
                  <c:v>74</c:v>
                </c:pt>
                <c:pt idx="7998">
                  <c:v>74</c:v>
                </c:pt>
                <c:pt idx="7999">
                  <c:v>74</c:v>
                </c:pt>
                <c:pt idx="8000">
                  <c:v>73</c:v>
                </c:pt>
                <c:pt idx="8001">
                  <c:v>73</c:v>
                </c:pt>
                <c:pt idx="8002">
                  <c:v>73</c:v>
                </c:pt>
                <c:pt idx="8003">
                  <c:v>72</c:v>
                </c:pt>
                <c:pt idx="8004">
                  <c:v>72</c:v>
                </c:pt>
                <c:pt idx="8005">
                  <c:v>72</c:v>
                </c:pt>
                <c:pt idx="8006">
                  <c:v>72</c:v>
                </c:pt>
                <c:pt idx="8007">
                  <c:v>72</c:v>
                </c:pt>
                <c:pt idx="8008">
                  <c:v>71</c:v>
                </c:pt>
                <c:pt idx="8009">
                  <c:v>71</c:v>
                </c:pt>
                <c:pt idx="8010">
                  <c:v>70</c:v>
                </c:pt>
                <c:pt idx="8011">
                  <c:v>70</c:v>
                </c:pt>
                <c:pt idx="8012">
                  <c:v>70</c:v>
                </c:pt>
                <c:pt idx="8013">
                  <c:v>69</c:v>
                </c:pt>
                <c:pt idx="8014">
                  <c:v>69</c:v>
                </c:pt>
                <c:pt idx="8015">
                  <c:v>69</c:v>
                </c:pt>
                <c:pt idx="8016">
                  <c:v>68</c:v>
                </c:pt>
                <c:pt idx="8017">
                  <c:v>68</c:v>
                </c:pt>
                <c:pt idx="8018">
                  <c:v>68</c:v>
                </c:pt>
                <c:pt idx="8019">
                  <c:v>68</c:v>
                </c:pt>
                <c:pt idx="8020">
                  <c:v>68</c:v>
                </c:pt>
                <c:pt idx="8021">
                  <c:v>67</c:v>
                </c:pt>
                <c:pt idx="8022">
                  <c:v>67</c:v>
                </c:pt>
                <c:pt idx="8023">
                  <c:v>67</c:v>
                </c:pt>
                <c:pt idx="8024">
                  <c:v>66</c:v>
                </c:pt>
                <c:pt idx="8025">
                  <c:v>66</c:v>
                </c:pt>
                <c:pt idx="8026">
                  <c:v>66</c:v>
                </c:pt>
                <c:pt idx="8027">
                  <c:v>66</c:v>
                </c:pt>
                <c:pt idx="8028">
                  <c:v>65</c:v>
                </c:pt>
                <c:pt idx="8029">
                  <c:v>65</c:v>
                </c:pt>
                <c:pt idx="8030">
                  <c:v>65</c:v>
                </c:pt>
                <c:pt idx="8031">
                  <c:v>64</c:v>
                </c:pt>
                <c:pt idx="8032">
                  <c:v>64</c:v>
                </c:pt>
                <c:pt idx="8033">
                  <c:v>64</c:v>
                </c:pt>
                <c:pt idx="8034">
                  <c:v>64</c:v>
                </c:pt>
                <c:pt idx="8035">
                  <c:v>64</c:v>
                </c:pt>
                <c:pt idx="8036">
                  <c:v>63</c:v>
                </c:pt>
                <c:pt idx="8037">
                  <c:v>63</c:v>
                </c:pt>
                <c:pt idx="8038">
                  <c:v>63</c:v>
                </c:pt>
                <c:pt idx="8039">
                  <c:v>62</c:v>
                </c:pt>
                <c:pt idx="8040">
                  <c:v>62</c:v>
                </c:pt>
                <c:pt idx="8041">
                  <c:v>61</c:v>
                </c:pt>
                <c:pt idx="8042">
                  <c:v>60</c:v>
                </c:pt>
                <c:pt idx="8043">
                  <c:v>60</c:v>
                </c:pt>
                <c:pt idx="8044">
                  <c:v>60</c:v>
                </c:pt>
                <c:pt idx="8045">
                  <c:v>59</c:v>
                </c:pt>
                <c:pt idx="8046">
                  <c:v>58</c:v>
                </c:pt>
                <c:pt idx="8047">
                  <c:v>58</c:v>
                </c:pt>
                <c:pt idx="8048">
                  <c:v>57</c:v>
                </c:pt>
                <c:pt idx="8049">
                  <c:v>57</c:v>
                </c:pt>
                <c:pt idx="8050">
                  <c:v>56</c:v>
                </c:pt>
                <c:pt idx="8051">
                  <c:v>56</c:v>
                </c:pt>
                <c:pt idx="8052">
                  <c:v>56</c:v>
                </c:pt>
                <c:pt idx="8053">
                  <c:v>55</c:v>
                </c:pt>
                <c:pt idx="8054">
                  <c:v>55</c:v>
                </c:pt>
                <c:pt idx="8055">
                  <c:v>55</c:v>
                </c:pt>
                <c:pt idx="8056">
                  <c:v>54</c:v>
                </c:pt>
                <c:pt idx="8057">
                  <c:v>54</c:v>
                </c:pt>
                <c:pt idx="8058">
                  <c:v>54</c:v>
                </c:pt>
                <c:pt idx="8059">
                  <c:v>54</c:v>
                </c:pt>
                <c:pt idx="8060">
                  <c:v>53</c:v>
                </c:pt>
                <c:pt idx="8061">
                  <c:v>53</c:v>
                </c:pt>
                <c:pt idx="8062">
                  <c:v>53</c:v>
                </c:pt>
                <c:pt idx="8063">
                  <c:v>53</c:v>
                </c:pt>
                <c:pt idx="8064">
                  <c:v>52</c:v>
                </c:pt>
                <c:pt idx="8065">
                  <c:v>52</c:v>
                </c:pt>
                <c:pt idx="8066">
                  <c:v>52</c:v>
                </c:pt>
                <c:pt idx="8067">
                  <c:v>52</c:v>
                </c:pt>
                <c:pt idx="8068">
                  <c:v>51</c:v>
                </c:pt>
                <c:pt idx="8069">
                  <c:v>51</c:v>
                </c:pt>
                <c:pt idx="8070">
                  <c:v>51</c:v>
                </c:pt>
                <c:pt idx="8071">
                  <c:v>51</c:v>
                </c:pt>
                <c:pt idx="8072">
                  <c:v>50</c:v>
                </c:pt>
                <c:pt idx="8073">
                  <c:v>50</c:v>
                </c:pt>
                <c:pt idx="8074">
                  <c:v>50</c:v>
                </c:pt>
                <c:pt idx="8075">
                  <c:v>50</c:v>
                </c:pt>
                <c:pt idx="8076">
                  <c:v>49</c:v>
                </c:pt>
                <c:pt idx="8077">
                  <c:v>49</c:v>
                </c:pt>
                <c:pt idx="8078">
                  <c:v>49</c:v>
                </c:pt>
                <c:pt idx="8079">
                  <c:v>49</c:v>
                </c:pt>
                <c:pt idx="8080">
                  <c:v>48</c:v>
                </c:pt>
                <c:pt idx="8081">
                  <c:v>48</c:v>
                </c:pt>
                <c:pt idx="8082">
                  <c:v>48</c:v>
                </c:pt>
                <c:pt idx="8083">
                  <c:v>48</c:v>
                </c:pt>
                <c:pt idx="8084">
                  <c:v>47</c:v>
                </c:pt>
                <c:pt idx="8085">
                  <c:v>47</c:v>
                </c:pt>
                <c:pt idx="8086">
                  <c:v>47</c:v>
                </c:pt>
                <c:pt idx="8087">
                  <c:v>46</c:v>
                </c:pt>
                <c:pt idx="8088">
                  <c:v>46</c:v>
                </c:pt>
                <c:pt idx="8089">
                  <c:v>46</c:v>
                </c:pt>
                <c:pt idx="8090">
                  <c:v>45</c:v>
                </c:pt>
                <c:pt idx="8091">
                  <c:v>45</c:v>
                </c:pt>
                <c:pt idx="8092">
                  <c:v>45</c:v>
                </c:pt>
                <c:pt idx="8093">
                  <c:v>44</c:v>
                </c:pt>
                <c:pt idx="8094">
                  <c:v>44</c:v>
                </c:pt>
                <c:pt idx="8095">
                  <c:v>44</c:v>
                </c:pt>
                <c:pt idx="8096">
                  <c:v>44</c:v>
                </c:pt>
                <c:pt idx="8097">
                  <c:v>43</c:v>
                </c:pt>
                <c:pt idx="8098">
                  <c:v>43</c:v>
                </c:pt>
                <c:pt idx="8099">
                  <c:v>43</c:v>
                </c:pt>
                <c:pt idx="8100">
                  <c:v>42</c:v>
                </c:pt>
                <c:pt idx="8101">
                  <c:v>42</c:v>
                </c:pt>
                <c:pt idx="8102">
                  <c:v>42</c:v>
                </c:pt>
                <c:pt idx="8103">
                  <c:v>41</c:v>
                </c:pt>
                <c:pt idx="8104">
                  <c:v>41</c:v>
                </c:pt>
                <c:pt idx="8105">
                  <c:v>41</c:v>
                </c:pt>
                <c:pt idx="8106">
                  <c:v>41</c:v>
                </c:pt>
                <c:pt idx="8107">
                  <c:v>40</c:v>
                </c:pt>
                <c:pt idx="8108">
                  <c:v>40</c:v>
                </c:pt>
                <c:pt idx="8109">
                  <c:v>40</c:v>
                </c:pt>
                <c:pt idx="8110">
                  <c:v>39</c:v>
                </c:pt>
                <c:pt idx="8111">
                  <c:v>38</c:v>
                </c:pt>
                <c:pt idx="8112">
                  <c:v>38</c:v>
                </c:pt>
                <c:pt idx="8113">
                  <c:v>38</c:v>
                </c:pt>
                <c:pt idx="8114">
                  <c:v>37</c:v>
                </c:pt>
                <c:pt idx="8115">
                  <c:v>36</c:v>
                </c:pt>
                <c:pt idx="8116">
                  <c:v>35</c:v>
                </c:pt>
                <c:pt idx="8117">
                  <c:v>34</c:v>
                </c:pt>
                <c:pt idx="8118">
                  <c:v>33</c:v>
                </c:pt>
                <c:pt idx="8119">
                  <c:v>32</c:v>
                </c:pt>
                <c:pt idx="8120">
                  <c:v>31</c:v>
                </c:pt>
                <c:pt idx="8121">
                  <c:v>30</c:v>
                </c:pt>
                <c:pt idx="8122">
                  <c:v>29</c:v>
                </c:pt>
                <c:pt idx="8123">
                  <c:v>29</c:v>
                </c:pt>
                <c:pt idx="8124">
                  <c:v>28</c:v>
                </c:pt>
                <c:pt idx="8125">
                  <c:v>27</c:v>
                </c:pt>
                <c:pt idx="8126">
                  <c:v>26</c:v>
                </c:pt>
                <c:pt idx="8127">
                  <c:v>25</c:v>
                </c:pt>
                <c:pt idx="8128">
                  <c:v>25</c:v>
                </c:pt>
                <c:pt idx="8129">
                  <c:v>24</c:v>
                </c:pt>
                <c:pt idx="8130">
                  <c:v>23</c:v>
                </c:pt>
                <c:pt idx="8131">
                  <c:v>23</c:v>
                </c:pt>
                <c:pt idx="8132">
                  <c:v>22</c:v>
                </c:pt>
                <c:pt idx="8133">
                  <c:v>22</c:v>
                </c:pt>
                <c:pt idx="8134">
                  <c:v>21</c:v>
                </c:pt>
                <c:pt idx="8135">
                  <c:v>21</c:v>
                </c:pt>
                <c:pt idx="8136">
                  <c:v>21</c:v>
                </c:pt>
                <c:pt idx="8137">
                  <c:v>20</c:v>
                </c:pt>
                <c:pt idx="8138">
                  <c:v>20</c:v>
                </c:pt>
                <c:pt idx="8139">
                  <c:v>20</c:v>
                </c:pt>
                <c:pt idx="8140">
                  <c:v>19</c:v>
                </c:pt>
                <c:pt idx="8141">
                  <c:v>19</c:v>
                </c:pt>
                <c:pt idx="8142">
                  <c:v>19</c:v>
                </c:pt>
                <c:pt idx="8143">
                  <c:v>19</c:v>
                </c:pt>
                <c:pt idx="8144">
                  <c:v>19</c:v>
                </c:pt>
                <c:pt idx="8145">
                  <c:v>18</c:v>
                </c:pt>
                <c:pt idx="8146">
                  <c:v>18</c:v>
                </c:pt>
                <c:pt idx="8147">
                  <c:v>18</c:v>
                </c:pt>
                <c:pt idx="8148">
                  <c:v>18</c:v>
                </c:pt>
                <c:pt idx="8149">
                  <c:v>17</c:v>
                </c:pt>
                <c:pt idx="8150">
                  <c:v>17</c:v>
                </c:pt>
                <c:pt idx="8151">
                  <c:v>17</c:v>
                </c:pt>
                <c:pt idx="8152">
                  <c:v>17</c:v>
                </c:pt>
                <c:pt idx="8153">
                  <c:v>16</c:v>
                </c:pt>
                <c:pt idx="8154">
                  <c:v>16</c:v>
                </c:pt>
                <c:pt idx="8155">
                  <c:v>16</c:v>
                </c:pt>
                <c:pt idx="8156">
                  <c:v>15</c:v>
                </c:pt>
                <c:pt idx="8157">
                  <c:v>15</c:v>
                </c:pt>
                <c:pt idx="8158">
                  <c:v>16</c:v>
                </c:pt>
                <c:pt idx="8159">
                  <c:v>15</c:v>
                </c:pt>
                <c:pt idx="8160">
                  <c:v>16</c:v>
                </c:pt>
                <c:pt idx="8161">
                  <c:v>15</c:v>
                </c:pt>
                <c:pt idx="8162">
                  <c:v>15</c:v>
                </c:pt>
                <c:pt idx="8163">
                  <c:v>15</c:v>
                </c:pt>
                <c:pt idx="8164">
                  <c:v>15</c:v>
                </c:pt>
                <c:pt idx="8165">
                  <c:v>15</c:v>
                </c:pt>
                <c:pt idx="8166">
                  <c:v>15</c:v>
                </c:pt>
                <c:pt idx="8167">
                  <c:v>15</c:v>
                </c:pt>
                <c:pt idx="8168">
                  <c:v>16</c:v>
                </c:pt>
                <c:pt idx="8169">
                  <c:v>16</c:v>
                </c:pt>
                <c:pt idx="8170">
                  <c:v>16</c:v>
                </c:pt>
                <c:pt idx="8171">
                  <c:v>15</c:v>
                </c:pt>
                <c:pt idx="8172">
                  <c:v>15</c:v>
                </c:pt>
                <c:pt idx="8173">
                  <c:v>15</c:v>
                </c:pt>
                <c:pt idx="8174">
                  <c:v>15</c:v>
                </c:pt>
                <c:pt idx="8175">
                  <c:v>15</c:v>
                </c:pt>
                <c:pt idx="8176">
                  <c:v>16</c:v>
                </c:pt>
                <c:pt idx="8177">
                  <c:v>16</c:v>
                </c:pt>
                <c:pt idx="8178">
                  <c:v>16</c:v>
                </c:pt>
                <c:pt idx="8179">
                  <c:v>16</c:v>
                </c:pt>
                <c:pt idx="8180">
                  <c:v>15</c:v>
                </c:pt>
                <c:pt idx="8181">
                  <c:v>15</c:v>
                </c:pt>
                <c:pt idx="8182">
                  <c:v>15</c:v>
                </c:pt>
                <c:pt idx="8183">
                  <c:v>15</c:v>
                </c:pt>
                <c:pt idx="8184">
                  <c:v>16</c:v>
                </c:pt>
                <c:pt idx="8185">
                  <c:v>16</c:v>
                </c:pt>
                <c:pt idx="8186">
                  <c:v>16</c:v>
                </c:pt>
                <c:pt idx="8187">
                  <c:v>16</c:v>
                </c:pt>
                <c:pt idx="8188">
                  <c:v>16</c:v>
                </c:pt>
                <c:pt idx="8189">
                  <c:v>15</c:v>
                </c:pt>
                <c:pt idx="8190">
                  <c:v>15</c:v>
                </c:pt>
                <c:pt idx="8191">
                  <c:v>16</c:v>
                </c:pt>
                <c:pt idx="8192">
                  <c:v>16</c:v>
                </c:pt>
                <c:pt idx="8193">
                  <c:v>16</c:v>
                </c:pt>
                <c:pt idx="8194">
                  <c:v>16</c:v>
                </c:pt>
                <c:pt idx="8195">
                  <c:v>16</c:v>
                </c:pt>
                <c:pt idx="8196">
                  <c:v>16</c:v>
                </c:pt>
                <c:pt idx="8197">
                  <c:v>16</c:v>
                </c:pt>
                <c:pt idx="8198">
                  <c:v>16</c:v>
                </c:pt>
                <c:pt idx="8199">
                  <c:v>16</c:v>
                </c:pt>
                <c:pt idx="8200">
                  <c:v>17</c:v>
                </c:pt>
                <c:pt idx="8201">
                  <c:v>17</c:v>
                </c:pt>
                <c:pt idx="8202">
                  <c:v>17</c:v>
                </c:pt>
                <c:pt idx="8203">
                  <c:v>17</c:v>
                </c:pt>
                <c:pt idx="8204">
                  <c:v>17</c:v>
                </c:pt>
                <c:pt idx="8205">
                  <c:v>18</c:v>
                </c:pt>
                <c:pt idx="8206">
                  <c:v>18</c:v>
                </c:pt>
                <c:pt idx="8207">
                  <c:v>18</c:v>
                </c:pt>
                <c:pt idx="8208">
                  <c:v>19</c:v>
                </c:pt>
                <c:pt idx="8209">
                  <c:v>19</c:v>
                </c:pt>
                <c:pt idx="8210">
                  <c:v>19</c:v>
                </c:pt>
                <c:pt idx="8211">
                  <c:v>20</c:v>
                </c:pt>
                <c:pt idx="8212">
                  <c:v>20</c:v>
                </c:pt>
                <c:pt idx="8213">
                  <c:v>21</c:v>
                </c:pt>
                <c:pt idx="8214">
                  <c:v>21</c:v>
                </c:pt>
                <c:pt idx="8215">
                  <c:v>22</c:v>
                </c:pt>
                <c:pt idx="8216">
                  <c:v>22</c:v>
                </c:pt>
                <c:pt idx="8217">
                  <c:v>23</c:v>
                </c:pt>
                <c:pt idx="8218">
                  <c:v>24</c:v>
                </c:pt>
                <c:pt idx="8219">
                  <c:v>24</c:v>
                </c:pt>
                <c:pt idx="8220">
                  <c:v>24</c:v>
                </c:pt>
                <c:pt idx="8221">
                  <c:v>25</c:v>
                </c:pt>
                <c:pt idx="8222">
                  <c:v>26</c:v>
                </c:pt>
                <c:pt idx="8223">
                  <c:v>26</c:v>
                </c:pt>
                <c:pt idx="8224">
                  <c:v>27</c:v>
                </c:pt>
                <c:pt idx="8225">
                  <c:v>27</c:v>
                </c:pt>
                <c:pt idx="8226">
                  <c:v>28</c:v>
                </c:pt>
                <c:pt idx="8227">
                  <c:v>28</c:v>
                </c:pt>
                <c:pt idx="8228">
                  <c:v>29</c:v>
                </c:pt>
                <c:pt idx="8229">
                  <c:v>29</c:v>
                </c:pt>
                <c:pt idx="8230">
                  <c:v>30</c:v>
                </c:pt>
                <c:pt idx="8231">
                  <c:v>30</c:v>
                </c:pt>
                <c:pt idx="8232">
                  <c:v>31</c:v>
                </c:pt>
                <c:pt idx="8233">
                  <c:v>31</c:v>
                </c:pt>
                <c:pt idx="8234">
                  <c:v>36</c:v>
                </c:pt>
                <c:pt idx="8235">
                  <c:v>36</c:v>
                </c:pt>
                <c:pt idx="8236">
                  <c:v>36</c:v>
                </c:pt>
                <c:pt idx="8237">
                  <c:v>36</c:v>
                </c:pt>
                <c:pt idx="8238">
                  <c:v>36</c:v>
                </c:pt>
                <c:pt idx="8239">
                  <c:v>36</c:v>
                </c:pt>
                <c:pt idx="8240">
                  <c:v>36</c:v>
                </c:pt>
                <c:pt idx="8241">
                  <c:v>36</c:v>
                </c:pt>
                <c:pt idx="8242">
                  <c:v>36</c:v>
                </c:pt>
                <c:pt idx="8243">
                  <c:v>36</c:v>
                </c:pt>
                <c:pt idx="8244">
                  <c:v>36</c:v>
                </c:pt>
                <c:pt idx="8245">
                  <c:v>36</c:v>
                </c:pt>
                <c:pt idx="8246">
                  <c:v>36</c:v>
                </c:pt>
                <c:pt idx="8247">
                  <c:v>36</c:v>
                </c:pt>
                <c:pt idx="8248">
                  <c:v>36</c:v>
                </c:pt>
                <c:pt idx="8249">
                  <c:v>36</c:v>
                </c:pt>
                <c:pt idx="8250">
                  <c:v>36</c:v>
                </c:pt>
                <c:pt idx="8251">
                  <c:v>36</c:v>
                </c:pt>
                <c:pt idx="8252">
                  <c:v>36</c:v>
                </c:pt>
                <c:pt idx="8253">
                  <c:v>36</c:v>
                </c:pt>
                <c:pt idx="8254">
                  <c:v>36</c:v>
                </c:pt>
                <c:pt idx="8255">
                  <c:v>36</c:v>
                </c:pt>
                <c:pt idx="8256">
                  <c:v>36</c:v>
                </c:pt>
                <c:pt idx="8257">
                  <c:v>36</c:v>
                </c:pt>
                <c:pt idx="8258">
                  <c:v>36</c:v>
                </c:pt>
                <c:pt idx="8259">
                  <c:v>36</c:v>
                </c:pt>
                <c:pt idx="8260">
                  <c:v>36</c:v>
                </c:pt>
                <c:pt idx="8261">
                  <c:v>36</c:v>
                </c:pt>
                <c:pt idx="8262">
                  <c:v>36</c:v>
                </c:pt>
                <c:pt idx="8263">
                  <c:v>36</c:v>
                </c:pt>
                <c:pt idx="8264">
                  <c:v>37</c:v>
                </c:pt>
                <c:pt idx="8265">
                  <c:v>37</c:v>
                </c:pt>
                <c:pt idx="8266">
                  <c:v>37</c:v>
                </c:pt>
                <c:pt idx="8267">
                  <c:v>37</c:v>
                </c:pt>
                <c:pt idx="8268">
                  <c:v>37</c:v>
                </c:pt>
                <c:pt idx="8269">
                  <c:v>38</c:v>
                </c:pt>
                <c:pt idx="8270">
                  <c:v>38</c:v>
                </c:pt>
                <c:pt idx="8271">
                  <c:v>39</c:v>
                </c:pt>
                <c:pt idx="8272">
                  <c:v>39</c:v>
                </c:pt>
                <c:pt idx="8273">
                  <c:v>39</c:v>
                </c:pt>
                <c:pt idx="8274">
                  <c:v>40</c:v>
                </c:pt>
                <c:pt idx="8275">
                  <c:v>41</c:v>
                </c:pt>
                <c:pt idx="8276">
                  <c:v>41</c:v>
                </c:pt>
                <c:pt idx="8277">
                  <c:v>42</c:v>
                </c:pt>
                <c:pt idx="8278">
                  <c:v>42</c:v>
                </c:pt>
                <c:pt idx="8279">
                  <c:v>43</c:v>
                </c:pt>
                <c:pt idx="8280">
                  <c:v>43</c:v>
                </c:pt>
                <c:pt idx="8281">
                  <c:v>43</c:v>
                </c:pt>
                <c:pt idx="8282">
                  <c:v>44</c:v>
                </c:pt>
                <c:pt idx="8283">
                  <c:v>44</c:v>
                </c:pt>
                <c:pt idx="8284">
                  <c:v>45</c:v>
                </c:pt>
                <c:pt idx="8285">
                  <c:v>46</c:v>
                </c:pt>
                <c:pt idx="8286">
                  <c:v>46</c:v>
                </c:pt>
                <c:pt idx="8287">
                  <c:v>46</c:v>
                </c:pt>
                <c:pt idx="8288">
                  <c:v>47</c:v>
                </c:pt>
                <c:pt idx="8289">
                  <c:v>47</c:v>
                </c:pt>
                <c:pt idx="8290">
                  <c:v>48</c:v>
                </c:pt>
                <c:pt idx="8291">
                  <c:v>48</c:v>
                </c:pt>
                <c:pt idx="8292">
                  <c:v>49</c:v>
                </c:pt>
                <c:pt idx="8293">
                  <c:v>49</c:v>
                </c:pt>
                <c:pt idx="8294">
                  <c:v>50</c:v>
                </c:pt>
                <c:pt idx="8295">
                  <c:v>50</c:v>
                </c:pt>
                <c:pt idx="8296">
                  <c:v>51</c:v>
                </c:pt>
                <c:pt idx="8297">
                  <c:v>52</c:v>
                </c:pt>
                <c:pt idx="8298">
                  <c:v>52</c:v>
                </c:pt>
                <c:pt idx="8299">
                  <c:v>52</c:v>
                </c:pt>
                <c:pt idx="8300">
                  <c:v>53</c:v>
                </c:pt>
                <c:pt idx="8301">
                  <c:v>53</c:v>
                </c:pt>
                <c:pt idx="8302">
                  <c:v>54</c:v>
                </c:pt>
                <c:pt idx="8303">
                  <c:v>55</c:v>
                </c:pt>
                <c:pt idx="8304">
                  <c:v>55</c:v>
                </c:pt>
                <c:pt idx="8305">
                  <c:v>55</c:v>
                </c:pt>
                <c:pt idx="8306">
                  <c:v>56</c:v>
                </c:pt>
                <c:pt idx="8307">
                  <c:v>56</c:v>
                </c:pt>
                <c:pt idx="8308">
                  <c:v>57</c:v>
                </c:pt>
                <c:pt idx="8309">
                  <c:v>57</c:v>
                </c:pt>
                <c:pt idx="8310">
                  <c:v>58</c:v>
                </c:pt>
                <c:pt idx="8311">
                  <c:v>58</c:v>
                </c:pt>
                <c:pt idx="8312">
                  <c:v>59</c:v>
                </c:pt>
                <c:pt idx="8313">
                  <c:v>59</c:v>
                </c:pt>
                <c:pt idx="8314">
                  <c:v>60</c:v>
                </c:pt>
                <c:pt idx="8315">
                  <c:v>60</c:v>
                </c:pt>
                <c:pt idx="8316">
                  <c:v>61</c:v>
                </c:pt>
                <c:pt idx="8317">
                  <c:v>62</c:v>
                </c:pt>
                <c:pt idx="8318">
                  <c:v>62</c:v>
                </c:pt>
                <c:pt idx="8319">
                  <c:v>63</c:v>
                </c:pt>
                <c:pt idx="8320">
                  <c:v>63</c:v>
                </c:pt>
                <c:pt idx="8321">
                  <c:v>64</c:v>
                </c:pt>
                <c:pt idx="8322">
                  <c:v>64</c:v>
                </c:pt>
                <c:pt idx="8323">
                  <c:v>64</c:v>
                </c:pt>
                <c:pt idx="8324">
                  <c:v>65</c:v>
                </c:pt>
                <c:pt idx="8325">
                  <c:v>66</c:v>
                </c:pt>
                <c:pt idx="8326">
                  <c:v>66</c:v>
                </c:pt>
                <c:pt idx="8327">
                  <c:v>67</c:v>
                </c:pt>
                <c:pt idx="8328">
                  <c:v>67</c:v>
                </c:pt>
                <c:pt idx="8329">
                  <c:v>68</c:v>
                </c:pt>
                <c:pt idx="8330">
                  <c:v>69</c:v>
                </c:pt>
                <c:pt idx="8331">
                  <c:v>69</c:v>
                </c:pt>
                <c:pt idx="8332">
                  <c:v>70</c:v>
                </c:pt>
                <c:pt idx="8333">
                  <c:v>70</c:v>
                </c:pt>
                <c:pt idx="8334">
                  <c:v>71</c:v>
                </c:pt>
                <c:pt idx="8335">
                  <c:v>71</c:v>
                </c:pt>
                <c:pt idx="8336">
                  <c:v>71</c:v>
                </c:pt>
                <c:pt idx="8337">
                  <c:v>72</c:v>
                </c:pt>
                <c:pt idx="8338">
                  <c:v>73</c:v>
                </c:pt>
                <c:pt idx="8339">
                  <c:v>73</c:v>
                </c:pt>
                <c:pt idx="8340">
                  <c:v>73</c:v>
                </c:pt>
                <c:pt idx="8341">
                  <c:v>74</c:v>
                </c:pt>
                <c:pt idx="8342">
                  <c:v>74</c:v>
                </c:pt>
                <c:pt idx="8343">
                  <c:v>74</c:v>
                </c:pt>
                <c:pt idx="8344">
                  <c:v>75</c:v>
                </c:pt>
                <c:pt idx="8345">
                  <c:v>75</c:v>
                </c:pt>
                <c:pt idx="8346">
                  <c:v>75</c:v>
                </c:pt>
                <c:pt idx="8347">
                  <c:v>76</c:v>
                </c:pt>
                <c:pt idx="8348">
                  <c:v>75</c:v>
                </c:pt>
                <c:pt idx="8349">
                  <c:v>76</c:v>
                </c:pt>
                <c:pt idx="8350">
                  <c:v>75</c:v>
                </c:pt>
                <c:pt idx="8351">
                  <c:v>76</c:v>
                </c:pt>
                <c:pt idx="8352">
                  <c:v>76</c:v>
                </c:pt>
                <c:pt idx="8353">
                  <c:v>76</c:v>
                </c:pt>
                <c:pt idx="8354">
                  <c:v>76</c:v>
                </c:pt>
                <c:pt idx="8355">
                  <c:v>76</c:v>
                </c:pt>
                <c:pt idx="8356">
                  <c:v>76</c:v>
                </c:pt>
                <c:pt idx="8357">
                  <c:v>77</c:v>
                </c:pt>
                <c:pt idx="8358">
                  <c:v>77</c:v>
                </c:pt>
                <c:pt idx="8359">
                  <c:v>77</c:v>
                </c:pt>
                <c:pt idx="8360">
                  <c:v>77</c:v>
                </c:pt>
                <c:pt idx="8361">
                  <c:v>78</c:v>
                </c:pt>
                <c:pt idx="8362">
                  <c:v>78</c:v>
                </c:pt>
                <c:pt idx="8363">
                  <c:v>78</c:v>
                </c:pt>
                <c:pt idx="8364">
                  <c:v>78</c:v>
                </c:pt>
                <c:pt idx="8365">
                  <c:v>78</c:v>
                </c:pt>
                <c:pt idx="8366">
                  <c:v>78</c:v>
                </c:pt>
                <c:pt idx="8367">
                  <c:v>78</c:v>
                </c:pt>
                <c:pt idx="8368">
                  <c:v>78</c:v>
                </c:pt>
                <c:pt idx="8369">
                  <c:v>78</c:v>
                </c:pt>
                <c:pt idx="8370">
                  <c:v>77</c:v>
                </c:pt>
                <c:pt idx="8371">
                  <c:v>77</c:v>
                </c:pt>
                <c:pt idx="8372">
                  <c:v>77</c:v>
                </c:pt>
                <c:pt idx="8373">
                  <c:v>77</c:v>
                </c:pt>
                <c:pt idx="8374">
                  <c:v>77</c:v>
                </c:pt>
                <c:pt idx="8375">
                  <c:v>77</c:v>
                </c:pt>
                <c:pt idx="8376">
                  <c:v>77</c:v>
                </c:pt>
                <c:pt idx="8377">
                  <c:v>77</c:v>
                </c:pt>
                <c:pt idx="8378">
                  <c:v>77</c:v>
                </c:pt>
                <c:pt idx="8379">
                  <c:v>77</c:v>
                </c:pt>
                <c:pt idx="8380">
                  <c:v>77</c:v>
                </c:pt>
                <c:pt idx="8381">
                  <c:v>77</c:v>
                </c:pt>
                <c:pt idx="8382">
                  <c:v>77</c:v>
                </c:pt>
                <c:pt idx="8383">
                  <c:v>77</c:v>
                </c:pt>
                <c:pt idx="8384">
                  <c:v>77</c:v>
                </c:pt>
                <c:pt idx="8385">
                  <c:v>77</c:v>
                </c:pt>
                <c:pt idx="8386">
                  <c:v>78</c:v>
                </c:pt>
                <c:pt idx="8387">
                  <c:v>78</c:v>
                </c:pt>
                <c:pt idx="8388">
                  <c:v>78</c:v>
                </c:pt>
                <c:pt idx="8389">
                  <c:v>78</c:v>
                </c:pt>
                <c:pt idx="8390">
                  <c:v>78</c:v>
                </c:pt>
                <c:pt idx="8391">
                  <c:v>78</c:v>
                </c:pt>
                <c:pt idx="8392">
                  <c:v>78</c:v>
                </c:pt>
                <c:pt idx="8393">
                  <c:v>78</c:v>
                </c:pt>
                <c:pt idx="8394">
                  <c:v>78</c:v>
                </c:pt>
                <c:pt idx="8395">
                  <c:v>78</c:v>
                </c:pt>
                <c:pt idx="8396">
                  <c:v>78</c:v>
                </c:pt>
                <c:pt idx="8397">
                  <c:v>78</c:v>
                </c:pt>
                <c:pt idx="8398">
                  <c:v>78</c:v>
                </c:pt>
                <c:pt idx="8399">
                  <c:v>78</c:v>
                </c:pt>
                <c:pt idx="8400">
                  <c:v>78</c:v>
                </c:pt>
                <c:pt idx="8401">
                  <c:v>78</c:v>
                </c:pt>
                <c:pt idx="8402">
                  <c:v>78</c:v>
                </c:pt>
                <c:pt idx="8403">
                  <c:v>78</c:v>
                </c:pt>
                <c:pt idx="8404">
                  <c:v>78</c:v>
                </c:pt>
                <c:pt idx="8405">
                  <c:v>78</c:v>
                </c:pt>
                <c:pt idx="8406">
                  <c:v>78</c:v>
                </c:pt>
                <c:pt idx="8407">
                  <c:v>78</c:v>
                </c:pt>
                <c:pt idx="8408">
                  <c:v>77</c:v>
                </c:pt>
                <c:pt idx="8409">
                  <c:v>77</c:v>
                </c:pt>
                <c:pt idx="8410">
                  <c:v>77</c:v>
                </c:pt>
                <c:pt idx="8411">
                  <c:v>77</c:v>
                </c:pt>
                <c:pt idx="8412">
                  <c:v>76</c:v>
                </c:pt>
                <c:pt idx="8413">
                  <c:v>76</c:v>
                </c:pt>
                <c:pt idx="8414">
                  <c:v>76</c:v>
                </c:pt>
                <c:pt idx="8415">
                  <c:v>76</c:v>
                </c:pt>
                <c:pt idx="8416">
                  <c:v>75</c:v>
                </c:pt>
                <c:pt idx="8417">
                  <c:v>75</c:v>
                </c:pt>
                <c:pt idx="8418">
                  <c:v>75</c:v>
                </c:pt>
                <c:pt idx="8419">
                  <c:v>75</c:v>
                </c:pt>
                <c:pt idx="8420">
                  <c:v>75</c:v>
                </c:pt>
                <c:pt idx="8421">
                  <c:v>74</c:v>
                </c:pt>
                <c:pt idx="8422">
                  <c:v>75</c:v>
                </c:pt>
                <c:pt idx="8423">
                  <c:v>74</c:v>
                </c:pt>
                <c:pt idx="8424">
                  <c:v>74</c:v>
                </c:pt>
                <c:pt idx="8425">
                  <c:v>74</c:v>
                </c:pt>
                <c:pt idx="8426">
                  <c:v>74</c:v>
                </c:pt>
                <c:pt idx="8427">
                  <c:v>74</c:v>
                </c:pt>
                <c:pt idx="8428">
                  <c:v>74</c:v>
                </c:pt>
                <c:pt idx="8429">
                  <c:v>74</c:v>
                </c:pt>
                <c:pt idx="8430">
                  <c:v>74</c:v>
                </c:pt>
                <c:pt idx="8431">
                  <c:v>74</c:v>
                </c:pt>
                <c:pt idx="8432">
                  <c:v>74</c:v>
                </c:pt>
                <c:pt idx="8433">
                  <c:v>75</c:v>
                </c:pt>
                <c:pt idx="8434">
                  <c:v>75</c:v>
                </c:pt>
                <c:pt idx="8435">
                  <c:v>76</c:v>
                </c:pt>
                <c:pt idx="8436">
                  <c:v>76</c:v>
                </c:pt>
                <c:pt idx="8437">
                  <c:v>76</c:v>
                </c:pt>
                <c:pt idx="8438">
                  <c:v>76</c:v>
                </c:pt>
                <c:pt idx="8439">
                  <c:v>77</c:v>
                </c:pt>
                <c:pt idx="8440">
                  <c:v>77</c:v>
                </c:pt>
                <c:pt idx="8441">
                  <c:v>78</c:v>
                </c:pt>
                <c:pt idx="8442">
                  <c:v>78</c:v>
                </c:pt>
                <c:pt idx="8443">
                  <c:v>78</c:v>
                </c:pt>
                <c:pt idx="8444">
                  <c:v>79</c:v>
                </c:pt>
                <c:pt idx="8445">
                  <c:v>79</c:v>
                </c:pt>
                <c:pt idx="8446">
                  <c:v>79</c:v>
                </c:pt>
                <c:pt idx="8447">
                  <c:v>80</c:v>
                </c:pt>
                <c:pt idx="8448">
                  <c:v>80</c:v>
                </c:pt>
                <c:pt idx="8449">
                  <c:v>80</c:v>
                </c:pt>
                <c:pt idx="8450">
                  <c:v>81</c:v>
                </c:pt>
                <c:pt idx="8451">
                  <c:v>81</c:v>
                </c:pt>
                <c:pt idx="8452">
                  <c:v>81</c:v>
                </c:pt>
                <c:pt idx="8453">
                  <c:v>82</c:v>
                </c:pt>
                <c:pt idx="8454">
                  <c:v>82</c:v>
                </c:pt>
                <c:pt idx="8455">
                  <c:v>82</c:v>
                </c:pt>
                <c:pt idx="8456">
                  <c:v>83</c:v>
                </c:pt>
                <c:pt idx="8457">
                  <c:v>83</c:v>
                </c:pt>
                <c:pt idx="8458">
                  <c:v>83</c:v>
                </c:pt>
                <c:pt idx="8459">
                  <c:v>83</c:v>
                </c:pt>
                <c:pt idx="8460">
                  <c:v>83</c:v>
                </c:pt>
                <c:pt idx="8461">
                  <c:v>84</c:v>
                </c:pt>
                <c:pt idx="8462">
                  <c:v>84</c:v>
                </c:pt>
                <c:pt idx="8463">
                  <c:v>84</c:v>
                </c:pt>
                <c:pt idx="8464">
                  <c:v>84</c:v>
                </c:pt>
                <c:pt idx="8465">
                  <c:v>85</c:v>
                </c:pt>
                <c:pt idx="8466">
                  <c:v>85</c:v>
                </c:pt>
                <c:pt idx="8467">
                  <c:v>85</c:v>
                </c:pt>
                <c:pt idx="8468">
                  <c:v>86</c:v>
                </c:pt>
                <c:pt idx="8469">
                  <c:v>86</c:v>
                </c:pt>
                <c:pt idx="8470">
                  <c:v>86</c:v>
                </c:pt>
                <c:pt idx="8471">
                  <c:v>86</c:v>
                </c:pt>
                <c:pt idx="8472">
                  <c:v>87</c:v>
                </c:pt>
                <c:pt idx="8473">
                  <c:v>87</c:v>
                </c:pt>
                <c:pt idx="8474">
                  <c:v>88</c:v>
                </c:pt>
                <c:pt idx="8475">
                  <c:v>88</c:v>
                </c:pt>
                <c:pt idx="8476">
                  <c:v>89</c:v>
                </c:pt>
                <c:pt idx="8477">
                  <c:v>89</c:v>
                </c:pt>
                <c:pt idx="8478">
                  <c:v>89</c:v>
                </c:pt>
                <c:pt idx="8479">
                  <c:v>90</c:v>
                </c:pt>
                <c:pt idx="8480">
                  <c:v>90</c:v>
                </c:pt>
                <c:pt idx="8481">
                  <c:v>90</c:v>
                </c:pt>
                <c:pt idx="8482">
                  <c:v>91</c:v>
                </c:pt>
                <c:pt idx="8483">
                  <c:v>91</c:v>
                </c:pt>
                <c:pt idx="8484">
                  <c:v>92</c:v>
                </c:pt>
                <c:pt idx="8485">
                  <c:v>92</c:v>
                </c:pt>
                <c:pt idx="8486">
                  <c:v>92</c:v>
                </c:pt>
                <c:pt idx="8487">
                  <c:v>93</c:v>
                </c:pt>
                <c:pt idx="8488">
                  <c:v>93</c:v>
                </c:pt>
                <c:pt idx="8489">
                  <c:v>93</c:v>
                </c:pt>
                <c:pt idx="8490">
                  <c:v>94</c:v>
                </c:pt>
                <c:pt idx="8491">
                  <c:v>94</c:v>
                </c:pt>
                <c:pt idx="8492">
                  <c:v>94</c:v>
                </c:pt>
                <c:pt idx="8493">
                  <c:v>94</c:v>
                </c:pt>
                <c:pt idx="8494">
                  <c:v>95</c:v>
                </c:pt>
                <c:pt idx="8495">
                  <c:v>95</c:v>
                </c:pt>
                <c:pt idx="8496">
                  <c:v>95</c:v>
                </c:pt>
                <c:pt idx="8497">
                  <c:v>95</c:v>
                </c:pt>
                <c:pt idx="8498">
                  <c:v>95</c:v>
                </c:pt>
                <c:pt idx="8499">
                  <c:v>95</c:v>
                </c:pt>
                <c:pt idx="8500">
                  <c:v>95</c:v>
                </c:pt>
                <c:pt idx="8501">
                  <c:v>95</c:v>
                </c:pt>
                <c:pt idx="8502">
                  <c:v>95</c:v>
                </c:pt>
                <c:pt idx="8503">
                  <c:v>95</c:v>
                </c:pt>
                <c:pt idx="8504">
                  <c:v>95</c:v>
                </c:pt>
                <c:pt idx="8505">
                  <c:v>95</c:v>
                </c:pt>
                <c:pt idx="8506">
                  <c:v>94</c:v>
                </c:pt>
                <c:pt idx="8507">
                  <c:v>94</c:v>
                </c:pt>
                <c:pt idx="8508">
                  <c:v>94</c:v>
                </c:pt>
                <c:pt idx="8509">
                  <c:v>94</c:v>
                </c:pt>
                <c:pt idx="8510">
                  <c:v>94</c:v>
                </c:pt>
                <c:pt idx="8511">
                  <c:v>93</c:v>
                </c:pt>
                <c:pt idx="8512">
                  <c:v>93</c:v>
                </c:pt>
                <c:pt idx="8513">
                  <c:v>93</c:v>
                </c:pt>
                <c:pt idx="8514">
                  <c:v>93</c:v>
                </c:pt>
                <c:pt idx="8515">
                  <c:v>92</c:v>
                </c:pt>
                <c:pt idx="8516">
                  <c:v>92</c:v>
                </c:pt>
                <c:pt idx="8517">
                  <c:v>92</c:v>
                </c:pt>
                <c:pt idx="8518">
                  <c:v>92</c:v>
                </c:pt>
                <c:pt idx="8519">
                  <c:v>92</c:v>
                </c:pt>
                <c:pt idx="8520">
                  <c:v>92</c:v>
                </c:pt>
                <c:pt idx="8521">
                  <c:v>92</c:v>
                </c:pt>
                <c:pt idx="8522">
                  <c:v>92</c:v>
                </c:pt>
                <c:pt idx="8523">
                  <c:v>91</c:v>
                </c:pt>
                <c:pt idx="8524">
                  <c:v>92</c:v>
                </c:pt>
                <c:pt idx="8525">
                  <c:v>91</c:v>
                </c:pt>
                <c:pt idx="8526">
                  <c:v>92</c:v>
                </c:pt>
                <c:pt idx="8527">
                  <c:v>92</c:v>
                </c:pt>
                <c:pt idx="8528">
                  <c:v>91</c:v>
                </c:pt>
                <c:pt idx="8529">
                  <c:v>92</c:v>
                </c:pt>
                <c:pt idx="8530">
                  <c:v>92</c:v>
                </c:pt>
                <c:pt idx="8531">
                  <c:v>92</c:v>
                </c:pt>
                <c:pt idx="8532">
                  <c:v>92</c:v>
                </c:pt>
                <c:pt idx="8533">
                  <c:v>92</c:v>
                </c:pt>
                <c:pt idx="8534">
                  <c:v>92</c:v>
                </c:pt>
                <c:pt idx="8535">
                  <c:v>92</c:v>
                </c:pt>
                <c:pt idx="8536">
                  <c:v>92</c:v>
                </c:pt>
                <c:pt idx="8537">
                  <c:v>92</c:v>
                </c:pt>
                <c:pt idx="8538">
                  <c:v>92</c:v>
                </c:pt>
                <c:pt idx="8539">
                  <c:v>92</c:v>
                </c:pt>
                <c:pt idx="8540">
                  <c:v>92</c:v>
                </c:pt>
                <c:pt idx="8541">
                  <c:v>93</c:v>
                </c:pt>
                <c:pt idx="8542">
                  <c:v>92</c:v>
                </c:pt>
                <c:pt idx="8543">
                  <c:v>93</c:v>
                </c:pt>
                <c:pt idx="8544">
                  <c:v>93</c:v>
                </c:pt>
                <c:pt idx="8545">
                  <c:v>92</c:v>
                </c:pt>
                <c:pt idx="8546">
                  <c:v>93</c:v>
                </c:pt>
                <c:pt idx="8547">
                  <c:v>93</c:v>
                </c:pt>
                <c:pt idx="8548">
                  <c:v>92</c:v>
                </c:pt>
                <c:pt idx="8549">
                  <c:v>93</c:v>
                </c:pt>
                <c:pt idx="8550">
                  <c:v>93</c:v>
                </c:pt>
                <c:pt idx="8551">
                  <c:v>92</c:v>
                </c:pt>
                <c:pt idx="8552">
                  <c:v>93</c:v>
                </c:pt>
                <c:pt idx="8553">
                  <c:v>93</c:v>
                </c:pt>
                <c:pt idx="8554">
                  <c:v>93</c:v>
                </c:pt>
                <c:pt idx="8555">
                  <c:v>93</c:v>
                </c:pt>
                <c:pt idx="8556">
                  <c:v>93</c:v>
                </c:pt>
                <c:pt idx="8557">
                  <c:v>93</c:v>
                </c:pt>
                <c:pt idx="8558">
                  <c:v>93</c:v>
                </c:pt>
                <c:pt idx="8559">
                  <c:v>93</c:v>
                </c:pt>
                <c:pt idx="8560">
                  <c:v>94</c:v>
                </c:pt>
                <c:pt idx="8561">
                  <c:v>93</c:v>
                </c:pt>
                <c:pt idx="8562">
                  <c:v>93</c:v>
                </c:pt>
                <c:pt idx="8563">
                  <c:v>94</c:v>
                </c:pt>
                <c:pt idx="8564">
                  <c:v>94</c:v>
                </c:pt>
                <c:pt idx="8565">
                  <c:v>94</c:v>
                </c:pt>
                <c:pt idx="8566">
                  <c:v>94</c:v>
                </c:pt>
                <c:pt idx="8567">
                  <c:v>94</c:v>
                </c:pt>
                <c:pt idx="8568">
                  <c:v>94</c:v>
                </c:pt>
                <c:pt idx="8569">
                  <c:v>94</c:v>
                </c:pt>
                <c:pt idx="8570">
                  <c:v>94</c:v>
                </c:pt>
                <c:pt idx="8571">
                  <c:v>94</c:v>
                </c:pt>
                <c:pt idx="8572">
                  <c:v>94</c:v>
                </c:pt>
                <c:pt idx="8573">
                  <c:v>95</c:v>
                </c:pt>
                <c:pt idx="8574">
                  <c:v>95</c:v>
                </c:pt>
                <c:pt idx="8575">
                  <c:v>95</c:v>
                </c:pt>
                <c:pt idx="8576">
                  <c:v>95</c:v>
                </c:pt>
                <c:pt idx="8577">
                  <c:v>95</c:v>
                </c:pt>
                <c:pt idx="8578">
                  <c:v>95</c:v>
                </c:pt>
                <c:pt idx="8579">
                  <c:v>95</c:v>
                </c:pt>
                <c:pt idx="8580">
                  <c:v>95</c:v>
                </c:pt>
                <c:pt idx="8581">
                  <c:v>95</c:v>
                </c:pt>
                <c:pt idx="8582">
                  <c:v>95</c:v>
                </c:pt>
                <c:pt idx="8583">
                  <c:v>95</c:v>
                </c:pt>
                <c:pt idx="8584">
                  <c:v>95</c:v>
                </c:pt>
                <c:pt idx="8585">
                  <c:v>95</c:v>
                </c:pt>
                <c:pt idx="8586">
                  <c:v>96</c:v>
                </c:pt>
                <c:pt idx="8587">
                  <c:v>96</c:v>
                </c:pt>
                <c:pt idx="8588">
                  <c:v>96</c:v>
                </c:pt>
                <c:pt idx="8589">
                  <c:v>96</c:v>
                </c:pt>
                <c:pt idx="8590">
                  <c:v>96</c:v>
                </c:pt>
                <c:pt idx="8591">
                  <c:v>97</c:v>
                </c:pt>
                <c:pt idx="8592">
                  <c:v>97</c:v>
                </c:pt>
                <c:pt idx="8593">
                  <c:v>97</c:v>
                </c:pt>
                <c:pt idx="8594">
                  <c:v>97</c:v>
                </c:pt>
                <c:pt idx="8595">
                  <c:v>97</c:v>
                </c:pt>
                <c:pt idx="8596">
                  <c:v>97</c:v>
                </c:pt>
                <c:pt idx="8597">
                  <c:v>97</c:v>
                </c:pt>
                <c:pt idx="8598">
                  <c:v>97</c:v>
                </c:pt>
                <c:pt idx="8599">
                  <c:v>97</c:v>
                </c:pt>
                <c:pt idx="8600">
                  <c:v>97</c:v>
                </c:pt>
                <c:pt idx="8601">
                  <c:v>97</c:v>
                </c:pt>
                <c:pt idx="8602">
                  <c:v>97</c:v>
                </c:pt>
                <c:pt idx="8603">
                  <c:v>97</c:v>
                </c:pt>
                <c:pt idx="8604">
                  <c:v>97</c:v>
                </c:pt>
                <c:pt idx="8605">
                  <c:v>97</c:v>
                </c:pt>
                <c:pt idx="8606">
                  <c:v>97</c:v>
                </c:pt>
                <c:pt idx="8607">
                  <c:v>97</c:v>
                </c:pt>
                <c:pt idx="8608">
                  <c:v>97</c:v>
                </c:pt>
                <c:pt idx="8609">
                  <c:v>98</c:v>
                </c:pt>
                <c:pt idx="8610">
                  <c:v>98</c:v>
                </c:pt>
                <c:pt idx="8611">
                  <c:v>98</c:v>
                </c:pt>
                <c:pt idx="8612">
                  <c:v>98</c:v>
                </c:pt>
                <c:pt idx="8613">
                  <c:v>98</c:v>
                </c:pt>
                <c:pt idx="8614">
                  <c:v>97</c:v>
                </c:pt>
                <c:pt idx="8615">
                  <c:v>97</c:v>
                </c:pt>
                <c:pt idx="8616">
                  <c:v>97</c:v>
                </c:pt>
                <c:pt idx="8617">
                  <c:v>97</c:v>
                </c:pt>
                <c:pt idx="8618">
                  <c:v>97</c:v>
                </c:pt>
                <c:pt idx="8619">
                  <c:v>97</c:v>
                </c:pt>
                <c:pt idx="8620">
                  <c:v>97</c:v>
                </c:pt>
                <c:pt idx="8621">
                  <c:v>97</c:v>
                </c:pt>
                <c:pt idx="8622">
                  <c:v>97</c:v>
                </c:pt>
                <c:pt idx="8623">
                  <c:v>97</c:v>
                </c:pt>
                <c:pt idx="8624">
                  <c:v>96</c:v>
                </c:pt>
                <c:pt idx="8625">
                  <c:v>96</c:v>
                </c:pt>
                <c:pt idx="8626">
                  <c:v>96</c:v>
                </c:pt>
                <c:pt idx="8627">
                  <c:v>96</c:v>
                </c:pt>
                <c:pt idx="8628">
                  <c:v>96</c:v>
                </c:pt>
                <c:pt idx="8629">
                  <c:v>96</c:v>
                </c:pt>
                <c:pt idx="8630">
                  <c:v>95</c:v>
                </c:pt>
                <c:pt idx="8631">
                  <c:v>95</c:v>
                </c:pt>
                <c:pt idx="8632">
                  <c:v>95</c:v>
                </c:pt>
                <c:pt idx="8633">
                  <c:v>94</c:v>
                </c:pt>
                <c:pt idx="8634">
                  <c:v>93</c:v>
                </c:pt>
                <c:pt idx="8635">
                  <c:v>93</c:v>
                </c:pt>
                <c:pt idx="8636">
                  <c:v>92</c:v>
                </c:pt>
                <c:pt idx="8637">
                  <c:v>92</c:v>
                </c:pt>
                <c:pt idx="8638">
                  <c:v>92</c:v>
                </c:pt>
                <c:pt idx="8639">
                  <c:v>92</c:v>
                </c:pt>
                <c:pt idx="8640">
                  <c:v>92</c:v>
                </c:pt>
                <c:pt idx="8641">
                  <c:v>92</c:v>
                </c:pt>
                <c:pt idx="8642">
                  <c:v>92</c:v>
                </c:pt>
                <c:pt idx="8643">
                  <c:v>92</c:v>
                </c:pt>
                <c:pt idx="8644">
                  <c:v>91</c:v>
                </c:pt>
                <c:pt idx="8645">
                  <c:v>91</c:v>
                </c:pt>
                <c:pt idx="8646">
                  <c:v>91</c:v>
                </c:pt>
                <c:pt idx="8647">
                  <c:v>92</c:v>
                </c:pt>
                <c:pt idx="8648">
                  <c:v>91</c:v>
                </c:pt>
                <c:pt idx="8649">
                  <c:v>91</c:v>
                </c:pt>
                <c:pt idx="8650">
                  <c:v>91</c:v>
                </c:pt>
                <c:pt idx="8651">
                  <c:v>91</c:v>
                </c:pt>
                <c:pt idx="8652">
                  <c:v>91</c:v>
                </c:pt>
                <c:pt idx="8653">
                  <c:v>91</c:v>
                </c:pt>
                <c:pt idx="8654">
                  <c:v>92</c:v>
                </c:pt>
                <c:pt idx="8655">
                  <c:v>92</c:v>
                </c:pt>
                <c:pt idx="8656">
                  <c:v>92</c:v>
                </c:pt>
                <c:pt idx="8657">
                  <c:v>93</c:v>
                </c:pt>
                <c:pt idx="8658">
                  <c:v>93</c:v>
                </c:pt>
                <c:pt idx="8659">
                  <c:v>93</c:v>
                </c:pt>
                <c:pt idx="8660">
                  <c:v>94</c:v>
                </c:pt>
                <c:pt idx="8661">
                  <c:v>94</c:v>
                </c:pt>
                <c:pt idx="8662">
                  <c:v>94</c:v>
                </c:pt>
                <c:pt idx="8663">
                  <c:v>94</c:v>
                </c:pt>
                <c:pt idx="8664">
                  <c:v>95</c:v>
                </c:pt>
                <c:pt idx="8665">
                  <c:v>95</c:v>
                </c:pt>
                <c:pt idx="8666">
                  <c:v>95</c:v>
                </c:pt>
                <c:pt idx="8667">
                  <c:v>95</c:v>
                </c:pt>
                <c:pt idx="8668">
                  <c:v>95</c:v>
                </c:pt>
                <c:pt idx="8669">
                  <c:v>96</c:v>
                </c:pt>
                <c:pt idx="8670">
                  <c:v>96</c:v>
                </c:pt>
                <c:pt idx="8671">
                  <c:v>96</c:v>
                </c:pt>
                <c:pt idx="8672">
                  <c:v>96</c:v>
                </c:pt>
                <c:pt idx="8673">
                  <c:v>96</c:v>
                </c:pt>
                <c:pt idx="8674">
                  <c:v>96</c:v>
                </c:pt>
                <c:pt idx="8675">
                  <c:v>96</c:v>
                </c:pt>
                <c:pt idx="8676">
                  <c:v>96</c:v>
                </c:pt>
                <c:pt idx="8677">
                  <c:v>97</c:v>
                </c:pt>
                <c:pt idx="8678">
                  <c:v>97</c:v>
                </c:pt>
                <c:pt idx="8679">
                  <c:v>97</c:v>
                </c:pt>
                <c:pt idx="8680">
                  <c:v>97</c:v>
                </c:pt>
                <c:pt idx="8681">
                  <c:v>98</c:v>
                </c:pt>
                <c:pt idx="8682">
                  <c:v>98</c:v>
                </c:pt>
                <c:pt idx="8683">
                  <c:v>98</c:v>
                </c:pt>
                <c:pt idx="8684">
                  <c:v>98</c:v>
                </c:pt>
                <c:pt idx="8685">
                  <c:v>98</c:v>
                </c:pt>
                <c:pt idx="8686">
                  <c:v>99</c:v>
                </c:pt>
                <c:pt idx="8687">
                  <c:v>99</c:v>
                </c:pt>
                <c:pt idx="8688">
                  <c:v>99</c:v>
                </c:pt>
                <c:pt idx="8689">
                  <c:v>100</c:v>
                </c:pt>
                <c:pt idx="8690">
                  <c:v>100</c:v>
                </c:pt>
                <c:pt idx="8691">
                  <c:v>100</c:v>
                </c:pt>
                <c:pt idx="8692">
                  <c:v>100</c:v>
                </c:pt>
                <c:pt idx="8693">
                  <c:v>101</c:v>
                </c:pt>
                <c:pt idx="8694">
                  <c:v>101</c:v>
                </c:pt>
                <c:pt idx="8695">
                  <c:v>101</c:v>
                </c:pt>
                <c:pt idx="8696">
                  <c:v>101</c:v>
                </c:pt>
                <c:pt idx="8697">
                  <c:v>102</c:v>
                </c:pt>
                <c:pt idx="8698">
                  <c:v>102</c:v>
                </c:pt>
                <c:pt idx="8699">
                  <c:v>102</c:v>
                </c:pt>
                <c:pt idx="8700">
                  <c:v>103</c:v>
                </c:pt>
                <c:pt idx="8701">
                  <c:v>103</c:v>
                </c:pt>
                <c:pt idx="8702">
                  <c:v>103</c:v>
                </c:pt>
                <c:pt idx="8703">
                  <c:v>103</c:v>
                </c:pt>
                <c:pt idx="8704">
                  <c:v>104</c:v>
                </c:pt>
                <c:pt idx="8705">
                  <c:v>104</c:v>
                </c:pt>
                <c:pt idx="8706">
                  <c:v>104</c:v>
                </c:pt>
                <c:pt idx="8707">
                  <c:v>104</c:v>
                </c:pt>
                <c:pt idx="8708">
                  <c:v>105</c:v>
                </c:pt>
                <c:pt idx="8709">
                  <c:v>105</c:v>
                </c:pt>
                <c:pt idx="8710">
                  <c:v>106</c:v>
                </c:pt>
                <c:pt idx="8711">
                  <c:v>106</c:v>
                </c:pt>
                <c:pt idx="8712">
                  <c:v>106</c:v>
                </c:pt>
                <c:pt idx="8713">
                  <c:v>106</c:v>
                </c:pt>
                <c:pt idx="8714">
                  <c:v>106</c:v>
                </c:pt>
                <c:pt idx="8715">
                  <c:v>106</c:v>
                </c:pt>
                <c:pt idx="8716">
                  <c:v>107</c:v>
                </c:pt>
                <c:pt idx="8717">
                  <c:v>107</c:v>
                </c:pt>
                <c:pt idx="8718">
                  <c:v>107</c:v>
                </c:pt>
                <c:pt idx="8719">
                  <c:v>107</c:v>
                </c:pt>
                <c:pt idx="8720">
                  <c:v>108</c:v>
                </c:pt>
                <c:pt idx="8721">
                  <c:v>108</c:v>
                </c:pt>
                <c:pt idx="8722">
                  <c:v>108</c:v>
                </c:pt>
                <c:pt idx="8723">
                  <c:v>108</c:v>
                </c:pt>
                <c:pt idx="8724">
                  <c:v>108</c:v>
                </c:pt>
                <c:pt idx="8725">
                  <c:v>108</c:v>
                </c:pt>
                <c:pt idx="8726">
                  <c:v>109</c:v>
                </c:pt>
                <c:pt idx="8727">
                  <c:v>109</c:v>
                </c:pt>
                <c:pt idx="8728">
                  <c:v>109</c:v>
                </c:pt>
                <c:pt idx="8729">
                  <c:v>109</c:v>
                </c:pt>
                <c:pt idx="8730">
                  <c:v>109</c:v>
                </c:pt>
                <c:pt idx="8731">
                  <c:v>109</c:v>
                </c:pt>
                <c:pt idx="8732">
                  <c:v>110</c:v>
                </c:pt>
                <c:pt idx="8733">
                  <c:v>110</c:v>
                </c:pt>
                <c:pt idx="8734">
                  <c:v>110</c:v>
                </c:pt>
                <c:pt idx="8735">
                  <c:v>110</c:v>
                </c:pt>
                <c:pt idx="8736">
                  <c:v>110</c:v>
                </c:pt>
                <c:pt idx="8737">
                  <c:v>110</c:v>
                </c:pt>
                <c:pt idx="8738">
                  <c:v>110</c:v>
                </c:pt>
                <c:pt idx="8739">
                  <c:v>111</c:v>
                </c:pt>
                <c:pt idx="8740">
                  <c:v>111</c:v>
                </c:pt>
                <c:pt idx="8741">
                  <c:v>111</c:v>
                </c:pt>
                <c:pt idx="8742">
                  <c:v>111</c:v>
                </c:pt>
                <c:pt idx="8743">
                  <c:v>111</c:v>
                </c:pt>
                <c:pt idx="8744">
                  <c:v>111</c:v>
                </c:pt>
                <c:pt idx="8745">
                  <c:v>111</c:v>
                </c:pt>
                <c:pt idx="8746">
                  <c:v>111</c:v>
                </c:pt>
                <c:pt idx="8747">
                  <c:v>111</c:v>
                </c:pt>
                <c:pt idx="8748">
                  <c:v>111</c:v>
                </c:pt>
                <c:pt idx="8749">
                  <c:v>111</c:v>
                </c:pt>
                <c:pt idx="8750">
                  <c:v>111</c:v>
                </c:pt>
                <c:pt idx="8751">
                  <c:v>111</c:v>
                </c:pt>
                <c:pt idx="8752">
                  <c:v>111</c:v>
                </c:pt>
                <c:pt idx="8753">
                  <c:v>111</c:v>
                </c:pt>
                <c:pt idx="8754">
                  <c:v>111</c:v>
                </c:pt>
                <c:pt idx="8755">
                  <c:v>111</c:v>
                </c:pt>
                <c:pt idx="8756">
                  <c:v>111</c:v>
                </c:pt>
                <c:pt idx="8757">
                  <c:v>111</c:v>
                </c:pt>
                <c:pt idx="8758">
                  <c:v>111</c:v>
                </c:pt>
                <c:pt idx="8759">
                  <c:v>111</c:v>
                </c:pt>
                <c:pt idx="8760">
                  <c:v>111</c:v>
                </c:pt>
                <c:pt idx="8761">
                  <c:v>111</c:v>
                </c:pt>
                <c:pt idx="8762">
                  <c:v>111</c:v>
                </c:pt>
                <c:pt idx="8763">
                  <c:v>111</c:v>
                </c:pt>
                <c:pt idx="8764">
                  <c:v>111</c:v>
                </c:pt>
                <c:pt idx="8765">
                  <c:v>111</c:v>
                </c:pt>
                <c:pt idx="8766">
                  <c:v>110</c:v>
                </c:pt>
                <c:pt idx="8767">
                  <c:v>110</c:v>
                </c:pt>
                <c:pt idx="8768">
                  <c:v>110</c:v>
                </c:pt>
                <c:pt idx="8769">
                  <c:v>110</c:v>
                </c:pt>
                <c:pt idx="8770">
                  <c:v>110</c:v>
                </c:pt>
                <c:pt idx="8771">
                  <c:v>110</c:v>
                </c:pt>
                <c:pt idx="8772">
                  <c:v>110</c:v>
                </c:pt>
                <c:pt idx="8773">
                  <c:v>110</c:v>
                </c:pt>
                <c:pt idx="8774">
                  <c:v>110</c:v>
                </c:pt>
                <c:pt idx="8775">
                  <c:v>110</c:v>
                </c:pt>
                <c:pt idx="8776">
                  <c:v>110</c:v>
                </c:pt>
                <c:pt idx="8777">
                  <c:v>109</c:v>
                </c:pt>
                <c:pt idx="8778">
                  <c:v>109</c:v>
                </c:pt>
                <c:pt idx="8779">
                  <c:v>109</c:v>
                </c:pt>
                <c:pt idx="8780">
                  <c:v>109</c:v>
                </c:pt>
                <c:pt idx="8781">
                  <c:v>109</c:v>
                </c:pt>
                <c:pt idx="8782">
                  <c:v>109</c:v>
                </c:pt>
                <c:pt idx="8783">
                  <c:v>109</c:v>
                </c:pt>
                <c:pt idx="8784">
                  <c:v>109</c:v>
                </c:pt>
                <c:pt idx="8785">
                  <c:v>109</c:v>
                </c:pt>
                <c:pt idx="8786">
                  <c:v>109</c:v>
                </c:pt>
                <c:pt idx="8787">
                  <c:v>109</c:v>
                </c:pt>
                <c:pt idx="8788">
                  <c:v>109</c:v>
                </c:pt>
                <c:pt idx="8789">
                  <c:v>109</c:v>
                </c:pt>
                <c:pt idx="8790">
                  <c:v>109</c:v>
                </c:pt>
                <c:pt idx="8791">
                  <c:v>109</c:v>
                </c:pt>
                <c:pt idx="8792">
                  <c:v>109</c:v>
                </c:pt>
                <c:pt idx="8793">
                  <c:v>109</c:v>
                </c:pt>
                <c:pt idx="8794">
                  <c:v>109</c:v>
                </c:pt>
                <c:pt idx="8795">
                  <c:v>108</c:v>
                </c:pt>
                <c:pt idx="8796">
                  <c:v>108</c:v>
                </c:pt>
                <c:pt idx="8797">
                  <c:v>108</c:v>
                </c:pt>
                <c:pt idx="8798">
                  <c:v>108</c:v>
                </c:pt>
                <c:pt idx="8799">
                  <c:v>108</c:v>
                </c:pt>
                <c:pt idx="8800">
                  <c:v>108</c:v>
                </c:pt>
                <c:pt idx="8801">
                  <c:v>108</c:v>
                </c:pt>
                <c:pt idx="8802">
                  <c:v>108</c:v>
                </c:pt>
                <c:pt idx="8803">
                  <c:v>108</c:v>
                </c:pt>
                <c:pt idx="8804">
                  <c:v>108</c:v>
                </c:pt>
                <c:pt idx="8805">
                  <c:v>108</c:v>
                </c:pt>
                <c:pt idx="8806">
                  <c:v>108</c:v>
                </c:pt>
                <c:pt idx="8807">
                  <c:v>108</c:v>
                </c:pt>
                <c:pt idx="8808">
                  <c:v>108</c:v>
                </c:pt>
                <c:pt idx="8809">
                  <c:v>108</c:v>
                </c:pt>
                <c:pt idx="8810">
                  <c:v>108</c:v>
                </c:pt>
                <c:pt idx="8811">
                  <c:v>108</c:v>
                </c:pt>
                <c:pt idx="8812">
                  <c:v>108</c:v>
                </c:pt>
                <c:pt idx="8813">
                  <c:v>108</c:v>
                </c:pt>
                <c:pt idx="8814">
                  <c:v>108</c:v>
                </c:pt>
                <c:pt idx="8815">
                  <c:v>109</c:v>
                </c:pt>
                <c:pt idx="8816">
                  <c:v>108</c:v>
                </c:pt>
                <c:pt idx="8817">
                  <c:v>108</c:v>
                </c:pt>
                <c:pt idx="8818">
                  <c:v>108</c:v>
                </c:pt>
                <c:pt idx="8819">
                  <c:v>109</c:v>
                </c:pt>
                <c:pt idx="8820">
                  <c:v>109</c:v>
                </c:pt>
                <c:pt idx="8821">
                  <c:v>109</c:v>
                </c:pt>
                <c:pt idx="8822">
                  <c:v>109</c:v>
                </c:pt>
                <c:pt idx="8823">
                  <c:v>109</c:v>
                </c:pt>
                <c:pt idx="8824">
                  <c:v>109</c:v>
                </c:pt>
                <c:pt idx="8825">
                  <c:v>109</c:v>
                </c:pt>
                <c:pt idx="8826">
                  <c:v>109</c:v>
                </c:pt>
                <c:pt idx="8827">
                  <c:v>109</c:v>
                </c:pt>
                <c:pt idx="8828">
                  <c:v>109</c:v>
                </c:pt>
                <c:pt idx="8829">
                  <c:v>109</c:v>
                </c:pt>
                <c:pt idx="8830">
                  <c:v>109</c:v>
                </c:pt>
                <c:pt idx="8831">
                  <c:v>110</c:v>
                </c:pt>
                <c:pt idx="8832">
                  <c:v>110</c:v>
                </c:pt>
                <c:pt idx="8833">
                  <c:v>110</c:v>
                </c:pt>
                <c:pt idx="8834">
                  <c:v>110</c:v>
                </c:pt>
                <c:pt idx="8835">
                  <c:v>110</c:v>
                </c:pt>
                <c:pt idx="8836">
                  <c:v>110</c:v>
                </c:pt>
                <c:pt idx="8837">
                  <c:v>110</c:v>
                </c:pt>
                <c:pt idx="8838">
                  <c:v>110</c:v>
                </c:pt>
                <c:pt idx="8839">
                  <c:v>110</c:v>
                </c:pt>
                <c:pt idx="8840">
                  <c:v>110</c:v>
                </c:pt>
                <c:pt idx="8841">
                  <c:v>110</c:v>
                </c:pt>
                <c:pt idx="8842">
                  <c:v>110</c:v>
                </c:pt>
                <c:pt idx="8843">
                  <c:v>110</c:v>
                </c:pt>
                <c:pt idx="8844">
                  <c:v>110</c:v>
                </c:pt>
                <c:pt idx="8845">
                  <c:v>110</c:v>
                </c:pt>
                <c:pt idx="8846">
                  <c:v>110</c:v>
                </c:pt>
                <c:pt idx="8847">
                  <c:v>110</c:v>
                </c:pt>
                <c:pt idx="8848">
                  <c:v>110</c:v>
                </c:pt>
                <c:pt idx="8849">
                  <c:v>110</c:v>
                </c:pt>
                <c:pt idx="8850">
                  <c:v>110</c:v>
                </c:pt>
                <c:pt idx="8851">
                  <c:v>110</c:v>
                </c:pt>
                <c:pt idx="8852">
                  <c:v>110</c:v>
                </c:pt>
                <c:pt idx="8853">
                  <c:v>110</c:v>
                </c:pt>
                <c:pt idx="8854">
                  <c:v>110</c:v>
                </c:pt>
                <c:pt idx="8855">
                  <c:v>110</c:v>
                </c:pt>
                <c:pt idx="8856">
                  <c:v>110</c:v>
                </c:pt>
                <c:pt idx="8857">
                  <c:v>110</c:v>
                </c:pt>
                <c:pt idx="8858">
                  <c:v>110</c:v>
                </c:pt>
                <c:pt idx="8859">
                  <c:v>110</c:v>
                </c:pt>
                <c:pt idx="8860">
                  <c:v>110</c:v>
                </c:pt>
                <c:pt idx="8861">
                  <c:v>110</c:v>
                </c:pt>
                <c:pt idx="8862">
                  <c:v>110</c:v>
                </c:pt>
                <c:pt idx="8863">
                  <c:v>110</c:v>
                </c:pt>
                <c:pt idx="8864">
                  <c:v>110</c:v>
                </c:pt>
                <c:pt idx="8865">
                  <c:v>110</c:v>
                </c:pt>
                <c:pt idx="8866">
                  <c:v>110</c:v>
                </c:pt>
                <c:pt idx="8867">
                  <c:v>110</c:v>
                </c:pt>
                <c:pt idx="8868">
                  <c:v>110</c:v>
                </c:pt>
                <c:pt idx="8869">
                  <c:v>110</c:v>
                </c:pt>
                <c:pt idx="8870">
                  <c:v>110</c:v>
                </c:pt>
                <c:pt idx="8871">
                  <c:v>110</c:v>
                </c:pt>
                <c:pt idx="8872">
                  <c:v>110</c:v>
                </c:pt>
                <c:pt idx="8873">
                  <c:v>110</c:v>
                </c:pt>
                <c:pt idx="8874">
                  <c:v>110</c:v>
                </c:pt>
                <c:pt idx="8875">
                  <c:v>110</c:v>
                </c:pt>
                <c:pt idx="8876">
                  <c:v>110</c:v>
                </c:pt>
                <c:pt idx="8877">
                  <c:v>110</c:v>
                </c:pt>
                <c:pt idx="8878">
                  <c:v>110</c:v>
                </c:pt>
                <c:pt idx="8879">
                  <c:v>111</c:v>
                </c:pt>
                <c:pt idx="8880">
                  <c:v>111</c:v>
                </c:pt>
                <c:pt idx="8881">
                  <c:v>111</c:v>
                </c:pt>
                <c:pt idx="8882">
                  <c:v>111</c:v>
                </c:pt>
                <c:pt idx="8883">
                  <c:v>111</c:v>
                </c:pt>
                <c:pt idx="8884">
                  <c:v>111</c:v>
                </c:pt>
                <c:pt idx="8885">
                  <c:v>111</c:v>
                </c:pt>
                <c:pt idx="8886">
                  <c:v>111</c:v>
                </c:pt>
                <c:pt idx="8887">
                  <c:v>111</c:v>
                </c:pt>
                <c:pt idx="8888">
                  <c:v>110</c:v>
                </c:pt>
                <c:pt idx="8889">
                  <c:v>110</c:v>
                </c:pt>
                <c:pt idx="8890">
                  <c:v>110</c:v>
                </c:pt>
                <c:pt idx="8891">
                  <c:v>110</c:v>
                </c:pt>
                <c:pt idx="8892">
                  <c:v>110</c:v>
                </c:pt>
                <c:pt idx="8893">
                  <c:v>110</c:v>
                </c:pt>
                <c:pt idx="8894">
                  <c:v>110</c:v>
                </c:pt>
                <c:pt idx="8895">
                  <c:v>110</c:v>
                </c:pt>
                <c:pt idx="8896">
                  <c:v>110</c:v>
                </c:pt>
                <c:pt idx="8897">
                  <c:v>110</c:v>
                </c:pt>
                <c:pt idx="8898">
                  <c:v>110</c:v>
                </c:pt>
                <c:pt idx="8899">
                  <c:v>109</c:v>
                </c:pt>
                <c:pt idx="8900">
                  <c:v>109</c:v>
                </c:pt>
                <c:pt idx="8901">
                  <c:v>109</c:v>
                </c:pt>
                <c:pt idx="8902">
                  <c:v>109</c:v>
                </c:pt>
                <c:pt idx="8903">
                  <c:v>109</c:v>
                </c:pt>
                <c:pt idx="8904">
                  <c:v>109</c:v>
                </c:pt>
                <c:pt idx="8905">
                  <c:v>109</c:v>
                </c:pt>
                <c:pt idx="8906">
                  <c:v>109</c:v>
                </c:pt>
                <c:pt idx="8907">
                  <c:v>109</c:v>
                </c:pt>
                <c:pt idx="8908">
                  <c:v>109</c:v>
                </c:pt>
                <c:pt idx="8909">
                  <c:v>109</c:v>
                </c:pt>
                <c:pt idx="8910">
                  <c:v>109</c:v>
                </c:pt>
                <c:pt idx="8911">
                  <c:v>109</c:v>
                </c:pt>
                <c:pt idx="8912">
                  <c:v>109</c:v>
                </c:pt>
                <c:pt idx="8913">
                  <c:v>109</c:v>
                </c:pt>
                <c:pt idx="8914">
                  <c:v>109</c:v>
                </c:pt>
                <c:pt idx="8915">
                  <c:v>109</c:v>
                </c:pt>
                <c:pt idx="8916">
                  <c:v>109</c:v>
                </c:pt>
                <c:pt idx="8917">
                  <c:v>109</c:v>
                </c:pt>
                <c:pt idx="8918">
                  <c:v>109</c:v>
                </c:pt>
                <c:pt idx="8919">
                  <c:v>109</c:v>
                </c:pt>
                <c:pt idx="8920">
                  <c:v>109</c:v>
                </c:pt>
                <c:pt idx="8921">
                  <c:v>109</c:v>
                </c:pt>
                <c:pt idx="8922">
                  <c:v>109</c:v>
                </c:pt>
                <c:pt idx="8923">
                  <c:v>109</c:v>
                </c:pt>
                <c:pt idx="8924">
                  <c:v>109</c:v>
                </c:pt>
                <c:pt idx="8925">
                  <c:v>109</c:v>
                </c:pt>
                <c:pt idx="8926">
                  <c:v>109</c:v>
                </c:pt>
                <c:pt idx="8927">
                  <c:v>109</c:v>
                </c:pt>
                <c:pt idx="8928">
                  <c:v>109</c:v>
                </c:pt>
                <c:pt idx="8929">
                  <c:v>109</c:v>
                </c:pt>
                <c:pt idx="8930">
                  <c:v>109</c:v>
                </c:pt>
                <c:pt idx="8931">
                  <c:v>109</c:v>
                </c:pt>
                <c:pt idx="8932">
                  <c:v>109</c:v>
                </c:pt>
                <c:pt idx="8933">
                  <c:v>109</c:v>
                </c:pt>
                <c:pt idx="8934">
                  <c:v>109</c:v>
                </c:pt>
                <c:pt idx="8935">
                  <c:v>109</c:v>
                </c:pt>
                <c:pt idx="8936">
                  <c:v>109</c:v>
                </c:pt>
                <c:pt idx="8937">
                  <c:v>109</c:v>
                </c:pt>
                <c:pt idx="8938">
                  <c:v>109</c:v>
                </c:pt>
                <c:pt idx="8939">
                  <c:v>110</c:v>
                </c:pt>
                <c:pt idx="8940">
                  <c:v>110</c:v>
                </c:pt>
                <c:pt idx="8941">
                  <c:v>110</c:v>
                </c:pt>
                <c:pt idx="8942">
                  <c:v>110</c:v>
                </c:pt>
                <c:pt idx="8943">
                  <c:v>110</c:v>
                </c:pt>
                <c:pt idx="8944">
                  <c:v>110</c:v>
                </c:pt>
                <c:pt idx="8945">
                  <c:v>110</c:v>
                </c:pt>
                <c:pt idx="8946">
                  <c:v>110</c:v>
                </c:pt>
                <c:pt idx="8947">
                  <c:v>109</c:v>
                </c:pt>
                <c:pt idx="8948">
                  <c:v>109</c:v>
                </c:pt>
                <c:pt idx="8949">
                  <c:v>109</c:v>
                </c:pt>
                <c:pt idx="8950">
                  <c:v>109</c:v>
                </c:pt>
                <c:pt idx="8951">
                  <c:v>109</c:v>
                </c:pt>
                <c:pt idx="8952">
                  <c:v>109</c:v>
                </c:pt>
                <c:pt idx="8953">
                  <c:v>109</c:v>
                </c:pt>
                <c:pt idx="8954">
                  <c:v>109</c:v>
                </c:pt>
                <c:pt idx="8955">
                  <c:v>109</c:v>
                </c:pt>
                <c:pt idx="8956">
                  <c:v>109</c:v>
                </c:pt>
                <c:pt idx="8957">
                  <c:v>109</c:v>
                </c:pt>
                <c:pt idx="8958">
                  <c:v>108</c:v>
                </c:pt>
                <c:pt idx="8959">
                  <c:v>108</c:v>
                </c:pt>
                <c:pt idx="8960">
                  <c:v>108</c:v>
                </c:pt>
                <c:pt idx="8961">
                  <c:v>108</c:v>
                </c:pt>
                <c:pt idx="8962">
                  <c:v>108</c:v>
                </c:pt>
                <c:pt idx="8963">
                  <c:v>108</c:v>
                </c:pt>
                <c:pt idx="8964">
                  <c:v>108</c:v>
                </c:pt>
                <c:pt idx="8965">
                  <c:v>108</c:v>
                </c:pt>
                <c:pt idx="8966">
                  <c:v>108</c:v>
                </c:pt>
                <c:pt idx="8967">
                  <c:v>108</c:v>
                </c:pt>
                <c:pt idx="8968">
                  <c:v>108</c:v>
                </c:pt>
                <c:pt idx="8969">
                  <c:v>108</c:v>
                </c:pt>
                <c:pt idx="8970">
                  <c:v>108</c:v>
                </c:pt>
                <c:pt idx="8971">
                  <c:v>109</c:v>
                </c:pt>
                <c:pt idx="8972">
                  <c:v>109</c:v>
                </c:pt>
                <c:pt idx="8973">
                  <c:v>109</c:v>
                </c:pt>
                <c:pt idx="8974">
                  <c:v>109</c:v>
                </c:pt>
                <c:pt idx="8975">
                  <c:v>109</c:v>
                </c:pt>
                <c:pt idx="8976">
                  <c:v>109</c:v>
                </c:pt>
                <c:pt idx="8977">
                  <c:v>109</c:v>
                </c:pt>
                <c:pt idx="8978">
                  <c:v>109</c:v>
                </c:pt>
                <c:pt idx="8979">
                  <c:v>109</c:v>
                </c:pt>
                <c:pt idx="8980">
                  <c:v>109</c:v>
                </c:pt>
                <c:pt idx="8981">
                  <c:v>109</c:v>
                </c:pt>
                <c:pt idx="8982">
                  <c:v>109</c:v>
                </c:pt>
                <c:pt idx="8983">
                  <c:v>109</c:v>
                </c:pt>
                <c:pt idx="8984">
                  <c:v>109</c:v>
                </c:pt>
                <c:pt idx="8985">
                  <c:v>109</c:v>
                </c:pt>
                <c:pt idx="8986">
                  <c:v>109</c:v>
                </c:pt>
                <c:pt idx="8987">
                  <c:v>109</c:v>
                </c:pt>
                <c:pt idx="8988">
                  <c:v>109</c:v>
                </c:pt>
                <c:pt idx="8989">
                  <c:v>109</c:v>
                </c:pt>
                <c:pt idx="8990">
                  <c:v>109</c:v>
                </c:pt>
                <c:pt idx="8991">
                  <c:v>109</c:v>
                </c:pt>
                <c:pt idx="8992">
                  <c:v>109</c:v>
                </c:pt>
                <c:pt idx="8993">
                  <c:v>109</c:v>
                </c:pt>
                <c:pt idx="8994">
                  <c:v>110</c:v>
                </c:pt>
                <c:pt idx="8995">
                  <c:v>109</c:v>
                </c:pt>
                <c:pt idx="8996">
                  <c:v>110</c:v>
                </c:pt>
                <c:pt idx="8997">
                  <c:v>110</c:v>
                </c:pt>
                <c:pt idx="8998">
                  <c:v>110</c:v>
                </c:pt>
                <c:pt idx="8999">
                  <c:v>110</c:v>
                </c:pt>
                <c:pt idx="9000">
                  <c:v>110</c:v>
                </c:pt>
                <c:pt idx="9001">
                  <c:v>110</c:v>
                </c:pt>
                <c:pt idx="9002">
                  <c:v>110</c:v>
                </c:pt>
                <c:pt idx="9003">
                  <c:v>111</c:v>
                </c:pt>
                <c:pt idx="9004">
                  <c:v>111</c:v>
                </c:pt>
                <c:pt idx="9005">
                  <c:v>111</c:v>
                </c:pt>
                <c:pt idx="9006">
                  <c:v>111</c:v>
                </c:pt>
                <c:pt idx="9007">
                  <c:v>111</c:v>
                </c:pt>
                <c:pt idx="9008">
                  <c:v>111</c:v>
                </c:pt>
                <c:pt idx="9009">
                  <c:v>112</c:v>
                </c:pt>
                <c:pt idx="9010">
                  <c:v>112</c:v>
                </c:pt>
                <c:pt idx="9011">
                  <c:v>112</c:v>
                </c:pt>
                <c:pt idx="9012">
                  <c:v>112</c:v>
                </c:pt>
                <c:pt idx="9013">
                  <c:v>112</c:v>
                </c:pt>
                <c:pt idx="9014">
                  <c:v>112</c:v>
                </c:pt>
                <c:pt idx="9015">
                  <c:v>113</c:v>
                </c:pt>
                <c:pt idx="9016">
                  <c:v>113</c:v>
                </c:pt>
                <c:pt idx="9017">
                  <c:v>113</c:v>
                </c:pt>
                <c:pt idx="9018">
                  <c:v>113</c:v>
                </c:pt>
                <c:pt idx="9019">
                  <c:v>113</c:v>
                </c:pt>
                <c:pt idx="9020">
                  <c:v>114</c:v>
                </c:pt>
                <c:pt idx="9021">
                  <c:v>114</c:v>
                </c:pt>
                <c:pt idx="9022">
                  <c:v>114</c:v>
                </c:pt>
                <c:pt idx="9023">
                  <c:v>114</c:v>
                </c:pt>
                <c:pt idx="9024">
                  <c:v>114</c:v>
                </c:pt>
                <c:pt idx="9025">
                  <c:v>114</c:v>
                </c:pt>
                <c:pt idx="9026">
                  <c:v>114</c:v>
                </c:pt>
                <c:pt idx="9027">
                  <c:v>114</c:v>
                </c:pt>
                <c:pt idx="9028">
                  <c:v>114</c:v>
                </c:pt>
                <c:pt idx="9029">
                  <c:v>114</c:v>
                </c:pt>
                <c:pt idx="9030">
                  <c:v>114</c:v>
                </c:pt>
                <c:pt idx="9031">
                  <c:v>114</c:v>
                </c:pt>
                <c:pt idx="9032">
                  <c:v>115</c:v>
                </c:pt>
                <c:pt idx="9033">
                  <c:v>115</c:v>
                </c:pt>
                <c:pt idx="9034">
                  <c:v>114</c:v>
                </c:pt>
                <c:pt idx="9035">
                  <c:v>114</c:v>
                </c:pt>
                <c:pt idx="9036">
                  <c:v>115</c:v>
                </c:pt>
                <c:pt idx="9037">
                  <c:v>115</c:v>
                </c:pt>
                <c:pt idx="9038">
                  <c:v>114</c:v>
                </c:pt>
                <c:pt idx="9039">
                  <c:v>114</c:v>
                </c:pt>
                <c:pt idx="9040">
                  <c:v>114</c:v>
                </c:pt>
                <c:pt idx="9041">
                  <c:v>114</c:v>
                </c:pt>
                <c:pt idx="9042">
                  <c:v>114</c:v>
                </c:pt>
                <c:pt idx="9043">
                  <c:v>114</c:v>
                </c:pt>
                <c:pt idx="9044">
                  <c:v>114</c:v>
                </c:pt>
                <c:pt idx="9045">
                  <c:v>113</c:v>
                </c:pt>
                <c:pt idx="9046">
                  <c:v>113</c:v>
                </c:pt>
                <c:pt idx="9047">
                  <c:v>113</c:v>
                </c:pt>
                <c:pt idx="9048">
                  <c:v>113</c:v>
                </c:pt>
                <c:pt idx="9049">
                  <c:v>112</c:v>
                </c:pt>
                <c:pt idx="9050">
                  <c:v>112</c:v>
                </c:pt>
                <c:pt idx="9051">
                  <c:v>112</c:v>
                </c:pt>
                <c:pt idx="9052">
                  <c:v>112</c:v>
                </c:pt>
                <c:pt idx="9053">
                  <c:v>111</c:v>
                </c:pt>
                <c:pt idx="9054">
                  <c:v>111</c:v>
                </c:pt>
                <c:pt idx="9055">
                  <c:v>111</c:v>
                </c:pt>
                <c:pt idx="9056">
                  <c:v>111</c:v>
                </c:pt>
                <c:pt idx="9057">
                  <c:v>110</c:v>
                </c:pt>
                <c:pt idx="9058">
                  <c:v>110</c:v>
                </c:pt>
                <c:pt idx="9059">
                  <c:v>110</c:v>
                </c:pt>
                <c:pt idx="9060">
                  <c:v>110</c:v>
                </c:pt>
                <c:pt idx="9061">
                  <c:v>110</c:v>
                </c:pt>
                <c:pt idx="9062">
                  <c:v>109</c:v>
                </c:pt>
                <c:pt idx="9063">
                  <c:v>109</c:v>
                </c:pt>
                <c:pt idx="9064">
                  <c:v>109</c:v>
                </c:pt>
                <c:pt idx="9065">
                  <c:v>109</c:v>
                </c:pt>
                <c:pt idx="9066">
                  <c:v>109</c:v>
                </c:pt>
                <c:pt idx="9067">
                  <c:v>108</c:v>
                </c:pt>
                <c:pt idx="9068">
                  <c:v>108</c:v>
                </c:pt>
                <c:pt idx="9069">
                  <c:v>108</c:v>
                </c:pt>
                <c:pt idx="9070">
                  <c:v>108</c:v>
                </c:pt>
                <c:pt idx="9071">
                  <c:v>108</c:v>
                </c:pt>
                <c:pt idx="9072">
                  <c:v>108</c:v>
                </c:pt>
                <c:pt idx="9073">
                  <c:v>108</c:v>
                </c:pt>
                <c:pt idx="9074">
                  <c:v>108</c:v>
                </c:pt>
                <c:pt idx="9075">
                  <c:v>107</c:v>
                </c:pt>
                <c:pt idx="9076">
                  <c:v>108</c:v>
                </c:pt>
                <c:pt idx="9077">
                  <c:v>107</c:v>
                </c:pt>
                <c:pt idx="9078">
                  <c:v>107</c:v>
                </c:pt>
                <c:pt idx="9079">
                  <c:v>107</c:v>
                </c:pt>
                <c:pt idx="9080">
                  <c:v>107</c:v>
                </c:pt>
                <c:pt idx="9081">
                  <c:v>107</c:v>
                </c:pt>
                <c:pt idx="9082">
                  <c:v>107</c:v>
                </c:pt>
                <c:pt idx="9083">
                  <c:v>107</c:v>
                </c:pt>
                <c:pt idx="9084">
                  <c:v>107</c:v>
                </c:pt>
                <c:pt idx="9085">
                  <c:v>107</c:v>
                </c:pt>
                <c:pt idx="9086">
                  <c:v>107</c:v>
                </c:pt>
                <c:pt idx="9087">
                  <c:v>107</c:v>
                </c:pt>
                <c:pt idx="9088">
                  <c:v>107</c:v>
                </c:pt>
                <c:pt idx="9089">
                  <c:v>107</c:v>
                </c:pt>
                <c:pt idx="9090">
                  <c:v>107</c:v>
                </c:pt>
                <c:pt idx="9091">
                  <c:v>107</c:v>
                </c:pt>
                <c:pt idx="9092">
                  <c:v>108</c:v>
                </c:pt>
                <c:pt idx="9093">
                  <c:v>108</c:v>
                </c:pt>
                <c:pt idx="9094">
                  <c:v>108</c:v>
                </c:pt>
                <c:pt idx="9095">
                  <c:v>108</c:v>
                </c:pt>
                <c:pt idx="9096">
                  <c:v>108</c:v>
                </c:pt>
                <c:pt idx="9097">
                  <c:v>108</c:v>
                </c:pt>
                <c:pt idx="9098">
                  <c:v>108</c:v>
                </c:pt>
                <c:pt idx="9099">
                  <c:v>108</c:v>
                </c:pt>
                <c:pt idx="9100">
                  <c:v>108</c:v>
                </c:pt>
                <c:pt idx="9101">
                  <c:v>108</c:v>
                </c:pt>
                <c:pt idx="9102">
                  <c:v>108</c:v>
                </c:pt>
                <c:pt idx="9103">
                  <c:v>108</c:v>
                </c:pt>
                <c:pt idx="9104">
                  <c:v>109</c:v>
                </c:pt>
                <c:pt idx="9105">
                  <c:v>109</c:v>
                </c:pt>
                <c:pt idx="9106">
                  <c:v>109</c:v>
                </c:pt>
                <c:pt idx="9107">
                  <c:v>109</c:v>
                </c:pt>
                <c:pt idx="9108">
                  <c:v>109</c:v>
                </c:pt>
                <c:pt idx="9109">
                  <c:v>109</c:v>
                </c:pt>
                <c:pt idx="9110">
                  <c:v>109</c:v>
                </c:pt>
                <c:pt idx="9111">
                  <c:v>109</c:v>
                </c:pt>
                <c:pt idx="9112">
                  <c:v>109</c:v>
                </c:pt>
                <c:pt idx="9113">
                  <c:v>110</c:v>
                </c:pt>
                <c:pt idx="9114">
                  <c:v>110</c:v>
                </c:pt>
                <c:pt idx="9115">
                  <c:v>110</c:v>
                </c:pt>
                <c:pt idx="9116">
                  <c:v>110</c:v>
                </c:pt>
                <c:pt idx="9117">
                  <c:v>110</c:v>
                </c:pt>
                <c:pt idx="9118">
                  <c:v>110</c:v>
                </c:pt>
                <c:pt idx="9119">
                  <c:v>110</c:v>
                </c:pt>
                <c:pt idx="9120">
                  <c:v>110</c:v>
                </c:pt>
                <c:pt idx="9121">
                  <c:v>110</c:v>
                </c:pt>
                <c:pt idx="9122">
                  <c:v>110</c:v>
                </c:pt>
                <c:pt idx="9123">
                  <c:v>110</c:v>
                </c:pt>
                <c:pt idx="9124">
                  <c:v>110</c:v>
                </c:pt>
                <c:pt idx="9125">
                  <c:v>110</c:v>
                </c:pt>
                <c:pt idx="9126">
                  <c:v>110</c:v>
                </c:pt>
                <c:pt idx="9127">
                  <c:v>111</c:v>
                </c:pt>
                <c:pt idx="9128">
                  <c:v>111</c:v>
                </c:pt>
                <c:pt idx="9129">
                  <c:v>111</c:v>
                </c:pt>
                <c:pt idx="9130">
                  <c:v>111</c:v>
                </c:pt>
                <c:pt idx="9131">
                  <c:v>111</c:v>
                </c:pt>
                <c:pt idx="9132">
                  <c:v>111</c:v>
                </c:pt>
                <c:pt idx="9133">
                  <c:v>111</c:v>
                </c:pt>
                <c:pt idx="9134">
                  <c:v>111</c:v>
                </c:pt>
                <c:pt idx="9135">
                  <c:v>110</c:v>
                </c:pt>
                <c:pt idx="9136">
                  <c:v>110</c:v>
                </c:pt>
                <c:pt idx="9137">
                  <c:v>110</c:v>
                </c:pt>
                <c:pt idx="9138">
                  <c:v>110</c:v>
                </c:pt>
                <c:pt idx="9139">
                  <c:v>110</c:v>
                </c:pt>
                <c:pt idx="9140">
                  <c:v>110</c:v>
                </c:pt>
                <c:pt idx="9141">
                  <c:v>110</c:v>
                </c:pt>
                <c:pt idx="9142">
                  <c:v>110</c:v>
                </c:pt>
                <c:pt idx="9143">
                  <c:v>110</c:v>
                </c:pt>
                <c:pt idx="9144">
                  <c:v>110</c:v>
                </c:pt>
                <c:pt idx="9145">
                  <c:v>109</c:v>
                </c:pt>
                <c:pt idx="9146">
                  <c:v>109</c:v>
                </c:pt>
                <c:pt idx="9147">
                  <c:v>109</c:v>
                </c:pt>
                <c:pt idx="9148">
                  <c:v>109</c:v>
                </c:pt>
                <c:pt idx="9149">
                  <c:v>109</c:v>
                </c:pt>
                <c:pt idx="9150">
                  <c:v>109</c:v>
                </c:pt>
                <c:pt idx="9151">
                  <c:v>109</c:v>
                </c:pt>
                <c:pt idx="9152">
                  <c:v>109</c:v>
                </c:pt>
                <c:pt idx="9153">
                  <c:v>108</c:v>
                </c:pt>
                <c:pt idx="9154">
                  <c:v>108</c:v>
                </c:pt>
                <c:pt idx="9155">
                  <c:v>108</c:v>
                </c:pt>
                <c:pt idx="9156">
                  <c:v>108</c:v>
                </c:pt>
                <c:pt idx="9157">
                  <c:v>108</c:v>
                </c:pt>
                <c:pt idx="9158">
                  <c:v>108</c:v>
                </c:pt>
                <c:pt idx="9159">
                  <c:v>108</c:v>
                </c:pt>
                <c:pt idx="9160">
                  <c:v>108</c:v>
                </c:pt>
                <c:pt idx="9161">
                  <c:v>109</c:v>
                </c:pt>
                <c:pt idx="9162">
                  <c:v>109</c:v>
                </c:pt>
                <c:pt idx="9163">
                  <c:v>109</c:v>
                </c:pt>
                <c:pt idx="9164">
                  <c:v>109</c:v>
                </c:pt>
                <c:pt idx="9165">
                  <c:v>109</c:v>
                </c:pt>
                <c:pt idx="9166">
                  <c:v>109</c:v>
                </c:pt>
                <c:pt idx="9167">
                  <c:v>109</c:v>
                </c:pt>
                <c:pt idx="9168">
                  <c:v>109</c:v>
                </c:pt>
                <c:pt idx="9169">
                  <c:v>109</c:v>
                </c:pt>
                <c:pt idx="9170">
                  <c:v>109</c:v>
                </c:pt>
                <c:pt idx="9171">
                  <c:v>109</c:v>
                </c:pt>
                <c:pt idx="9172">
                  <c:v>109</c:v>
                </c:pt>
                <c:pt idx="9173">
                  <c:v>109</c:v>
                </c:pt>
                <c:pt idx="9174">
                  <c:v>109</c:v>
                </c:pt>
                <c:pt idx="9175">
                  <c:v>109</c:v>
                </c:pt>
                <c:pt idx="9176">
                  <c:v>109</c:v>
                </c:pt>
                <c:pt idx="9177">
                  <c:v>109</c:v>
                </c:pt>
                <c:pt idx="9178">
                  <c:v>109</c:v>
                </c:pt>
                <c:pt idx="9179">
                  <c:v>109</c:v>
                </c:pt>
                <c:pt idx="9180">
                  <c:v>109</c:v>
                </c:pt>
                <c:pt idx="9181">
                  <c:v>109</c:v>
                </c:pt>
                <c:pt idx="9182">
                  <c:v>109</c:v>
                </c:pt>
                <c:pt idx="9183">
                  <c:v>109</c:v>
                </c:pt>
                <c:pt idx="9184">
                  <c:v>109</c:v>
                </c:pt>
                <c:pt idx="9185">
                  <c:v>109</c:v>
                </c:pt>
                <c:pt idx="9186">
                  <c:v>109</c:v>
                </c:pt>
                <c:pt idx="9187">
                  <c:v>109</c:v>
                </c:pt>
                <c:pt idx="9188">
                  <c:v>109</c:v>
                </c:pt>
                <c:pt idx="9189">
                  <c:v>109</c:v>
                </c:pt>
                <c:pt idx="9190">
                  <c:v>109</c:v>
                </c:pt>
                <c:pt idx="9191">
                  <c:v>109</c:v>
                </c:pt>
                <c:pt idx="9192">
                  <c:v>109</c:v>
                </c:pt>
                <c:pt idx="9193">
                  <c:v>109</c:v>
                </c:pt>
                <c:pt idx="9194">
                  <c:v>109</c:v>
                </c:pt>
                <c:pt idx="9195">
                  <c:v>109</c:v>
                </c:pt>
                <c:pt idx="9196">
                  <c:v>109</c:v>
                </c:pt>
                <c:pt idx="9197">
                  <c:v>110</c:v>
                </c:pt>
                <c:pt idx="9198">
                  <c:v>110</c:v>
                </c:pt>
                <c:pt idx="9199">
                  <c:v>110</c:v>
                </c:pt>
                <c:pt idx="9200">
                  <c:v>110</c:v>
                </c:pt>
                <c:pt idx="9201">
                  <c:v>110</c:v>
                </c:pt>
                <c:pt idx="9202">
                  <c:v>110</c:v>
                </c:pt>
                <c:pt idx="9203">
                  <c:v>110</c:v>
                </c:pt>
                <c:pt idx="9204">
                  <c:v>110</c:v>
                </c:pt>
                <c:pt idx="9205">
                  <c:v>110</c:v>
                </c:pt>
                <c:pt idx="9206">
                  <c:v>111</c:v>
                </c:pt>
                <c:pt idx="9207">
                  <c:v>111</c:v>
                </c:pt>
                <c:pt idx="9208">
                  <c:v>111</c:v>
                </c:pt>
                <c:pt idx="9209">
                  <c:v>111</c:v>
                </c:pt>
                <c:pt idx="9210">
                  <c:v>111</c:v>
                </c:pt>
                <c:pt idx="9211">
                  <c:v>111</c:v>
                </c:pt>
                <c:pt idx="9212">
                  <c:v>111</c:v>
                </c:pt>
                <c:pt idx="9213">
                  <c:v>111</c:v>
                </c:pt>
                <c:pt idx="9214">
                  <c:v>111</c:v>
                </c:pt>
                <c:pt idx="9215">
                  <c:v>112</c:v>
                </c:pt>
                <c:pt idx="9216">
                  <c:v>112</c:v>
                </c:pt>
                <c:pt idx="9217">
                  <c:v>112</c:v>
                </c:pt>
                <c:pt idx="9218">
                  <c:v>112</c:v>
                </c:pt>
                <c:pt idx="9219">
                  <c:v>112</c:v>
                </c:pt>
                <c:pt idx="9220">
                  <c:v>112</c:v>
                </c:pt>
                <c:pt idx="9221">
                  <c:v>112</c:v>
                </c:pt>
                <c:pt idx="9222">
                  <c:v>112</c:v>
                </c:pt>
                <c:pt idx="9223">
                  <c:v>112</c:v>
                </c:pt>
                <c:pt idx="9224">
                  <c:v>112</c:v>
                </c:pt>
                <c:pt idx="9225">
                  <c:v>113</c:v>
                </c:pt>
                <c:pt idx="9226">
                  <c:v>113</c:v>
                </c:pt>
                <c:pt idx="9227">
                  <c:v>113</c:v>
                </c:pt>
                <c:pt idx="9228">
                  <c:v>113</c:v>
                </c:pt>
                <c:pt idx="9229">
                  <c:v>113</c:v>
                </c:pt>
                <c:pt idx="9230">
                  <c:v>113</c:v>
                </c:pt>
                <c:pt idx="9231">
                  <c:v>113</c:v>
                </c:pt>
                <c:pt idx="9232">
                  <c:v>113</c:v>
                </c:pt>
                <c:pt idx="9233">
                  <c:v>113</c:v>
                </c:pt>
                <c:pt idx="9234">
                  <c:v>114</c:v>
                </c:pt>
                <c:pt idx="9235">
                  <c:v>114</c:v>
                </c:pt>
                <c:pt idx="9236">
                  <c:v>114</c:v>
                </c:pt>
                <c:pt idx="9237">
                  <c:v>114</c:v>
                </c:pt>
                <c:pt idx="9238">
                  <c:v>114</c:v>
                </c:pt>
                <c:pt idx="9239">
                  <c:v>114</c:v>
                </c:pt>
                <c:pt idx="9240">
                  <c:v>114</c:v>
                </c:pt>
                <c:pt idx="9241">
                  <c:v>115</c:v>
                </c:pt>
                <c:pt idx="9242">
                  <c:v>115</c:v>
                </c:pt>
                <c:pt idx="9243">
                  <c:v>115</c:v>
                </c:pt>
                <c:pt idx="9244">
                  <c:v>115</c:v>
                </c:pt>
                <c:pt idx="9245">
                  <c:v>115</c:v>
                </c:pt>
                <c:pt idx="9246">
                  <c:v>115</c:v>
                </c:pt>
                <c:pt idx="9247">
                  <c:v>115</c:v>
                </c:pt>
                <c:pt idx="9248">
                  <c:v>115</c:v>
                </c:pt>
                <c:pt idx="9249">
                  <c:v>115</c:v>
                </c:pt>
                <c:pt idx="9250">
                  <c:v>116</c:v>
                </c:pt>
                <c:pt idx="9251">
                  <c:v>116</c:v>
                </c:pt>
                <c:pt idx="9252">
                  <c:v>116</c:v>
                </c:pt>
                <c:pt idx="9253">
                  <c:v>116</c:v>
                </c:pt>
                <c:pt idx="9254">
                  <c:v>116</c:v>
                </c:pt>
                <c:pt idx="9255">
                  <c:v>116</c:v>
                </c:pt>
                <c:pt idx="9256">
                  <c:v>116</c:v>
                </c:pt>
                <c:pt idx="9257">
                  <c:v>116</c:v>
                </c:pt>
                <c:pt idx="9258">
                  <c:v>117</c:v>
                </c:pt>
                <c:pt idx="9259">
                  <c:v>117</c:v>
                </c:pt>
                <c:pt idx="9260">
                  <c:v>117</c:v>
                </c:pt>
                <c:pt idx="9261">
                  <c:v>117</c:v>
                </c:pt>
                <c:pt idx="9262">
                  <c:v>117</c:v>
                </c:pt>
                <c:pt idx="9263">
                  <c:v>117</c:v>
                </c:pt>
                <c:pt idx="9264">
                  <c:v>117</c:v>
                </c:pt>
                <c:pt idx="9265">
                  <c:v>116</c:v>
                </c:pt>
                <c:pt idx="9266">
                  <c:v>117</c:v>
                </c:pt>
                <c:pt idx="9267">
                  <c:v>116</c:v>
                </c:pt>
                <c:pt idx="9268">
                  <c:v>116</c:v>
                </c:pt>
                <c:pt idx="9269">
                  <c:v>116</c:v>
                </c:pt>
                <c:pt idx="9270">
                  <c:v>116</c:v>
                </c:pt>
                <c:pt idx="9271">
                  <c:v>116</c:v>
                </c:pt>
                <c:pt idx="9272">
                  <c:v>116</c:v>
                </c:pt>
                <c:pt idx="9273">
                  <c:v>115</c:v>
                </c:pt>
                <c:pt idx="9274">
                  <c:v>115</c:v>
                </c:pt>
                <c:pt idx="9275">
                  <c:v>115</c:v>
                </c:pt>
                <c:pt idx="9276">
                  <c:v>115</c:v>
                </c:pt>
                <c:pt idx="9277">
                  <c:v>115</c:v>
                </c:pt>
                <c:pt idx="9278">
                  <c:v>114</c:v>
                </c:pt>
                <c:pt idx="9279">
                  <c:v>114</c:v>
                </c:pt>
                <c:pt idx="9280">
                  <c:v>114</c:v>
                </c:pt>
                <c:pt idx="9281">
                  <c:v>114</c:v>
                </c:pt>
                <c:pt idx="9282">
                  <c:v>114</c:v>
                </c:pt>
                <c:pt idx="9283">
                  <c:v>114</c:v>
                </c:pt>
                <c:pt idx="9284">
                  <c:v>114</c:v>
                </c:pt>
                <c:pt idx="9285">
                  <c:v>114</c:v>
                </c:pt>
                <c:pt idx="9286">
                  <c:v>114</c:v>
                </c:pt>
                <c:pt idx="9287">
                  <c:v>114</c:v>
                </c:pt>
                <c:pt idx="9288">
                  <c:v>114</c:v>
                </c:pt>
                <c:pt idx="9289">
                  <c:v>114</c:v>
                </c:pt>
                <c:pt idx="9290">
                  <c:v>114</c:v>
                </c:pt>
                <c:pt idx="9291">
                  <c:v>114</c:v>
                </c:pt>
                <c:pt idx="9292">
                  <c:v>114</c:v>
                </c:pt>
                <c:pt idx="9293">
                  <c:v>114</c:v>
                </c:pt>
                <c:pt idx="9294">
                  <c:v>114</c:v>
                </c:pt>
                <c:pt idx="9295">
                  <c:v>114</c:v>
                </c:pt>
                <c:pt idx="9296">
                  <c:v>114</c:v>
                </c:pt>
                <c:pt idx="9297">
                  <c:v>114</c:v>
                </c:pt>
                <c:pt idx="9298">
                  <c:v>114</c:v>
                </c:pt>
                <c:pt idx="9299">
                  <c:v>114</c:v>
                </c:pt>
                <c:pt idx="9300">
                  <c:v>114</c:v>
                </c:pt>
                <c:pt idx="9301">
                  <c:v>114</c:v>
                </c:pt>
                <c:pt idx="9302">
                  <c:v>114</c:v>
                </c:pt>
                <c:pt idx="9303">
                  <c:v>114</c:v>
                </c:pt>
                <c:pt idx="9304">
                  <c:v>114</c:v>
                </c:pt>
                <c:pt idx="9305">
                  <c:v>114</c:v>
                </c:pt>
                <c:pt idx="9306">
                  <c:v>113</c:v>
                </c:pt>
                <c:pt idx="9307">
                  <c:v>113</c:v>
                </c:pt>
                <c:pt idx="9308">
                  <c:v>113</c:v>
                </c:pt>
                <c:pt idx="9309">
                  <c:v>113</c:v>
                </c:pt>
                <c:pt idx="9310">
                  <c:v>112</c:v>
                </c:pt>
                <c:pt idx="9311">
                  <c:v>112</c:v>
                </c:pt>
                <c:pt idx="9312">
                  <c:v>112</c:v>
                </c:pt>
                <c:pt idx="9313">
                  <c:v>112</c:v>
                </c:pt>
                <c:pt idx="9314">
                  <c:v>111</c:v>
                </c:pt>
                <c:pt idx="9315">
                  <c:v>111</c:v>
                </c:pt>
                <c:pt idx="9316">
                  <c:v>111</c:v>
                </c:pt>
                <c:pt idx="9317">
                  <c:v>111</c:v>
                </c:pt>
                <c:pt idx="9318">
                  <c:v>110</c:v>
                </c:pt>
                <c:pt idx="9319">
                  <c:v>110</c:v>
                </c:pt>
                <c:pt idx="9320">
                  <c:v>110</c:v>
                </c:pt>
                <c:pt idx="9321">
                  <c:v>109</c:v>
                </c:pt>
                <c:pt idx="9322">
                  <c:v>109</c:v>
                </c:pt>
                <c:pt idx="9323">
                  <c:v>109</c:v>
                </c:pt>
                <c:pt idx="9324">
                  <c:v>109</c:v>
                </c:pt>
                <c:pt idx="9325">
                  <c:v>108</c:v>
                </c:pt>
                <c:pt idx="9326">
                  <c:v>108</c:v>
                </c:pt>
                <c:pt idx="9327">
                  <c:v>108</c:v>
                </c:pt>
                <c:pt idx="9328">
                  <c:v>108</c:v>
                </c:pt>
                <c:pt idx="9329">
                  <c:v>108</c:v>
                </c:pt>
                <c:pt idx="9330">
                  <c:v>107</c:v>
                </c:pt>
                <c:pt idx="9331">
                  <c:v>107</c:v>
                </c:pt>
                <c:pt idx="9332">
                  <c:v>107</c:v>
                </c:pt>
                <c:pt idx="9333">
                  <c:v>107</c:v>
                </c:pt>
                <c:pt idx="9334">
                  <c:v>106</c:v>
                </c:pt>
                <c:pt idx="9335">
                  <c:v>106</c:v>
                </c:pt>
                <c:pt idx="9336">
                  <c:v>106</c:v>
                </c:pt>
                <c:pt idx="9337">
                  <c:v>106</c:v>
                </c:pt>
                <c:pt idx="9338">
                  <c:v>106</c:v>
                </c:pt>
                <c:pt idx="9339">
                  <c:v>106</c:v>
                </c:pt>
                <c:pt idx="9340">
                  <c:v>105</c:v>
                </c:pt>
                <c:pt idx="9341">
                  <c:v>106</c:v>
                </c:pt>
                <c:pt idx="9342">
                  <c:v>105</c:v>
                </c:pt>
                <c:pt idx="9343">
                  <c:v>105</c:v>
                </c:pt>
                <c:pt idx="9344">
                  <c:v>105</c:v>
                </c:pt>
                <c:pt idx="9345">
                  <c:v>105</c:v>
                </c:pt>
                <c:pt idx="9346">
                  <c:v>105</c:v>
                </c:pt>
                <c:pt idx="9347">
                  <c:v>105</c:v>
                </c:pt>
                <c:pt idx="9348">
                  <c:v>105</c:v>
                </c:pt>
                <c:pt idx="9349">
                  <c:v>106</c:v>
                </c:pt>
                <c:pt idx="9350">
                  <c:v>105</c:v>
                </c:pt>
                <c:pt idx="9351">
                  <c:v>106</c:v>
                </c:pt>
                <c:pt idx="9352">
                  <c:v>106</c:v>
                </c:pt>
                <c:pt idx="9353">
                  <c:v>106</c:v>
                </c:pt>
                <c:pt idx="9354">
                  <c:v>106</c:v>
                </c:pt>
                <c:pt idx="9355">
                  <c:v>106</c:v>
                </c:pt>
                <c:pt idx="9356">
                  <c:v>106</c:v>
                </c:pt>
                <c:pt idx="9357">
                  <c:v>106</c:v>
                </c:pt>
                <c:pt idx="9358">
                  <c:v>106</c:v>
                </c:pt>
                <c:pt idx="9359">
                  <c:v>106</c:v>
                </c:pt>
                <c:pt idx="9360">
                  <c:v>107</c:v>
                </c:pt>
                <c:pt idx="9361">
                  <c:v>107</c:v>
                </c:pt>
                <c:pt idx="9362">
                  <c:v>107</c:v>
                </c:pt>
                <c:pt idx="9363">
                  <c:v>107</c:v>
                </c:pt>
                <c:pt idx="9364">
                  <c:v>107</c:v>
                </c:pt>
                <c:pt idx="9365">
                  <c:v>107</c:v>
                </c:pt>
                <c:pt idx="9366">
                  <c:v>107</c:v>
                </c:pt>
                <c:pt idx="9367">
                  <c:v>107</c:v>
                </c:pt>
                <c:pt idx="9368">
                  <c:v>107</c:v>
                </c:pt>
                <c:pt idx="9369">
                  <c:v>108</c:v>
                </c:pt>
                <c:pt idx="9370">
                  <c:v>108</c:v>
                </c:pt>
                <c:pt idx="9371">
                  <c:v>108</c:v>
                </c:pt>
                <c:pt idx="9372">
                  <c:v>108</c:v>
                </c:pt>
                <c:pt idx="9373">
                  <c:v>108</c:v>
                </c:pt>
                <c:pt idx="9374">
                  <c:v>108</c:v>
                </c:pt>
                <c:pt idx="9375">
                  <c:v>108</c:v>
                </c:pt>
                <c:pt idx="9376">
                  <c:v>109</c:v>
                </c:pt>
                <c:pt idx="9377">
                  <c:v>109</c:v>
                </c:pt>
                <c:pt idx="9378">
                  <c:v>109</c:v>
                </c:pt>
                <c:pt idx="9379">
                  <c:v>109</c:v>
                </c:pt>
                <c:pt idx="9380">
                  <c:v>109</c:v>
                </c:pt>
                <c:pt idx="9381">
                  <c:v>109</c:v>
                </c:pt>
                <c:pt idx="9382">
                  <c:v>109</c:v>
                </c:pt>
                <c:pt idx="9383">
                  <c:v>109</c:v>
                </c:pt>
                <c:pt idx="9384">
                  <c:v>110</c:v>
                </c:pt>
                <c:pt idx="9385">
                  <c:v>110</c:v>
                </c:pt>
                <c:pt idx="9386">
                  <c:v>110</c:v>
                </c:pt>
                <c:pt idx="9387">
                  <c:v>110</c:v>
                </c:pt>
                <c:pt idx="9388">
                  <c:v>110</c:v>
                </c:pt>
                <c:pt idx="9389">
                  <c:v>110</c:v>
                </c:pt>
                <c:pt idx="9390">
                  <c:v>110</c:v>
                </c:pt>
                <c:pt idx="9391">
                  <c:v>110</c:v>
                </c:pt>
                <c:pt idx="9392">
                  <c:v>110</c:v>
                </c:pt>
                <c:pt idx="9393">
                  <c:v>110</c:v>
                </c:pt>
                <c:pt idx="9394">
                  <c:v>110</c:v>
                </c:pt>
                <c:pt idx="9395">
                  <c:v>110</c:v>
                </c:pt>
                <c:pt idx="9396">
                  <c:v>110</c:v>
                </c:pt>
                <c:pt idx="9397">
                  <c:v>110</c:v>
                </c:pt>
                <c:pt idx="9398">
                  <c:v>110</c:v>
                </c:pt>
                <c:pt idx="9399">
                  <c:v>110</c:v>
                </c:pt>
                <c:pt idx="9400">
                  <c:v>110</c:v>
                </c:pt>
                <c:pt idx="9401">
                  <c:v>110</c:v>
                </c:pt>
                <c:pt idx="9402">
                  <c:v>110</c:v>
                </c:pt>
                <c:pt idx="9403">
                  <c:v>110</c:v>
                </c:pt>
                <c:pt idx="9404">
                  <c:v>110</c:v>
                </c:pt>
                <c:pt idx="9405">
                  <c:v>110</c:v>
                </c:pt>
                <c:pt idx="9406">
                  <c:v>110</c:v>
                </c:pt>
                <c:pt idx="9407">
                  <c:v>110</c:v>
                </c:pt>
                <c:pt idx="9408">
                  <c:v>110</c:v>
                </c:pt>
                <c:pt idx="9409">
                  <c:v>110</c:v>
                </c:pt>
                <c:pt idx="9410">
                  <c:v>110</c:v>
                </c:pt>
                <c:pt idx="9411">
                  <c:v>110</c:v>
                </c:pt>
                <c:pt idx="9412">
                  <c:v>110</c:v>
                </c:pt>
                <c:pt idx="9413">
                  <c:v>110</c:v>
                </c:pt>
                <c:pt idx="9414">
                  <c:v>110</c:v>
                </c:pt>
                <c:pt idx="9415">
                  <c:v>110</c:v>
                </c:pt>
                <c:pt idx="9416">
                  <c:v>110</c:v>
                </c:pt>
                <c:pt idx="9417">
                  <c:v>110</c:v>
                </c:pt>
                <c:pt idx="9418">
                  <c:v>110</c:v>
                </c:pt>
                <c:pt idx="9419">
                  <c:v>110</c:v>
                </c:pt>
                <c:pt idx="9420">
                  <c:v>110</c:v>
                </c:pt>
                <c:pt idx="9421">
                  <c:v>110</c:v>
                </c:pt>
                <c:pt idx="9422">
                  <c:v>110</c:v>
                </c:pt>
                <c:pt idx="9423">
                  <c:v>110</c:v>
                </c:pt>
                <c:pt idx="9424">
                  <c:v>110</c:v>
                </c:pt>
                <c:pt idx="9425">
                  <c:v>110</c:v>
                </c:pt>
                <c:pt idx="9426">
                  <c:v>110</c:v>
                </c:pt>
                <c:pt idx="9427">
                  <c:v>110</c:v>
                </c:pt>
                <c:pt idx="9428">
                  <c:v>110</c:v>
                </c:pt>
                <c:pt idx="9429">
                  <c:v>110</c:v>
                </c:pt>
                <c:pt idx="9430">
                  <c:v>110</c:v>
                </c:pt>
                <c:pt idx="9431">
                  <c:v>110</c:v>
                </c:pt>
                <c:pt idx="9432">
                  <c:v>110</c:v>
                </c:pt>
                <c:pt idx="9433">
                  <c:v>110</c:v>
                </c:pt>
                <c:pt idx="9434">
                  <c:v>110</c:v>
                </c:pt>
                <c:pt idx="9435">
                  <c:v>110</c:v>
                </c:pt>
                <c:pt idx="9436">
                  <c:v>110</c:v>
                </c:pt>
                <c:pt idx="9437">
                  <c:v>110</c:v>
                </c:pt>
                <c:pt idx="9438">
                  <c:v>110</c:v>
                </c:pt>
                <c:pt idx="9439">
                  <c:v>110</c:v>
                </c:pt>
                <c:pt idx="9440">
                  <c:v>109</c:v>
                </c:pt>
                <c:pt idx="9441">
                  <c:v>110</c:v>
                </c:pt>
                <c:pt idx="9442">
                  <c:v>109</c:v>
                </c:pt>
                <c:pt idx="9443">
                  <c:v>109</c:v>
                </c:pt>
                <c:pt idx="9444">
                  <c:v>110</c:v>
                </c:pt>
                <c:pt idx="9445">
                  <c:v>109</c:v>
                </c:pt>
                <c:pt idx="9446">
                  <c:v>109</c:v>
                </c:pt>
                <c:pt idx="9447">
                  <c:v>110</c:v>
                </c:pt>
                <c:pt idx="9448">
                  <c:v>110</c:v>
                </c:pt>
                <c:pt idx="9449">
                  <c:v>110</c:v>
                </c:pt>
                <c:pt idx="9450">
                  <c:v>110</c:v>
                </c:pt>
                <c:pt idx="9451">
                  <c:v>110</c:v>
                </c:pt>
                <c:pt idx="9452">
                  <c:v>110</c:v>
                </c:pt>
                <c:pt idx="9453">
                  <c:v>110</c:v>
                </c:pt>
                <c:pt idx="9454">
                  <c:v>110</c:v>
                </c:pt>
                <c:pt idx="9455">
                  <c:v>110</c:v>
                </c:pt>
                <c:pt idx="9456">
                  <c:v>110</c:v>
                </c:pt>
                <c:pt idx="9457">
                  <c:v>110</c:v>
                </c:pt>
                <c:pt idx="9458">
                  <c:v>110</c:v>
                </c:pt>
                <c:pt idx="9459">
                  <c:v>110</c:v>
                </c:pt>
                <c:pt idx="9460">
                  <c:v>111</c:v>
                </c:pt>
                <c:pt idx="9461">
                  <c:v>111</c:v>
                </c:pt>
                <c:pt idx="9462">
                  <c:v>111</c:v>
                </c:pt>
                <c:pt idx="9463">
                  <c:v>111</c:v>
                </c:pt>
                <c:pt idx="9464">
                  <c:v>111</c:v>
                </c:pt>
                <c:pt idx="9465">
                  <c:v>111</c:v>
                </c:pt>
                <c:pt idx="9466">
                  <c:v>111</c:v>
                </c:pt>
                <c:pt idx="9467">
                  <c:v>112</c:v>
                </c:pt>
                <c:pt idx="9468">
                  <c:v>112</c:v>
                </c:pt>
                <c:pt idx="9469">
                  <c:v>112</c:v>
                </c:pt>
                <c:pt idx="9470">
                  <c:v>112</c:v>
                </c:pt>
                <c:pt idx="9471">
                  <c:v>112</c:v>
                </c:pt>
                <c:pt idx="9472">
                  <c:v>112</c:v>
                </c:pt>
                <c:pt idx="9473">
                  <c:v>112</c:v>
                </c:pt>
                <c:pt idx="9474">
                  <c:v>112</c:v>
                </c:pt>
                <c:pt idx="9475">
                  <c:v>112</c:v>
                </c:pt>
                <c:pt idx="9476">
                  <c:v>112</c:v>
                </c:pt>
                <c:pt idx="9477">
                  <c:v>112</c:v>
                </c:pt>
                <c:pt idx="9478">
                  <c:v>112</c:v>
                </c:pt>
                <c:pt idx="9479">
                  <c:v>112</c:v>
                </c:pt>
                <c:pt idx="9480">
                  <c:v>112</c:v>
                </c:pt>
                <c:pt idx="9481">
                  <c:v>112</c:v>
                </c:pt>
                <c:pt idx="9482">
                  <c:v>113</c:v>
                </c:pt>
                <c:pt idx="9483">
                  <c:v>113</c:v>
                </c:pt>
                <c:pt idx="9484">
                  <c:v>113</c:v>
                </c:pt>
                <c:pt idx="9485">
                  <c:v>113</c:v>
                </c:pt>
                <c:pt idx="9486">
                  <c:v>113</c:v>
                </c:pt>
                <c:pt idx="9487">
                  <c:v>113</c:v>
                </c:pt>
                <c:pt idx="9488">
                  <c:v>113</c:v>
                </c:pt>
                <c:pt idx="9489">
                  <c:v>113</c:v>
                </c:pt>
                <c:pt idx="9490">
                  <c:v>113</c:v>
                </c:pt>
                <c:pt idx="9491">
                  <c:v>113</c:v>
                </c:pt>
                <c:pt idx="9492">
                  <c:v>113</c:v>
                </c:pt>
                <c:pt idx="9493">
                  <c:v>113</c:v>
                </c:pt>
                <c:pt idx="9494">
                  <c:v>113</c:v>
                </c:pt>
                <c:pt idx="9495">
                  <c:v>114</c:v>
                </c:pt>
                <c:pt idx="9496">
                  <c:v>114</c:v>
                </c:pt>
                <c:pt idx="9497">
                  <c:v>114</c:v>
                </c:pt>
                <c:pt idx="9498">
                  <c:v>114</c:v>
                </c:pt>
                <c:pt idx="9499">
                  <c:v>114</c:v>
                </c:pt>
                <c:pt idx="9500">
                  <c:v>114</c:v>
                </c:pt>
                <c:pt idx="9501">
                  <c:v>114</c:v>
                </c:pt>
                <c:pt idx="9502">
                  <c:v>114</c:v>
                </c:pt>
                <c:pt idx="9503">
                  <c:v>115</c:v>
                </c:pt>
                <c:pt idx="9504">
                  <c:v>115</c:v>
                </c:pt>
                <c:pt idx="9505">
                  <c:v>115</c:v>
                </c:pt>
                <c:pt idx="9506">
                  <c:v>115</c:v>
                </c:pt>
                <c:pt idx="9507">
                  <c:v>115</c:v>
                </c:pt>
                <c:pt idx="9508">
                  <c:v>115</c:v>
                </c:pt>
                <c:pt idx="9509">
                  <c:v>115</c:v>
                </c:pt>
                <c:pt idx="9510">
                  <c:v>115</c:v>
                </c:pt>
                <c:pt idx="9511">
                  <c:v>115</c:v>
                </c:pt>
                <c:pt idx="9512">
                  <c:v>114</c:v>
                </c:pt>
                <c:pt idx="9513">
                  <c:v>114</c:v>
                </c:pt>
                <c:pt idx="9514">
                  <c:v>115</c:v>
                </c:pt>
                <c:pt idx="9515">
                  <c:v>114</c:v>
                </c:pt>
                <c:pt idx="9516">
                  <c:v>114</c:v>
                </c:pt>
                <c:pt idx="9517">
                  <c:v>114</c:v>
                </c:pt>
                <c:pt idx="9518">
                  <c:v>114</c:v>
                </c:pt>
                <c:pt idx="9519">
                  <c:v>114</c:v>
                </c:pt>
                <c:pt idx="9520">
                  <c:v>114</c:v>
                </c:pt>
                <c:pt idx="9521">
                  <c:v>113</c:v>
                </c:pt>
                <c:pt idx="9522">
                  <c:v>113</c:v>
                </c:pt>
                <c:pt idx="9523">
                  <c:v>113</c:v>
                </c:pt>
                <c:pt idx="9524">
                  <c:v>113</c:v>
                </c:pt>
                <c:pt idx="9525">
                  <c:v>112</c:v>
                </c:pt>
                <c:pt idx="9526">
                  <c:v>112</c:v>
                </c:pt>
                <c:pt idx="9527">
                  <c:v>112</c:v>
                </c:pt>
                <c:pt idx="9528">
                  <c:v>112</c:v>
                </c:pt>
                <c:pt idx="9529">
                  <c:v>111</c:v>
                </c:pt>
                <c:pt idx="9530">
                  <c:v>111</c:v>
                </c:pt>
                <c:pt idx="9531">
                  <c:v>111</c:v>
                </c:pt>
                <c:pt idx="9532">
                  <c:v>111</c:v>
                </c:pt>
                <c:pt idx="9533">
                  <c:v>111</c:v>
                </c:pt>
                <c:pt idx="9534">
                  <c:v>110</c:v>
                </c:pt>
                <c:pt idx="9535">
                  <c:v>110</c:v>
                </c:pt>
                <c:pt idx="9536">
                  <c:v>110</c:v>
                </c:pt>
                <c:pt idx="9537">
                  <c:v>110</c:v>
                </c:pt>
                <c:pt idx="9538">
                  <c:v>109</c:v>
                </c:pt>
                <c:pt idx="9539">
                  <c:v>109</c:v>
                </c:pt>
                <c:pt idx="9540">
                  <c:v>109</c:v>
                </c:pt>
                <c:pt idx="9541">
                  <c:v>109</c:v>
                </c:pt>
                <c:pt idx="9542">
                  <c:v>109</c:v>
                </c:pt>
                <c:pt idx="9543">
                  <c:v>108</c:v>
                </c:pt>
                <c:pt idx="9544">
                  <c:v>108</c:v>
                </c:pt>
                <c:pt idx="9545">
                  <c:v>108</c:v>
                </c:pt>
                <c:pt idx="9546">
                  <c:v>108</c:v>
                </c:pt>
                <c:pt idx="9547">
                  <c:v>107</c:v>
                </c:pt>
                <c:pt idx="9548">
                  <c:v>107</c:v>
                </c:pt>
                <c:pt idx="9549">
                  <c:v>107</c:v>
                </c:pt>
                <c:pt idx="9550">
                  <c:v>107</c:v>
                </c:pt>
                <c:pt idx="9551">
                  <c:v>106</c:v>
                </c:pt>
                <c:pt idx="9552">
                  <c:v>106</c:v>
                </c:pt>
                <c:pt idx="9553">
                  <c:v>106</c:v>
                </c:pt>
                <c:pt idx="9554">
                  <c:v>106</c:v>
                </c:pt>
                <c:pt idx="9555">
                  <c:v>105</c:v>
                </c:pt>
                <c:pt idx="9556">
                  <c:v>105</c:v>
                </c:pt>
                <c:pt idx="9557">
                  <c:v>105</c:v>
                </c:pt>
                <c:pt idx="9558">
                  <c:v>105</c:v>
                </c:pt>
                <c:pt idx="9559">
                  <c:v>104</c:v>
                </c:pt>
                <c:pt idx="9560">
                  <c:v>104</c:v>
                </c:pt>
                <c:pt idx="9561">
                  <c:v>104</c:v>
                </c:pt>
                <c:pt idx="9562">
                  <c:v>104</c:v>
                </c:pt>
                <c:pt idx="9563">
                  <c:v>104</c:v>
                </c:pt>
                <c:pt idx="9564">
                  <c:v>103</c:v>
                </c:pt>
                <c:pt idx="9565">
                  <c:v>103</c:v>
                </c:pt>
                <c:pt idx="9566">
                  <c:v>103</c:v>
                </c:pt>
                <c:pt idx="9567">
                  <c:v>102</c:v>
                </c:pt>
                <c:pt idx="9568">
                  <c:v>102</c:v>
                </c:pt>
                <c:pt idx="9569">
                  <c:v>102</c:v>
                </c:pt>
                <c:pt idx="9570">
                  <c:v>102</c:v>
                </c:pt>
                <c:pt idx="9571">
                  <c:v>102</c:v>
                </c:pt>
                <c:pt idx="9572">
                  <c:v>101</c:v>
                </c:pt>
                <c:pt idx="9573">
                  <c:v>101</c:v>
                </c:pt>
                <c:pt idx="9574">
                  <c:v>101</c:v>
                </c:pt>
                <c:pt idx="9575">
                  <c:v>101</c:v>
                </c:pt>
                <c:pt idx="9576">
                  <c:v>100</c:v>
                </c:pt>
                <c:pt idx="9577">
                  <c:v>100</c:v>
                </c:pt>
                <c:pt idx="9578">
                  <c:v>100</c:v>
                </c:pt>
                <c:pt idx="9579">
                  <c:v>100</c:v>
                </c:pt>
                <c:pt idx="9580">
                  <c:v>99</c:v>
                </c:pt>
                <c:pt idx="9581">
                  <c:v>99</c:v>
                </c:pt>
                <c:pt idx="9582">
                  <c:v>98</c:v>
                </c:pt>
                <c:pt idx="9583">
                  <c:v>98</c:v>
                </c:pt>
                <c:pt idx="9584">
                  <c:v>98</c:v>
                </c:pt>
                <c:pt idx="9585">
                  <c:v>97</c:v>
                </c:pt>
                <c:pt idx="9586">
                  <c:v>97</c:v>
                </c:pt>
                <c:pt idx="9587">
                  <c:v>97</c:v>
                </c:pt>
                <c:pt idx="9588">
                  <c:v>96</c:v>
                </c:pt>
                <c:pt idx="9589">
                  <c:v>96</c:v>
                </c:pt>
                <c:pt idx="9590">
                  <c:v>96</c:v>
                </c:pt>
                <c:pt idx="9591">
                  <c:v>96</c:v>
                </c:pt>
                <c:pt idx="9592">
                  <c:v>95</c:v>
                </c:pt>
                <c:pt idx="9593">
                  <c:v>95</c:v>
                </c:pt>
                <c:pt idx="9594">
                  <c:v>95</c:v>
                </c:pt>
                <c:pt idx="9595">
                  <c:v>95</c:v>
                </c:pt>
                <c:pt idx="9596">
                  <c:v>94</c:v>
                </c:pt>
                <c:pt idx="9597">
                  <c:v>94</c:v>
                </c:pt>
                <c:pt idx="9598">
                  <c:v>94</c:v>
                </c:pt>
                <c:pt idx="9599">
                  <c:v>94</c:v>
                </c:pt>
                <c:pt idx="9600">
                  <c:v>93</c:v>
                </c:pt>
                <c:pt idx="9601">
                  <c:v>93</c:v>
                </c:pt>
                <c:pt idx="9602">
                  <c:v>93</c:v>
                </c:pt>
                <c:pt idx="9603">
                  <c:v>93</c:v>
                </c:pt>
                <c:pt idx="9604">
                  <c:v>92</c:v>
                </c:pt>
                <c:pt idx="9605">
                  <c:v>92</c:v>
                </c:pt>
                <c:pt idx="9606">
                  <c:v>92</c:v>
                </c:pt>
                <c:pt idx="9607">
                  <c:v>92</c:v>
                </c:pt>
                <c:pt idx="9608">
                  <c:v>92</c:v>
                </c:pt>
                <c:pt idx="9609">
                  <c:v>91</c:v>
                </c:pt>
                <c:pt idx="9610">
                  <c:v>91</c:v>
                </c:pt>
                <c:pt idx="9611">
                  <c:v>91</c:v>
                </c:pt>
                <c:pt idx="9612">
                  <c:v>91</c:v>
                </c:pt>
                <c:pt idx="9613">
                  <c:v>91</c:v>
                </c:pt>
                <c:pt idx="9614">
                  <c:v>90</c:v>
                </c:pt>
                <c:pt idx="9615">
                  <c:v>90</c:v>
                </c:pt>
                <c:pt idx="9616">
                  <c:v>89</c:v>
                </c:pt>
                <c:pt idx="9617">
                  <c:v>89</c:v>
                </c:pt>
                <c:pt idx="9618">
                  <c:v>89</c:v>
                </c:pt>
                <c:pt idx="9619">
                  <c:v>89</c:v>
                </c:pt>
                <c:pt idx="9620">
                  <c:v>89</c:v>
                </c:pt>
                <c:pt idx="9621">
                  <c:v>89</c:v>
                </c:pt>
                <c:pt idx="9622">
                  <c:v>89</c:v>
                </c:pt>
                <c:pt idx="9623">
                  <c:v>88</c:v>
                </c:pt>
                <c:pt idx="9624">
                  <c:v>88</c:v>
                </c:pt>
                <c:pt idx="9625">
                  <c:v>88</c:v>
                </c:pt>
                <c:pt idx="9626">
                  <c:v>88</c:v>
                </c:pt>
                <c:pt idx="9627">
                  <c:v>88</c:v>
                </c:pt>
                <c:pt idx="9628">
                  <c:v>88</c:v>
                </c:pt>
                <c:pt idx="9629">
                  <c:v>88</c:v>
                </c:pt>
                <c:pt idx="9630">
                  <c:v>88</c:v>
                </c:pt>
                <c:pt idx="9631">
                  <c:v>88</c:v>
                </c:pt>
                <c:pt idx="9632">
                  <c:v>87</c:v>
                </c:pt>
                <c:pt idx="9633">
                  <c:v>87</c:v>
                </c:pt>
                <c:pt idx="9634">
                  <c:v>86</c:v>
                </c:pt>
                <c:pt idx="9635">
                  <c:v>86</c:v>
                </c:pt>
                <c:pt idx="9636">
                  <c:v>86</c:v>
                </c:pt>
                <c:pt idx="9637">
                  <c:v>86</c:v>
                </c:pt>
                <c:pt idx="9638">
                  <c:v>85</c:v>
                </c:pt>
                <c:pt idx="9639">
                  <c:v>85</c:v>
                </c:pt>
                <c:pt idx="9640">
                  <c:v>85</c:v>
                </c:pt>
                <c:pt idx="9641">
                  <c:v>85</c:v>
                </c:pt>
                <c:pt idx="9642">
                  <c:v>85</c:v>
                </c:pt>
                <c:pt idx="9643">
                  <c:v>84</c:v>
                </c:pt>
                <c:pt idx="9644">
                  <c:v>84</c:v>
                </c:pt>
                <c:pt idx="9645">
                  <c:v>83</c:v>
                </c:pt>
                <c:pt idx="9646">
                  <c:v>82</c:v>
                </c:pt>
                <c:pt idx="9647">
                  <c:v>82</c:v>
                </c:pt>
                <c:pt idx="9648">
                  <c:v>82</c:v>
                </c:pt>
                <c:pt idx="9649">
                  <c:v>82</c:v>
                </c:pt>
                <c:pt idx="9650">
                  <c:v>81</c:v>
                </c:pt>
                <c:pt idx="9651">
                  <c:v>81</c:v>
                </c:pt>
                <c:pt idx="9652">
                  <c:v>81</c:v>
                </c:pt>
                <c:pt idx="9653">
                  <c:v>80</c:v>
                </c:pt>
                <c:pt idx="9654">
                  <c:v>80</c:v>
                </c:pt>
                <c:pt idx="9655">
                  <c:v>80</c:v>
                </c:pt>
                <c:pt idx="9656">
                  <c:v>79</c:v>
                </c:pt>
                <c:pt idx="9657">
                  <c:v>79</c:v>
                </c:pt>
                <c:pt idx="9658">
                  <c:v>79</c:v>
                </c:pt>
                <c:pt idx="9659">
                  <c:v>79</c:v>
                </c:pt>
                <c:pt idx="9660">
                  <c:v>79</c:v>
                </c:pt>
                <c:pt idx="9661">
                  <c:v>78</c:v>
                </c:pt>
                <c:pt idx="9662">
                  <c:v>78</c:v>
                </c:pt>
                <c:pt idx="9663">
                  <c:v>78</c:v>
                </c:pt>
                <c:pt idx="9664">
                  <c:v>78</c:v>
                </c:pt>
                <c:pt idx="9665">
                  <c:v>78</c:v>
                </c:pt>
                <c:pt idx="9666">
                  <c:v>78</c:v>
                </c:pt>
                <c:pt idx="9667">
                  <c:v>77</c:v>
                </c:pt>
                <c:pt idx="9668">
                  <c:v>77</c:v>
                </c:pt>
                <c:pt idx="9669">
                  <c:v>77</c:v>
                </c:pt>
                <c:pt idx="9670">
                  <c:v>77</c:v>
                </c:pt>
                <c:pt idx="9671">
                  <c:v>77</c:v>
                </c:pt>
                <c:pt idx="9672">
                  <c:v>77</c:v>
                </c:pt>
                <c:pt idx="9673">
                  <c:v>78</c:v>
                </c:pt>
                <c:pt idx="9674">
                  <c:v>78</c:v>
                </c:pt>
                <c:pt idx="9675">
                  <c:v>78</c:v>
                </c:pt>
                <c:pt idx="9676">
                  <c:v>78</c:v>
                </c:pt>
                <c:pt idx="9677">
                  <c:v>79</c:v>
                </c:pt>
                <c:pt idx="9678">
                  <c:v>79</c:v>
                </c:pt>
                <c:pt idx="9679">
                  <c:v>79</c:v>
                </c:pt>
                <c:pt idx="9680">
                  <c:v>79</c:v>
                </c:pt>
                <c:pt idx="9681">
                  <c:v>80</c:v>
                </c:pt>
                <c:pt idx="9682">
                  <c:v>80</c:v>
                </c:pt>
                <c:pt idx="9683">
                  <c:v>80</c:v>
                </c:pt>
                <c:pt idx="9684">
                  <c:v>80</c:v>
                </c:pt>
                <c:pt idx="9685">
                  <c:v>80</c:v>
                </c:pt>
                <c:pt idx="9686">
                  <c:v>81</c:v>
                </c:pt>
                <c:pt idx="9687">
                  <c:v>81</c:v>
                </c:pt>
                <c:pt idx="9688">
                  <c:v>81</c:v>
                </c:pt>
                <c:pt idx="9689">
                  <c:v>81</c:v>
                </c:pt>
                <c:pt idx="9690">
                  <c:v>81</c:v>
                </c:pt>
                <c:pt idx="9691">
                  <c:v>82</c:v>
                </c:pt>
                <c:pt idx="9692">
                  <c:v>82</c:v>
                </c:pt>
                <c:pt idx="9693">
                  <c:v>82</c:v>
                </c:pt>
                <c:pt idx="9694">
                  <c:v>83</c:v>
                </c:pt>
                <c:pt idx="9695">
                  <c:v>83</c:v>
                </c:pt>
                <c:pt idx="9696">
                  <c:v>83</c:v>
                </c:pt>
                <c:pt idx="9697">
                  <c:v>83</c:v>
                </c:pt>
                <c:pt idx="9698">
                  <c:v>83</c:v>
                </c:pt>
                <c:pt idx="9699">
                  <c:v>83</c:v>
                </c:pt>
                <c:pt idx="9700">
                  <c:v>84</c:v>
                </c:pt>
                <c:pt idx="9701">
                  <c:v>84</c:v>
                </c:pt>
                <c:pt idx="9702">
                  <c:v>84</c:v>
                </c:pt>
                <c:pt idx="9703">
                  <c:v>84</c:v>
                </c:pt>
                <c:pt idx="9704">
                  <c:v>84</c:v>
                </c:pt>
                <c:pt idx="9705">
                  <c:v>84</c:v>
                </c:pt>
                <c:pt idx="9706">
                  <c:v>84</c:v>
                </c:pt>
                <c:pt idx="9707">
                  <c:v>84</c:v>
                </c:pt>
                <c:pt idx="9708">
                  <c:v>84</c:v>
                </c:pt>
                <c:pt idx="9709">
                  <c:v>84</c:v>
                </c:pt>
                <c:pt idx="9710">
                  <c:v>84</c:v>
                </c:pt>
                <c:pt idx="9711">
                  <c:v>84</c:v>
                </c:pt>
                <c:pt idx="9712">
                  <c:v>84</c:v>
                </c:pt>
                <c:pt idx="9713">
                  <c:v>84</c:v>
                </c:pt>
                <c:pt idx="9714">
                  <c:v>84</c:v>
                </c:pt>
                <c:pt idx="9715">
                  <c:v>84</c:v>
                </c:pt>
                <c:pt idx="9716">
                  <c:v>83</c:v>
                </c:pt>
                <c:pt idx="9717">
                  <c:v>83</c:v>
                </c:pt>
                <c:pt idx="9718">
                  <c:v>83</c:v>
                </c:pt>
                <c:pt idx="9719">
                  <c:v>83</c:v>
                </c:pt>
                <c:pt idx="9720">
                  <c:v>83</c:v>
                </c:pt>
                <c:pt idx="9721">
                  <c:v>83</c:v>
                </c:pt>
                <c:pt idx="9722">
                  <c:v>83</c:v>
                </c:pt>
                <c:pt idx="9723">
                  <c:v>83</c:v>
                </c:pt>
                <c:pt idx="9724">
                  <c:v>83</c:v>
                </c:pt>
                <c:pt idx="9725">
                  <c:v>83</c:v>
                </c:pt>
                <c:pt idx="9726">
                  <c:v>83</c:v>
                </c:pt>
                <c:pt idx="9727">
                  <c:v>83</c:v>
                </c:pt>
                <c:pt idx="9728">
                  <c:v>83</c:v>
                </c:pt>
                <c:pt idx="9729">
                  <c:v>83</c:v>
                </c:pt>
                <c:pt idx="9730">
                  <c:v>83</c:v>
                </c:pt>
                <c:pt idx="9731">
                  <c:v>83</c:v>
                </c:pt>
                <c:pt idx="9732">
                  <c:v>83</c:v>
                </c:pt>
                <c:pt idx="9733">
                  <c:v>83</c:v>
                </c:pt>
                <c:pt idx="9734">
                  <c:v>83</c:v>
                </c:pt>
                <c:pt idx="9735">
                  <c:v>83</c:v>
                </c:pt>
                <c:pt idx="9736">
                  <c:v>83</c:v>
                </c:pt>
                <c:pt idx="9737">
                  <c:v>83</c:v>
                </c:pt>
                <c:pt idx="9738">
                  <c:v>83</c:v>
                </c:pt>
                <c:pt idx="9739">
                  <c:v>83</c:v>
                </c:pt>
                <c:pt idx="9740">
                  <c:v>83</c:v>
                </c:pt>
                <c:pt idx="9741">
                  <c:v>83</c:v>
                </c:pt>
                <c:pt idx="9742">
                  <c:v>83</c:v>
                </c:pt>
                <c:pt idx="9743">
                  <c:v>83</c:v>
                </c:pt>
                <c:pt idx="9744">
                  <c:v>83</c:v>
                </c:pt>
                <c:pt idx="9745">
                  <c:v>83</c:v>
                </c:pt>
                <c:pt idx="9746">
                  <c:v>83</c:v>
                </c:pt>
                <c:pt idx="9747">
                  <c:v>83</c:v>
                </c:pt>
                <c:pt idx="9748">
                  <c:v>83</c:v>
                </c:pt>
                <c:pt idx="9749">
                  <c:v>83</c:v>
                </c:pt>
                <c:pt idx="9750">
                  <c:v>83</c:v>
                </c:pt>
                <c:pt idx="9751">
                  <c:v>83</c:v>
                </c:pt>
                <c:pt idx="9752">
                  <c:v>83</c:v>
                </c:pt>
                <c:pt idx="9753">
                  <c:v>83</c:v>
                </c:pt>
                <c:pt idx="9754">
                  <c:v>83</c:v>
                </c:pt>
                <c:pt idx="9755">
                  <c:v>82</c:v>
                </c:pt>
                <c:pt idx="9756">
                  <c:v>82</c:v>
                </c:pt>
                <c:pt idx="9757">
                  <c:v>82</c:v>
                </c:pt>
                <c:pt idx="9758">
                  <c:v>82</c:v>
                </c:pt>
                <c:pt idx="9759">
                  <c:v>81</c:v>
                </c:pt>
                <c:pt idx="9760">
                  <c:v>81</c:v>
                </c:pt>
                <c:pt idx="9761">
                  <c:v>81</c:v>
                </c:pt>
                <c:pt idx="9762">
                  <c:v>81</c:v>
                </c:pt>
                <c:pt idx="9763">
                  <c:v>81</c:v>
                </c:pt>
                <c:pt idx="9764">
                  <c:v>80</c:v>
                </c:pt>
                <c:pt idx="9765">
                  <c:v>80</c:v>
                </c:pt>
                <c:pt idx="9766">
                  <c:v>80</c:v>
                </c:pt>
                <c:pt idx="9767">
                  <c:v>80</c:v>
                </c:pt>
                <c:pt idx="9768">
                  <c:v>80</c:v>
                </c:pt>
                <c:pt idx="9769">
                  <c:v>80</c:v>
                </c:pt>
                <c:pt idx="9770">
                  <c:v>79</c:v>
                </c:pt>
                <c:pt idx="9771">
                  <c:v>79</c:v>
                </c:pt>
                <c:pt idx="9772">
                  <c:v>79</c:v>
                </c:pt>
                <c:pt idx="9773">
                  <c:v>79</c:v>
                </c:pt>
                <c:pt idx="9774">
                  <c:v>79</c:v>
                </c:pt>
                <c:pt idx="9775">
                  <c:v>79</c:v>
                </c:pt>
                <c:pt idx="9776">
                  <c:v>78</c:v>
                </c:pt>
                <c:pt idx="9777">
                  <c:v>78</c:v>
                </c:pt>
                <c:pt idx="9778">
                  <c:v>78</c:v>
                </c:pt>
                <c:pt idx="9779">
                  <c:v>78</c:v>
                </c:pt>
                <c:pt idx="9780">
                  <c:v>77</c:v>
                </c:pt>
                <c:pt idx="9781">
                  <c:v>77</c:v>
                </c:pt>
                <c:pt idx="9782">
                  <c:v>77</c:v>
                </c:pt>
                <c:pt idx="9783">
                  <c:v>77</c:v>
                </c:pt>
                <c:pt idx="9784">
                  <c:v>77</c:v>
                </c:pt>
                <c:pt idx="9785">
                  <c:v>77</c:v>
                </c:pt>
                <c:pt idx="9786">
                  <c:v>76</c:v>
                </c:pt>
                <c:pt idx="9787">
                  <c:v>76</c:v>
                </c:pt>
                <c:pt idx="9788">
                  <c:v>76</c:v>
                </c:pt>
                <c:pt idx="9789">
                  <c:v>76</c:v>
                </c:pt>
                <c:pt idx="9790">
                  <c:v>75</c:v>
                </c:pt>
                <c:pt idx="9791">
                  <c:v>75</c:v>
                </c:pt>
                <c:pt idx="9792">
                  <c:v>75</c:v>
                </c:pt>
                <c:pt idx="9793">
                  <c:v>75</c:v>
                </c:pt>
                <c:pt idx="9794">
                  <c:v>75</c:v>
                </c:pt>
                <c:pt idx="9795">
                  <c:v>74</c:v>
                </c:pt>
                <c:pt idx="9796">
                  <c:v>74</c:v>
                </c:pt>
                <c:pt idx="9797">
                  <c:v>74</c:v>
                </c:pt>
                <c:pt idx="9798">
                  <c:v>73</c:v>
                </c:pt>
                <c:pt idx="9799">
                  <c:v>73</c:v>
                </c:pt>
                <c:pt idx="9800">
                  <c:v>73</c:v>
                </c:pt>
                <c:pt idx="9801">
                  <c:v>72</c:v>
                </c:pt>
                <c:pt idx="9802">
                  <c:v>72</c:v>
                </c:pt>
                <c:pt idx="9803">
                  <c:v>71</c:v>
                </c:pt>
                <c:pt idx="9804">
                  <c:v>71</c:v>
                </c:pt>
                <c:pt idx="9805">
                  <c:v>70</c:v>
                </c:pt>
                <c:pt idx="9806">
                  <c:v>70</c:v>
                </c:pt>
                <c:pt idx="9807">
                  <c:v>69</c:v>
                </c:pt>
                <c:pt idx="9808">
                  <c:v>69</c:v>
                </c:pt>
                <c:pt idx="9809">
                  <c:v>68</c:v>
                </c:pt>
                <c:pt idx="9810">
                  <c:v>66</c:v>
                </c:pt>
                <c:pt idx="9811">
                  <c:v>65</c:v>
                </c:pt>
                <c:pt idx="9812">
                  <c:v>64</c:v>
                </c:pt>
                <c:pt idx="9813">
                  <c:v>63</c:v>
                </c:pt>
                <c:pt idx="9814">
                  <c:v>62</c:v>
                </c:pt>
                <c:pt idx="9815">
                  <c:v>60</c:v>
                </c:pt>
                <c:pt idx="9816">
                  <c:v>60</c:v>
                </c:pt>
                <c:pt idx="9817">
                  <c:v>59</c:v>
                </c:pt>
                <c:pt idx="9818">
                  <c:v>58</c:v>
                </c:pt>
                <c:pt idx="9819">
                  <c:v>57</c:v>
                </c:pt>
                <c:pt idx="9820">
                  <c:v>57</c:v>
                </c:pt>
                <c:pt idx="9821">
                  <c:v>57</c:v>
                </c:pt>
                <c:pt idx="9822">
                  <c:v>57</c:v>
                </c:pt>
                <c:pt idx="9823">
                  <c:v>56</c:v>
                </c:pt>
                <c:pt idx="9824">
                  <c:v>56</c:v>
                </c:pt>
                <c:pt idx="9825">
                  <c:v>56</c:v>
                </c:pt>
                <c:pt idx="9826">
                  <c:v>56</c:v>
                </c:pt>
                <c:pt idx="9827">
                  <c:v>56</c:v>
                </c:pt>
                <c:pt idx="9828">
                  <c:v>56</c:v>
                </c:pt>
                <c:pt idx="9829">
                  <c:v>56</c:v>
                </c:pt>
                <c:pt idx="9830">
                  <c:v>56</c:v>
                </c:pt>
                <c:pt idx="9831">
                  <c:v>56</c:v>
                </c:pt>
                <c:pt idx="9832">
                  <c:v>55</c:v>
                </c:pt>
                <c:pt idx="9833">
                  <c:v>55</c:v>
                </c:pt>
                <c:pt idx="9834">
                  <c:v>55</c:v>
                </c:pt>
                <c:pt idx="9835">
                  <c:v>55</c:v>
                </c:pt>
                <c:pt idx="9836">
                  <c:v>55</c:v>
                </c:pt>
                <c:pt idx="9837">
                  <c:v>55</c:v>
                </c:pt>
                <c:pt idx="9838">
                  <c:v>55</c:v>
                </c:pt>
                <c:pt idx="9839">
                  <c:v>55</c:v>
                </c:pt>
                <c:pt idx="9840">
                  <c:v>55</c:v>
                </c:pt>
                <c:pt idx="9841">
                  <c:v>55</c:v>
                </c:pt>
                <c:pt idx="9842">
                  <c:v>55</c:v>
                </c:pt>
                <c:pt idx="9843">
                  <c:v>55</c:v>
                </c:pt>
                <c:pt idx="9844">
                  <c:v>55</c:v>
                </c:pt>
                <c:pt idx="9845">
                  <c:v>54</c:v>
                </c:pt>
                <c:pt idx="9846">
                  <c:v>54</c:v>
                </c:pt>
                <c:pt idx="9847">
                  <c:v>54</c:v>
                </c:pt>
                <c:pt idx="9848">
                  <c:v>54</c:v>
                </c:pt>
                <c:pt idx="9849">
                  <c:v>54</c:v>
                </c:pt>
                <c:pt idx="9850">
                  <c:v>54</c:v>
                </c:pt>
                <c:pt idx="9851">
                  <c:v>54</c:v>
                </c:pt>
                <c:pt idx="9852">
                  <c:v>54</c:v>
                </c:pt>
                <c:pt idx="9853">
                  <c:v>54</c:v>
                </c:pt>
                <c:pt idx="9854">
                  <c:v>54</c:v>
                </c:pt>
                <c:pt idx="9855">
                  <c:v>54</c:v>
                </c:pt>
                <c:pt idx="9856">
                  <c:v>54</c:v>
                </c:pt>
                <c:pt idx="9857">
                  <c:v>54</c:v>
                </c:pt>
                <c:pt idx="9858">
                  <c:v>54</c:v>
                </c:pt>
                <c:pt idx="9859">
                  <c:v>54</c:v>
                </c:pt>
                <c:pt idx="9860">
                  <c:v>54</c:v>
                </c:pt>
                <c:pt idx="9861">
                  <c:v>54</c:v>
                </c:pt>
                <c:pt idx="9862">
                  <c:v>54</c:v>
                </c:pt>
                <c:pt idx="9863">
                  <c:v>54</c:v>
                </c:pt>
                <c:pt idx="9864">
                  <c:v>54</c:v>
                </c:pt>
                <c:pt idx="9865">
                  <c:v>54</c:v>
                </c:pt>
                <c:pt idx="9866">
                  <c:v>54</c:v>
                </c:pt>
                <c:pt idx="9867">
                  <c:v>54</c:v>
                </c:pt>
                <c:pt idx="9868">
                  <c:v>54</c:v>
                </c:pt>
                <c:pt idx="9869">
                  <c:v>54</c:v>
                </c:pt>
                <c:pt idx="9870">
                  <c:v>54</c:v>
                </c:pt>
                <c:pt idx="9871">
                  <c:v>54</c:v>
                </c:pt>
                <c:pt idx="9872">
                  <c:v>54</c:v>
                </c:pt>
                <c:pt idx="9873">
                  <c:v>54</c:v>
                </c:pt>
                <c:pt idx="9874">
                  <c:v>54</c:v>
                </c:pt>
                <c:pt idx="9875">
                  <c:v>54</c:v>
                </c:pt>
                <c:pt idx="9876">
                  <c:v>54</c:v>
                </c:pt>
                <c:pt idx="9877">
                  <c:v>54</c:v>
                </c:pt>
                <c:pt idx="9878">
                  <c:v>53</c:v>
                </c:pt>
                <c:pt idx="9879">
                  <c:v>53</c:v>
                </c:pt>
                <c:pt idx="9880">
                  <c:v>53</c:v>
                </c:pt>
                <c:pt idx="9881">
                  <c:v>53</c:v>
                </c:pt>
                <c:pt idx="9882">
                  <c:v>53</c:v>
                </c:pt>
                <c:pt idx="9883">
                  <c:v>53</c:v>
                </c:pt>
                <c:pt idx="9884">
                  <c:v>53</c:v>
                </c:pt>
                <c:pt idx="9885">
                  <c:v>53</c:v>
                </c:pt>
                <c:pt idx="9886">
                  <c:v>53</c:v>
                </c:pt>
                <c:pt idx="9887">
                  <c:v>52</c:v>
                </c:pt>
                <c:pt idx="9888">
                  <c:v>52</c:v>
                </c:pt>
                <c:pt idx="9889">
                  <c:v>52</c:v>
                </c:pt>
                <c:pt idx="9890">
                  <c:v>51</c:v>
                </c:pt>
                <c:pt idx="9891">
                  <c:v>51</c:v>
                </c:pt>
                <c:pt idx="9892">
                  <c:v>51</c:v>
                </c:pt>
                <c:pt idx="9893">
                  <c:v>51</c:v>
                </c:pt>
                <c:pt idx="9894">
                  <c:v>51</c:v>
                </c:pt>
                <c:pt idx="9895">
                  <c:v>51</c:v>
                </c:pt>
                <c:pt idx="9896">
                  <c:v>51</c:v>
                </c:pt>
                <c:pt idx="9897">
                  <c:v>51</c:v>
                </c:pt>
                <c:pt idx="9898">
                  <c:v>51</c:v>
                </c:pt>
                <c:pt idx="9899">
                  <c:v>51</c:v>
                </c:pt>
                <c:pt idx="9900">
                  <c:v>51</c:v>
                </c:pt>
                <c:pt idx="9901">
                  <c:v>51</c:v>
                </c:pt>
                <c:pt idx="9902">
                  <c:v>50</c:v>
                </c:pt>
                <c:pt idx="9903">
                  <c:v>50</c:v>
                </c:pt>
                <c:pt idx="9904">
                  <c:v>50</c:v>
                </c:pt>
                <c:pt idx="9905">
                  <c:v>50</c:v>
                </c:pt>
                <c:pt idx="9906">
                  <c:v>50</c:v>
                </c:pt>
                <c:pt idx="9907">
                  <c:v>50</c:v>
                </c:pt>
                <c:pt idx="9908">
                  <c:v>50</c:v>
                </c:pt>
                <c:pt idx="9909">
                  <c:v>50</c:v>
                </c:pt>
                <c:pt idx="9910">
                  <c:v>50</c:v>
                </c:pt>
                <c:pt idx="9911">
                  <c:v>50</c:v>
                </c:pt>
                <c:pt idx="9912">
                  <c:v>49</c:v>
                </c:pt>
                <c:pt idx="9913">
                  <c:v>49</c:v>
                </c:pt>
                <c:pt idx="9914">
                  <c:v>49</c:v>
                </c:pt>
                <c:pt idx="9915">
                  <c:v>49</c:v>
                </c:pt>
                <c:pt idx="9916">
                  <c:v>49</c:v>
                </c:pt>
                <c:pt idx="9917">
                  <c:v>49</c:v>
                </c:pt>
                <c:pt idx="9918">
                  <c:v>49</c:v>
                </c:pt>
                <c:pt idx="9919">
                  <c:v>49</c:v>
                </c:pt>
                <c:pt idx="9920">
                  <c:v>49</c:v>
                </c:pt>
                <c:pt idx="9921">
                  <c:v>49</c:v>
                </c:pt>
                <c:pt idx="9922">
                  <c:v>49</c:v>
                </c:pt>
                <c:pt idx="9923">
                  <c:v>49</c:v>
                </c:pt>
                <c:pt idx="9924">
                  <c:v>48</c:v>
                </c:pt>
                <c:pt idx="9925">
                  <c:v>48</c:v>
                </c:pt>
                <c:pt idx="9926">
                  <c:v>48</c:v>
                </c:pt>
                <c:pt idx="9927">
                  <c:v>48</c:v>
                </c:pt>
                <c:pt idx="9928">
                  <c:v>48</c:v>
                </c:pt>
                <c:pt idx="9929">
                  <c:v>48</c:v>
                </c:pt>
                <c:pt idx="9930">
                  <c:v>48</c:v>
                </c:pt>
                <c:pt idx="9931">
                  <c:v>48</c:v>
                </c:pt>
                <c:pt idx="9932">
                  <c:v>48</c:v>
                </c:pt>
                <c:pt idx="9933">
                  <c:v>48</c:v>
                </c:pt>
                <c:pt idx="9934">
                  <c:v>48</c:v>
                </c:pt>
                <c:pt idx="9935">
                  <c:v>48</c:v>
                </c:pt>
                <c:pt idx="9936">
                  <c:v>48</c:v>
                </c:pt>
                <c:pt idx="9937">
                  <c:v>48</c:v>
                </c:pt>
                <c:pt idx="9938">
                  <c:v>48</c:v>
                </c:pt>
                <c:pt idx="9939">
                  <c:v>48</c:v>
                </c:pt>
                <c:pt idx="9940">
                  <c:v>48</c:v>
                </c:pt>
                <c:pt idx="9941">
                  <c:v>48</c:v>
                </c:pt>
                <c:pt idx="9942">
                  <c:v>48</c:v>
                </c:pt>
                <c:pt idx="9943">
                  <c:v>48</c:v>
                </c:pt>
                <c:pt idx="9944">
                  <c:v>48</c:v>
                </c:pt>
                <c:pt idx="9945">
                  <c:v>49</c:v>
                </c:pt>
                <c:pt idx="9946">
                  <c:v>48</c:v>
                </c:pt>
                <c:pt idx="9947">
                  <c:v>49</c:v>
                </c:pt>
                <c:pt idx="9948">
                  <c:v>49</c:v>
                </c:pt>
                <c:pt idx="9949">
                  <c:v>49</c:v>
                </c:pt>
                <c:pt idx="9950">
                  <c:v>49</c:v>
                </c:pt>
                <c:pt idx="9951">
                  <c:v>49</c:v>
                </c:pt>
                <c:pt idx="9952">
                  <c:v>49</c:v>
                </c:pt>
                <c:pt idx="9953">
                  <c:v>49</c:v>
                </c:pt>
                <c:pt idx="9954">
                  <c:v>49</c:v>
                </c:pt>
                <c:pt idx="9955">
                  <c:v>49</c:v>
                </c:pt>
                <c:pt idx="9956">
                  <c:v>49</c:v>
                </c:pt>
                <c:pt idx="9957">
                  <c:v>50</c:v>
                </c:pt>
                <c:pt idx="9958">
                  <c:v>50</c:v>
                </c:pt>
                <c:pt idx="9959">
                  <c:v>50</c:v>
                </c:pt>
                <c:pt idx="9960">
                  <c:v>50</c:v>
                </c:pt>
                <c:pt idx="9961">
                  <c:v>50</c:v>
                </c:pt>
                <c:pt idx="9962">
                  <c:v>50</c:v>
                </c:pt>
                <c:pt idx="9963">
                  <c:v>50</c:v>
                </c:pt>
                <c:pt idx="9964">
                  <c:v>50</c:v>
                </c:pt>
                <c:pt idx="9965">
                  <c:v>51</c:v>
                </c:pt>
                <c:pt idx="9966">
                  <c:v>51</c:v>
                </c:pt>
                <c:pt idx="9967">
                  <c:v>51</c:v>
                </c:pt>
                <c:pt idx="9968">
                  <c:v>51</c:v>
                </c:pt>
                <c:pt idx="9969">
                  <c:v>51</c:v>
                </c:pt>
                <c:pt idx="9970">
                  <c:v>51</c:v>
                </c:pt>
                <c:pt idx="9971">
                  <c:v>51</c:v>
                </c:pt>
                <c:pt idx="9972">
                  <c:v>51</c:v>
                </c:pt>
                <c:pt idx="9973">
                  <c:v>51</c:v>
                </c:pt>
                <c:pt idx="9974">
                  <c:v>51</c:v>
                </c:pt>
                <c:pt idx="9975">
                  <c:v>52</c:v>
                </c:pt>
                <c:pt idx="9976">
                  <c:v>52</c:v>
                </c:pt>
                <c:pt idx="9977">
                  <c:v>52</c:v>
                </c:pt>
                <c:pt idx="9978">
                  <c:v>52</c:v>
                </c:pt>
                <c:pt idx="9979">
                  <c:v>52</c:v>
                </c:pt>
                <c:pt idx="9980">
                  <c:v>52</c:v>
                </c:pt>
                <c:pt idx="9981">
                  <c:v>52</c:v>
                </c:pt>
                <c:pt idx="9982">
                  <c:v>52</c:v>
                </c:pt>
                <c:pt idx="9983">
                  <c:v>52</c:v>
                </c:pt>
                <c:pt idx="9984">
                  <c:v>52</c:v>
                </c:pt>
                <c:pt idx="9985">
                  <c:v>52</c:v>
                </c:pt>
                <c:pt idx="9986">
                  <c:v>53</c:v>
                </c:pt>
                <c:pt idx="9987">
                  <c:v>53</c:v>
                </c:pt>
                <c:pt idx="9988">
                  <c:v>53</c:v>
                </c:pt>
                <c:pt idx="9989">
                  <c:v>53</c:v>
                </c:pt>
                <c:pt idx="9990">
                  <c:v>53</c:v>
                </c:pt>
                <c:pt idx="9991">
                  <c:v>53</c:v>
                </c:pt>
                <c:pt idx="9992">
                  <c:v>53</c:v>
                </c:pt>
                <c:pt idx="9993">
                  <c:v>53</c:v>
                </c:pt>
                <c:pt idx="9994">
                  <c:v>54</c:v>
                </c:pt>
                <c:pt idx="9995">
                  <c:v>54</c:v>
                </c:pt>
                <c:pt idx="9996">
                  <c:v>54</c:v>
                </c:pt>
                <c:pt idx="9997">
                  <c:v>54</c:v>
                </c:pt>
                <c:pt idx="9998">
                  <c:v>54</c:v>
                </c:pt>
                <c:pt idx="9999">
                  <c:v>54</c:v>
                </c:pt>
                <c:pt idx="10000">
                  <c:v>54</c:v>
                </c:pt>
                <c:pt idx="10001">
                  <c:v>55</c:v>
                </c:pt>
                <c:pt idx="10002">
                  <c:v>55</c:v>
                </c:pt>
                <c:pt idx="10003">
                  <c:v>55</c:v>
                </c:pt>
                <c:pt idx="10004">
                  <c:v>55</c:v>
                </c:pt>
                <c:pt idx="10005">
                  <c:v>55</c:v>
                </c:pt>
                <c:pt idx="10006">
                  <c:v>55</c:v>
                </c:pt>
                <c:pt idx="10007">
                  <c:v>55</c:v>
                </c:pt>
                <c:pt idx="10008">
                  <c:v>56</c:v>
                </c:pt>
                <c:pt idx="10009">
                  <c:v>56</c:v>
                </c:pt>
                <c:pt idx="10010">
                  <c:v>56</c:v>
                </c:pt>
                <c:pt idx="10011">
                  <c:v>56</c:v>
                </c:pt>
                <c:pt idx="10012">
                  <c:v>56</c:v>
                </c:pt>
                <c:pt idx="10013">
                  <c:v>56</c:v>
                </c:pt>
                <c:pt idx="10014">
                  <c:v>56</c:v>
                </c:pt>
                <c:pt idx="10015">
                  <c:v>56</c:v>
                </c:pt>
                <c:pt idx="10016">
                  <c:v>56</c:v>
                </c:pt>
                <c:pt idx="10017">
                  <c:v>56</c:v>
                </c:pt>
                <c:pt idx="10018">
                  <c:v>56</c:v>
                </c:pt>
                <c:pt idx="10019">
                  <c:v>57</c:v>
                </c:pt>
                <c:pt idx="10020">
                  <c:v>57</c:v>
                </c:pt>
                <c:pt idx="10021">
                  <c:v>57</c:v>
                </c:pt>
                <c:pt idx="10022">
                  <c:v>57</c:v>
                </c:pt>
                <c:pt idx="10023">
                  <c:v>57</c:v>
                </c:pt>
                <c:pt idx="10024">
                  <c:v>57</c:v>
                </c:pt>
                <c:pt idx="10025">
                  <c:v>57</c:v>
                </c:pt>
                <c:pt idx="10026">
                  <c:v>57</c:v>
                </c:pt>
                <c:pt idx="10027">
                  <c:v>57</c:v>
                </c:pt>
                <c:pt idx="10028">
                  <c:v>57</c:v>
                </c:pt>
                <c:pt idx="10029">
                  <c:v>57</c:v>
                </c:pt>
                <c:pt idx="10030">
                  <c:v>57</c:v>
                </c:pt>
                <c:pt idx="10031">
                  <c:v>57</c:v>
                </c:pt>
                <c:pt idx="10032">
                  <c:v>57</c:v>
                </c:pt>
                <c:pt idx="10033">
                  <c:v>57</c:v>
                </c:pt>
                <c:pt idx="10034">
                  <c:v>57</c:v>
                </c:pt>
                <c:pt idx="10035">
                  <c:v>57</c:v>
                </c:pt>
                <c:pt idx="10036">
                  <c:v>57</c:v>
                </c:pt>
                <c:pt idx="10037">
                  <c:v>57</c:v>
                </c:pt>
                <c:pt idx="10038">
                  <c:v>57</c:v>
                </c:pt>
                <c:pt idx="10039">
                  <c:v>57</c:v>
                </c:pt>
                <c:pt idx="10040">
                  <c:v>57</c:v>
                </c:pt>
                <c:pt idx="10041">
                  <c:v>57</c:v>
                </c:pt>
                <c:pt idx="10042">
                  <c:v>57</c:v>
                </c:pt>
                <c:pt idx="10043">
                  <c:v>57</c:v>
                </c:pt>
                <c:pt idx="10044">
                  <c:v>57</c:v>
                </c:pt>
                <c:pt idx="10045">
                  <c:v>57</c:v>
                </c:pt>
                <c:pt idx="10046">
                  <c:v>57</c:v>
                </c:pt>
                <c:pt idx="10047">
                  <c:v>57</c:v>
                </c:pt>
                <c:pt idx="10048">
                  <c:v>57</c:v>
                </c:pt>
                <c:pt idx="10049">
                  <c:v>57</c:v>
                </c:pt>
                <c:pt idx="10050">
                  <c:v>57</c:v>
                </c:pt>
                <c:pt idx="10051">
                  <c:v>56</c:v>
                </c:pt>
                <c:pt idx="10052">
                  <c:v>56</c:v>
                </c:pt>
                <c:pt idx="10053">
                  <c:v>56</c:v>
                </c:pt>
                <c:pt idx="10054">
                  <c:v>56</c:v>
                </c:pt>
                <c:pt idx="10055">
                  <c:v>56</c:v>
                </c:pt>
                <c:pt idx="10056">
                  <c:v>56</c:v>
                </c:pt>
                <c:pt idx="10057">
                  <c:v>56</c:v>
                </c:pt>
                <c:pt idx="10058">
                  <c:v>56</c:v>
                </c:pt>
                <c:pt idx="10059">
                  <c:v>56</c:v>
                </c:pt>
                <c:pt idx="10060">
                  <c:v>56</c:v>
                </c:pt>
                <c:pt idx="10061">
                  <c:v>56</c:v>
                </c:pt>
                <c:pt idx="10062">
                  <c:v>56</c:v>
                </c:pt>
                <c:pt idx="10063">
                  <c:v>55</c:v>
                </c:pt>
                <c:pt idx="10064">
                  <c:v>55</c:v>
                </c:pt>
                <c:pt idx="10065">
                  <c:v>55</c:v>
                </c:pt>
                <c:pt idx="10066">
                  <c:v>55</c:v>
                </c:pt>
                <c:pt idx="10067">
                  <c:v>55</c:v>
                </c:pt>
                <c:pt idx="10068">
                  <c:v>55</c:v>
                </c:pt>
                <c:pt idx="10069">
                  <c:v>55</c:v>
                </c:pt>
                <c:pt idx="10070">
                  <c:v>55</c:v>
                </c:pt>
                <c:pt idx="10071">
                  <c:v>55</c:v>
                </c:pt>
                <c:pt idx="10072">
                  <c:v>55</c:v>
                </c:pt>
                <c:pt idx="10073">
                  <c:v>55</c:v>
                </c:pt>
                <c:pt idx="10074">
                  <c:v>55</c:v>
                </c:pt>
                <c:pt idx="10075">
                  <c:v>55</c:v>
                </c:pt>
                <c:pt idx="10076">
                  <c:v>55</c:v>
                </c:pt>
                <c:pt idx="10077">
                  <c:v>55</c:v>
                </c:pt>
                <c:pt idx="10078">
                  <c:v>55</c:v>
                </c:pt>
                <c:pt idx="10079">
                  <c:v>55</c:v>
                </c:pt>
                <c:pt idx="10080">
                  <c:v>55</c:v>
                </c:pt>
                <c:pt idx="10081">
                  <c:v>55</c:v>
                </c:pt>
                <c:pt idx="10082">
                  <c:v>55</c:v>
                </c:pt>
                <c:pt idx="10083">
                  <c:v>55</c:v>
                </c:pt>
                <c:pt idx="10084">
                  <c:v>55</c:v>
                </c:pt>
                <c:pt idx="10085">
                  <c:v>55</c:v>
                </c:pt>
                <c:pt idx="10086">
                  <c:v>55</c:v>
                </c:pt>
                <c:pt idx="10087">
                  <c:v>55</c:v>
                </c:pt>
                <c:pt idx="10088">
                  <c:v>55</c:v>
                </c:pt>
                <c:pt idx="10089">
                  <c:v>55</c:v>
                </c:pt>
                <c:pt idx="10090">
                  <c:v>55</c:v>
                </c:pt>
                <c:pt idx="10091">
                  <c:v>55</c:v>
                </c:pt>
                <c:pt idx="10092">
                  <c:v>56</c:v>
                </c:pt>
                <c:pt idx="10093">
                  <c:v>56</c:v>
                </c:pt>
                <c:pt idx="10094">
                  <c:v>56</c:v>
                </c:pt>
                <c:pt idx="10095">
                  <c:v>56</c:v>
                </c:pt>
                <c:pt idx="10096">
                  <c:v>56</c:v>
                </c:pt>
                <c:pt idx="10097">
                  <c:v>56</c:v>
                </c:pt>
                <c:pt idx="10098">
                  <c:v>56</c:v>
                </c:pt>
                <c:pt idx="10099">
                  <c:v>56</c:v>
                </c:pt>
                <c:pt idx="10100">
                  <c:v>56</c:v>
                </c:pt>
                <c:pt idx="10101">
                  <c:v>56</c:v>
                </c:pt>
                <c:pt idx="10102">
                  <c:v>56</c:v>
                </c:pt>
                <c:pt idx="10103">
                  <c:v>56</c:v>
                </c:pt>
                <c:pt idx="10104">
                  <c:v>56</c:v>
                </c:pt>
                <c:pt idx="10105">
                  <c:v>56</c:v>
                </c:pt>
                <c:pt idx="10106">
                  <c:v>56</c:v>
                </c:pt>
                <c:pt idx="10107">
                  <c:v>56</c:v>
                </c:pt>
                <c:pt idx="10108">
                  <c:v>56</c:v>
                </c:pt>
                <c:pt idx="10109">
                  <c:v>56</c:v>
                </c:pt>
                <c:pt idx="10110">
                  <c:v>56</c:v>
                </c:pt>
                <c:pt idx="10111">
                  <c:v>56</c:v>
                </c:pt>
                <c:pt idx="10112">
                  <c:v>56</c:v>
                </c:pt>
                <c:pt idx="10113">
                  <c:v>56</c:v>
                </c:pt>
                <c:pt idx="10114">
                  <c:v>56</c:v>
                </c:pt>
                <c:pt idx="10115">
                  <c:v>56</c:v>
                </c:pt>
                <c:pt idx="10116">
                  <c:v>56</c:v>
                </c:pt>
                <c:pt idx="10117">
                  <c:v>56</c:v>
                </c:pt>
                <c:pt idx="10118">
                  <c:v>56</c:v>
                </c:pt>
                <c:pt idx="10119">
                  <c:v>56</c:v>
                </c:pt>
                <c:pt idx="10120">
                  <c:v>56</c:v>
                </c:pt>
                <c:pt idx="10121">
                  <c:v>56</c:v>
                </c:pt>
                <c:pt idx="10122">
                  <c:v>56</c:v>
                </c:pt>
                <c:pt idx="10123">
                  <c:v>56</c:v>
                </c:pt>
                <c:pt idx="10124">
                  <c:v>56</c:v>
                </c:pt>
                <c:pt idx="10125">
                  <c:v>56</c:v>
                </c:pt>
                <c:pt idx="10126">
                  <c:v>56</c:v>
                </c:pt>
                <c:pt idx="10127">
                  <c:v>56</c:v>
                </c:pt>
                <c:pt idx="10128">
                  <c:v>56</c:v>
                </c:pt>
                <c:pt idx="10129">
                  <c:v>56</c:v>
                </c:pt>
                <c:pt idx="10130">
                  <c:v>56</c:v>
                </c:pt>
                <c:pt idx="10131">
                  <c:v>56</c:v>
                </c:pt>
                <c:pt idx="10132">
                  <c:v>56</c:v>
                </c:pt>
                <c:pt idx="10133">
                  <c:v>56</c:v>
                </c:pt>
                <c:pt idx="10134">
                  <c:v>56</c:v>
                </c:pt>
                <c:pt idx="10135">
                  <c:v>56</c:v>
                </c:pt>
                <c:pt idx="10136">
                  <c:v>56</c:v>
                </c:pt>
                <c:pt idx="10137">
                  <c:v>56</c:v>
                </c:pt>
                <c:pt idx="10138">
                  <c:v>56</c:v>
                </c:pt>
                <c:pt idx="10139">
                  <c:v>56</c:v>
                </c:pt>
                <c:pt idx="10140">
                  <c:v>56</c:v>
                </c:pt>
                <c:pt idx="10141">
                  <c:v>57</c:v>
                </c:pt>
                <c:pt idx="10142">
                  <c:v>57</c:v>
                </c:pt>
                <c:pt idx="10143">
                  <c:v>57</c:v>
                </c:pt>
                <c:pt idx="10144">
                  <c:v>57</c:v>
                </c:pt>
                <c:pt idx="10145">
                  <c:v>57</c:v>
                </c:pt>
                <c:pt idx="10146">
                  <c:v>57</c:v>
                </c:pt>
                <c:pt idx="10147">
                  <c:v>58</c:v>
                </c:pt>
                <c:pt idx="10148">
                  <c:v>58</c:v>
                </c:pt>
                <c:pt idx="10149">
                  <c:v>58</c:v>
                </c:pt>
                <c:pt idx="10150">
                  <c:v>58</c:v>
                </c:pt>
                <c:pt idx="10151">
                  <c:v>58</c:v>
                </c:pt>
                <c:pt idx="10152">
                  <c:v>58</c:v>
                </c:pt>
                <c:pt idx="10153">
                  <c:v>59</c:v>
                </c:pt>
                <c:pt idx="10154">
                  <c:v>59</c:v>
                </c:pt>
                <c:pt idx="10155">
                  <c:v>59</c:v>
                </c:pt>
                <c:pt idx="10156">
                  <c:v>59</c:v>
                </c:pt>
                <c:pt idx="10157">
                  <c:v>59</c:v>
                </c:pt>
                <c:pt idx="10158">
                  <c:v>59</c:v>
                </c:pt>
                <c:pt idx="10159">
                  <c:v>59</c:v>
                </c:pt>
                <c:pt idx="10160">
                  <c:v>60</c:v>
                </c:pt>
                <c:pt idx="10161">
                  <c:v>60</c:v>
                </c:pt>
                <c:pt idx="10162">
                  <c:v>60</c:v>
                </c:pt>
                <c:pt idx="10163">
                  <c:v>60</c:v>
                </c:pt>
                <c:pt idx="10164">
                  <c:v>60</c:v>
                </c:pt>
                <c:pt idx="10165">
                  <c:v>60</c:v>
                </c:pt>
                <c:pt idx="10166">
                  <c:v>61</c:v>
                </c:pt>
                <c:pt idx="10167">
                  <c:v>60</c:v>
                </c:pt>
                <c:pt idx="10168">
                  <c:v>61</c:v>
                </c:pt>
                <c:pt idx="10169">
                  <c:v>61</c:v>
                </c:pt>
                <c:pt idx="10170">
                  <c:v>61</c:v>
                </c:pt>
                <c:pt idx="10171">
                  <c:v>61</c:v>
                </c:pt>
                <c:pt idx="10172">
                  <c:v>61</c:v>
                </c:pt>
                <c:pt idx="10173">
                  <c:v>62</c:v>
                </c:pt>
                <c:pt idx="10174">
                  <c:v>61</c:v>
                </c:pt>
                <c:pt idx="10175">
                  <c:v>62</c:v>
                </c:pt>
                <c:pt idx="10176">
                  <c:v>62</c:v>
                </c:pt>
                <c:pt idx="10177">
                  <c:v>62</c:v>
                </c:pt>
                <c:pt idx="10178">
                  <c:v>62</c:v>
                </c:pt>
                <c:pt idx="10179">
                  <c:v>62</c:v>
                </c:pt>
                <c:pt idx="10180">
                  <c:v>62</c:v>
                </c:pt>
                <c:pt idx="10181">
                  <c:v>62</c:v>
                </c:pt>
                <c:pt idx="10182">
                  <c:v>63</c:v>
                </c:pt>
                <c:pt idx="10183">
                  <c:v>63</c:v>
                </c:pt>
                <c:pt idx="10184">
                  <c:v>63</c:v>
                </c:pt>
                <c:pt idx="10185">
                  <c:v>63</c:v>
                </c:pt>
                <c:pt idx="10186">
                  <c:v>63</c:v>
                </c:pt>
                <c:pt idx="10187">
                  <c:v>63</c:v>
                </c:pt>
                <c:pt idx="10188">
                  <c:v>63</c:v>
                </c:pt>
                <c:pt idx="10189">
                  <c:v>64</c:v>
                </c:pt>
                <c:pt idx="10190">
                  <c:v>63</c:v>
                </c:pt>
                <c:pt idx="10191">
                  <c:v>64</c:v>
                </c:pt>
                <c:pt idx="10192">
                  <c:v>64</c:v>
                </c:pt>
                <c:pt idx="10193">
                  <c:v>64</c:v>
                </c:pt>
                <c:pt idx="10194">
                  <c:v>64</c:v>
                </c:pt>
                <c:pt idx="10195">
                  <c:v>64</c:v>
                </c:pt>
                <c:pt idx="10196">
                  <c:v>64</c:v>
                </c:pt>
                <c:pt idx="10197">
                  <c:v>65</c:v>
                </c:pt>
                <c:pt idx="10198">
                  <c:v>65</c:v>
                </c:pt>
                <c:pt idx="10199">
                  <c:v>65</c:v>
                </c:pt>
                <c:pt idx="10200">
                  <c:v>65</c:v>
                </c:pt>
                <c:pt idx="10201">
                  <c:v>65</c:v>
                </c:pt>
                <c:pt idx="10202">
                  <c:v>65</c:v>
                </c:pt>
                <c:pt idx="10203">
                  <c:v>66</c:v>
                </c:pt>
                <c:pt idx="10204">
                  <c:v>66</c:v>
                </c:pt>
                <c:pt idx="10205">
                  <c:v>66</c:v>
                </c:pt>
                <c:pt idx="10206">
                  <c:v>66</c:v>
                </c:pt>
                <c:pt idx="10207">
                  <c:v>66</c:v>
                </c:pt>
                <c:pt idx="10208">
                  <c:v>66</c:v>
                </c:pt>
                <c:pt idx="10209">
                  <c:v>66</c:v>
                </c:pt>
                <c:pt idx="10210">
                  <c:v>66</c:v>
                </c:pt>
                <c:pt idx="10211">
                  <c:v>67</c:v>
                </c:pt>
                <c:pt idx="10212">
                  <c:v>67</c:v>
                </c:pt>
                <c:pt idx="10213">
                  <c:v>67</c:v>
                </c:pt>
                <c:pt idx="10214">
                  <c:v>67</c:v>
                </c:pt>
                <c:pt idx="10215">
                  <c:v>67</c:v>
                </c:pt>
                <c:pt idx="10216">
                  <c:v>67</c:v>
                </c:pt>
                <c:pt idx="10217">
                  <c:v>68</c:v>
                </c:pt>
                <c:pt idx="10218">
                  <c:v>68</c:v>
                </c:pt>
                <c:pt idx="10219">
                  <c:v>68</c:v>
                </c:pt>
                <c:pt idx="10220">
                  <c:v>69</c:v>
                </c:pt>
                <c:pt idx="10221">
                  <c:v>69</c:v>
                </c:pt>
                <c:pt idx="10222">
                  <c:v>69</c:v>
                </c:pt>
                <c:pt idx="10223">
                  <c:v>69</c:v>
                </c:pt>
                <c:pt idx="10224">
                  <c:v>69</c:v>
                </c:pt>
                <c:pt idx="10225">
                  <c:v>69</c:v>
                </c:pt>
                <c:pt idx="10226">
                  <c:v>70</c:v>
                </c:pt>
                <c:pt idx="10227">
                  <c:v>70</c:v>
                </c:pt>
                <c:pt idx="10228">
                  <c:v>70</c:v>
                </c:pt>
                <c:pt idx="10229">
                  <c:v>70</c:v>
                </c:pt>
                <c:pt idx="10230">
                  <c:v>70</c:v>
                </c:pt>
                <c:pt idx="10231">
                  <c:v>71</c:v>
                </c:pt>
                <c:pt idx="10232">
                  <c:v>71</c:v>
                </c:pt>
                <c:pt idx="10233">
                  <c:v>71</c:v>
                </c:pt>
                <c:pt idx="10234">
                  <c:v>71</c:v>
                </c:pt>
                <c:pt idx="10235">
                  <c:v>71</c:v>
                </c:pt>
                <c:pt idx="10236">
                  <c:v>71</c:v>
                </c:pt>
                <c:pt idx="10237">
                  <c:v>71</c:v>
                </c:pt>
                <c:pt idx="10238">
                  <c:v>72</c:v>
                </c:pt>
                <c:pt idx="10239">
                  <c:v>72</c:v>
                </c:pt>
                <c:pt idx="10240">
                  <c:v>71</c:v>
                </c:pt>
                <c:pt idx="10241">
                  <c:v>71</c:v>
                </c:pt>
                <c:pt idx="10242">
                  <c:v>71</c:v>
                </c:pt>
                <c:pt idx="10243">
                  <c:v>71</c:v>
                </c:pt>
                <c:pt idx="10244">
                  <c:v>72</c:v>
                </c:pt>
                <c:pt idx="10245">
                  <c:v>72</c:v>
                </c:pt>
                <c:pt idx="10246">
                  <c:v>72</c:v>
                </c:pt>
                <c:pt idx="10247">
                  <c:v>71</c:v>
                </c:pt>
                <c:pt idx="10248">
                  <c:v>71</c:v>
                </c:pt>
                <c:pt idx="10249">
                  <c:v>71</c:v>
                </c:pt>
                <c:pt idx="10250">
                  <c:v>72</c:v>
                </c:pt>
                <c:pt idx="10251">
                  <c:v>72</c:v>
                </c:pt>
                <c:pt idx="10252">
                  <c:v>72</c:v>
                </c:pt>
                <c:pt idx="10253">
                  <c:v>72</c:v>
                </c:pt>
                <c:pt idx="10254">
                  <c:v>71</c:v>
                </c:pt>
                <c:pt idx="10255">
                  <c:v>71</c:v>
                </c:pt>
                <c:pt idx="10256">
                  <c:v>72</c:v>
                </c:pt>
                <c:pt idx="10257">
                  <c:v>72</c:v>
                </c:pt>
                <c:pt idx="10258">
                  <c:v>72</c:v>
                </c:pt>
                <c:pt idx="10259">
                  <c:v>71</c:v>
                </c:pt>
                <c:pt idx="10260">
                  <c:v>71</c:v>
                </c:pt>
                <c:pt idx="10261">
                  <c:v>71</c:v>
                </c:pt>
                <c:pt idx="10262">
                  <c:v>71</c:v>
                </c:pt>
                <c:pt idx="10263">
                  <c:v>71</c:v>
                </c:pt>
                <c:pt idx="10264">
                  <c:v>71</c:v>
                </c:pt>
                <c:pt idx="10265">
                  <c:v>71</c:v>
                </c:pt>
                <c:pt idx="10266">
                  <c:v>71</c:v>
                </c:pt>
                <c:pt idx="10267">
                  <c:v>71</c:v>
                </c:pt>
                <c:pt idx="10268">
                  <c:v>70</c:v>
                </c:pt>
                <c:pt idx="10269">
                  <c:v>70</c:v>
                </c:pt>
                <c:pt idx="10270">
                  <c:v>70</c:v>
                </c:pt>
                <c:pt idx="10271">
                  <c:v>70</c:v>
                </c:pt>
                <c:pt idx="10272">
                  <c:v>70</c:v>
                </c:pt>
                <c:pt idx="10273">
                  <c:v>69</c:v>
                </c:pt>
                <c:pt idx="10274">
                  <c:v>69</c:v>
                </c:pt>
                <c:pt idx="10275">
                  <c:v>69</c:v>
                </c:pt>
                <c:pt idx="10276">
                  <c:v>69</c:v>
                </c:pt>
                <c:pt idx="10277">
                  <c:v>68</c:v>
                </c:pt>
                <c:pt idx="10278">
                  <c:v>68</c:v>
                </c:pt>
                <c:pt idx="10279">
                  <c:v>68</c:v>
                </c:pt>
                <c:pt idx="10280">
                  <c:v>68</c:v>
                </c:pt>
                <c:pt idx="10281">
                  <c:v>68</c:v>
                </c:pt>
                <c:pt idx="10282">
                  <c:v>68</c:v>
                </c:pt>
                <c:pt idx="10283">
                  <c:v>68</c:v>
                </c:pt>
                <c:pt idx="10284">
                  <c:v>68</c:v>
                </c:pt>
                <c:pt idx="10285">
                  <c:v>68</c:v>
                </c:pt>
                <c:pt idx="10286">
                  <c:v>67</c:v>
                </c:pt>
                <c:pt idx="10287">
                  <c:v>67</c:v>
                </c:pt>
                <c:pt idx="10288">
                  <c:v>67</c:v>
                </c:pt>
                <c:pt idx="10289">
                  <c:v>67</c:v>
                </c:pt>
                <c:pt idx="10290">
                  <c:v>67</c:v>
                </c:pt>
                <c:pt idx="10291">
                  <c:v>67</c:v>
                </c:pt>
                <c:pt idx="10292">
                  <c:v>67</c:v>
                </c:pt>
                <c:pt idx="10293">
                  <c:v>67</c:v>
                </c:pt>
                <c:pt idx="10294">
                  <c:v>67</c:v>
                </c:pt>
                <c:pt idx="10295">
                  <c:v>67</c:v>
                </c:pt>
                <c:pt idx="10296">
                  <c:v>67</c:v>
                </c:pt>
                <c:pt idx="10297">
                  <c:v>67</c:v>
                </c:pt>
                <c:pt idx="10298">
                  <c:v>67</c:v>
                </c:pt>
                <c:pt idx="10299">
                  <c:v>67</c:v>
                </c:pt>
                <c:pt idx="10300">
                  <c:v>67</c:v>
                </c:pt>
                <c:pt idx="10301">
                  <c:v>67</c:v>
                </c:pt>
                <c:pt idx="10302">
                  <c:v>67</c:v>
                </c:pt>
                <c:pt idx="10303">
                  <c:v>67</c:v>
                </c:pt>
                <c:pt idx="10304">
                  <c:v>67</c:v>
                </c:pt>
                <c:pt idx="10305">
                  <c:v>67</c:v>
                </c:pt>
                <c:pt idx="10306">
                  <c:v>67</c:v>
                </c:pt>
                <c:pt idx="10307">
                  <c:v>67</c:v>
                </c:pt>
                <c:pt idx="10308">
                  <c:v>67</c:v>
                </c:pt>
                <c:pt idx="10309">
                  <c:v>68</c:v>
                </c:pt>
                <c:pt idx="10310">
                  <c:v>68</c:v>
                </c:pt>
                <c:pt idx="10311">
                  <c:v>68</c:v>
                </c:pt>
                <c:pt idx="10312">
                  <c:v>68</c:v>
                </c:pt>
                <c:pt idx="10313">
                  <c:v>68</c:v>
                </c:pt>
                <c:pt idx="10314">
                  <c:v>68</c:v>
                </c:pt>
                <c:pt idx="10315">
                  <c:v>68</c:v>
                </c:pt>
                <c:pt idx="10316">
                  <c:v>68</c:v>
                </c:pt>
                <c:pt idx="10317">
                  <c:v>68</c:v>
                </c:pt>
                <c:pt idx="10318">
                  <c:v>68</c:v>
                </c:pt>
                <c:pt idx="10319">
                  <c:v>68</c:v>
                </c:pt>
                <c:pt idx="10320">
                  <c:v>68</c:v>
                </c:pt>
                <c:pt idx="10321">
                  <c:v>68</c:v>
                </c:pt>
                <c:pt idx="10322">
                  <c:v>68</c:v>
                </c:pt>
                <c:pt idx="10323">
                  <c:v>68</c:v>
                </c:pt>
                <c:pt idx="10324">
                  <c:v>68</c:v>
                </c:pt>
                <c:pt idx="10325">
                  <c:v>68</c:v>
                </c:pt>
                <c:pt idx="10326">
                  <c:v>68</c:v>
                </c:pt>
                <c:pt idx="10327">
                  <c:v>68</c:v>
                </c:pt>
                <c:pt idx="10328">
                  <c:v>68</c:v>
                </c:pt>
                <c:pt idx="10329">
                  <c:v>68</c:v>
                </c:pt>
                <c:pt idx="10330">
                  <c:v>68</c:v>
                </c:pt>
                <c:pt idx="10331">
                  <c:v>68</c:v>
                </c:pt>
                <c:pt idx="10332">
                  <c:v>68</c:v>
                </c:pt>
                <c:pt idx="10333">
                  <c:v>67</c:v>
                </c:pt>
                <c:pt idx="10334">
                  <c:v>67</c:v>
                </c:pt>
                <c:pt idx="10335">
                  <c:v>68</c:v>
                </c:pt>
                <c:pt idx="10336">
                  <c:v>68</c:v>
                </c:pt>
                <c:pt idx="10337">
                  <c:v>68</c:v>
                </c:pt>
                <c:pt idx="10338">
                  <c:v>68</c:v>
                </c:pt>
                <c:pt idx="10339">
                  <c:v>67</c:v>
                </c:pt>
                <c:pt idx="10340">
                  <c:v>67</c:v>
                </c:pt>
                <c:pt idx="10341">
                  <c:v>67</c:v>
                </c:pt>
                <c:pt idx="10342">
                  <c:v>67</c:v>
                </c:pt>
                <c:pt idx="10343">
                  <c:v>67</c:v>
                </c:pt>
                <c:pt idx="10344">
                  <c:v>68</c:v>
                </c:pt>
                <c:pt idx="10345">
                  <c:v>68</c:v>
                </c:pt>
                <c:pt idx="10346">
                  <c:v>68</c:v>
                </c:pt>
                <c:pt idx="10347">
                  <c:v>67</c:v>
                </c:pt>
                <c:pt idx="10348">
                  <c:v>67</c:v>
                </c:pt>
                <c:pt idx="10349">
                  <c:v>67</c:v>
                </c:pt>
                <c:pt idx="10350">
                  <c:v>67</c:v>
                </c:pt>
                <c:pt idx="10351">
                  <c:v>68</c:v>
                </c:pt>
                <c:pt idx="10352">
                  <c:v>68</c:v>
                </c:pt>
                <c:pt idx="10353">
                  <c:v>68</c:v>
                </c:pt>
                <c:pt idx="10354">
                  <c:v>68</c:v>
                </c:pt>
                <c:pt idx="10355">
                  <c:v>68</c:v>
                </c:pt>
                <c:pt idx="10356">
                  <c:v>68</c:v>
                </c:pt>
                <c:pt idx="10357">
                  <c:v>68</c:v>
                </c:pt>
                <c:pt idx="10358">
                  <c:v>68</c:v>
                </c:pt>
                <c:pt idx="10359">
                  <c:v>68</c:v>
                </c:pt>
                <c:pt idx="10360">
                  <c:v>68</c:v>
                </c:pt>
                <c:pt idx="10361">
                  <c:v>68</c:v>
                </c:pt>
                <c:pt idx="10362">
                  <c:v>68</c:v>
                </c:pt>
                <c:pt idx="10363">
                  <c:v>68</c:v>
                </c:pt>
                <c:pt idx="10364">
                  <c:v>68</c:v>
                </c:pt>
                <c:pt idx="10365">
                  <c:v>68</c:v>
                </c:pt>
                <c:pt idx="10366">
                  <c:v>68</c:v>
                </c:pt>
                <c:pt idx="10367">
                  <c:v>68</c:v>
                </c:pt>
                <c:pt idx="10368">
                  <c:v>68</c:v>
                </c:pt>
                <c:pt idx="10369">
                  <c:v>68</c:v>
                </c:pt>
                <c:pt idx="10370">
                  <c:v>68</c:v>
                </c:pt>
                <c:pt idx="10371">
                  <c:v>68</c:v>
                </c:pt>
                <c:pt idx="10372">
                  <c:v>68</c:v>
                </c:pt>
                <c:pt idx="10373">
                  <c:v>68</c:v>
                </c:pt>
                <c:pt idx="10374">
                  <c:v>68</c:v>
                </c:pt>
                <c:pt idx="10375">
                  <c:v>68</c:v>
                </c:pt>
                <c:pt idx="10376">
                  <c:v>68</c:v>
                </c:pt>
                <c:pt idx="10377">
                  <c:v>68</c:v>
                </c:pt>
                <c:pt idx="10378">
                  <c:v>68</c:v>
                </c:pt>
                <c:pt idx="10379">
                  <c:v>68</c:v>
                </c:pt>
                <c:pt idx="10380">
                  <c:v>68</c:v>
                </c:pt>
                <c:pt idx="10381">
                  <c:v>68</c:v>
                </c:pt>
                <c:pt idx="10382">
                  <c:v>68</c:v>
                </c:pt>
                <c:pt idx="10383">
                  <c:v>68</c:v>
                </c:pt>
                <c:pt idx="10384">
                  <c:v>68</c:v>
                </c:pt>
                <c:pt idx="10385">
                  <c:v>68</c:v>
                </c:pt>
                <c:pt idx="10386">
                  <c:v>68</c:v>
                </c:pt>
                <c:pt idx="10387">
                  <c:v>68</c:v>
                </c:pt>
                <c:pt idx="10388">
                  <c:v>68</c:v>
                </c:pt>
                <c:pt idx="10389">
                  <c:v>68</c:v>
                </c:pt>
                <c:pt idx="10390">
                  <c:v>68</c:v>
                </c:pt>
                <c:pt idx="10391">
                  <c:v>68</c:v>
                </c:pt>
                <c:pt idx="10392">
                  <c:v>68</c:v>
                </c:pt>
                <c:pt idx="10393">
                  <c:v>68</c:v>
                </c:pt>
                <c:pt idx="10394">
                  <c:v>68</c:v>
                </c:pt>
                <c:pt idx="10395">
                  <c:v>68</c:v>
                </c:pt>
                <c:pt idx="10396">
                  <c:v>68</c:v>
                </c:pt>
                <c:pt idx="10397">
                  <c:v>68</c:v>
                </c:pt>
                <c:pt idx="10398">
                  <c:v>68</c:v>
                </c:pt>
                <c:pt idx="10399">
                  <c:v>68</c:v>
                </c:pt>
                <c:pt idx="10400">
                  <c:v>68</c:v>
                </c:pt>
                <c:pt idx="10401">
                  <c:v>68</c:v>
                </c:pt>
                <c:pt idx="10402">
                  <c:v>68</c:v>
                </c:pt>
                <c:pt idx="10403">
                  <c:v>68</c:v>
                </c:pt>
                <c:pt idx="10404">
                  <c:v>68</c:v>
                </c:pt>
                <c:pt idx="10405">
                  <c:v>68</c:v>
                </c:pt>
                <c:pt idx="10406">
                  <c:v>68</c:v>
                </c:pt>
                <c:pt idx="10407">
                  <c:v>68</c:v>
                </c:pt>
                <c:pt idx="10408">
                  <c:v>68</c:v>
                </c:pt>
                <c:pt idx="10409">
                  <c:v>68</c:v>
                </c:pt>
                <c:pt idx="10410">
                  <c:v>68</c:v>
                </c:pt>
                <c:pt idx="10411">
                  <c:v>68</c:v>
                </c:pt>
                <c:pt idx="10412">
                  <c:v>68</c:v>
                </c:pt>
                <c:pt idx="10413">
                  <c:v>68</c:v>
                </c:pt>
                <c:pt idx="10414">
                  <c:v>68</c:v>
                </c:pt>
                <c:pt idx="10415">
                  <c:v>69</c:v>
                </c:pt>
                <c:pt idx="10416">
                  <c:v>69</c:v>
                </c:pt>
                <c:pt idx="10417">
                  <c:v>68</c:v>
                </c:pt>
                <c:pt idx="10418">
                  <c:v>68</c:v>
                </c:pt>
                <c:pt idx="10419">
                  <c:v>68</c:v>
                </c:pt>
                <c:pt idx="10420">
                  <c:v>68</c:v>
                </c:pt>
                <c:pt idx="10421">
                  <c:v>68</c:v>
                </c:pt>
                <c:pt idx="10422">
                  <c:v>68</c:v>
                </c:pt>
                <c:pt idx="10423">
                  <c:v>68</c:v>
                </c:pt>
                <c:pt idx="10424">
                  <c:v>68</c:v>
                </c:pt>
                <c:pt idx="10425">
                  <c:v>68</c:v>
                </c:pt>
                <c:pt idx="10426">
                  <c:v>68</c:v>
                </c:pt>
                <c:pt idx="10427">
                  <c:v>68</c:v>
                </c:pt>
                <c:pt idx="10428">
                  <c:v>68</c:v>
                </c:pt>
                <c:pt idx="10429">
                  <c:v>68</c:v>
                </c:pt>
                <c:pt idx="10430">
                  <c:v>68</c:v>
                </c:pt>
                <c:pt idx="10431">
                  <c:v>68</c:v>
                </c:pt>
                <c:pt idx="10432">
                  <c:v>68</c:v>
                </c:pt>
                <c:pt idx="10433">
                  <c:v>68</c:v>
                </c:pt>
                <c:pt idx="10434">
                  <c:v>68</c:v>
                </c:pt>
                <c:pt idx="10435">
                  <c:v>68</c:v>
                </c:pt>
                <c:pt idx="10436">
                  <c:v>68</c:v>
                </c:pt>
                <c:pt idx="10437">
                  <c:v>68</c:v>
                </c:pt>
                <c:pt idx="10438">
                  <c:v>68</c:v>
                </c:pt>
                <c:pt idx="10439">
                  <c:v>68</c:v>
                </c:pt>
                <c:pt idx="10440">
                  <c:v>68</c:v>
                </c:pt>
                <c:pt idx="10441">
                  <c:v>68</c:v>
                </c:pt>
                <c:pt idx="10442">
                  <c:v>68</c:v>
                </c:pt>
                <c:pt idx="10443">
                  <c:v>68</c:v>
                </c:pt>
                <c:pt idx="10444">
                  <c:v>68</c:v>
                </c:pt>
                <c:pt idx="10445">
                  <c:v>68</c:v>
                </c:pt>
                <c:pt idx="10446">
                  <c:v>68</c:v>
                </c:pt>
                <c:pt idx="10447">
                  <c:v>68</c:v>
                </c:pt>
                <c:pt idx="10448">
                  <c:v>68</c:v>
                </c:pt>
                <c:pt idx="10449">
                  <c:v>68</c:v>
                </c:pt>
                <c:pt idx="10450">
                  <c:v>68</c:v>
                </c:pt>
                <c:pt idx="10451">
                  <c:v>68</c:v>
                </c:pt>
                <c:pt idx="10452">
                  <c:v>68</c:v>
                </c:pt>
                <c:pt idx="10453">
                  <c:v>68</c:v>
                </c:pt>
                <c:pt idx="10454">
                  <c:v>68</c:v>
                </c:pt>
                <c:pt idx="10455">
                  <c:v>68</c:v>
                </c:pt>
                <c:pt idx="10456">
                  <c:v>68</c:v>
                </c:pt>
                <c:pt idx="10457">
                  <c:v>68</c:v>
                </c:pt>
                <c:pt idx="10458">
                  <c:v>68</c:v>
                </c:pt>
                <c:pt idx="10459">
                  <c:v>68</c:v>
                </c:pt>
                <c:pt idx="10460">
                  <c:v>68</c:v>
                </c:pt>
                <c:pt idx="10461">
                  <c:v>68</c:v>
                </c:pt>
                <c:pt idx="10462">
                  <c:v>68</c:v>
                </c:pt>
                <c:pt idx="10463">
                  <c:v>68</c:v>
                </c:pt>
                <c:pt idx="10464">
                  <c:v>68</c:v>
                </c:pt>
                <c:pt idx="10465">
                  <c:v>68</c:v>
                </c:pt>
                <c:pt idx="10466">
                  <c:v>68</c:v>
                </c:pt>
                <c:pt idx="10467">
                  <c:v>68</c:v>
                </c:pt>
                <c:pt idx="10468">
                  <c:v>68</c:v>
                </c:pt>
                <c:pt idx="10469">
                  <c:v>68</c:v>
                </c:pt>
                <c:pt idx="10470">
                  <c:v>68</c:v>
                </c:pt>
                <c:pt idx="10471">
                  <c:v>68</c:v>
                </c:pt>
                <c:pt idx="10472">
                  <c:v>68</c:v>
                </c:pt>
                <c:pt idx="10473">
                  <c:v>68</c:v>
                </c:pt>
                <c:pt idx="10474">
                  <c:v>68</c:v>
                </c:pt>
                <c:pt idx="10475">
                  <c:v>69</c:v>
                </c:pt>
                <c:pt idx="10476">
                  <c:v>69</c:v>
                </c:pt>
                <c:pt idx="10477">
                  <c:v>69</c:v>
                </c:pt>
                <c:pt idx="10478">
                  <c:v>69</c:v>
                </c:pt>
                <c:pt idx="10479">
                  <c:v>69</c:v>
                </c:pt>
                <c:pt idx="10480">
                  <c:v>68</c:v>
                </c:pt>
                <c:pt idx="10481">
                  <c:v>68</c:v>
                </c:pt>
                <c:pt idx="10482">
                  <c:v>68</c:v>
                </c:pt>
                <c:pt idx="10483">
                  <c:v>68</c:v>
                </c:pt>
                <c:pt idx="10484">
                  <c:v>68</c:v>
                </c:pt>
                <c:pt idx="10485">
                  <c:v>68</c:v>
                </c:pt>
                <c:pt idx="10486">
                  <c:v>69</c:v>
                </c:pt>
                <c:pt idx="10487">
                  <c:v>69</c:v>
                </c:pt>
                <c:pt idx="10488">
                  <c:v>69</c:v>
                </c:pt>
                <c:pt idx="10489">
                  <c:v>69</c:v>
                </c:pt>
                <c:pt idx="10490">
                  <c:v>69</c:v>
                </c:pt>
                <c:pt idx="10491">
                  <c:v>69</c:v>
                </c:pt>
                <c:pt idx="10492">
                  <c:v>69</c:v>
                </c:pt>
                <c:pt idx="10493">
                  <c:v>69</c:v>
                </c:pt>
                <c:pt idx="10494">
                  <c:v>69</c:v>
                </c:pt>
                <c:pt idx="10495">
                  <c:v>70</c:v>
                </c:pt>
                <c:pt idx="10496">
                  <c:v>70</c:v>
                </c:pt>
                <c:pt idx="10497">
                  <c:v>70</c:v>
                </c:pt>
                <c:pt idx="10498">
                  <c:v>70</c:v>
                </c:pt>
                <c:pt idx="10499">
                  <c:v>70</c:v>
                </c:pt>
                <c:pt idx="10500">
                  <c:v>70</c:v>
                </c:pt>
                <c:pt idx="10501">
                  <c:v>70</c:v>
                </c:pt>
                <c:pt idx="10502">
                  <c:v>71</c:v>
                </c:pt>
                <c:pt idx="10503">
                  <c:v>71</c:v>
                </c:pt>
                <c:pt idx="10504">
                  <c:v>71</c:v>
                </c:pt>
                <c:pt idx="10505">
                  <c:v>71</c:v>
                </c:pt>
                <c:pt idx="10506">
                  <c:v>71</c:v>
                </c:pt>
                <c:pt idx="10507">
                  <c:v>71</c:v>
                </c:pt>
                <c:pt idx="10508">
                  <c:v>71</c:v>
                </c:pt>
                <c:pt idx="10509">
                  <c:v>71</c:v>
                </c:pt>
                <c:pt idx="10510">
                  <c:v>71</c:v>
                </c:pt>
                <c:pt idx="10511">
                  <c:v>71</c:v>
                </c:pt>
                <c:pt idx="10512">
                  <c:v>72</c:v>
                </c:pt>
                <c:pt idx="10513">
                  <c:v>72</c:v>
                </c:pt>
                <c:pt idx="10514">
                  <c:v>71</c:v>
                </c:pt>
                <c:pt idx="10515">
                  <c:v>71</c:v>
                </c:pt>
                <c:pt idx="10516">
                  <c:v>72</c:v>
                </c:pt>
                <c:pt idx="10517">
                  <c:v>72</c:v>
                </c:pt>
                <c:pt idx="10518">
                  <c:v>72</c:v>
                </c:pt>
                <c:pt idx="10519">
                  <c:v>72</c:v>
                </c:pt>
                <c:pt idx="10520">
                  <c:v>72</c:v>
                </c:pt>
                <c:pt idx="10521">
                  <c:v>72</c:v>
                </c:pt>
                <c:pt idx="10522">
                  <c:v>72</c:v>
                </c:pt>
                <c:pt idx="10523">
                  <c:v>72</c:v>
                </c:pt>
                <c:pt idx="10524">
                  <c:v>72</c:v>
                </c:pt>
                <c:pt idx="10525">
                  <c:v>72</c:v>
                </c:pt>
                <c:pt idx="10526">
                  <c:v>72</c:v>
                </c:pt>
                <c:pt idx="10527">
                  <c:v>72</c:v>
                </c:pt>
                <c:pt idx="10528">
                  <c:v>72</c:v>
                </c:pt>
                <c:pt idx="10529">
                  <c:v>72</c:v>
                </c:pt>
                <c:pt idx="10530">
                  <c:v>72</c:v>
                </c:pt>
                <c:pt idx="10531">
                  <c:v>72</c:v>
                </c:pt>
                <c:pt idx="10532">
                  <c:v>72</c:v>
                </c:pt>
                <c:pt idx="10533">
                  <c:v>72</c:v>
                </c:pt>
                <c:pt idx="10534">
                  <c:v>72</c:v>
                </c:pt>
                <c:pt idx="10535">
                  <c:v>72</c:v>
                </c:pt>
                <c:pt idx="10536">
                  <c:v>72</c:v>
                </c:pt>
                <c:pt idx="10537">
                  <c:v>72</c:v>
                </c:pt>
                <c:pt idx="10538">
                  <c:v>72</c:v>
                </c:pt>
                <c:pt idx="10539">
                  <c:v>72</c:v>
                </c:pt>
                <c:pt idx="10540">
                  <c:v>72</c:v>
                </c:pt>
                <c:pt idx="10541">
                  <c:v>71</c:v>
                </c:pt>
                <c:pt idx="10542">
                  <c:v>71</c:v>
                </c:pt>
                <c:pt idx="10543">
                  <c:v>71</c:v>
                </c:pt>
                <c:pt idx="10544">
                  <c:v>72</c:v>
                </c:pt>
                <c:pt idx="10545">
                  <c:v>72</c:v>
                </c:pt>
                <c:pt idx="10546">
                  <c:v>71</c:v>
                </c:pt>
                <c:pt idx="10547">
                  <c:v>71</c:v>
                </c:pt>
                <c:pt idx="10548">
                  <c:v>71</c:v>
                </c:pt>
                <c:pt idx="10549">
                  <c:v>71</c:v>
                </c:pt>
                <c:pt idx="10550">
                  <c:v>72</c:v>
                </c:pt>
                <c:pt idx="10551">
                  <c:v>72</c:v>
                </c:pt>
                <c:pt idx="10552">
                  <c:v>72</c:v>
                </c:pt>
                <c:pt idx="10553">
                  <c:v>71</c:v>
                </c:pt>
                <c:pt idx="10554">
                  <c:v>71</c:v>
                </c:pt>
                <c:pt idx="10555">
                  <c:v>71</c:v>
                </c:pt>
                <c:pt idx="10556">
                  <c:v>72</c:v>
                </c:pt>
                <c:pt idx="10557">
                  <c:v>72</c:v>
                </c:pt>
                <c:pt idx="10558">
                  <c:v>72</c:v>
                </c:pt>
                <c:pt idx="10559">
                  <c:v>72</c:v>
                </c:pt>
                <c:pt idx="10560">
                  <c:v>72</c:v>
                </c:pt>
                <c:pt idx="10561">
                  <c:v>72</c:v>
                </c:pt>
                <c:pt idx="10562">
                  <c:v>72</c:v>
                </c:pt>
                <c:pt idx="10563">
                  <c:v>72</c:v>
                </c:pt>
                <c:pt idx="10564">
                  <c:v>72</c:v>
                </c:pt>
                <c:pt idx="10565">
                  <c:v>72</c:v>
                </c:pt>
                <c:pt idx="10566">
                  <c:v>72</c:v>
                </c:pt>
                <c:pt idx="10567">
                  <c:v>72</c:v>
                </c:pt>
                <c:pt idx="10568">
                  <c:v>72</c:v>
                </c:pt>
                <c:pt idx="10569">
                  <c:v>72</c:v>
                </c:pt>
                <c:pt idx="10570">
                  <c:v>72</c:v>
                </c:pt>
                <c:pt idx="10571">
                  <c:v>72</c:v>
                </c:pt>
                <c:pt idx="10572">
                  <c:v>73</c:v>
                </c:pt>
                <c:pt idx="10573">
                  <c:v>73</c:v>
                </c:pt>
                <c:pt idx="10574">
                  <c:v>72</c:v>
                </c:pt>
                <c:pt idx="10575">
                  <c:v>73</c:v>
                </c:pt>
                <c:pt idx="10576">
                  <c:v>73</c:v>
                </c:pt>
                <c:pt idx="10577">
                  <c:v>73</c:v>
                </c:pt>
                <c:pt idx="10578">
                  <c:v>73</c:v>
                </c:pt>
                <c:pt idx="10579">
                  <c:v>73</c:v>
                </c:pt>
                <c:pt idx="10580">
                  <c:v>73</c:v>
                </c:pt>
                <c:pt idx="10581">
                  <c:v>73</c:v>
                </c:pt>
                <c:pt idx="10582">
                  <c:v>73</c:v>
                </c:pt>
                <c:pt idx="10583">
                  <c:v>73</c:v>
                </c:pt>
                <c:pt idx="10584">
                  <c:v>73</c:v>
                </c:pt>
                <c:pt idx="10585">
                  <c:v>73</c:v>
                </c:pt>
                <c:pt idx="10586">
                  <c:v>73</c:v>
                </c:pt>
                <c:pt idx="10587">
                  <c:v>73</c:v>
                </c:pt>
                <c:pt idx="10588">
                  <c:v>73</c:v>
                </c:pt>
                <c:pt idx="10589">
                  <c:v>73</c:v>
                </c:pt>
                <c:pt idx="10590">
                  <c:v>73</c:v>
                </c:pt>
                <c:pt idx="10591">
                  <c:v>73</c:v>
                </c:pt>
                <c:pt idx="10592">
                  <c:v>73</c:v>
                </c:pt>
                <c:pt idx="10593">
                  <c:v>73</c:v>
                </c:pt>
                <c:pt idx="10594">
                  <c:v>73</c:v>
                </c:pt>
                <c:pt idx="10595">
                  <c:v>73</c:v>
                </c:pt>
                <c:pt idx="10596">
                  <c:v>73</c:v>
                </c:pt>
                <c:pt idx="10597">
                  <c:v>73</c:v>
                </c:pt>
                <c:pt idx="10598">
                  <c:v>74</c:v>
                </c:pt>
                <c:pt idx="10599">
                  <c:v>73</c:v>
                </c:pt>
                <c:pt idx="10600">
                  <c:v>73</c:v>
                </c:pt>
                <c:pt idx="10601">
                  <c:v>74</c:v>
                </c:pt>
                <c:pt idx="10602">
                  <c:v>73</c:v>
                </c:pt>
                <c:pt idx="10603">
                  <c:v>73</c:v>
                </c:pt>
                <c:pt idx="10604">
                  <c:v>74</c:v>
                </c:pt>
                <c:pt idx="10605">
                  <c:v>74</c:v>
                </c:pt>
                <c:pt idx="10606">
                  <c:v>73</c:v>
                </c:pt>
                <c:pt idx="10607">
                  <c:v>74</c:v>
                </c:pt>
                <c:pt idx="10608">
                  <c:v>74</c:v>
                </c:pt>
                <c:pt idx="10609">
                  <c:v>74</c:v>
                </c:pt>
                <c:pt idx="10610">
                  <c:v>74</c:v>
                </c:pt>
                <c:pt idx="10611">
                  <c:v>74</c:v>
                </c:pt>
                <c:pt idx="10612">
                  <c:v>74</c:v>
                </c:pt>
                <c:pt idx="10613">
                  <c:v>74</c:v>
                </c:pt>
                <c:pt idx="10614">
                  <c:v>74</c:v>
                </c:pt>
                <c:pt idx="10615">
                  <c:v>74</c:v>
                </c:pt>
                <c:pt idx="10616">
                  <c:v>75</c:v>
                </c:pt>
                <c:pt idx="10617">
                  <c:v>75</c:v>
                </c:pt>
                <c:pt idx="10618">
                  <c:v>75</c:v>
                </c:pt>
                <c:pt idx="10619">
                  <c:v>75</c:v>
                </c:pt>
                <c:pt idx="10620">
                  <c:v>75</c:v>
                </c:pt>
                <c:pt idx="10621">
                  <c:v>75</c:v>
                </c:pt>
                <c:pt idx="10622">
                  <c:v>75</c:v>
                </c:pt>
                <c:pt idx="10623">
                  <c:v>76</c:v>
                </c:pt>
                <c:pt idx="10624">
                  <c:v>75</c:v>
                </c:pt>
                <c:pt idx="10625">
                  <c:v>76</c:v>
                </c:pt>
                <c:pt idx="10626">
                  <c:v>76</c:v>
                </c:pt>
                <c:pt idx="10627">
                  <c:v>76</c:v>
                </c:pt>
                <c:pt idx="10628">
                  <c:v>76</c:v>
                </c:pt>
                <c:pt idx="10629">
                  <c:v>76</c:v>
                </c:pt>
                <c:pt idx="10630">
                  <c:v>76</c:v>
                </c:pt>
                <c:pt idx="10631">
                  <c:v>77</c:v>
                </c:pt>
                <c:pt idx="10632">
                  <c:v>77</c:v>
                </c:pt>
                <c:pt idx="10633">
                  <c:v>77</c:v>
                </c:pt>
                <c:pt idx="10634">
                  <c:v>77</c:v>
                </c:pt>
                <c:pt idx="10635">
                  <c:v>77</c:v>
                </c:pt>
                <c:pt idx="10636">
                  <c:v>77</c:v>
                </c:pt>
                <c:pt idx="10637">
                  <c:v>77</c:v>
                </c:pt>
                <c:pt idx="10638">
                  <c:v>78</c:v>
                </c:pt>
                <c:pt idx="10639">
                  <c:v>78</c:v>
                </c:pt>
                <c:pt idx="10640">
                  <c:v>78</c:v>
                </c:pt>
                <c:pt idx="10641">
                  <c:v>78</c:v>
                </c:pt>
                <c:pt idx="10642">
                  <c:v>78</c:v>
                </c:pt>
                <c:pt idx="10643">
                  <c:v>78</c:v>
                </c:pt>
                <c:pt idx="10644">
                  <c:v>78</c:v>
                </c:pt>
                <c:pt idx="10645">
                  <c:v>79</c:v>
                </c:pt>
                <c:pt idx="10646">
                  <c:v>79</c:v>
                </c:pt>
                <c:pt idx="10647">
                  <c:v>79</c:v>
                </c:pt>
                <c:pt idx="10648">
                  <c:v>79</c:v>
                </c:pt>
                <c:pt idx="10649">
                  <c:v>79</c:v>
                </c:pt>
                <c:pt idx="10650">
                  <c:v>79</c:v>
                </c:pt>
                <c:pt idx="10651">
                  <c:v>79</c:v>
                </c:pt>
                <c:pt idx="10652">
                  <c:v>79</c:v>
                </c:pt>
                <c:pt idx="10653">
                  <c:v>79</c:v>
                </c:pt>
                <c:pt idx="10654">
                  <c:v>79</c:v>
                </c:pt>
                <c:pt idx="10655">
                  <c:v>79</c:v>
                </c:pt>
                <c:pt idx="10656">
                  <c:v>80</c:v>
                </c:pt>
                <c:pt idx="10657">
                  <c:v>80</c:v>
                </c:pt>
                <c:pt idx="10658">
                  <c:v>80</c:v>
                </c:pt>
                <c:pt idx="10659">
                  <c:v>80</c:v>
                </c:pt>
                <c:pt idx="10660">
                  <c:v>80</c:v>
                </c:pt>
                <c:pt idx="10661">
                  <c:v>80</c:v>
                </c:pt>
                <c:pt idx="10662">
                  <c:v>80</c:v>
                </c:pt>
                <c:pt idx="10663">
                  <c:v>80</c:v>
                </c:pt>
                <c:pt idx="10664">
                  <c:v>80</c:v>
                </c:pt>
                <c:pt idx="10665">
                  <c:v>80</c:v>
                </c:pt>
                <c:pt idx="10666">
                  <c:v>80</c:v>
                </c:pt>
                <c:pt idx="10667">
                  <c:v>80</c:v>
                </c:pt>
                <c:pt idx="10668">
                  <c:v>81</c:v>
                </c:pt>
                <c:pt idx="10669">
                  <c:v>81</c:v>
                </c:pt>
                <c:pt idx="10670">
                  <c:v>81</c:v>
                </c:pt>
                <c:pt idx="10671">
                  <c:v>81</c:v>
                </c:pt>
                <c:pt idx="10672">
                  <c:v>81</c:v>
                </c:pt>
                <c:pt idx="10673">
                  <c:v>81</c:v>
                </c:pt>
                <c:pt idx="10674">
                  <c:v>81</c:v>
                </c:pt>
                <c:pt idx="10675">
                  <c:v>81</c:v>
                </c:pt>
                <c:pt idx="10676">
                  <c:v>81</c:v>
                </c:pt>
                <c:pt idx="10677">
                  <c:v>81</c:v>
                </c:pt>
                <c:pt idx="10678">
                  <c:v>81</c:v>
                </c:pt>
                <c:pt idx="10679">
                  <c:v>81</c:v>
                </c:pt>
                <c:pt idx="10680">
                  <c:v>82</c:v>
                </c:pt>
                <c:pt idx="10681">
                  <c:v>82</c:v>
                </c:pt>
                <c:pt idx="10682">
                  <c:v>82</c:v>
                </c:pt>
                <c:pt idx="10683">
                  <c:v>82</c:v>
                </c:pt>
                <c:pt idx="10684">
                  <c:v>82</c:v>
                </c:pt>
                <c:pt idx="10685">
                  <c:v>82</c:v>
                </c:pt>
                <c:pt idx="10686">
                  <c:v>82</c:v>
                </c:pt>
                <c:pt idx="10687">
                  <c:v>82</c:v>
                </c:pt>
                <c:pt idx="10688">
                  <c:v>82</c:v>
                </c:pt>
                <c:pt idx="10689">
                  <c:v>83</c:v>
                </c:pt>
                <c:pt idx="10690">
                  <c:v>83</c:v>
                </c:pt>
                <c:pt idx="10691">
                  <c:v>83</c:v>
                </c:pt>
                <c:pt idx="10692">
                  <c:v>83</c:v>
                </c:pt>
                <c:pt idx="10693">
                  <c:v>83</c:v>
                </c:pt>
                <c:pt idx="10694">
                  <c:v>83</c:v>
                </c:pt>
                <c:pt idx="10695">
                  <c:v>83</c:v>
                </c:pt>
                <c:pt idx="10696">
                  <c:v>83</c:v>
                </c:pt>
                <c:pt idx="10697">
                  <c:v>83</c:v>
                </c:pt>
                <c:pt idx="10698">
                  <c:v>84</c:v>
                </c:pt>
                <c:pt idx="10699">
                  <c:v>84</c:v>
                </c:pt>
                <c:pt idx="10700">
                  <c:v>84</c:v>
                </c:pt>
                <c:pt idx="10701">
                  <c:v>84</c:v>
                </c:pt>
                <c:pt idx="10702">
                  <c:v>84</c:v>
                </c:pt>
                <c:pt idx="10703">
                  <c:v>84</c:v>
                </c:pt>
                <c:pt idx="10704">
                  <c:v>84</c:v>
                </c:pt>
                <c:pt idx="10705">
                  <c:v>85</c:v>
                </c:pt>
                <c:pt idx="10706">
                  <c:v>85</c:v>
                </c:pt>
                <c:pt idx="10707">
                  <c:v>85</c:v>
                </c:pt>
                <c:pt idx="10708">
                  <c:v>85</c:v>
                </c:pt>
                <c:pt idx="10709">
                  <c:v>85</c:v>
                </c:pt>
                <c:pt idx="10710">
                  <c:v>85</c:v>
                </c:pt>
                <c:pt idx="10711">
                  <c:v>85</c:v>
                </c:pt>
                <c:pt idx="10712">
                  <c:v>86</c:v>
                </c:pt>
                <c:pt idx="10713">
                  <c:v>86</c:v>
                </c:pt>
                <c:pt idx="10714">
                  <c:v>86</c:v>
                </c:pt>
                <c:pt idx="10715">
                  <c:v>86</c:v>
                </c:pt>
                <c:pt idx="10716">
                  <c:v>86</c:v>
                </c:pt>
                <c:pt idx="10717">
                  <c:v>86</c:v>
                </c:pt>
                <c:pt idx="10718">
                  <c:v>86</c:v>
                </c:pt>
                <c:pt idx="10719">
                  <c:v>86</c:v>
                </c:pt>
                <c:pt idx="10720">
                  <c:v>86</c:v>
                </c:pt>
                <c:pt idx="10721">
                  <c:v>86</c:v>
                </c:pt>
                <c:pt idx="10722">
                  <c:v>87</c:v>
                </c:pt>
                <c:pt idx="10723">
                  <c:v>87</c:v>
                </c:pt>
                <c:pt idx="10724">
                  <c:v>87</c:v>
                </c:pt>
                <c:pt idx="10725">
                  <c:v>87</c:v>
                </c:pt>
                <c:pt idx="10726">
                  <c:v>87</c:v>
                </c:pt>
                <c:pt idx="10727">
                  <c:v>87</c:v>
                </c:pt>
                <c:pt idx="10728">
                  <c:v>87</c:v>
                </c:pt>
                <c:pt idx="10729">
                  <c:v>87</c:v>
                </c:pt>
                <c:pt idx="10730">
                  <c:v>88</c:v>
                </c:pt>
                <c:pt idx="10731">
                  <c:v>88</c:v>
                </c:pt>
                <c:pt idx="10732">
                  <c:v>88</c:v>
                </c:pt>
                <c:pt idx="10733">
                  <c:v>88</c:v>
                </c:pt>
                <c:pt idx="10734">
                  <c:v>88</c:v>
                </c:pt>
                <c:pt idx="10735">
                  <c:v>88</c:v>
                </c:pt>
                <c:pt idx="10736">
                  <c:v>89</c:v>
                </c:pt>
                <c:pt idx="10737">
                  <c:v>88</c:v>
                </c:pt>
                <c:pt idx="10738">
                  <c:v>88</c:v>
                </c:pt>
                <c:pt idx="10739">
                  <c:v>88</c:v>
                </c:pt>
                <c:pt idx="10740">
                  <c:v>88</c:v>
                </c:pt>
                <c:pt idx="10741">
                  <c:v>89</c:v>
                </c:pt>
                <c:pt idx="10742">
                  <c:v>88</c:v>
                </c:pt>
                <c:pt idx="10743">
                  <c:v>88</c:v>
                </c:pt>
                <c:pt idx="10744">
                  <c:v>89</c:v>
                </c:pt>
                <c:pt idx="10745">
                  <c:v>88</c:v>
                </c:pt>
                <c:pt idx="10746">
                  <c:v>89</c:v>
                </c:pt>
                <c:pt idx="10747">
                  <c:v>88</c:v>
                </c:pt>
                <c:pt idx="10748">
                  <c:v>88</c:v>
                </c:pt>
                <c:pt idx="10749">
                  <c:v>88</c:v>
                </c:pt>
                <c:pt idx="10750">
                  <c:v>88</c:v>
                </c:pt>
                <c:pt idx="10751">
                  <c:v>87</c:v>
                </c:pt>
                <c:pt idx="10752">
                  <c:v>87</c:v>
                </c:pt>
                <c:pt idx="10753">
                  <c:v>87</c:v>
                </c:pt>
                <c:pt idx="10754">
                  <c:v>87</c:v>
                </c:pt>
                <c:pt idx="10755">
                  <c:v>87</c:v>
                </c:pt>
                <c:pt idx="10756">
                  <c:v>86</c:v>
                </c:pt>
                <c:pt idx="10757">
                  <c:v>86</c:v>
                </c:pt>
                <c:pt idx="10758">
                  <c:v>86</c:v>
                </c:pt>
                <c:pt idx="10759">
                  <c:v>86</c:v>
                </c:pt>
                <c:pt idx="10760">
                  <c:v>85</c:v>
                </c:pt>
                <c:pt idx="10761">
                  <c:v>85</c:v>
                </c:pt>
                <c:pt idx="10762">
                  <c:v>84</c:v>
                </c:pt>
                <c:pt idx="10763">
                  <c:v>84</c:v>
                </c:pt>
                <c:pt idx="10764">
                  <c:v>84</c:v>
                </c:pt>
                <c:pt idx="10765">
                  <c:v>84</c:v>
                </c:pt>
                <c:pt idx="10766">
                  <c:v>83</c:v>
                </c:pt>
                <c:pt idx="10767">
                  <c:v>83</c:v>
                </c:pt>
                <c:pt idx="10768">
                  <c:v>83</c:v>
                </c:pt>
                <c:pt idx="10769">
                  <c:v>82</c:v>
                </c:pt>
                <c:pt idx="10770">
                  <c:v>82</c:v>
                </c:pt>
                <c:pt idx="10771">
                  <c:v>82</c:v>
                </c:pt>
                <c:pt idx="10772">
                  <c:v>82</c:v>
                </c:pt>
                <c:pt idx="10773">
                  <c:v>81</c:v>
                </c:pt>
                <c:pt idx="10774">
                  <c:v>81</c:v>
                </c:pt>
                <c:pt idx="10775">
                  <c:v>81</c:v>
                </c:pt>
                <c:pt idx="10776">
                  <c:v>81</c:v>
                </c:pt>
                <c:pt idx="10777">
                  <c:v>80</c:v>
                </c:pt>
                <c:pt idx="10778">
                  <c:v>80</c:v>
                </c:pt>
                <c:pt idx="10779">
                  <c:v>80</c:v>
                </c:pt>
                <c:pt idx="10780">
                  <c:v>79</c:v>
                </c:pt>
                <c:pt idx="10781">
                  <c:v>79</c:v>
                </c:pt>
                <c:pt idx="10782">
                  <c:v>79</c:v>
                </c:pt>
                <c:pt idx="10783">
                  <c:v>79</c:v>
                </c:pt>
                <c:pt idx="10784">
                  <c:v>78</c:v>
                </c:pt>
                <c:pt idx="10785">
                  <c:v>78</c:v>
                </c:pt>
                <c:pt idx="10786">
                  <c:v>78</c:v>
                </c:pt>
                <c:pt idx="10787">
                  <c:v>77</c:v>
                </c:pt>
                <c:pt idx="10788">
                  <c:v>77</c:v>
                </c:pt>
                <c:pt idx="10789">
                  <c:v>77</c:v>
                </c:pt>
                <c:pt idx="10790">
                  <c:v>77</c:v>
                </c:pt>
                <c:pt idx="10791">
                  <c:v>76</c:v>
                </c:pt>
                <c:pt idx="10792">
                  <c:v>76</c:v>
                </c:pt>
                <c:pt idx="10793">
                  <c:v>76</c:v>
                </c:pt>
                <c:pt idx="10794">
                  <c:v>76</c:v>
                </c:pt>
                <c:pt idx="10795">
                  <c:v>75</c:v>
                </c:pt>
                <c:pt idx="10796">
                  <c:v>75</c:v>
                </c:pt>
                <c:pt idx="10797">
                  <c:v>75</c:v>
                </c:pt>
                <c:pt idx="10798">
                  <c:v>74</c:v>
                </c:pt>
                <c:pt idx="10799">
                  <c:v>74</c:v>
                </c:pt>
                <c:pt idx="10800">
                  <c:v>74</c:v>
                </c:pt>
                <c:pt idx="10801">
                  <c:v>73</c:v>
                </c:pt>
                <c:pt idx="10802">
                  <c:v>73</c:v>
                </c:pt>
                <c:pt idx="10803">
                  <c:v>73</c:v>
                </c:pt>
                <c:pt idx="10804">
                  <c:v>72</c:v>
                </c:pt>
                <c:pt idx="10805">
                  <c:v>72</c:v>
                </c:pt>
                <c:pt idx="10806">
                  <c:v>72</c:v>
                </c:pt>
                <c:pt idx="10807">
                  <c:v>72</c:v>
                </c:pt>
                <c:pt idx="10808">
                  <c:v>71</c:v>
                </c:pt>
                <c:pt idx="10809">
                  <c:v>71</c:v>
                </c:pt>
                <c:pt idx="10810">
                  <c:v>71</c:v>
                </c:pt>
                <c:pt idx="10811">
                  <c:v>70</c:v>
                </c:pt>
                <c:pt idx="10812">
                  <c:v>70</c:v>
                </c:pt>
                <c:pt idx="10813">
                  <c:v>70</c:v>
                </c:pt>
                <c:pt idx="10814">
                  <c:v>70</c:v>
                </c:pt>
                <c:pt idx="10815">
                  <c:v>70</c:v>
                </c:pt>
                <c:pt idx="10816">
                  <c:v>69</c:v>
                </c:pt>
                <c:pt idx="10817">
                  <c:v>69</c:v>
                </c:pt>
                <c:pt idx="10818">
                  <c:v>69</c:v>
                </c:pt>
                <c:pt idx="10819">
                  <c:v>68</c:v>
                </c:pt>
                <c:pt idx="10820">
                  <c:v>68</c:v>
                </c:pt>
                <c:pt idx="10821">
                  <c:v>68</c:v>
                </c:pt>
                <c:pt idx="10822">
                  <c:v>68</c:v>
                </c:pt>
                <c:pt idx="10823">
                  <c:v>68</c:v>
                </c:pt>
                <c:pt idx="10824">
                  <c:v>68</c:v>
                </c:pt>
                <c:pt idx="10825">
                  <c:v>68</c:v>
                </c:pt>
                <c:pt idx="10826">
                  <c:v>68</c:v>
                </c:pt>
                <c:pt idx="10827">
                  <c:v>68</c:v>
                </c:pt>
                <c:pt idx="10828">
                  <c:v>67</c:v>
                </c:pt>
                <c:pt idx="10829">
                  <c:v>67</c:v>
                </c:pt>
                <c:pt idx="10830">
                  <c:v>67</c:v>
                </c:pt>
                <c:pt idx="10831">
                  <c:v>67</c:v>
                </c:pt>
                <c:pt idx="10832">
                  <c:v>67</c:v>
                </c:pt>
                <c:pt idx="10833">
                  <c:v>67</c:v>
                </c:pt>
                <c:pt idx="10834">
                  <c:v>67</c:v>
                </c:pt>
                <c:pt idx="10835">
                  <c:v>67</c:v>
                </c:pt>
                <c:pt idx="10836">
                  <c:v>66</c:v>
                </c:pt>
                <c:pt idx="10837">
                  <c:v>67</c:v>
                </c:pt>
                <c:pt idx="10838">
                  <c:v>67</c:v>
                </c:pt>
                <c:pt idx="10839">
                  <c:v>67</c:v>
                </c:pt>
                <c:pt idx="10840">
                  <c:v>66</c:v>
                </c:pt>
                <c:pt idx="10841">
                  <c:v>66</c:v>
                </c:pt>
                <c:pt idx="10842">
                  <c:v>67</c:v>
                </c:pt>
                <c:pt idx="10843">
                  <c:v>67</c:v>
                </c:pt>
                <c:pt idx="10844">
                  <c:v>66</c:v>
                </c:pt>
                <c:pt idx="10845">
                  <c:v>66</c:v>
                </c:pt>
                <c:pt idx="10846">
                  <c:v>66</c:v>
                </c:pt>
                <c:pt idx="10847">
                  <c:v>66</c:v>
                </c:pt>
                <c:pt idx="10848">
                  <c:v>67</c:v>
                </c:pt>
                <c:pt idx="10849">
                  <c:v>66</c:v>
                </c:pt>
                <c:pt idx="10850">
                  <c:v>66</c:v>
                </c:pt>
                <c:pt idx="10851">
                  <c:v>66</c:v>
                </c:pt>
                <c:pt idx="10852">
                  <c:v>66</c:v>
                </c:pt>
                <c:pt idx="10853">
                  <c:v>66</c:v>
                </c:pt>
                <c:pt idx="10854">
                  <c:v>66</c:v>
                </c:pt>
                <c:pt idx="10855">
                  <c:v>66</c:v>
                </c:pt>
                <c:pt idx="10856">
                  <c:v>66</c:v>
                </c:pt>
                <c:pt idx="10857">
                  <c:v>66</c:v>
                </c:pt>
                <c:pt idx="10858">
                  <c:v>66</c:v>
                </c:pt>
                <c:pt idx="10859">
                  <c:v>66</c:v>
                </c:pt>
                <c:pt idx="10860">
                  <c:v>66</c:v>
                </c:pt>
                <c:pt idx="10861">
                  <c:v>66</c:v>
                </c:pt>
                <c:pt idx="10862">
                  <c:v>66</c:v>
                </c:pt>
                <c:pt idx="10863">
                  <c:v>66</c:v>
                </c:pt>
                <c:pt idx="10864">
                  <c:v>66</c:v>
                </c:pt>
                <c:pt idx="10865">
                  <c:v>66</c:v>
                </c:pt>
                <c:pt idx="10866">
                  <c:v>66</c:v>
                </c:pt>
                <c:pt idx="10867">
                  <c:v>66</c:v>
                </c:pt>
                <c:pt idx="10868">
                  <c:v>66</c:v>
                </c:pt>
                <c:pt idx="10869">
                  <c:v>66</c:v>
                </c:pt>
                <c:pt idx="10870">
                  <c:v>67</c:v>
                </c:pt>
                <c:pt idx="10871">
                  <c:v>66</c:v>
                </c:pt>
                <c:pt idx="10872">
                  <c:v>66</c:v>
                </c:pt>
                <c:pt idx="10873">
                  <c:v>66</c:v>
                </c:pt>
                <c:pt idx="10874">
                  <c:v>67</c:v>
                </c:pt>
                <c:pt idx="10875">
                  <c:v>67</c:v>
                </c:pt>
                <c:pt idx="10876">
                  <c:v>67</c:v>
                </c:pt>
                <c:pt idx="10877">
                  <c:v>66</c:v>
                </c:pt>
                <c:pt idx="10878">
                  <c:v>67</c:v>
                </c:pt>
                <c:pt idx="10879">
                  <c:v>67</c:v>
                </c:pt>
                <c:pt idx="10880">
                  <c:v>67</c:v>
                </c:pt>
                <c:pt idx="10881">
                  <c:v>67</c:v>
                </c:pt>
                <c:pt idx="10882">
                  <c:v>67</c:v>
                </c:pt>
                <c:pt idx="10883">
                  <c:v>66</c:v>
                </c:pt>
                <c:pt idx="10884">
                  <c:v>67</c:v>
                </c:pt>
                <c:pt idx="10885">
                  <c:v>67</c:v>
                </c:pt>
                <c:pt idx="10886">
                  <c:v>67</c:v>
                </c:pt>
                <c:pt idx="10887">
                  <c:v>66</c:v>
                </c:pt>
                <c:pt idx="10888">
                  <c:v>66</c:v>
                </c:pt>
                <c:pt idx="10889">
                  <c:v>66</c:v>
                </c:pt>
                <c:pt idx="10890">
                  <c:v>66</c:v>
                </c:pt>
                <c:pt idx="10891">
                  <c:v>66</c:v>
                </c:pt>
                <c:pt idx="10892">
                  <c:v>66</c:v>
                </c:pt>
                <c:pt idx="10893">
                  <c:v>65</c:v>
                </c:pt>
                <c:pt idx="10894">
                  <c:v>65</c:v>
                </c:pt>
                <c:pt idx="10895">
                  <c:v>65</c:v>
                </c:pt>
                <c:pt idx="10896">
                  <c:v>64</c:v>
                </c:pt>
                <c:pt idx="10897">
                  <c:v>64</c:v>
                </c:pt>
                <c:pt idx="10898">
                  <c:v>64</c:v>
                </c:pt>
                <c:pt idx="10899">
                  <c:v>63</c:v>
                </c:pt>
                <c:pt idx="10900">
                  <c:v>63</c:v>
                </c:pt>
                <c:pt idx="10901">
                  <c:v>63</c:v>
                </c:pt>
                <c:pt idx="10902">
                  <c:v>63</c:v>
                </c:pt>
                <c:pt idx="10903">
                  <c:v>62</c:v>
                </c:pt>
                <c:pt idx="10904">
                  <c:v>62</c:v>
                </c:pt>
                <c:pt idx="10905">
                  <c:v>61</c:v>
                </c:pt>
                <c:pt idx="10906">
                  <c:v>61</c:v>
                </c:pt>
                <c:pt idx="10907">
                  <c:v>61</c:v>
                </c:pt>
                <c:pt idx="10908">
                  <c:v>60</c:v>
                </c:pt>
                <c:pt idx="10909">
                  <c:v>60</c:v>
                </c:pt>
                <c:pt idx="10910">
                  <c:v>60</c:v>
                </c:pt>
                <c:pt idx="10911">
                  <c:v>59</c:v>
                </c:pt>
                <c:pt idx="10912">
                  <c:v>59</c:v>
                </c:pt>
                <c:pt idx="10913">
                  <c:v>59</c:v>
                </c:pt>
                <c:pt idx="10914">
                  <c:v>58</c:v>
                </c:pt>
                <c:pt idx="10915">
                  <c:v>58</c:v>
                </c:pt>
                <c:pt idx="10916">
                  <c:v>58</c:v>
                </c:pt>
                <c:pt idx="10917">
                  <c:v>57</c:v>
                </c:pt>
                <c:pt idx="10918">
                  <c:v>57</c:v>
                </c:pt>
                <c:pt idx="10919">
                  <c:v>57</c:v>
                </c:pt>
                <c:pt idx="10920">
                  <c:v>56</c:v>
                </c:pt>
                <c:pt idx="10921">
                  <c:v>56</c:v>
                </c:pt>
                <c:pt idx="10922">
                  <c:v>56</c:v>
                </c:pt>
                <c:pt idx="10923">
                  <c:v>56</c:v>
                </c:pt>
                <c:pt idx="10924">
                  <c:v>56</c:v>
                </c:pt>
                <c:pt idx="10925">
                  <c:v>55</c:v>
                </c:pt>
                <c:pt idx="10926">
                  <c:v>55</c:v>
                </c:pt>
                <c:pt idx="10927">
                  <c:v>55</c:v>
                </c:pt>
                <c:pt idx="10928">
                  <c:v>55</c:v>
                </c:pt>
                <c:pt idx="10929">
                  <c:v>55</c:v>
                </c:pt>
                <c:pt idx="10930">
                  <c:v>55</c:v>
                </c:pt>
                <c:pt idx="10931">
                  <c:v>55</c:v>
                </c:pt>
                <c:pt idx="10932">
                  <c:v>55</c:v>
                </c:pt>
                <c:pt idx="10933">
                  <c:v>55</c:v>
                </c:pt>
                <c:pt idx="10934">
                  <c:v>55</c:v>
                </c:pt>
                <c:pt idx="10935">
                  <c:v>55</c:v>
                </c:pt>
                <c:pt idx="10936">
                  <c:v>56</c:v>
                </c:pt>
                <c:pt idx="10937">
                  <c:v>56</c:v>
                </c:pt>
                <c:pt idx="10938">
                  <c:v>56</c:v>
                </c:pt>
                <c:pt idx="10939">
                  <c:v>56</c:v>
                </c:pt>
                <c:pt idx="10940">
                  <c:v>56</c:v>
                </c:pt>
                <c:pt idx="10941">
                  <c:v>56</c:v>
                </c:pt>
                <c:pt idx="10942">
                  <c:v>56</c:v>
                </c:pt>
                <c:pt idx="10943">
                  <c:v>56</c:v>
                </c:pt>
                <c:pt idx="10944">
                  <c:v>56</c:v>
                </c:pt>
                <c:pt idx="10945">
                  <c:v>56</c:v>
                </c:pt>
                <c:pt idx="10946">
                  <c:v>56</c:v>
                </c:pt>
                <c:pt idx="10947">
                  <c:v>56</c:v>
                </c:pt>
                <c:pt idx="10948">
                  <c:v>56</c:v>
                </c:pt>
                <c:pt idx="10949">
                  <c:v>56</c:v>
                </c:pt>
                <c:pt idx="10950">
                  <c:v>56</c:v>
                </c:pt>
                <c:pt idx="10951">
                  <c:v>55</c:v>
                </c:pt>
                <c:pt idx="10952">
                  <c:v>55</c:v>
                </c:pt>
                <c:pt idx="10953">
                  <c:v>55</c:v>
                </c:pt>
                <c:pt idx="10954">
                  <c:v>55</c:v>
                </c:pt>
                <c:pt idx="10955">
                  <c:v>55</c:v>
                </c:pt>
                <c:pt idx="10956">
                  <c:v>55</c:v>
                </c:pt>
                <c:pt idx="10957">
                  <c:v>55</c:v>
                </c:pt>
                <c:pt idx="10958">
                  <c:v>55</c:v>
                </c:pt>
                <c:pt idx="10959">
                  <c:v>55</c:v>
                </c:pt>
                <c:pt idx="10960">
                  <c:v>55</c:v>
                </c:pt>
                <c:pt idx="10961">
                  <c:v>55</c:v>
                </c:pt>
                <c:pt idx="10962">
                  <c:v>55</c:v>
                </c:pt>
                <c:pt idx="10963">
                  <c:v>56</c:v>
                </c:pt>
                <c:pt idx="10964">
                  <c:v>56</c:v>
                </c:pt>
                <c:pt idx="10965">
                  <c:v>56</c:v>
                </c:pt>
                <c:pt idx="10966">
                  <c:v>56</c:v>
                </c:pt>
                <c:pt idx="10967">
                  <c:v>56</c:v>
                </c:pt>
                <c:pt idx="10968">
                  <c:v>56</c:v>
                </c:pt>
                <c:pt idx="10969">
                  <c:v>56</c:v>
                </c:pt>
                <c:pt idx="10970">
                  <c:v>56</c:v>
                </c:pt>
                <c:pt idx="10971">
                  <c:v>56</c:v>
                </c:pt>
                <c:pt idx="10972">
                  <c:v>56</c:v>
                </c:pt>
                <c:pt idx="10973">
                  <c:v>56</c:v>
                </c:pt>
                <c:pt idx="10974">
                  <c:v>56</c:v>
                </c:pt>
                <c:pt idx="10975">
                  <c:v>56</c:v>
                </c:pt>
                <c:pt idx="10976">
                  <c:v>56</c:v>
                </c:pt>
                <c:pt idx="10977">
                  <c:v>56</c:v>
                </c:pt>
                <c:pt idx="10978">
                  <c:v>56</c:v>
                </c:pt>
                <c:pt idx="10979">
                  <c:v>56</c:v>
                </c:pt>
                <c:pt idx="10980">
                  <c:v>56</c:v>
                </c:pt>
                <c:pt idx="10981">
                  <c:v>56</c:v>
                </c:pt>
                <c:pt idx="10982">
                  <c:v>56</c:v>
                </c:pt>
                <c:pt idx="10983">
                  <c:v>56</c:v>
                </c:pt>
                <c:pt idx="10984">
                  <c:v>56</c:v>
                </c:pt>
                <c:pt idx="10985">
                  <c:v>56</c:v>
                </c:pt>
                <c:pt idx="10986">
                  <c:v>56</c:v>
                </c:pt>
                <c:pt idx="10987">
                  <c:v>56</c:v>
                </c:pt>
                <c:pt idx="10988">
                  <c:v>56</c:v>
                </c:pt>
                <c:pt idx="10989">
                  <c:v>57</c:v>
                </c:pt>
                <c:pt idx="10990">
                  <c:v>57</c:v>
                </c:pt>
                <c:pt idx="10991">
                  <c:v>56</c:v>
                </c:pt>
                <c:pt idx="10992">
                  <c:v>56</c:v>
                </c:pt>
                <c:pt idx="10993">
                  <c:v>56</c:v>
                </c:pt>
                <c:pt idx="10994">
                  <c:v>56</c:v>
                </c:pt>
                <c:pt idx="10995">
                  <c:v>56</c:v>
                </c:pt>
                <c:pt idx="10996">
                  <c:v>56</c:v>
                </c:pt>
                <c:pt idx="10997">
                  <c:v>56</c:v>
                </c:pt>
                <c:pt idx="10998">
                  <c:v>57</c:v>
                </c:pt>
                <c:pt idx="10999">
                  <c:v>57</c:v>
                </c:pt>
                <c:pt idx="11000">
                  <c:v>57</c:v>
                </c:pt>
                <c:pt idx="11001">
                  <c:v>57</c:v>
                </c:pt>
                <c:pt idx="11002">
                  <c:v>57</c:v>
                </c:pt>
                <c:pt idx="11003">
                  <c:v>57</c:v>
                </c:pt>
                <c:pt idx="11004">
                  <c:v>57</c:v>
                </c:pt>
                <c:pt idx="11005">
                  <c:v>57</c:v>
                </c:pt>
                <c:pt idx="11006">
                  <c:v>57</c:v>
                </c:pt>
                <c:pt idx="11007">
                  <c:v>57</c:v>
                </c:pt>
                <c:pt idx="11008">
                  <c:v>57</c:v>
                </c:pt>
                <c:pt idx="11009">
                  <c:v>57</c:v>
                </c:pt>
                <c:pt idx="11010">
                  <c:v>57</c:v>
                </c:pt>
                <c:pt idx="11011">
                  <c:v>57</c:v>
                </c:pt>
                <c:pt idx="11012">
                  <c:v>57</c:v>
                </c:pt>
                <c:pt idx="11013">
                  <c:v>57</c:v>
                </c:pt>
                <c:pt idx="11014">
                  <c:v>57</c:v>
                </c:pt>
                <c:pt idx="11015">
                  <c:v>57</c:v>
                </c:pt>
                <c:pt idx="11016">
                  <c:v>57</c:v>
                </c:pt>
                <c:pt idx="11017">
                  <c:v>57</c:v>
                </c:pt>
                <c:pt idx="11018">
                  <c:v>57</c:v>
                </c:pt>
                <c:pt idx="11019">
                  <c:v>57</c:v>
                </c:pt>
                <c:pt idx="11020">
                  <c:v>57</c:v>
                </c:pt>
                <c:pt idx="11021">
                  <c:v>57</c:v>
                </c:pt>
                <c:pt idx="11022">
                  <c:v>57</c:v>
                </c:pt>
                <c:pt idx="11023">
                  <c:v>57</c:v>
                </c:pt>
                <c:pt idx="11024">
                  <c:v>57</c:v>
                </c:pt>
                <c:pt idx="11025">
                  <c:v>57</c:v>
                </c:pt>
                <c:pt idx="11026">
                  <c:v>57</c:v>
                </c:pt>
                <c:pt idx="11027">
                  <c:v>57</c:v>
                </c:pt>
                <c:pt idx="11028">
                  <c:v>57</c:v>
                </c:pt>
                <c:pt idx="11029">
                  <c:v>57</c:v>
                </c:pt>
                <c:pt idx="11030">
                  <c:v>58</c:v>
                </c:pt>
                <c:pt idx="11031">
                  <c:v>58</c:v>
                </c:pt>
                <c:pt idx="11032">
                  <c:v>58</c:v>
                </c:pt>
                <c:pt idx="11033">
                  <c:v>58</c:v>
                </c:pt>
                <c:pt idx="11034">
                  <c:v>58</c:v>
                </c:pt>
                <c:pt idx="11035">
                  <c:v>58</c:v>
                </c:pt>
                <c:pt idx="11036">
                  <c:v>58</c:v>
                </c:pt>
                <c:pt idx="11037">
                  <c:v>58</c:v>
                </c:pt>
                <c:pt idx="11038">
                  <c:v>58</c:v>
                </c:pt>
                <c:pt idx="11039">
                  <c:v>58</c:v>
                </c:pt>
                <c:pt idx="11040">
                  <c:v>58</c:v>
                </c:pt>
                <c:pt idx="11041">
                  <c:v>58</c:v>
                </c:pt>
                <c:pt idx="11042">
                  <c:v>58</c:v>
                </c:pt>
                <c:pt idx="11043">
                  <c:v>58</c:v>
                </c:pt>
                <c:pt idx="11044">
                  <c:v>59</c:v>
                </c:pt>
                <c:pt idx="11045">
                  <c:v>59</c:v>
                </c:pt>
                <c:pt idx="11046">
                  <c:v>59</c:v>
                </c:pt>
                <c:pt idx="11047">
                  <c:v>59</c:v>
                </c:pt>
                <c:pt idx="11048">
                  <c:v>59</c:v>
                </c:pt>
                <c:pt idx="11049">
                  <c:v>59</c:v>
                </c:pt>
                <c:pt idx="11050">
                  <c:v>59</c:v>
                </c:pt>
                <c:pt idx="11051">
                  <c:v>59</c:v>
                </c:pt>
                <c:pt idx="11052">
                  <c:v>59</c:v>
                </c:pt>
                <c:pt idx="11053">
                  <c:v>59</c:v>
                </c:pt>
                <c:pt idx="11054">
                  <c:v>60</c:v>
                </c:pt>
                <c:pt idx="11055">
                  <c:v>60</c:v>
                </c:pt>
                <c:pt idx="11056">
                  <c:v>60</c:v>
                </c:pt>
                <c:pt idx="11057">
                  <c:v>60</c:v>
                </c:pt>
                <c:pt idx="11058">
                  <c:v>60</c:v>
                </c:pt>
                <c:pt idx="11059">
                  <c:v>60</c:v>
                </c:pt>
                <c:pt idx="11060">
                  <c:v>61</c:v>
                </c:pt>
                <c:pt idx="11061">
                  <c:v>61</c:v>
                </c:pt>
                <c:pt idx="11062">
                  <c:v>61</c:v>
                </c:pt>
                <c:pt idx="11063">
                  <c:v>61</c:v>
                </c:pt>
                <c:pt idx="11064">
                  <c:v>61</c:v>
                </c:pt>
                <c:pt idx="11065">
                  <c:v>62</c:v>
                </c:pt>
                <c:pt idx="11066">
                  <c:v>62</c:v>
                </c:pt>
                <c:pt idx="11067">
                  <c:v>62</c:v>
                </c:pt>
                <c:pt idx="11068">
                  <c:v>62</c:v>
                </c:pt>
                <c:pt idx="11069">
                  <c:v>63</c:v>
                </c:pt>
                <c:pt idx="11070">
                  <c:v>63</c:v>
                </c:pt>
                <c:pt idx="11071">
                  <c:v>63</c:v>
                </c:pt>
                <c:pt idx="11072">
                  <c:v>63</c:v>
                </c:pt>
                <c:pt idx="11073">
                  <c:v>64</c:v>
                </c:pt>
                <c:pt idx="11074">
                  <c:v>64</c:v>
                </c:pt>
                <c:pt idx="11075">
                  <c:v>64</c:v>
                </c:pt>
                <c:pt idx="11076">
                  <c:v>64</c:v>
                </c:pt>
                <c:pt idx="11077">
                  <c:v>64</c:v>
                </c:pt>
                <c:pt idx="11078">
                  <c:v>65</c:v>
                </c:pt>
                <c:pt idx="11079">
                  <c:v>65</c:v>
                </c:pt>
                <c:pt idx="11080">
                  <c:v>65</c:v>
                </c:pt>
                <c:pt idx="11081">
                  <c:v>65</c:v>
                </c:pt>
                <c:pt idx="11082">
                  <c:v>66</c:v>
                </c:pt>
                <c:pt idx="11083">
                  <c:v>65</c:v>
                </c:pt>
                <c:pt idx="11084">
                  <c:v>65</c:v>
                </c:pt>
                <c:pt idx="11085">
                  <c:v>66</c:v>
                </c:pt>
                <c:pt idx="11086">
                  <c:v>66</c:v>
                </c:pt>
                <c:pt idx="11087">
                  <c:v>66</c:v>
                </c:pt>
                <c:pt idx="11088">
                  <c:v>66</c:v>
                </c:pt>
                <c:pt idx="11089">
                  <c:v>67</c:v>
                </c:pt>
                <c:pt idx="11090">
                  <c:v>67</c:v>
                </c:pt>
                <c:pt idx="11091">
                  <c:v>67</c:v>
                </c:pt>
                <c:pt idx="11092">
                  <c:v>67</c:v>
                </c:pt>
                <c:pt idx="11093">
                  <c:v>67</c:v>
                </c:pt>
                <c:pt idx="11094">
                  <c:v>67</c:v>
                </c:pt>
                <c:pt idx="11095">
                  <c:v>68</c:v>
                </c:pt>
                <c:pt idx="11096">
                  <c:v>68</c:v>
                </c:pt>
                <c:pt idx="11097">
                  <c:v>68</c:v>
                </c:pt>
                <c:pt idx="11098">
                  <c:v>68</c:v>
                </c:pt>
                <c:pt idx="11099">
                  <c:v>68</c:v>
                </c:pt>
                <c:pt idx="11100">
                  <c:v>69</c:v>
                </c:pt>
                <c:pt idx="11101">
                  <c:v>69</c:v>
                </c:pt>
                <c:pt idx="11102">
                  <c:v>69</c:v>
                </c:pt>
                <c:pt idx="11103">
                  <c:v>69</c:v>
                </c:pt>
                <c:pt idx="11104">
                  <c:v>70</c:v>
                </c:pt>
                <c:pt idx="11105">
                  <c:v>70</c:v>
                </c:pt>
                <c:pt idx="11106">
                  <c:v>70</c:v>
                </c:pt>
                <c:pt idx="11107">
                  <c:v>70</c:v>
                </c:pt>
                <c:pt idx="11108">
                  <c:v>71</c:v>
                </c:pt>
                <c:pt idx="11109">
                  <c:v>71</c:v>
                </c:pt>
                <c:pt idx="11110">
                  <c:v>71</c:v>
                </c:pt>
                <c:pt idx="11111">
                  <c:v>71</c:v>
                </c:pt>
                <c:pt idx="11112">
                  <c:v>71</c:v>
                </c:pt>
                <c:pt idx="11113">
                  <c:v>71</c:v>
                </c:pt>
                <c:pt idx="11114">
                  <c:v>71</c:v>
                </c:pt>
                <c:pt idx="11115">
                  <c:v>71</c:v>
                </c:pt>
                <c:pt idx="11116">
                  <c:v>72</c:v>
                </c:pt>
                <c:pt idx="11117">
                  <c:v>72</c:v>
                </c:pt>
                <c:pt idx="11118">
                  <c:v>72</c:v>
                </c:pt>
                <c:pt idx="11119">
                  <c:v>72</c:v>
                </c:pt>
                <c:pt idx="11120">
                  <c:v>72</c:v>
                </c:pt>
                <c:pt idx="11121">
                  <c:v>72</c:v>
                </c:pt>
                <c:pt idx="11122">
                  <c:v>72</c:v>
                </c:pt>
                <c:pt idx="11123">
                  <c:v>72</c:v>
                </c:pt>
                <c:pt idx="11124">
                  <c:v>72</c:v>
                </c:pt>
                <c:pt idx="11125">
                  <c:v>72</c:v>
                </c:pt>
                <c:pt idx="11126">
                  <c:v>73</c:v>
                </c:pt>
                <c:pt idx="11127">
                  <c:v>73</c:v>
                </c:pt>
                <c:pt idx="11128">
                  <c:v>72</c:v>
                </c:pt>
                <c:pt idx="11129">
                  <c:v>73</c:v>
                </c:pt>
                <c:pt idx="11130">
                  <c:v>73</c:v>
                </c:pt>
                <c:pt idx="11131">
                  <c:v>73</c:v>
                </c:pt>
                <c:pt idx="11132">
                  <c:v>73</c:v>
                </c:pt>
                <c:pt idx="11133">
                  <c:v>73</c:v>
                </c:pt>
                <c:pt idx="11134">
                  <c:v>74</c:v>
                </c:pt>
                <c:pt idx="11135">
                  <c:v>73</c:v>
                </c:pt>
                <c:pt idx="11136">
                  <c:v>74</c:v>
                </c:pt>
                <c:pt idx="11137">
                  <c:v>74</c:v>
                </c:pt>
                <c:pt idx="11138">
                  <c:v>74</c:v>
                </c:pt>
                <c:pt idx="11139">
                  <c:v>74</c:v>
                </c:pt>
                <c:pt idx="11140">
                  <c:v>75</c:v>
                </c:pt>
                <c:pt idx="11141">
                  <c:v>74</c:v>
                </c:pt>
                <c:pt idx="11142">
                  <c:v>75</c:v>
                </c:pt>
                <c:pt idx="11143">
                  <c:v>75</c:v>
                </c:pt>
                <c:pt idx="11144">
                  <c:v>75</c:v>
                </c:pt>
                <c:pt idx="11145">
                  <c:v>76</c:v>
                </c:pt>
                <c:pt idx="11146">
                  <c:v>75</c:v>
                </c:pt>
                <c:pt idx="11147">
                  <c:v>76</c:v>
                </c:pt>
                <c:pt idx="11148">
                  <c:v>76</c:v>
                </c:pt>
                <c:pt idx="11149">
                  <c:v>76</c:v>
                </c:pt>
                <c:pt idx="11150">
                  <c:v>76</c:v>
                </c:pt>
                <c:pt idx="11151">
                  <c:v>77</c:v>
                </c:pt>
                <c:pt idx="11152">
                  <c:v>77</c:v>
                </c:pt>
                <c:pt idx="11153">
                  <c:v>77</c:v>
                </c:pt>
                <c:pt idx="11154">
                  <c:v>77</c:v>
                </c:pt>
                <c:pt idx="11155">
                  <c:v>77</c:v>
                </c:pt>
                <c:pt idx="11156">
                  <c:v>78</c:v>
                </c:pt>
                <c:pt idx="11157">
                  <c:v>78</c:v>
                </c:pt>
                <c:pt idx="11158">
                  <c:v>78</c:v>
                </c:pt>
                <c:pt idx="11159">
                  <c:v>78</c:v>
                </c:pt>
                <c:pt idx="11160">
                  <c:v>78</c:v>
                </c:pt>
                <c:pt idx="11161">
                  <c:v>78</c:v>
                </c:pt>
                <c:pt idx="11162">
                  <c:v>78</c:v>
                </c:pt>
                <c:pt idx="11163">
                  <c:v>78</c:v>
                </c:pt>
                <c:pt idx="11164">
                  <c:v>78</c:v>
                </c:pt>
                <c:pt idx="11165">
                  <c:v>78</c:v>
                </c:pt>
                <c:pt idx="11166">
                  <c:v>78</c:v>
                </c:pt>
                <c:pt idx="11167">
                  <c:v>78</c:v>
                </c:pt>
                <c:pt idx="11168">
                  <c:v>78</c:v>
                </c:pt>
                <c:pt idx="11169">
                  <c:v>78</c:v>
                </c:pt>
                <c:pt idx="11170">
                  <c:v>78</c:v>
                </c:pt>
                <c:pt idx="11171">
                  <c:v>78</c:v>
                </c:pt>
                <c:pt idx="11172">
                  <c:v>78</c:v>
                </c:pt>
                <c:pt idx="11173">
                  <c:v>78</c:v>
                </c:pt>
                <c:pt idx="11174">
                  <c:v>78</c:v>
                </c:pt>
                <c:pt idx="11175">
                  <c:v>78</c:v>
                </c:pt>
                <c:pt idx="11176">
                  <c:v>77</c:v>
                </c:pt>
                <c:pt idx="11177">
                  <c:v>77</c:v>
                </c:pt>
                <c:pt idx="11178">
                  <c:v>77</c:v>
                </c:pt>
                <c:pt idx="11179">
                  <c:v>77</c:v>
                </c:pt>
                <c:pt idx="11180">
                  <c:v>77</c:v>
                </c:pt>
                <c:pt idx="11181">
                  <c:v>77</c:v>
                </c:pt>
                <c:pt idx="11182">
                  <c:v>76</c:v>
                </c:pt>
                <c:pt idx="11183">
                  <c:v>76</c:v>
                </c:pt>
                <c:pt idx="11184">
                  <c:v>76</c:v>
                </c:pt>
                <c:pt idx="11185">
                  <c:v>76</c:v>
                </c:pt>
                <c:pt idx="11186">
                  <c:v>76</c:v>
                </c:pt>
                <c:pt idx="11187">
                  <c:v>76</c:v>
                </c:pt>
                <c:pt idx="11188">
                  <c:v>75</c:v>
                </c:pt>
                <c:pt idx="11189">
                  <c:v>75</c:v>
                </c:pt>
                <c:pt idx="11190">
                  <c:v>75</c:v>
                </c:pt>
                <c:pt idx="11191">
                  <c:v>75</c:v>
                </c:pt>
                <c:pt idx="11192">
                  <c:v>74</c:v>
                </c:pt>
                <c:pt idx="11193">
                  <c:v>74</c:v>
                </c:pt>
                <c:pt idx="11194">
                  <c:v>74</c:v>
                </c:pt>
                <c:pt idx="11195">
                  <c:v>74</c:v>
                </c:pt>
                <c:pt idx="11196">
                  <c:v>73</c:v>
                </c:pt>
                <c:pt idx="11197">
                  <c:v>74</c:v>
                </c:pt>
                <c:pt idx="11198">
                  <c:v>73</c:v>
                </c:pt>
                <c:pt idx="11199">
                  <c:v>73</c:v>
                </c:pt>
                <c:pt idx="11200">
                  <c:v>73</c:v>
                </c:pt>
                <c:pt idx="11201">
                  <c:v>73</c:v>
                </c:pt>
                <c:pt idx="11202">
                  <c:v>73</c:v>
                </c:pt>
                <c:pt idx="11203">
                  <c:v>72</c:v>
                </c:pt>
                <c:pt idx="11204">
                  <c:v>72</c:v>
                </c:pt>
                <c:pt idx="11205">
                  <c:v>73</c:v>
                </c:pt>
                <c:pt idx="11206">
                  <c:v>72</c:v>
                </c:pt>
                <c:pt idx="11207">
                  <c:v>72</c:v>
                </c:pt>
                <c:pt idx="11208">
                  <c:v>72</c:v>
                </c:pt>
                <c:pt idx="11209">
                  <c:v>72</c:v>
                </c:pt>
                <c:pt idx="11210">
                  <c:v>72</c:v>
                </c:pt>
                <c:pt idx="11211">
                  <c:v>72</c:v>
                </c:pt>
                <c:pt idx="11212">
                  <c:v>72</c:v>
                </c:pt>
                <c:pt idx="11213">
                  <c:v>72</c:v>
                </c:pt>
                <c:pt idx="11214">
                  <c:v>72</c:v>
                </c:pt>
                <c:pt idx="11215">
                  <c:v>72</c:v>
                </c:pt>
                <c:pt idx="11216">
                  <c:v>72</c:v>
                </c:pt>
                <c:pt idx="11217">
                  <c:v>72</c:v>
                </c:pt>
                <c:pt idx="11218">
                  <c:v>72</c:v>
                </c:pt>
                <c:pt idx="11219">
                  <c:v>73</c:v>
                </c:pt>
                <c:pt idx="11220">
                  <c:v>73</c:v>
                </c:pt>
                <c:pt idx="11221">
                  <c:v>72</c:v>
                </c:pt>
                <c:pt idx="11222">
                  <c:v>73</c:v>
                </c:pt>
                <c:pt idx="11223">
                  <c:v>73</c:v>
                </c:pt>
                <c:pt idx="11224">
                  <c:v>73</c:v>
                </c:pt>
                <c:pt idx="11225">
                  <c:v>73</c:v>
                </c:pt>
                <c:pt idx="11226">
                  <c:v>73</c:v>
                </c:pt>
                <c:pt idx="11227">
                  <c:v>74</c:v>
                </c:pt>
                <c:pt idx="11228">
                  <c:v>74</c:v>
                </c:pt>
                <c:pt idx="11229">
                  <c:v>74</c:v>
                </c:pt>
                <c:pt idx="11230">
                  <c:v>74</c:v>
                </c:pt>
                <c:pt idx="11231">
                  <c:v>74</c:v>
                </c:pt>
                <c:pt idx="11232">
                  <c:v>74</c:v>
                </c:pt>
                <c:pt idx="11233">
                  <c:v>75</c:v>
                </c:pt>
                <c:pt idx="11234">
                  <c:v>74</c:v>
                </c:pt>
                <c:pt idx="11235">
                  <c:v>75</c:v>
                </c:pt>
                <c:pt idx="11236">
                  <c:v>75</c:v>
                </c:pt>
                <c:pt idx="11237">
                  <c:v>75</c:v>
                </c:pt>
                <c:pt idx="11238">
                  <c:v>75</c:v>
                </c:pt>
                <c:pt idx="11239">
                  <c:v>75</c:v>
                </c:pt>
                <c:pt idx="11240">
                  <c:v>76</c:v>
                </c:pt>
                <c:pt idx="11241">
                  <c:v>75</c:v>
                </c:pt>
                <c:pt idx="11242">
                  <c:v>76</c:v>
                </c:pt>
                <c:pt idx="11243">
                  <c:v>76</c:v>
                </c:pt>
                <c:pt idx="11244">
                  <c:v>76</c:v>
                </c:pt>
                <c:pt idx="11245">
                  <c:v>76</c:v>
                </c:pt>
                <c:pt idx="11246">
                  <c:v>76</c:v>
                </c:pt>
                <c:pt idx="11247">
                  <c:v>76</c:v>
                </c:pt>
                <c:pt idx="11248">
                  <c:v>76</c:v>
                </c:pt>
                <c:pt idx="11249">
                  <c:v>76</c:v>
                </c:pt>
                <c:pt idx="11250">
                  <c:v>76</c:v>
                </c:pt>
                <c:pt idx="11251">
                  <c:v>76</c:v>
                </c:pt>
                <c:pt idx="11252">
                  <c:v>76</c:v>
                </c:pt>
                <c:pt idx="11253">
                  <c:v>76</c:v>
                </c:pt>
                <c:pt idx="11254">
                  <c:v>76</c:v>
                </c:pt>
                <c:pt idx="11255">
                  <c:v>76</c:v>
                </c:pt>
                <c:pt idx="11256">
                  <c:v>76</c:v>
                </c:pt>
                <c:pt idx="11257">
                  <c:v>76</c:v>
                </c:pt>
                <c:pt idx="11258">
                  <c:v>76</c:v>
                </c:pt>
                <c:pt idx="11259">
                  <c:v>76</c:v>
                </c:pt>
                <c:pt idx="11260">
                  <c:v>76</c:v>
                </c:pt>
                <c:pt idx="11261">
                  <c:v>76</c:v>
                </c:pt>
                <c:pt idx="11262">
                  <c:v>76</c:v>
                </c:pt>
                <c:pt idx="11263">
                  <c:v>76</c:v>
                </c:pt>
                <c:pt idx="11264">
                  <c:v>75</c:v>
                </c:pt>
                <c:pt idx="11265">
                  <c:v>75</c:v>
                </c:pt>
                <c:pt idx="11266">
                  <c:v>75</c:v>
                </c:pt>
                <c:pt idx="11267">
                  <c:v>75</c:v>
                </c:pt>
                <c:pt idx="11268">
                  <c:v>75</c:v>
                </c:pt>
                <c:pt idx="11269">
                  <c:v>74</c:v>
                </c:pt>
                <c:pt idx="11270">
                  <c:v>75</c:v>
                </c:pt>
                <c:pt idx="11271">
                  <c:v>74</c:v>
                </c:pt>
                <c:pt idx="11272">
                  <c:v>74</c:v>
                </c:pt>
                <c:pt idx="11273">
                  <c:v>74</c:v>
                </c:pt>
                <c:pt idx="11274">
                  <c:v>73</c:v>
                </c:pt>
                <c:pt idx="11275">
                  <c:v>73</c:v>
                </c:pt>
                <c:pt idx="11276">
                  <c:v>73</c:v>
                </c:pt>
                <c:pt idx="11277">
                  <c:v>73</c:v>
                </c:pt>
                <c:pt idx="11278">
                  <c:v>73</c:v>
                </c:pt>
                <c:pt idx="11279">
                  <c:v>73</c:v>
                </c:pt>
                <c:pt idx="11280">
                  <c:v>73</c:v>
                </c:pt>
                <c:pt idx="11281">
                  <c:v>72</c:v>
                </c:pt>
                <c:pt idx="11282">
                  <c:v>72</c:v>
                </c:pt>
                <c:pt idx="11283">
                  <c:v>72</c:v>
                </c:pt>
                <c:pt idx="11284">
                  <c:v>72</c:v>
                </c:pt>
                <c:pt idx="11285">
                  <c:v>72</c:v>
                </c:pt>
                <c:pt idx="11286">
                  <c:v>72</c:v>
                </c:pt>
                <c:pt idx="11287">
                  <c:v>71</c:v>
                </c:pt>
                <c:pt idx="11288">
                  <c:v>71</c:v>
                </c:pt>
                <c:pt idx="11289">
                  <c:v>71</c:v>
                </c:pt>
                <c:pt idx="11290">
                  <c:v>71</c:v>
                </c:pt>
                <c:pt idx="11291">
                  <c:v>71</c:v>
                </c:pt>
                <c:pt idx="11292">
                  <c:v>71</c:v>
                </c:pt>
                <c:pt idx="11293">
                  <c:v>71</c:v>
                </c:pt>
                <c:pt idx="11294">
                  <c:v>71</c:v>
                </c:pt>
                <c:pt idx="11295">
                  <c:v>71</c:v>
                </c:pt>
                <c:pt idx="11296">
                  <c:v>70</c:v>
                </c:pt>
                <c:pt idx="11297">
                  <c:v>70</c:v>
                </c:pt>
                <c:pt idx="11298">
                  <c:v>70</c:v>
                </c:pt>
                <c:pt idx="11299">
                  <c:v>70</c:v>
                </c:pt>
                <c:pt idx="11300">
                  <c:v>70</c:v>
                </c:pt>
                <c:pt idx="11301">
                  <c:v>70</c:v>
                </c:pt>
                <c:pt idx="11302">
                  <c:v>70</c:v>
                </c:pt>
                <c:pt idx="11303">
                  <c:v>70</c:v>
                </c:pt>
                <c:pt idx="11304">
                  <c:v>70</c:v>
                </c:pt>
                <c:pt idx="11305">
                  <c:v>70</c:v>
                </c:pt>
                <c:pt idx="11306">
                  <c:v>70</c:v>
                </c:pt>
                <c:pt idx="11307">
                  <c:v>70</c:v>
                </c:pt>
                <c:pt idx="11308">
                  <c:v>70</c:v>
                </c:pt>
                <c:pt idx="11309">
                  <c:v>70</c:v>
                </c:pt>
                <c:pt idx="11310">
                  <c:v>70</c:v>
                </c:pt>
                <c:pt idx="11311">
                  <c:v>70</c:v>
                </c:pt>
                <c:pt idx="11312">
                  <c:v>69</c:v>
                </c:pt>
                <c:pt idx="11313">
                  <c:v>69</c:v>
                </c:pt>
                <c:pt idx="11314">
                  <c:v>69</c:v>
                </c:pt>
                <c:pt idx="11315">
                  <c:v>69</c:v>
                </c:pt>
                <c:pt idx="11316">
                  <c:v>69</c:v>
                </c:pt>
                <c:pt idx="11317">
                  <c:v>69</c:v>
                </c:pt>
                <c:pt idx="11318">
                  <c:v>69</c:v>
                </c:pt>
                <c:pt idx="11319">
                  <c:v>69</c:v>
                </c:pt>
                <c:pt idx="11320">
                  <c:v>69</c:v>
                </c:pt>
                <c:pt idx="11321">
                  <c:v>69</c:v>
                </c:pt>
                <c:pt idx="11322">
                  <c:v>69</c:v>
                </c:pt>
                <c:pt idx="11323">
                  <c:v>69</c:v>
                </c:pt>
                <c:pt idx="11324">
                  <c:v>69</c:v>
                </c:pt>
                <c:pt idx="11325">
                  <c:v>69</c:v>
                </c:pt>
                <c:pt idx="11326">
                  <c:v>69</c:v>
                </c:pt>
                <c:pt idx="11327">
                  <c:v>69</c:v>
                </c:pt>
                <c:pt idx="11328">
                  <c:v>69</c:v>
                </c:pt>
                <c:pt idx="11329">
                  <c:v>69</c:v>
                </c:pt>
                <c:pt idx="11330">
                  <c:v>68</c:v>
                </c:pt>
                <c:pt idx="11331">
                  <c:v>68</c:v>
                </c:pt>
                <c:pt idx="11332">
                  <c:v>68</c:v>
                </c:pt>
                <c:pt idx="11333">
                  <c:v>68</c:v>
                </c:pt>
                <c:pt idx="11334">
                  <c:v>69</c:v>
                </c:pt>
                <c:pt idx="11335">
                  <c:v>68</c:v>
                </c:pt>
                <c:pt idx="11336">
                  <c:v>69</c:v>
                </c:pt>
                <c:pt idx="11337">
                  <c:v>69</c:v>
                </c:pt>
                <c:pt idx="11338">
                  <c:v>69</c:v>
                </c:pt>
                <c:pt idx="11339">
                  <c:v>69</c:v>
                </c:pt>
                <c:pt idx="11340">
                  <c:v>69</c:v>
                </c:pt>
                <c:pt idx="11341">
                  <c:v>69</c:v>
                </c:pt>
                <c:pt idx="11342">
                  <c:v>69</c:v>
                </c:pt>
                <c:pt idx="11343">
                  <c:v>69</c:v>
                </c:pt>
                <c:pt idx="11344">
                  <c:v>69</c:v>
                </c:pt>
                <c:pt idx="11345">
                  <c:v>69</c:v>
                </c:pt>
                <c:pt idx="11346">
                  <c:v>69</c:v>
                </c:pt>
                <c:pt idx="11347">
                  <c:v>69</c:v>
                </c:pt>
                <c:pt idx="11348">
                  <c:v>69</c:v>
                </c:pt>
                <c:pt idx="11349">
                  <c:v>69</c:v>
                </c:pt>
                <c:pt idx="11350">
                  <c:v>69</c:v>
                </c:pt>
                <c:pt idx="11351">
                  <c:v>69</c:v>
                </c:pt>
                <c:pt idx="11352">
                  <c:v>69</c:v>
                </c:pt>
                <c:pt idx="11353">
                  <c:v>70</c:v>
                </c:pt>
                <c:pt idx="11354">
                  <c:v>70</c:v>
                </c:pt>
                <c:pt idx="11355">
                  <c:v>70</c:v>
                </c:pt>
                <c:pt idx="11356">
                  <c:v>70</c:v>
                </c:pt>
                <c:pt idx="11357">
                  <c:v>70</c:v>
                </c:pt>
                <c:pt idx="11358">
                  <c:v>70</c:v>
                </c:pt>
                <c:pt idx="11359">
                  <c:v>70</c:v>
                </c:pt>
                <c:pt idx="11360">
                  <c:v>71</c:v>
                </c:pt>
                <c:pt idx="11361">
                  <c:v>71</c:v>
                </c:pt>
                <c:pt idx="11362">
                  <c:v>71</c:v>
                </c:pt>
                <c:pt idx="11363">
                  <c:v>71</c:v>
                </c:pt>
                <c:pt idx="11364">
                  <c:v>70</c:v>
                </c:pt>
                <c:pt idx="11365">
                  <c:v>70</c:v>
                </c:pt>
                <c:pt idx="11366">
                  <c:v>71</c:v>
                </c:pt>
                <c:pt idx="11367">
                  <c:v>71</c:v>
                </c:pt>
                <c:pt idx="11368">
                  <c:v>71</c:v>
                </c:pt>
                <c:pt idx="11369">
                  <c:v>71</c:v>
                </c:pt>
                <c:pt idx="11370">
                  <c:v>71</c:v>
                </c:pt>
                <c:pt idx="11371">
                  <c:v>71</c:v>
                </c:pt>
                <c:pt idx="11372">
                  <c:v>71</c:v>
                </c:pt>
                <c:pt idx="11373">
                  <c:v>71</c:v>
                </c:pt>
                <c:pt idx="11374">
                  <c:v>71</c:v>
                </c:pt>
                <c:pt idx="11375">
                  <c:v>71</c:v>
                </c:pt>
                <c:pt idx="11376">
                  <c:v>71</c:v>
                </c:pt>
                <c:pt idx="11377">
                  <c:v>71</c:v>
                </c:pt>
                <c:pt idx="11378">
                  <c:v>71</c:v>
                </c:pt>
                <c:pt idx="11379">
                  <c:v>71</c:v>
                </c:pt>
                <c:pt idx="11380">
                  <c:v>71</c:v>
                </c:pt>
                <c:pt idx="11381">
                  <c:v>71</c:v>
                </c:pt>
                <c:pt idx="11382">
                  <c:v>71</c:v>
                </c:pt>
                <c:pt idx="11383">
                  <c:v>71</c:v>
                </c:pt>
                <c:pt idx="11384">
                  <c:v>71</c:v>
                </c:pt>
                <c:pt idx="11385">
                  <c:v>71</c:v>
                </c:pt>
                <c:pt idx="11386">
                  <c:v>71</c:v>
                </c:pt>
                <c:pt idx="11387">
                  <c:v>71</c:v>
                </c:pt>
                <c:pt idx="11388">
                  <c:v>71</c:v>
                </c:pt>
                <c:pt idx="11389">
                  <c:v>71</c:v>
                </c:pt>
                <c:pt idx="11390">
                  <c:v>71</c:v>
                </c:pt>
                <c:pt idx="11391">
                  <c:v>70</c:v>
                </c:pt>
                <c:pt idx="11392">
                  <c:v>70</c:v>
                </c:pt>
                <c:pt idx="11393">
                  <c:v>70</c:v>
                </c:pt>
                <c:pt idx="11394">
                  <c:v>70</c:v>
                </c:pt>
                <c:pt idx="11395">
                  <c:v>70</c:v>
                </c:pt>
                <c:pt idx="11396">
                  <c:v>70</c:v>
                </c:pt>
                <c:pt idx="11397">
                  <c:v>70</c:v>
                </c:pt>
                <c:pt idx="11398">
                  <c:v>70</c:v>
                </c:pt>
                <c:pt idx="11399">
                  <c:v>70</c:v>
                </c:pt>
                <c:pt idx="11400">
                  <c:v>70</c:v>
                </c:pt>
                <c:pt idx="11401">
                  <c:v>70</c:v>
                </c:pt>
                <c:pt idx="11402">
                  <c:v>70</c:v>
                </c:pt>
                <c:pt idx="11403">
                  <c:v>70</c:v>
                </c:pt>
                <c:pt idx="11404">
                  <c:v>70</c:v>
                </c:pt>
                <c:pt idx="11405">
                  <c:v>70</c:v>
                </c:pt>
                <c:pt idx="11406">
                  <c:v>70</c:v>
                </c:pt>
                <c:pt idx="11407">
                  <c:v>70</c:v>
                </c:pt>
                <c:pt idx="11408">
                  <c:v>70</c:v>
                </c:pt>
                <c:pt idx="11409">
                  <c:v>70</c:v>
                </c:pt>
                <c:pt idx="11410">
                  <c:v>70</c:v>
                </c:pt>
                <c:pt idx="11411">
                  <c:v>70</c:v>
                </c:pt>
                <c:pt idx="11412">
                  <c:v>69</c:v>
                </c:pt>
                <c:pt idx="11413">
                  <c:v>69</c:v>
                </c:pt>
                <c:pt idx="11414">
                  <c:v>69</c:v>
                </c:pt>
                <c:pt idx="11415">
                  <c:v>69</c:v>
                </c:pt>
                <c:pt idx="11416">
                  <c:v>69</c:v>
                </c:pt>
                <c:pt idx="11417">
                  <c:v>69</c:v>
                </c:pt>
                <c:pt idx="11418">
                  <c:v>69</c:v>
                </c:pt>
                <c:pt idx="11419">
                  <c:v>69</c:v>
                </c:pt>
                <c:pt idx="11420">
                  <c:v>69</c:v>
                </c:pt>
                <c:pt idx="11421">
                  <c:v>69</c:v>
                </c:pt>
                <c:pt idx="11422">
                  <c:v>69</c:v>
                </c:pt>
                <c:pt idx="11423">
                  <c:v>69</c:v>
                </c:pt>
                <c:pt idx="11424">
                  <c:v>69</c:v>
                </c:pt>
                <c:pt idx="11425">
                  <c:v>69</c:v>
                </c:pt>
                <c:pt idx="11426">
                  <c:v>69</c:v>
                </c:pt>
                <c:pt idx="11427">
                  <c:v>69</c:v>
                </c:pt>
                <c:pt idx="11428">
                  <c:v>69</c:v>
                </c:pt>
                <c:pt idx="11429">
                  <c:v>69</c:v>
                </c:pt>
                <c:pt idx="11430">
                  <c:v>69</c:v>
                </c:pt>
                <c:pt idx="11431">
                  <c:v>69</c:v>
                </c:pt>
                <c:pt idx="11432">
                  <c:v>69</c:v>
                </c:pt>
                <c:pt idx="11433">
                  <c:v>69</c:v>
                </c:pt>
                <c:pt idx="11434">
                  <c:v>69</c:v>
                </c:pt>
                <c:pt idx="11435">
                  <c:v>69</c:v>
                </c:pt>
                <c:pt idx="11436">
                  <c:v>69</c:v>
                </c:pt>
                <c:pt idx="11437">
                  <c:v>69</c:v>
                </c:pt>
                <c:pt idx="11438">
                  <c:v>69</c:v>
                </c:pt>
                <c:pt idx="11439">
                  <c:v>69</c:v>
                </c:pt>
                <c:pt idx="11440">
                  <c:v>69</c:v>
                </c:pt>
                <c:pt idx="11441">
                  <c:v>69</c:v>
                </c:pt>
                <c:pt idx="11442">
                  <c:v>69</c:v>
                </c:pt>
                <c:pt idx="11443">
                  <c:v>69</c:v>
                </c:pt>
                <c:pt idx="11444">
                  <c:v>70</c:v>
                </c:pt>
                <c:pt idx="11445">
                  <c:v>70</c:v>
                </c:pt>
                <c:pt idx="11446">
                  <c:v>70</c:v>
                </c:pt>
                <c:pt idx="11447">
                  <c:v>70</c:v>
                </c:pt>
                <c:pt idx="11448">
                  <c:v>70</c:v>
                </c:pt>
                <c:pt idx="11449">
                  <c:v>70</c:v>
                </c:pt>
                <c:pt idx="11450">
                  <c:v>70</c:v>
                </c:pt>
                <c:pt idx="11451">
                  <c:v>71</c:v>
                </c:pt>
                <c:pt idx="11452">
                  <c:v>71</c:v>
                </c:pt>
                <c:pt idx="11453">
                  <c:v>71</c:v>
                </c:pt>
                <c:pt idx="11454">
                  <c:v>71</c:v>
                </c:pt>
                <c:pt idx="11455">
                  <c:v>71</c:v>
                </c:pt>
                <c:pt idx="11456">
                  <c:v>70</c:v>
                </c:pt>
                <c:pt idx="11457">
                  <c:v>70</c:v>
                </c:pt>
                <c:pt idx="11458">
                  <c:v>70</c:v>
                </c:pt>
                <c:pt idx="11459">
                  <c:v>70</c:v>
                </c:pt>
                <c:pt idx="11460">
                  <c:v>71</c:v>
                </c:pt>
                <c:pt idx="11461">
                  <c:v>71</c:v>
                </c:pt>
                <c:pt idx="11462">
                  <c:v>71</c:v>
                </c:pt>
                <c:pt idx="11463">
                  <c:v>71</c:v>
                </c:pt>
                <c:pt idx="11464">
                  <c:v>71</c:v>
                </c:pt>
                <c:pt idx="11465">
                  <c:v>71</c:v>
                </c:pt>
                <c:pt idx="11466">
                  <c:v>71</c:v>
                </c:pt>
                <c:pt idx="11467">
                  <c:v>70</c:v>
                </c:pt>
                <c:pt idx="11468">
                  <c:v>70</c:v>
                </c:pt>
                <c:pt idx="11469">
                  <c:v>70</c:v>
                </c:pt>
                <c:pt idx="11470">
                  <c:v>71</c:v>
                </c:pt>
                <c:pt idx="11471">
                  <c:v>71</c:v>
                </c:pt>
                <c:pt idx="11472">
                  <c:v>71</c:v>
                </c:pt>
                <c:pt idx="11473">
                  <c:v>71</c:v>
                </c:pt>
                <c:pt idx="11474">
                  <c:v>71</c:v>
                </c:pt>
                <c:pt idx="11475">
                  <c:v>70</c:v>
                </c:pt>
                <c:pt idx="11476">
                  <c:v>70</c:v>
                </c:pt>
                <c:pt idx="11477">
                  <c:v>70</c:v>
                </c:pt>
                <c:pt idx="11478">
                  <c:v>70</c:v>
                </c:pt>
                <c:pt idx="11479">
                  <c:v>70</c:v>
                </c:pt>
                <c:pt idx="11480">
                  <c:v>70</c:v>
                </c:pt>
                <c:pt idx="11481">
                  <c:v>70</c:v>
                </c:pt>
                <c:pt idx="11482">
                  <c:v>70</c:v>
                </c:pt>
                <c:pt idx="11483">
                  <c:v>70</c:v>
                </c:pt>
                <c:pt idx="11484">
                  <c:v>70</c:v>
                </c:pt>
                <c:pt idx="11485">
                  <c:v>71</c:v>
                </c:pt>
                <c:pt idx="11486">
                  <c:v>71</c:v>
                </c:pt>
                <c:pt idx="11487">
                  <c:v>71</c:v>
                </c:pt>
                <c:pt idx="11488">
                  <c:v>71</c:v>
                </c:pt>
                <c:pt idx="11489">
                  <c:v>71</c:v>
                </c:pt>
                <c:pt idx="11490">
                  <c:v>71</c:v>
                </c:pt>
                <c:pt idx="11491">
                  <c:v>71</c:v>
                </c:pt>
                <c:pt idx="11492">
                  <c:v>71</c:v>
                </c:pt>
                <c:pt idx="11493">
                  <c:v>71</c:v>
                </c:pt>
                <c:pt idx="11494">
                  <c:v>72</c:v>
                </c:pt>
                <c:pt idx="11495">
                  <c:v>72</c:v>
                </c:pt>
                <c:pt idx="11496">
                  <c:v>72</c:v>
                </c:pt>
                <c:pt idx="11497">
                  <c:v>72</c:v>
                </c:pt>
                <c:pt idx="11498">
                  <c:v>72</c:v>
                </c:pt>
                <c:pt idx="11499">
                  <c:v>72</c:v>
                </c:pt>
                <c:pt idx="11500">
                  <c:v>73</c:v>
                </c:pt>
                <c:pt idx="11501">
                  <c:v>73</c:v>
                </c:pt>
                <c:pt idx="11502">
                  <c:v>72</c:v>
                </c:pt>
                <c:pt idx="11503">
                  <c:v>73</c:v>
                </c:pt>
                <c:pt idx="11504">
                  <c:v>73</c:v>
                </c:pt>
                <c:pt idx="11505">
                  <c:v>73</c:v>
                </c:pt>
                <c:pt idx="11506">
                  <c:v>73</c:v>
                </c:pt>
                <c:pt idx="11507">
                  <c:v>73</c:v>
                </c:pt>
                <c:pt idx="11508">
                  <c:v>73</c:v>
                </c:pt>
                <c:pt idx="11509">
                  <c:v>73</c:v>
                </c:pt>
                <c:pt idx="11510">
                  <c:v>73</c:v>
                </c:pt>
                <c:pt idx="11511">
                  <c:v>74</c:v>
                </c:pt>
                <c:pt idx="11512">
                  <c:v>74</c:v>
                </c:pt>
                <c:pt idx="11513">
                  <c:v>73</c:v>
                </c:pt>
                <c:pt idx="11514">
                  <c:v>74</c:v>
                </c:pt>
                <c:pt idx="11515">
                  <c:v>74</c:v>
                </c:pt>
                <c:pt idx="11516">
                  <c:v>74</c:v>
                </c:pt>
                <c:pt idx="11517">
                  <c:v>74</c:v>
                </c:pt>
                <c:pt idx="11518">
                  <c:v>74</c:v>
                </c:pt>
                <c:pt idx="11519">
                  <c:v>74</c:v>
                </c:pt>
                <c:pt idx="11520">
                  <c:v>74</c:v>
                </c:pt>
                <c:pt idx="11521">
                  <c:v>74</c:v>
                </c:pt>
                <c:pt idx="11522">
                  <c:v>74</c:v>
                </c:pt>
                <c:pt idx="11523">
                  <c:v>74</c:v>
                </c:pt>
                <c:pt idx="11524">
                  <c:v>74</c:v>
                </c:pt>
                <c:pt idx="11525">
                  <c:v>74</c:v>
                </c:pt>
                <c:pt idx="11526">
                  <c:v>74</c:v>
                </c:pt>
                <c:pt idx="11527">
                  <c:v>74</c:v>
                </c:pt>
                <c:pt idx="11528">
                  <c:v>74</c:v>
                </c:pt>
                <c:pt idx="11529">
                  <c:v>74</c:v>
                </c:pt>
                <c:pt idx="11530">
                  <c:v>74</c:v>
                </c:pt>
                <c:pt idx="11531">
                  <c:v>74</c:v>
                </c:pt>
                <c:pt idx="11532">
                  <c:v>74</c:v>
                </c:pt>
                <c:pt idx="11533">
                  <c:v>74</c:v>
                </c:pt>
                <c:pt idx="11534">
                  <c:v>74</c:v>
                </c:pt>
                <c:pt idx="11535">
                  <c:v>74</c:v>
                </c:pt>
                <c:pt idx="11536">
                  <c:v>73</c:v>
                </c:pt>
                <c:pt idx="11537">
                  <c:v>74</c:v>
                </c:pt>
                <c:pt idx="11538">
                  <c:v>74</c:v>
                </c:pt>
                <c:pt idx="11539">
                  <c:v>73</c:v>
                </c:pt>
                <c:pt idx="11540">
                  <c:v>73</c:v>
                </c:pt>
                <c:pt idx="11541">
                  <c:v>73</c:v>
                </c:pt>
                <c:pt idx="11542">
                  <c:v>73</c:v>
                </c:pt>
                <c:pt idx="11543">
                  <c:v>73</c:v>
                </c:pt>
                <c:pt idx="11544">
                  <c:v>73</c:v>
                </c:pt>
                <c:pt idx="11545">
                  <c:v>73</c:v>
                </c:pt>
                <c:pt idx="11546">
                  <c:v>72</c:v>
                </c:pt>
                <c:pt idx="11547">
                  <c:v>72</c:v>
                </c:pt>
                <c:pt idx="11548">
                  <c:v>73</c:v>
                </c:pt>
                <c:pt idx="11549">
                  <c:v>73</c:v>
                </c:pt>
                <c:pt idx="11550">
                  <c:v>72</c:v>
                </c:pt>
                <c:pt idx="11551">
                  <c:v>72</c:v>
                </c:pt>
                <c:pt idx="11552">
                  <c:v>72</c:v>
                </c:pt>
                <c:pt idx="11553">
                  <c:v>72</c:v>
                </c:pt>
                <c:pt idx="11554">
                  <c:v>72</c:v>
                </c:pt>
                <c:pt idx="11555">
                  <c:v>72</c:v>
                </c:pt>
                <c:pt idx="11556">
                  <c:v>72</c:v>
                </c:pt>
                <c:pt idx="11557">
                  <c:v>72</c:v>
                </c:pt>
                <c:pt idx="11558">
                  <c:v>72</c:v>
                </c:pt>
                <c:pt idx="11559">
                  <c:v>72</c:v>
                </c:pt>
                <c:pt idx="11560">
                  <c:v>72</c:v>
                </c:pt>
                <c:pt idx="11561">
                  <c:v>71</c:v>
                </c:pt>
                <c:pt idx="11562">
                  <c:v>72</c:v>
                </c:pt>
                <c:pt idx="11563">
                  <c:v>72</c:v>
                </c:pt>
                <c:pt idx="11564">
                  <c:v>72</c:v>
                </c:pt>
                <c:pt idx="11565">
                  <c:v>72</c:v>
                </c:pt>
                <c:pt idx="11566">
                  <c:v>71</c:v>
                </c:pt>
                <c:pt idx="11567">
                  <c:v>71</c:v>
                </c:pt>
                <c:pt idx="11568">
                  <c:v>72</c:v>
                </c:pt>
                <c:pt idx="11569">
                  <c:v>72</c:v>
                </c:pt>
                <c:pt idx="11570">
                  <c:v>72</c:v>
                </c:pt>
                <c:pt idx="11571">
                  <c:v>72</c:v>
                </c:pt>
                <c:pt idx="11572">
                  <c:v>71</c:v>
                </c:pt>
                <c:pt idx="11573">
                  <c:v>71</c:v>
                </c:pt>
                <c:pt idx="11574">
                  <c:v>72</c:v>
                </c:pt>
                <c:pt idx="11575">
                  <c:v>72</c:v>
                </c:pt>
                <c:pt idx="11576">
                  <c:v>72</c:v>
                </c:pt>
                <c:pt idx="11577">
                  <c:v>72</c:v>
                </c:pt>
                <c:pt idx="11578">
                  <c:v>72</c:v>
                </c:pt>
                <c:pt idx="11579">
                  <c:v>72</c:v>
                </c:pt>
                <c:pt idx="11580">
                  <c:v>72</c:v>
                </c:pt>
                <c:pt idx="11581">
                  <c:v>72</c:v>
                </c:pt>
                <c:pt idx="11582">
                  <c:v>72</c:v>
                </c:pt>
                <c:pt idx="11583">
                  <c:v>72</c:v>
                </c:pt>
                <c:pt idx="11584">
                  <c:v>73</c:v>
                </c:pt>
                <c:pt idx="11585">
                  <c:v>73</c:v>
                </c:pt>
                <c:pt idx="11586">
                  <c:v>73</c:v>
                </c:pt>
                <c:pt idx="11587">
                  <c:v>73</c:v>
                </c:pt>
                <c:pt idx="11588">
                  <c:v>73</c:v>
                </c:pt>
                <c:pt idx="11589">
                  <c:v>73</c:v>
                </c:pt>
                <c:pt idx="11590">
                  <c:v>73</c:v>
                </c:pt>
                <c:pt idx="11591">
                  <c:v>73</c:v>
                </c:pt>
                <c:pt idx="11592">
                  <c:v>74</c:v>
                </c:pt>
                <c:pt idx="11593">
                  <c:v>74</c:v>
                </c:pt>
                <c:pt idx="11594">
                  <c:v>73</c:v>
                </c:pt>
                <c:pt idx="11595">
                  <c:v>74</c:v>
                </c:pt>
                <c:pt idx="11596">
                  <c:v>74</c:v>
                </c:pt>
                <c:pt idx="11597">
                  <c:v>73</c:v>
                </c:pt>
                <c:pt idx="11598">
                  <c:v>74</c:v>
                </c:pt>
                <c:pt idx="11599">
                  <c:v>74</c:v>
                </c:pt>
                <c:pt idx="11600">
                  <c:v>74</c:v>
                </c:pt>
                <c:pt idx="11601">
                  <c:v>74</c:v>
                </c:pt>
                <c:pt idx="11602">
                  <c:v>74</c:v>
                </c:pt>
                <c:pt idx="11603">
                  <c:v>74</c:v>
                </c:pt>
                <c:pt idx="11604">
                  <c:v>74</c:v>
                </c:pt>
                <c:pt idx="11605">
                  <c:v>74</c:v>
                </c:pt>
                <c:pt idx="11606">
                  <c:v>74</c:v>
                </c:pt>
                <c:pt idx="11607">
                  <c:v>74</c:v>
                </c:pt>
                <c:pt idx="11608">
                  <c:v>74</c:v>
                </c:pt>
                <c:pt idx="11609">
                  <c:v>74</c:v>
                </c:pt>
                <c:pt idx="11610">
                  <c:v>74</c:v>
                </c:pt>
                <c:pt idx="11611">
                  <c:v>74</c:v>
                </c:pt>
                <c:pt idx="11612">
                  <c:v>74</c:v>
                </c:pt>
                <c:pt idx="11613">
                  <c:v>74</c:v>
                </c:pt>
                <c:pt idx="11614">
                  <c:v>74</c:v>
                </c:pt>
                <c:pt idx="11615">
                  <c:v>74</c:v>
                </c:pt>
                <c:pt idx="11616">
                  <c:v>74</c:v>
                </c:pt>
                <c:pt idx="11617">
                  <c:v>74</c:v>
                </c:pt>
                <c:pt idx="11618">
                  <c:v>74</c:v>
                </c:pt>
                <c:pt idx="11619">
                  <c:v>74</c:v>
                </c:pt>
                <c:pt idx="11620">
                  <c:v>74</c:v>
                </c:pt>
                <c:pt idx="11621">
                  <c:v>74</c:v>
                </c:pt>
                <c:pt idx="11622">
                  <c:v>74</c:v>
                </c:pt>
                <c:pt idx="11623">
                  <c:v>74</c:v>
                </c:pt>
                <c:pt idx="11624">
                  <c:v>74</c:v>
                </c:pt>
                <c:pt idx="11625">
                  <c:v>74</c:v>
                </c:pt>
                <c:pt idx="11626">
                  <c:v>74</c:v>
                </c:pt>
                <c:pt idx="11627">
                  <c:v>75</c:v>
                </c:pt>
                <c:pt idx="11628">
                  <c:v>74</c:v>
                </c:pt>
                <c:pt idx="11629">
                  <c:v>74</c:v>
                </c:pt>
                <c:pt idx="11630">
                  <c:v>75</c:v>
                </c:pt>
                <c:pt idx="11631">
                  <c:v>75</c:v>
                </c:pt>
                <c:pt idx="11632">
                  <c:v>75</c:v>
                </c:pt>
                <c:pt idx="11633">
                  <c:v>75</c:v>
                </c:pt>
                <c:pt idx="11634">
                  <c:v>75</c:v>
                </c:pt>
                <c:pt idx="11635">
                  <c:v>75</c:v>
                </c:pt>
                <c:pt idx="11636">
                  <c:v>75</c:v>
                </c:pt>
                <c:pt idx="11637">
                  <c:v>75</c:v>
                </c:pt>
                <c:pt idx="11638">
                  <c:v>75</c:v>
                </c:pt>
                <c:pt idx="11639">
                  <c:v>75</c:v>
                </c:pt>
                <c:pt idx="11640">
                  <c:v>75</c:v>
                </c:pt>
                <c:pt idx="11641">
                  <c:v>75</c:v>
                </c:pt>
                <c:pt idx="11642">
                  <c:v>75</c:v>
                </c:pt>
                <c:pt idx="11643">
                  <c:v>75</c:v>
                </c:pt>
                <c:pt idx="11644">
                  <c:v>75</c:v>
                </c:pt>
                <c:pt idx="11645">
                  <c:v>75</c:v>
                </c:pt>
                <c:pt idx="11646">
                  <c:v>76</c:v>
                </c:pt>
                <c:pt idx="11647">
                  <c:v>75</c:v>
                </c:pt>
                <c:pt idx="11648">
                  <c:v>76</c:v>
                </c:pt>
                <c:pt idx="11649">
                  <c:v>76</c:v>
                </c:pt>
                <c:pt idx="11650">
                  <c:v>76</c:v>
                </c:pt>
                <c:pt idx="11651">
                  <c:v>76</c:v>
                </c:pt>
                <c:pt idx="11652">
                  <c:v>76</c:v>
                </c:pt>
                <c:pt idx="11653">
                  <c:v>76</c:v>
                </c:pt>
                <c:pt idx="11654">
                  <c:v>76</c:v>
                </c:pt>
                <c:pt idx="11655">
                  <c:v>76</c:v>
                </c:pt>
                <c:pt idx="11656">
                  <c:v>77</c:v>
                </c:pt>
                <c:pt idx="11657">
                  <c:v>76</c:v>
                </c:pt>
                <c:pt idx="11658">
                  <c:v>77</c:v>
                </c:pt>
                <c:pt idx="11659">
                  <c:v>76</c:v>
                </c:pt>
                <c:pt idx="11660">
                  <c:v>77</c:v>
                </c:pt>
                <c:pt idx="11661">
                  <c:v>77</c:v>
                </c:pt>
                <c:pt idx="11662">
                  <c:v>77</c:v>
                </c:pt>
                <c:pt idx="11663">
                  <c:v>77</c:v>
                </c:pt>
                <c:pt idx="11664">
                  <c:v>77</c:v>
                </c:pt>
                <c:pt idx="11665">
                  <c:v>77</c:v>
                </c:pt>
                <c:pt idx="11666">
                  <c:v>77</c:v>
                </c:pt>
                <c:pt idx="11667">
                  <c:v>78</c:v>
                </c:pt>
                <c:pt idx="11668">
                  <c:v>77</c:v>
                </c:pt>
                <c:pt idx="11669">
                  <c:v>78</c:v>
                </c:pt>
                <c:pt idx="11670">
                  <c:v>78</c:v>
                </c:pt>
                <c:pt idx="11671">
                  <c:v>78</c:v>
                </c:pt>
                <c:pt idx="11672">
                  <c:v>78</c:v>
                </c:pt>
                <c:pt idx="11673">
                  <c:v>78</c:v>
                </c:pt>
                <c:pt idx="11674">
                  <c:v>78</c:v>
                </c:pt>
                <c:pt idx="11675">
                  <c:v>78</c:v>
                </c:pt>
                <c:pt idx="11676">
                  <c:v>78</c:v>
                </c:pt>
                <c:pt idx="11677">
                  <c:v>78</c:v>
                </c:pt>
                <c:pt idx="11678">
                  <c:v>78</c:v>
                </c:pt>
                <c:pt idx="11679">
                  <c:v>78</c:v>
                </c:pt>
                <c:pt idx="11680">
                  <c:v>78</c:v>
                </c:pt>
                <c:pt idx="11681">
                  <c:v>78</c:v>
                </c:pt>
                <c:pt idx="11682">
                  <c:v>78</c:v>
                </c:pt>
                <c:pt idx="11683">
                  <c:v>78</c:v>
                </c:pt>
                <c:pt idx="11684">
                  <c:v>78</c:v>
                </c:pt>
                <c:pt idx="11685">
                  <c:v>78</c:v>
                </c:pt>
                <c:pt idx="11686">
                  <c:v>78</c:v>
                </c:pt>
                <c:pt idx="11687">
                  <c:v>78</c:v>
                </c:pt>
                <c:pt idx="11688">
                  <c:v>78</c:v>
                </c:pt>
                <c:pt idx="11689">
                  <c:v>77</c:v>
                </c:pt>
                <c:pt idx="11690">
                  <c:v>77</c:v>
                </c:pt>
                <c:pt idx="11691">
                  <c:v>77</c:v>
                </c:pt>
                <c:pt idx="11692">
                  <c:v>77</c:v>
                </c:pt>
                <c:pt idx="11693">
                  <c:v>77</c:v>
                </c:pt>
                <c:pt idx="11694">
                  <c:v>77</c:v>
                </c:pt>
                <c:pt idx="11695">
                  <c:v>77</c:v>
                </c:pt>
                <c:pt idx="11696">
                  <c:v>77</c:v>
                </c:pt>
                <c:pt idx="11697">
                  <c:v>77</c:v>
                </c:pt>
                <c:pt idx="11698">
                  <c:v>76</c:v>
                </c:pt>
                <c:pt idx="11699">
                  <c:v>76</c:v>
                </c:pt>
                <c:pt idx="11700">
                  <c:v>76</c:v>
                </c:pt>
                <c:pt idx="11701">
                  <c:v>76</c:v>
                </c:pt>
                <c:pt idx="11702">
                  <c:v>75</c:v>
                </c:pt>
                <c:pt idx="11703">
                  <c:v>76</c:v>
                </c:pt>
                <c:pt idx="11704">
                  <c:v>75</c:v>
                </c:pt>
                <c:pt idx="11705">
                  <c:v>75</c:v>
                </c:pt>
                <c:pt idx="11706">
                  <c:v>75</c:v>
                </c:pt>
                <c:pt idx="11707">
                  <c:v>75</c:v>
                </c:pt>
                <c:pt idx="11708">
                  <c:v>75</c:v>
                </c:pt>
                <c:pt idx="11709">
                  <c:v>74</c:v>
                </c:pt>
                <c:pt idx="11710">
                  <c:v>74</c:v>
                </c:pt>
                <c:pt idx="11711">
                  <c:v>74</c:v>
                </c:pt>
                <c:pt idx="11712">
                  <c:v>73</c:v>
                </c:pt>
                <c:pt idx="11713">
                  <c:v>73</c:v>
                </c:pt>
                <c:pt idx="11714">
                  <c:v>73</c:v>
                </c:pt>
                <c:pt idx="11715">
                  <c:v>73</c:v>
                </c:pt>
                <c:pt idx="11716">
                  <c:v>72</c:v>
                </c:pt>
                <c:pt idx="11717">
                  <c:v>72</c:v>
                </c:pt>
                <c:pt idx="11718">
                  <c:v>72</c:v>
                </c:pt>
                <c:pt idx="11719">
                  <c:v>72</c:v>
                </c:pt>
                <c:pt idx="11720">
                  <c:v>71</c:v>
                </c:pt>
                <c:pt idx="11721">
                  <c:v>71</c:v>
                </c:pt>
                <c:pt idx="11722">
                  <c:v>71</c:v>
                </c:pt>
                <c:pt idx="11723">
                  <c:v>71</c:v>
                </c:pt>
                <c:pt idx="11724">
                  <c:v>71</c:v>
                </c:pt>
                <c:pt idx="11725">
                  <c:v>71</c:v>
                </c:pt>
                <c:pt idx="11726">
                  <c:v>71</c:v>
                </c:pt>
                <c:pt idx="11727">
                  <c:v>70</c:v>
                </c:pt>
                <c:pt idx="11728">
                  <c:v>70</c:v>
                </c:pt>
                <c:pt idx="11729">
                  <c:v>70</c:v>
                </c:pt>
                <c:pt idx="11730">
                  <c:v>70</c:v>
                </c:pt>
                <c:pt idx="11731">
                  <c:v>70</c:v>
                </c:pt>
                <c:pt idx="11732">
                  <c:v>70</c:v>
                </c:pt>
                <c:pt idx="11733">
                  <c:v>69</c:v>
                </c:pt>
                <c:pt idx="11734">
                  <c:v>69</c:v>
                </c:pt>
                <c:pt idx="11735">
                  <c:v>69</c:v>
                </c:pt>
                <c:pt idx="11736">
                  <c:v>69</c:v>
                </c:pt>
                <c:pt idx="11737">
                  <c:v>69</c:v>
                </c:pt>
                <c:pt idx="11738">
                  <c:v>69</c:v>
                </c:pt>
                <c:pt idx="11739">
                  <c:v>69</c:v>
                </c:pt>
                <c:pt idx="11740">
                  <c:v>69</c:v>
                </c:pt>
                <c:pt idx="11741">
                  <c:v>69</c:v>
                </c:pt>
                <c:pt idx="11742">
                  <c:v>69</c:v>
                </c:pt>
                <c:pt idx="11743">
                  <c:v>69</c:v>
                </c:pt>
                <c:pt idx="11744">
                  <c:v>69</c:v>
                </c:pt>
                <c:pt idx="11745">
                  <c:v>69</c:v>
                </c:pt>
                <c:pt idx="11746">
                  <c:v>69</c:v>
                </c:pt>
                <c:pt idx="11747">
                  <c:v>69</c:v>
                </c:pt>
                <c:pt idx="11748">
                  <c:v>69</c:v>
                </c:pt>
                <c:pt idx="11749">
                  <c:v>69</c:v>
                </c:pt>
                <c:pt idx="11750">
                  <c:v>69</c:v>
                </c:pt>
                <c:pt idx="11751">
                  <c:v>69</c:v>
                </c:pt>
                <c:pt idx="11752">
                  <c:v>69</c:v>
                </c:pt>
                <c:pt idx="11753">
                  <c:v>69</c:v>
                </c:pt>
                <c:pt idx="11754">
                  <c:v>69</c:v>
                </c:pt>
                <c:pt idx="11755">
                  <c:v>69</c:v>
                </c:pt>
                <c:pt idx="11756">
                  <c:v>69</c:v>
                </c:pt>
                <c:pt idx="11757">
                  <c:v>69</c:v>
                </c:pt>
                <c:pt idx="11758">
                  <c:v>69</c:v>
                </c:pt>
                <c:pt idx="11759">
                  <c:v>69</c:v>
                </c:pt>
                <c:pt idx="11760">
                  <c:v>69</c:v>
                </c:pt>
                <c:pt idx="11761">
                  <c:v>69</c:v>
                </c:pt>
                <c:pt idx="11762">
                  <c:v>69</c:v>
                </c:pt>
                <c:pt idx="11763">
                  <c:v>69</c:v>
                </c:pt>
                <c:pt idx="11764">
                  <c:v>69</c:v>
                </c:pt>
                <c:pt idx="11765">
                  <c:v>69</c:v>
                </c:pt>
                <c:pt idx="11766">
                  <c:v>69</c:v>
                </c:pt>
                <c:pt idx="11767">
                  <c:v>69</c:v>
                </c:pt>
                <c:pt idx="11768">
                  <c:v>69</c:v>
                </c:pt>
                <c:pt idx="11769">
                  <c:v>69</c:v>
                </c:pt>
                <c:pt idx="11770">
                  <c:v>69</c:v>
                </c:pt>
                <c:pt idx="11771">
                  <c:v>69</c:v>
                </c:pt>
                <c:pt idx="11772">
                  <c:v>69</c:v>
                </c:pt>
                <c:pt idx="11773">
                  <c:v>69</c:v>
                </c:pt>
                <c:pt idx="11774">
                  <c:v>69</c:v>
                </c:pt>
                <c:pt idx="11775">
                  <c:v>69</c:v>
                </c:pt>
                <c:pt idx="11776">
                  <c:v>69</c:v>
                </c:pt>
                <c:pt idx="11777">
                  <c:v>69</c:v>
                </c:pt>
                <c:pt idx="11778">
                  <c:v>69</c:v>
                </c:pt>
                <c:pt idx="11779">
                  <c:v>69</c:v>
                </c:pt>
                <c:pt idx="11780">
                  <c:v>69</c:v>
                </c:pt>
                <c:pt idx="11781">
                  <c:v>69</c:v>
                </c:pt>
                <c:pt idx="11782">
                  <c:v>69</c:v>
                </c:pt>
                <c:pt idx="11783">
                  <c:v>69</c:v>
                </c:pt>
                <c:pt idx="11784">
                  <c:v>69</c:v>
                </c:pt>
                <c:pt idx="11785">
                  <c:v>69</c:v>
                </c:pt>
                <c:pt idx="11786">
                  <c:v>69</c:v>
                </c:pt>
                <c:pt idx="11787">
                  <c:v>69</c:v>
                </c:pt>
                <c:pt idx="11788">
                  <c:v>69</c:v>
                </c:pt>
                <c:pt idx="11789">
                  <c:v>69</c:v>
                </c:pt>
                <c:pt idx="11790">
                  <c:v>69</c:v>
                </c:pt>
                <c:pt idx="11791">
                  <c:v>69</c:v>
                </c:pt>
                <c:pt idx="11792">
                  <c:v>70</c:v>
                </c:pt>
                <c:pt idx="11793">
                  <c:v>70</c:v>
                </c:pt>
                <c:pt idx="11794">
                  <c:v>70</c:v>
                </c:pt>
                <c:pt idx="11795">
                  <c:v>70</c:v>
                </c:pt>
                <c:pt idx="11796">
                  <c:v>70</c:v>
                </c:pt>
                <c:pt idx="11797">
                  <c:v>71</c:v>
                </c:pt>
                <c:pt idx="11798">
                  <c:v>71</c:v>
                </c:pt>
                <c:pt idx="11799">
                  <c:v>71</c:v>
                </c:pt>
                <c:pt idx="11800">
                  <c:v>71</c:v>
                </c:pt>
                <c:pt idx="11801">
                  <c:v>71</c:v>
                </c:pt>
                <c:pt idx="11802">
                  <c:v>71</c:v>
                </c:pt>
                <c:pt idx="11803">
                  <c:v>71</c:v>
                </c:pt>
                <c:pt idx="11804">
                  <c:v>71</c:v>
                </c:pt>
                <c:pt idx="11805">
                  <c:v>72</c:v>
                </c:pt>
                <c:pt idx="11806">
                  <c:v>72</c:v>
                </c:pt>
                <c:pt idx="11807">
                  <c:v>72</c:v>
                </c:pt>
                <c:pt idx="11808">
                  <c:v>72</c:v>
                </c:pt>
                <c:pt idx="11809">
                  <c:v>72</c:v>
                </c:pt>
                <c:pt idx="11810">
                  <c:v>72</c:v>
                </c:pt>
                <c:pt idx="11811">
                  <c:v>72</c:v>
                </c:pt>
                <c:pt idx="11812">
                  <c:v>72</c:v>
                </c:pt>
                <c:pt idx="11813">
                  <c:v>72</c:v>
                </c:pt>
                <c:pt idx="11814">
                  <c:v>72</c:v>
                </c:pt>
                <c:pt idx="11815">
                  <c:v>73</c:v>
                </c:pt>
                <c:pt idx="11816">
                  <c:v>73</c:v>
                </c:pt>
                <c:pt idx="11817">
                  <c:v>72</c:v>
                </c:pt>
                <c:pt idx="11818">
                  <c:v>72</c:v>
                </c:pt>
                <c:pt idx="11819">
                  <c:v>73</c:v>
                </c:pt>
                <c:pt idx="11820">
                  <c:v>73</c:v>
                </c:pt>
                <c:pt idx="11821">
                  <c:v>73</c:v>
                </c:pt>
                <c:pt idx="11822">
                  <c:v>72</c:v>
                </c:pt>
                <c:pt idx="11823">
                  <c:v>73</c:v>
                </c:pt>
                <c:pt idx="11824">
                  <c:v>73</c:v>
                </c:pt>
                <c:pt idx="11825">
                  <c:v>73</c:v>
                </c:pt>
                <c:pt idx="11826">
                  <c:v>72</c:v>
                </c:pt>
                <c:pt idx="11827">
                  <c:v>72</c:v>
                </c:pt>
                <c:pt idx="11828">
                  <c:v>73</c:v>
                </c:pt>
                <c:pt idx="11829">
                  <c:v>73</c:v>
                </c:pt>
                <c:pt idx="11830">
                  <c:v>72</c:v>
                </c:pt>
                <c:pt idx="11831">
                  <c:v>72</c:v>
                </c:pt>
                <c:pt idx="11832">
                  <c:v>72</c:v>
                </c:pt>
                <c:pt idx="11833">
                  <c:v>72</c:v>
                </c:pt>
                <c:pt idx="11834">
                  <c:v>72</c:v>
                </c:pt>
                <c:pt idx="11835">
                  <c:v>72</c:v>
                </c:pt>
                <c:pt idx="11836">
                  <c:v>72</c:v>
                </c:pt>
                <c:pt idx="11837">
                  <c:v>72</c:v>
                </c:pt>
                <c:pt idx="11838">
                  <c:v>72</c:v>
                </c:pt>
                <c:pt idx="11839">
                  <c:v>72</c:v>
                </c:pt>
                <c:pt idx="11840">
                  <c:v>72</c:v>
                </c:pt>
                <c:pt idx="11841">
                  <c:v>72</c:v>
                </c:pt>
                <c:pt idx="11842">
                  <c:v>72</c:v>
                </c:pt>
                <c:pt idx="11843">
                  <c:v>72</c:v>
                </c:pt>
                <c:pt idx="11844">
                  <c:v>72</c:v>
                </c:pt>
                <c:pt idx="11845">
                  <c:v>72</c:v>
                </c:pt>
                <c:pt idx="11846">
                  <c:v>71</c:v>
                </c:pt>
                <c:pt idx="11847">
                  <c:v>71</c:v>
                </c:pt>
                <c:pt idx="11848">
                  <c:v>71</c:v>
                </c:pt>
                <c:pt idx="11849">
                  <c:v>72</c:v>
                </c:pt>
                <c:pt idx="11850">
                  <c:v>72</c:v>
                </c:pt>
                <c:pt idx="11851">
                  <c:v>72</c:v>
                </c:pt>
                <c:pt idx="11852">
                  <c:v>71</c:v>
                </c:pt>
                <c:pt idx="11853">
                  <c:v>71</c:v>
                </c:pt>
                <c:pt idx="11854">
                  <c:v>71</c:v>
                </c:pt>
                <c:pt idx="11855">
                  <c:v>71</c:v>
                </c:pt>
                <c:pt idx="11856">
                  <c:v>71</c:v>
                </c:pt>
                <c:pt idx="11857">
                  <c:v>71</c:v>
                </c:pt>
                <c:pt idx="11858">
                  <c:v>71</c:v>
                </c:pt>
                <c:pt idx="11859">
                  <c:v>71</c:v>
                </c:pt>
                <c:pt idx="11860">
                  <c:v>71</c:v>
                </c:pt>
                <c:pt idx="11861">
                  <c:v>71</c:v>
                </c:pt>
                <c:pt idx="11862">
                  <c:v>71</c:v>
                </c:pt>
                <c:pt idx="11863">
                  <c:v>71</c:v>
                </c:pt>
                <c:pt idx="11864">
                  <c:v>71</c:v>
                </c:pt>
                <c:pt idx="11865">
                  <c:v>71</c:v>
                </c:pt>
                <c:pt idx="11866">
                  <c:v>71</c:v>
                </c:pt>
                <c:pt idx="11867">
                  <c:v>71</c:v>
                </c:pt>
                <c:pt idx="11868">
                  <c:v>71</c:v>
                </c:pt>
                <c:pt idx="11869">
                  <c:v>71</c:v>
                </c:pt>
                <c:pt idx="11870">
                  <c:v>70</c:v>
                </c:pt>
                <c:pt idx="11871">
                  <c:v>70</c:v>
                </c:pt>
                <c:pt idx="11872">
                  <c:v>70</c:v>
                </c:pt>
                <c:pt idx="11873">
                  <c:v>70</c:v>
                </c:pt>
                <c:pt idx="11874">
                  <c:v>70</c:v>
                </c:pt>
                <c:pt idx="11875">
                  <c:v>70</c:v>
                </c:pt>
                <c:pt idx="11876">
                  <c:v>70</c:v>
                </c:pt>
                <c:pt idx="11877">
                  <c:v>70</c:v>
                </c:pt>
                <c:pt idx="11878">
                  <c:v>70</c:v>
                </c:pt>
                <c:pt idx="11879">
                  <c:v>70</c:v>
                </c:pt>
                <c:pt idx="11880">
                  <c:v>70</c:v>
                </c:pt>
                <c:pt idx="11881">
                  <c:v>70</c:v>
                </c:pt>
                <c:pt idx="11882">
                  <c:v>70</c:v>
                </c:pt>
                <c:pt idx="11883">
                  <c:v>70</c:v>
                </c:pt>
                <c:pt idx="11884">
                  <c:v>70</c:v>
                </c:pt>
                <c:pt idx="11885">
                  <c:v>70</c:v>
                </c:pt>
                <c:pt idx="11886">
                  <c:v>70</c:v>
                </c:pt>
                <c:pt idx="11887">
                  <c:v>70</c:v>
                </c:pt>
                <c:pt idx="11888">
                  <c:v>70</c:v>
                </c:pt>
                <c:pt idx="11889">
                  <c:v>70</c:v>
                </c:pt>
                <c:pt idx="11890">
                  <c:v>70</c:v>
                </c:pt>
                <c:pt idx="11891">
                  <c:v>70</c:v>
                </c:pt>
                <c:pt idx="11892">
                  <c:v>71</c:v>
                </c:pt>
                <c:pt idx="11893">
                  <c:v>71</c:v>
                </c:pt>
                <c:pt idx="11894">
                  <c:v>71</c:v>
                </c:pt>
                <c:pt idx="11895">
                  <c:v>71</c:v>
                </c:pt>
                <c:pt idx="11896">
                  <c:v>71</c:v>
                </c:pt>
                <c:pt idx="11897">
                  <c:v>71</c:v>
                </c:pt>
                <c:pt idx="11898">
                  <c:v>71</c:v>
                </c:pt>
                <c:pt idx="11899">
                  <c:v>71</c:v>
                </c:pt>
                <c:pt idx="11900">
                  <c:v>71</c:v>
                </c:pt>
                <c:pt idx="11901">
                  <c:v>71</c:v>
                </c:pt>
                <c:pt idx="11902">
                  <c:v>71</c:v>
                </c:pt>
                <c:pt idx="11903">
                  <c:v>71</c:v>
                </c:pt>
                <c:pt idx="11904">
                  <c:v>71</c:v>
                </c:pt>
                <c:pt idx="11905">
                  <c:v>71</c:v>
                </c:pt>
                <c:pt idx="11906">
                  <c:v>71</c:v>
                </c:pt>
                <c:pt idx="11907">
                  <c:v>70</c:v>
                </c:pt>
                <c:pt idx="11908">
                  <c:v>70</c:v>
                </c:pt>
                <c:pt idx="11909">
                  <c:v>70</c:v>
                </c:pt>
                <c:pt idx="11910">
                  <c:v>70</c:v>
                </c:pt>
                <c:pt idx="11911">
                  <c:v>70</c:v>
                </c:pt>
                <c:pt idx="11912">
                  <c:v>70</c:v>
                </c:pt>
                <c:pt idx="11913">
                  <c:v>70</c:v>
                </c:pt>
                <c:pt idx="11914">
                  <c:v>70</c:v>
                </c:pt>
                <c:pt idx="11915">
                  <c:v>70</c:v>
                </c:pt>
                <c:pt idx="11916">
                  <c:v>70</c:v>
                </c:pt>
                <c:pt idx="11917">
                  <c:v>70</c:v>
                </c:pt>
                <c:pt idx="11918">
                  <c:v>70</c:v>
                </c:pt>
                <c:pt idx="11919">
                  <c:v>70</c:v>
                </c:pt>
                <c:pt idx="11920">
                  <c:v>70</c:v>
                </c:pt>
                <c:pt idx="11921">
                  <c:v>70</c:v>
                </c:pt>
                <c:pt idx="11922">
                  <c:v>70</c:v>
                </c:pt>
                <c:pt idx="11923">
                  <c:v>69</c:v>
                </c:pt>
                <c:pt idx="11924">
                  <c:v>69</c:v>
                </c:pt>
                <c:pt idx="11925">
                  <c:v>69</c:v>
                </c:pt>
                <c:pt idx="11926">
                  <c:v>69</c:v>
                </c:pt>
                <c:pt idx="11927">
                  <c:v>69</c:v>
                </c:pt>
                <c:pt idx="11928">
                  <c:v>69</c:v>
                </c:pt>
                <c:pt idx="11929">
                  <c:v>69</c:v>
                </c:pt>
                <c:pt idx="11930">
                  <c:v>69</c:v>
                </c:pt>
                <c:pt idx="11931">
                  <c:v>68</c:v>
                </c:pt>
                <c:pt idx="11932">
                  <c:v>68</c:v>
                </c:pt>
                <c:pt idx="11933">
                  <c:v>68</c:v>
                </c:pt>
                <c:pt idx="11934">
                  <c:v>68</c:v>
                </c:pt>
                <c:pt idx="11935">
                  <c:v>68</c:v>
                </c:pt>
                <c:pt idx="11936">
                  <c:v>68</c:v>
                </c:pt>
                <c:pt idx="11937">
                  <c:v>68</c:v>
                </c:pt>
                <c:pt idx="11938">
                  <c:v>68</c:v>
                </c:pt>
                <c:pt idx="11939">
                  <c:v>68</c:v>
                </c:pt>
                <c:pt idx="11940">
                  <c:v>68</c:v>
                </c:pt>
                <c:pt idx="11941">
                  <c:v>68</c:v>
                </c:pt>
                <c:pt idx="11942">
                  <c:v>68</c:v>
                </c:pt>
                <c:pt idx="11943">
                  <c:v>68</c:v>
                </c:pt>
                <c:pt idx="11944">
                  <c:v>68</c:v>
                </c:pt>
                <c:pt idx="11945">
                  <c:v>68</c:v>
                </c:pt>
                <c:pt idx="11946">
                  <c:v>68</c:v>
                </c:pt>
                <c:pt idx="11947">
                  <c:v>68</c:v>
                </c:pt>
                <c:pt idx="11948">
                  <c:v>68</c:v>
                </c:pt>
                <c:pt idx="11949">
                  <c:v>68</c:v>
                </c:pt>
                <c:pt idx="11950">
                  <c:v>68</c:v>
                </c:pt>
                <c:pt idx="11951">
                  <c:v>68</c:v>
                </c:pt>
                <c:pt idx="11952">
                  <c:v>68</c:v>
                </c:pt>
                <c:pt idx="11953">
                  <c:v>69</c:v>
                </c:pt>
                <c:pt idx="11954">
                  <c:v>68</c:v>
                </c:pt>
                <c:pt idx="11955">
                  <c:v>68</c:v>
                </c:pt>
                <c:pt idx="11956">
                  <c:v>68</c:v>
                </c:pt>
                <c:pt idx="11957">
                  <c:v>68</c:v>
                </c:pt>
                <c:pt idx="11958">
                  <c:v>67</c:v>
                </c:pt>
                <c:pt idx="11959">
                  <c:v>67</c:v>
                </c:pt>
                <c:pt idx="11960">
                  <c:v>67</c:v>
                </c:pt>
                <c:pt idx="11961">
                  <c:v>67</c:v>
                </c:pt>
                <c:pt idx="11962">
                  <c:v>67</c:v>
                </c:pt>
                <c:pt idx="11963">
                  <c:v>67</c:v>
                </c:pt>
                <c:pt idx="11964">
                  <c:v>66</c:v>
                </c:pt>
                <c:pt idx="11965">
                  <c:v>66</c:v>
                </c:pt>
                <c:pt idx="11966">
                  <c:v>66</c:v>
                </c:pt>
                <c:pt idx="11967">
                  <c:v>66</c:v>
                </c:pt>
                <c:pt idx="11968">
                  <c:v>65</c:v>
                </c:pt>
                <c:pt idx="11969">
                  <c:v>65</c:v>
                </c:pt>
                <c:pt idx="11970">
                  <c:v>65</c:v>
                </c:pt>
                <c:pt idx="11971">
                  <c:v>65</c:v>
                </c:pt>
                <c:pt idx="11972">
                  <c:v>65</c:v>
                </c:pt>
                <c:pt idx="11973">
                  <c:v>65</c:v>
                </c:pt>
                <c:pt idx="11974">
                  <c:v>64</c:v>
                </c:pt>
                <c:pt idx="11975">
                  <c:v>64</c:v>
                </c:pt>
                <c:pt idx="11976">
                  <c:v>64</c:v>
                </c:pt>
                <c:pt idx="11977">
                  <c:v>64</c:v>
                </c:pt>
                <c:pt idx="11978">
                  <c:v>64</c:v>
                </c:pt>
                <c:pt idx="11979">
                  <c:v>64</c:v>
                </c:pt>
                <c:pt idx="11980">
                  <c:v>63</c:v>
                </c:pt>
                <c:pt idx="11981">
                  <c:v>63</c:v>
                </c:pt>
                <c:pt idx="11982">
                  <c:v>63</c:v>
                </c:pt>
                <c:pt idx="11983">
                  <c:v>63</c:v>
                </c:pt>
                <c:pt idx="11984">
                  <c:v>63</c:v>
                </c:pt>
                <c:pt idx="11985">
                  <c:v>63</c:v>
                </c:pt>
                <c:pt idx="11986">
                  <c:v>63</c:v>
                </c:pt>
                <c:pt idx="11987">
                  <c:v>63</c:v>
                </c:pt>
                <c:pt idx="11988">
                  <c:v>62</c:v>
                </c:pt>
                <c:pt idx="11989">
                  <c:v>63</c:v>
                </c:pt>
                <c:pt idx="11990">
                  <c:v>62</c:v>
                </c:pt>
                <c:pt idx="11991">
                  <c:v>62</c:v>
                </c:pt>
                <c:pt idx="11992">
                  <c:v>62</c:v>
                </c:pt>
                <c:pt idx="11993">
                  <c:v>62</c:v>
                </c:pt>
                <c:pt idx="11994">
                  <c:v>62</c:v>
                </c:pt>
                <c:pt idx="11995">
                  <c:v>62</c:v>
                </c:pt>
                <c:pt idx="11996">
                  <c:v>62</c:v>
                </c:pt>
                <c:pt idx="11997">
                  <c:v>62</c:v>
                </c:pt>
                <c:pt idx="11998">
                  <c:v>62</c:v>
                </c:pt>
                <c:pt idx="11999">
                  <c:v>62</c:v>
                </c:pt>
                <c:pt idx="12000">
                  <c:v>62</c:v>
                </c:pt>
                <c:pt idx="12001">
                  <c:v>62</c:v>
                </c:pt>
                <c:pt idx="12002">
                  <c:v>62</c:v>
                </c:pt>
                <c:pt idx="12003">
                  <c:v>62</c:v>
                </c:pt>
                <c:pt idx="12004">
                  <c:v>62</c:v>
                </c:pt>
                <c:pt idx="12005">
                  <c:v>62</c:v>
                </c:pt>
                <c:pt idx="12006">
                  <c:v>62</c:v>
                </c:pt>
                <c:pt idx="12007">
                  <c:v>63</c:v>
                </c:pt>
                <c:pt idx="12008">
                  <c:v>62</c:v>
                </c:pt>
                <c:pt idx="12009">
                  <c:v>63</c:v>
                </c:pt>
                <c:pt idx="12010">
                  <c:v>63</c:v>
                </c:pt>
                <c:pt idx="12011">
                  <c:v>63</c:v>
                </c:pt>
                <c:pt idx="12012">
                  <c:v>63</c:v>
                </c:pt>
                <c:pt idx="12013">
                  <c:v>63</c:v>
                </c:pt>
                <c:pt idx="12014">
                  <c:v>63</c:v>
                </c:pt>
                <c:pt idx="12015">
                  <c:v>63</c:v>
                </c:pt>
                <c:pt idx="12016">
                  <c:v>64</c:v>
                </c:pt>
                <c:pt idx="12017">
                  <c:v>63</c:v>
                </c:pt>
                <c:pt idx="12018">
                  <c:v>64</c:v>
                </c:pt>
                <c:pt idx="12019">
                  <c:v>64</c:v>
                </c:pt>
                <c:pt idx="12020">
                  <c:v>64</c:v>
                </c:pt>
                <c:pt idx="12021">
                  <c:v>65</c:v>
                </c:pt>
                <c:pt idx="12022">
                  <c:v>65</c:v>
                </c:pt>
                <c:pt idx="12023">
                  <c:v>65</c:v>
                </c:pt>
                <c:pt idx="12024">
                  <c:v>65</c:v>
                </c:pt>
                <c:pt idx="12025">
                  <c:v>65</c:v>
                </c:pt>
                <c:pt idx="12026">
                  <c:v>65</c:v>
                </c:pt>
                <c:pt idx="12027">
                  <c:v>66</c:v>
                </c:pt>
                <c:pt idx="12028">
                  <c:v>66</c:v>
                </c:pt>
                <c:pt idx="12029">
                  <c:v>66</c:v>
                </c:pt>
                <c:pt idx="12030">
                  <c:v>66</c:v>
                </c:pt>
                <c:pt idx="12031">
                  <c:v>66</c:v>
                </c:pt>
                <c:pt idx="12032">
                  <c:v>66</c:v>
                </c:pt>
                <c:pt idx="12033">
                  <c:v>66</c:v>
                </c:pt>
                <c:pt idx="12034">
                  <c:v>66</c:v>
                </c:pt>
                <c:pt idx="12035">
                  <c:v>66</c:v>
                </c:pt>
                <c:pt idx="12036">
                  <c:v>66</c:v>
                </c:pt>
                <c:pt idx="12037">
                  <c:v>66</c:v>
                </c:pt>
                <c:pt idx="12038">
                  <c:v>66</c:v>
                </c:pt>
                <c:pt idx="12039">
                  <c:v>66</c:v>
                </c:pt>
                <c:pt idx="12040">
                  <c:v>66</c:v>
                </c:pt>
                <c:pt idx="12041">
                  <c:v>66</c:v>
                </c:pt>
                <c:pt idx="12042">
                  <c:v>66</c:v>
                </c:pt>
                <c:pt idx="12043">
                  <c:v>66</c:v>
                </c:pt>
                <c:pt idx="12044">
                  <c:v>66</c:v>
                </c:pt>
                <c:pt idx="12045">
                  <c:v>67</c:v>
                </c:pt>
                <c:pt idx="12046">
                  <c:v>67</c:v>
                </c:pt>
                <c:pt idx="12047">
                  <c:v>66</c:v>
                </c:pt>
                <c:pt idx="12048">
                  <c:v>66</c:v>
                </c:pt>
                <c:pt idx="12049">
                  <c:v>67</c:v>
                </c:pt>
                <c:pt idx="12050">
                  <c:v>67</c:v>
                </c:pt>
                <c:pt idx="12051">
                  <c:v>67</c:v>
                </c:pt>
                <c:pt idx="12052">
                  <c:v>67</c:v>
                </c:pt>
                <c:pt idx="12053">
                  <c:v>67</c:v>
                </c:pt>
                <c:pt idx="12054">
                  <c:v>67</c:v>
                </c:pt>
                <c:pt idx="12055">
                  <c:v>67</c:v>
                </c:pt>
                <c:pt idx="12056">
                  <c:v>67</c:v>
                </c:pt>
                <c:pt idx="12057">
                  <c:v>68</c:v>
                </c:pt>
                <c:pt idx="12058">
                  <c:v>68</c:v>
                </c:pt>
                <c:pt idx="12059">
                  <c:v>67</c:v>
                </c:pt>
                <c:pt idx="12060">
                  <c:v>67</c:v>
                </c:pt>
                <c:pt idx="12061">
                  <c:v>68</c:v>
                </c:pt>
                <c:pt idx="12062">
                  <c:v>68</c:v>
                </c:pt>
                <c:pt idx="12063">
                  <c:v>68</c:v>
                </c:pt>
                <c:pt idx="12064">
                  <c:v>68</c:v>
                </c:pt>
                <c:pt idx="12065">
                  <c:v>68</c:v>
                </c:pt>
                <c:pt idx="12066">
                  <c:v>68</c:v>
                </c:pt>
                <c:pt idx="12067">
                  <c:v>68</c:v>
                </c:pt>
                <c:pt idx="12068">
                  <c:v>68</c:v>
                </c:pt>
                <c:pt idx="12069">
                  <c:v>68</c:v>
                </c:pt>
                <c:pt idx="12070">
                  <c:v>68</c:v>
                </c:pt>
                <c:pt idx="12071">
                  <c:v>68</c:v>
                </c:pt>
                <c:pt idx="12072">
                  <c:v>68</c:v>
                </c:pt>
                <c:pt idx="12073">
                  <c:v>68</c:v>
                </c:pt>
                <c:pt idx="12074">
                  <c:v>68</c:v>
                </c:pt>
                <c:pt idx="12075">
                  <c:v>68</c:v>
                </c:pt>
                <c:pt idx="12076">
                  <c:v>68</c:v>
                </c:pt>
                <c:pt idx="12077">
                  <c:v>68</c:v>
                </c:pt>
                <c:pt idx="12078">
                  <c:v>69</c:v>
                </c:pt>
                <c:pt idx="12079">
                  <c:v>69</c:v>
                </c:pt>
                <c:pt idx="12080">
                  <c:v>69</c:v>
                </c:pt>
                <c:pt idx="12081">
                  <c:v>69</c:v>
                </c:pt>
                <c:pt idx="12082">
                  <c:v>69</c:v>
                </c:pt>
                <c:pt idx="12083">
                  <c:v>68</c:v>
                </c:pt>
                <c:pt idx="12084">
                  <c:v>68</c:v>
                </c:pt>
                <c:pt idx="12085">
                  <c:v>68</c:v>
                </c:pt>
                <c:pt idx="12086">
                  <c:v>68</c:v>
                </c:pt>
                <c:pt idx="12087">
                  <c:v>68</c:v>
                </c:pt>
                <c:pt idx="12088">
                  <c:v>68</c:v>
                </c:pt>
                <c:pt idx="12089">
                  <c:v>68</c:v>
                </c:pt>
                <c:pt idx="12090">
                  <c:v>68</c:v>
                </c:pt>
                <c:pt idx="12091">
                  <c:v>68</c:v>
                </c:pt>
                <c:pt idx="12092">
                  <c:v>68</c:v>
                </c:pt>
                <c:pt idx="12093">
                  <c:v>68</c:v>
                </c:pt>
                <c:pt idx="12094">
                  <c:v>67</c:v>
                </c:pt>
                <c:pt idx="12095">
                  <c:v>67</c:v>
                </c:pt>
                <c:pt idx="12096">
                  <c:v>67</c:v>
                </c:pt>
                <c:pt idx="12097">
                  <c:v>67</c:v>
                </c:pt>
                <c:pt idx="12098">
                  <c:v>67</c:v>
                </c:pt>
                <c:pt idx="12099">
                  <c:v>67</c:v>
                </c:pt>
                <c:pt idx="12100">
                  <c:v>67</c:v>
                </c:pt>
                <c:pt idx="12101">
                  <c:v>66</c:v>
                </c:pt>
                <c:pt idx="12102">
                  <c:v>66</c:v>
                </c:pt>
                <c:pt idx="12103">
                  <c:v>66</c:v>
                </c:pt>
                <c:pt idx="12104">
                  <c:v>67</c:v>
                </c:pt>
                <c:pt idx="12105">
                  <c:v>67</c:v>
                </c:pt>
                <c:pt idx="12106">
                  <c:v>66</c:v>
                </c:pt>
                <c:pt idx="12107">
                  <c:v>67</c:v>
                </c:pt>
                <c:pt idx="12108">
                  <c:v>67</c:v>
                </c:pt>
                <c:pt idx="12109">
                  <c:v>68</c:v>
                </c:pt>
                <c:pt idx="12110">
                  <c:v>68</c:v>
                </c:pt>
                <c:pt idx="12111">
                  <c:v>68</c:v>
                </c:pt>
                <c:pt idx="12112">
                  <c:v>68</c:v>
                </c:pt>
                <c:pt idx="12113">
                  <c:v>68</c:v>
                </c:pt>
                <c:pt idx="12114">
                  <c:v>68</c:v>
                </c:pt>
                <c:pt idx="12115">
                  <c:v>68</c:v>
                </c:pt>
                <c:pt idx="12116">
                  <c:v>68</c:v>
                </c:pt>
                <c:pt idx="12117">
                  <c:v>68</c:v>
                </c:pt>
                <c:pt idx="12118">
                  <c:v>68</c:v>
                </c:pt>
                <c:pt idx="12119">
                  <c:v>68</c:v>
                </c:pt>
                <c:pt idx="12120">
                  <c:v>69</c:v>
                </c:pt>
                <c:pt idx="12121">
                  <c:v>68</c:v>
                </c:pt>
                <c:pt idx="12122">
                  <c:v>69</c:v>
                </c:pt>
                <c:pt idx="12123">
                  <c:v>69</c:v>
                </c:pt>
                <c:pt idx="12124">
                  <c:v>69</c:v>
                </c:pt>
                <c:pt idx="12125">
                  <c:v>69</c:v>
                </c:pt>
                <c:pt idx="12126">
                  <c:v>69</c:v>
                </c:pt>
                <c:pt idx="12127">
                  <c:v>69</c:v>
                </c:pt>
                <c:pt idx="12128">
                  <c:v>69</c:v>
                </c:pt>
                <c:pt idx="12129">
                  <c:v>69</c:v>
                </c:pt>
                <c:pt idx="12130">
                  <c:v>69</c:v>
                </c:pt>
                <c:pt idx="12131">
                  <c:v>69</c:v>
                </c:pt>
                <c:pt idx="12132">
                  <c:v>70</c:v>
                </c:pt>
                <c:pt idx="12133">
                  <c:v>70</c:v>
                </c:pt>
                <c:pt idx="12134">
                  <c:v>70</c:v>
                </c:pt>
                <c:pt idx="12135">
                  <c:v>70</c:v>
                </c:pt>
                <c:pt idx="12136">
                  <c:v>71</c:v>
                </c:pt>
                <c:pt idx="12137">
                  <c:v>71</c:v>
                </c:pt>
                <c:pt idx="12138">
                  <c:v>71</c:v>
                </c:pt>
                <c:pt idx="12139">
                  <c:v>71</c:v>
                </c:pt>
                <c:pt idx="12140">
                  <c:v>71</c:v>
                </c:pt>
                <c:pt idx="12141">
                  <c:v>71</c:v>
                </c:pt>
                <c:pt idx="12142">
                  <c:v>71</c:v>
                </c:pt>
                <c:pt idx="12143">
                  <c:v>71</c:v>
                </c:pt>
                <c:pt idx="12144">
                  <c:v>71</c:v>
                </c:pt>
                <c:pt idx="12145">
                  <c:v>72</c:v>
                </c:pt>
                <c:pt idx="12146">
                  <c:v>72</c:v>
                </c:pt>
                <c:pt idx="12147">
                  <c:v>72</c:v>
                </c:pt>
                <c:pt idx="12148">
                  <c:v>71</c:v>
                </c:pt>
                <c:pt idx="12149">
                  <c:v>72</c:v>
                </c:pt>
                <c:pt idx="12150">
                  <c:v>72</c:v>
                </c:pt>
                <c:pt idx="12151">
                  <c:v>72</c:v>
                </c:pt>
                <c:pt idx="12152">
                  <c:v>72</c:v>
                </c:pt>
                <c:pt idx="12153">
                  <c:v>72</c:v>
                </c:pt>
                <c:pt idx="12154">
                  <c:v>72</c:v>
                </c:pt>
                <c:pt idx="12155">
                  <c:v>72</c:v>
                </c:pt>
                <c:pt idx="12156">
                  <c:v>72</c:v>
                </c:pt>
                <c:pt idx="12157">
                  <c:v>72</c:v>
                </c:pt>
                <c:pt idx="12158">
                  <c:v>72</c:v>
                </c:pt>
                <c:pt idx="12159">
                  <c:v>72</c:v>
                </c:pt>
                <c:pt idx="12160">
                  <c:v>73</c:v>
                </c:pt>
                <c:pt idx="12161">
                  <c:v>73</c:v>
                </c:pt>
                <c:pt idx="12162">
                  <c:v>73</c:v>
                </c:pt>
                <c:pt idx="12163">
                  <c:v>73</c:v>
                </c:pt>
                <c:pt idx="12164">
                  <c:v>73</c:v>
                </c:pt>
                <c:pt idx="12165">
                  <c:v>74</c:v>
                </c:pt>
                <c:pt idx="12166">
                  <c:v>74</c:v>
                </c:pt>
                <c:pt idx="12167">
                  <c:v>75</c:v>
                </c:pt>
                <c:pt idx="12168">
                  <c:v>75</c:v>
                </c:pt>
                <c:pt idx="12169">
                  <c:v>75</c:v>
                </c:pt>
                <c:pt idx="12170">
                  <c:v>76</c:v>
                </c:pt>
                <c:pt idx="12171">
                  <c:v>76</c:v>
                </c:pt>
                <c:pt idx="12172">
                  <c:v>77</c:v>
                </c:pt>
                <c:pt idx="12173">
                  <c:v>78</c:v>
                </c:pt>
                <c:pt idx="12174">
                  <c:v>78</c:v>
                </c:pt>
                <c:pt idx="12175">
                  <c:v>79</c:v>
                </c:pt>
                <c:pt idx="12176">
                  <c:v>79</c:v>
                </c:pt>
                <c:pt idx="12177">
                  <c:v>80</c:v>
                </c:pt>
                <c:pt idx="12178">
                  <c:v>80</c:v>
                </c:pt>
                <c:pt idx="12179">
                  <c:v>81</c:v>
                </c:pt>
                <c:pt idx="12180">
                  <c:v>81</c:v>
                </c:pt>
                <c:pt idx="12181">
                  <c:v>82</c:v>
                </c:pt>
                <c:pt idx="12182">
                  <c:v>82</c:v>
                </c:pt>
                <c:pt idx="12183">
                  <c:v>83</c:v>
                </c:pt>
                <c:pt idx="12184">
                  <c:v>83</c:v>
                </c:pt>
                <c:pt idx="12185">
                  <c:v>83</c:v>
                </c:pt>
                <c:pt idx="12186">
                  <c:v>83</c:v>
                </c:pt>
                <c:pt idx="12187">
                  <c:v>83</c:v>
                </c:pt>
                <c:pt idx="12188">
                  <c:v>84</c:v>
                </c:pt>
                <c:pt idx="12189">
                  <c:v>84</c:v>
                </c:pt>
                <c:pt idx="12190">
                  <c:v>84</c:v>
                </c:pt>
                <c:pt idx="12191">
                  <c:v>84</c:v>
                </c:pt>
                <c:pt idx="12192">
                  <c:v>84</c:v>
                </c:pt>
                <c:pt idx="12193">
                  <c:v>84</c:v>
                </c:pt>
                <c:pt idx="12194">
                  <c:v>84</c:v>
                </c:pt>
                <c:pt idx="12195">
                  <c:v>84</c:v>
                </c:pt>
                <c:pt idx="12196">
                  <c:v>85</c:v>
                </c:pt>
                <c:pt idx="12197">
                  <c:v>85</c:v>
                </c:pt>
                <c:pt idx="12198">
                  <c:v>85</c:v>
                </c:pt>
                <c:pt idx="12199">
                  <c:v>85</c:v>
                </c:pt>
                <c:pt idx="12200">
                  <c:v>85</c:v>
                </c:pt>
                <c:pt idx="12201">
                  <c:v>85</c:v>
                </c:pt>
                <c:pt idx="12202">
                  <c:v>85</c:v>
                </c:pt>
                <c:pt idx="12203">
                  <c:v>84</c:v>
                </c:pt>
                <c:pt idx="12204">
                  <c:v>84</c:v>
                </c:pt>
                <c:pt idx="12205">
                  <c:v>84</c:v>
                </c:pt>
                <c:pt idx="12206">
                  <c:v>84</c:v>
                </c:pt>
                <c:pt idx="12207">
                  <c:v>84</c:v>
                </c:pt>
                <c:pt idx="12208">
                  <c:v>84</c:v>
                </c:pt>
                <c:pt idx="12209">
                  <c:v>84</c:v>
                </c:pt>
                <c:pt idx="12210">
                  <c:v>84</c:v>
                </c:pt>
                <c:pt idx="12211">
                  <c:v>84</c:v>
                </c:pt>
                <c:pt idx="12212">
                  <c:v>84</c:v>
                </c:pt>
                <c:pt idx="12213">
                  <c:v>84</c:v>
                </c:pt>
                <c:pt idx="12214">
                  <c:v>84</c:v>
                </c:pt>
                <c:pt idx="12215">
                  <c:v>84</c:v>
                </c:pt>
                <c:pt idx="12216">
                  <c:v>84</c:v>
                </c:pt>
                <c:pt idx="12217">
                  <c:v>84</c:v>
                </c:pt>
                <c:pt idx="12218">
                  <c:v>84</c:v>
                </c:pt>
                <c:pt idx="12219">
                  <c:v>84</c:v>
                </c:pt>
                <c:pt idx="12220">
                  <c:v>84</c:v>
                </c:pt>
                <c:pt idx="12221">
                  <c:v>84</c:v>
                </c:pt>
                <c:pt idx="12222">
                  <c:v>84</c:v>
                </c:pt>
                <c:pt idx="12223">
                  <c:v>84</c:v>
                </c:pt>
                <c:pt idx="12224">
                  <c:v>84</c:v>
                </c:pt>
                <c:pt idx="12225">
                  <c:v>84</c:v>
                </c:pt>
                <c:pt idx="12226">
                  <c:v>84</c:v>
                </c:pt>
                <c:pt idx="12227">
                  <c:v>84</c:v>
                </c:pt>
                <c:pt idx="12228">
                  <c:v>84</c:v>
                </c:pt>
                <c:pt idx="12229">
                  <c:v>84</c:v>
                </c:pt>
                <c:pt idx="12230">
                  <c:v>85</c:v>
                </c:pt>
                <c:pt idx="12231">
                  <c:v>84</c:v>
                </c:pt>
                <c:pt idx="12232">
                  <c:v>84</c:v>
                </c:pt>
                <c:pt idx="12233">
                  <c:v>84</c:v>
                </c:pt>
                <c:pt idx="12234">
                  <c:v>84</c:v>
                </c:pt>
                <c:pt idx="12235">
                  <c:v>85</c:v>
                </c:pt>
                <c:pt idx="12236">
                  <c:v>85</c:v>
                </c:pt>
                <c:pt idx="12237">
                  <c:v>85</c:v>
                </c:pt>
                <c:pt idx="12238">
                  <c:v>85</c:v>
                </c:pt>
                <c:pt idx="12239">
                  <c:v>85</c:v>
                </c:pt>
                <c:pt idx="12240">
                  <c:v>85</c:v>
                </c:pt>
                <c:pt idx="12241">
                  <c:v>85</c:v>
                </c:pt>
                <c:pt idx="12242">
                  <c:v>85</c:v>
                </c:pt>
                <c:pt idx="12243">
                  <c:v>85</c:v>
                </c:pt>
                <c:pt idx="12244">
                  <c:v>85</c:v>
                </c:pt>
                <c:pt idx="12245">
                  <c:v>85</c:v>
                </c:pt>
                <c:pt idx="12246">
                  <c:v>86</c:v>
                </c:pt>
                <c:pt idx="12247">
                  <c:v>86</c:v>
                </c:pt>
                <c:pt idx="12248">
                  <c:v>86</c:v>
                </c:pt>
                <c:pt idx="12249">
                  <c:v>86</c:v>
                </c:pt>
                <c:pt idx="12250">
                  <c:v>86</c:v>
                </c:pt>
                <c:pt idx="12251">
                  <c:v>86</c:v>
                </c:pt>
                <c:pt idx="12252">
                  <c:v>87</c:v>
                </c:pt>
                <c:pt idx="12253">
                  <c:v>87</c:v>
                </c:pt>
                <c:pt idx="12254">
                  <c:v>87</c:v>
                </c:pt>
                <c:pt idx="12255">
                  <c:v>87</c:v>
                </c:pt>
                <c:pt idx="12256">
                  <c:v>88</c:v>
                </c:pt>
                <c:pt idx="12257">
                  <c:v>88</c:v>
                </c:pt>
                <c:pt idx="12258">
                  <c:v>88</c:v>
                </c:pt>
                <c:pt idx="12259">
                  <c:v>88</c:v>
                </c:pt>
                <c:pt idx="12260">
                  <c:v>88</c:v>
                </c:pt>
                <c:pt idx="12261">
                  <c:v>88</c:v>
                </c:pt>
                <c:pt idx="12262">
                  <c:v>89</c:v>
                </c:pt>
                <c:pt idx="12263">
                  <c:v>89</c:v>
                </c:pt>
                <c:pt idx="12264">
                  <c:v>89</c:v>
                </c:pt>
                <c:pt idx="12265">
                  <c:v>89</c:v>
                </c:pt>
                <c:pt idx="12266">
                  <c:v>89</c:v>
                </c:pt>
                <c:pt idx="12267">
                  <c:v>89</c:v>
                </c:pt>
                <c:pt idx="12268">
                  <c:v>89</c:v>
                </c:pt>
                <c:pt idx="12269">
                  <c:v>90</c:v>
                </c:pt>
                <c:pt idx="12270">
                  <c:v>90</c:v>
                </c:pt>
                <c:pt idx="12271">
                  <c:v>90</c:v>
                </c:pt>
                <c:pt idx="12272">
                  <c:v>90</c:v>
                </c:pt>
                <c:pt idx="12273">
                  <c:v>90</c:v>
                </c:pt>
                <c:pt idx="12274">
                  <c:v>90</c:v>
                </c:pt>
                <c:pt idx="12275">
                  <c:v>90</c:v>
                </c:pt>
                <c:pt idx="12276">
                  <c:v>90</c:v>
                </c:pt>
                <c:pt idx="12277">
                  <c:v>90</c:v>
                </c:pt>
                <c:pt idx="12278">
                  <c:v>90</c:v>
                </c:pt>
                <c:pt idx="12279">
                  <c:v>90</c:v>
                </c:pt>
                <c:pt idx="12280">
                  <c:v>90</c:v>
                </c:pt>
                <c:pt idx="12281">
                  <c:v>90</c:v>
                </c:pt>
                <c:pt idx="12282">
                  <c:v>90</c:v>
                </c:pt>
                <c:pt idx="12283">
                  <c:v>90</c:v>
                </c:pt>
                <c:pt idx="12284">
                  <c:v>90</c:v>
                </c:pt>
                <c:pt idx="12285">
                  <c:v>90</c:v>
                </c:pt>
                <c:pt idx="12286">
                  <c:v>90</c:v>
                </c:pt>
                <c:pt idx="12287">
                  <c:v>90</c:v>
                </c:pt>
                <c:pt idx="12288">
                  <c:v>90</c:v>
                </c:pt>
                <c:pt idx="12289">
                  <c:v>90</c:v>
                </c:pt>
                <c:pt idx="12290">
                  <c:v>90</c:v>
                </c:pt>
                <c:pt idx="12291">
                  <c:v>90</c:v>
                </c:pt>
                <c:pt idx="12292">
                  <c:v>90</c:v>
                </c:pt>
                <c:pt idx="12293">
                  <c:v>90</c:v>
                </c:pt>
                <c:pt idx="12294">
                  <c:v>90</c:v>
                </c:pt>
                <c:pt idx="12295">
                  <c:v>90</c:v>
                </c:pt>
                <c:pt idx="12296">
                  <c:v>90</c:v>
                </c:pt>
                <c:pt idx="12297">
                  <c:v>90</c:v>
                </c:pt>
                <c:pt idx="12298">
                  <c:v>90</c:v>
                </c:pt>
                <c:pt idx="12299">
                  <c:v>90</c:v>
                </c:pt>
                <c:pt idx="12300">
                  <c:v>90</c:v>
                </c:pt>
                <c:pt idx="12301">
                  <c:v>90</c:v>
                </c:pt>
                <c:pt idx="12302">
                  <c:v>90</c:v>
                </c:pt>
                <c:pt idx="12303">
                  <c:v>90</c:v>
                </c:pt>
                <c:pt idx="12304">
                  <c:v>90</c:v>
                </c:pt>
                <c:pt idx="12305">
                  <c:v>90</c:v>
                </c:pt>
                <c:pt idx="12306">
                  <c:v>90</c:v>
                </c:pt>
                <c:pt idx="12307">
                  <c:v>90</c:v>
                </c:pt>
                <c:pt idx="12308">
                  <c:v>90</c:v>
                </c:pt>
                <c:pt idx="12309">
                  <c:v>90</c:v>
                </c:pt>
                <c:pt idx="12310">
                  <c:v>90</c:v>
                </c:pt>
                <c:pt idx="12311">
                  <c:v>90</c:v>
                </c:pt>
                <c:pt idx="12312">
                  <c:v>89</c:v>
                </c:pt>
                <c:pt idx="12313">
                  <c:v>90</c:v>
                </c:pt>
                <c:pt idx="12314">
                  <c:v>89</c:v>
                </c:pt>
                <c:pt idx="12315">
                  <c:v>89</c:v>
                </c:pt>
                <c:pt idx="12316">
                  <c:v>89</c:v>
                </c:pt>
                <c:pt idx="12317">
                  <c:v>89</c:v>
                </c:pt>
                <c:pt idx="12318">
                  <c:v>89</c:v>
                </c:pt>
                <c:pt idx="12319">
                  <c:v>88</c:v>
                </c:pt>
                <c:pt idx="12320">
                  <c:v>88</c:v>
                </c:pt>
                <c:pt idx="12321">
                  <c:v>88</c:v>
                </c:pt>
                <c:pt idx="12322">
                  <c:v>88</c:v>
                </c:pt>
                <c:pt idx="12323">
                  <c:v>88</c:v>
                </c:pt>
                <c:pt idx="12324">
                  <c:v>88</c:v>
                </c:pt>
                <c:pt idx="12325">
                  <c:v>88</c:v>
                </c:pt>
                <c:pt idx="12326">
                  <c:v>88</c:v>
                </c:pt>
                <c:pt idx="12327">
                  <c:v>88</c:v>
                </c:pt>
                <c:pt idx="12328">
                  <c:v>88</c:v>
                </c:pt>
                <c:pt idx="12329">
                  <c:v>88</c:v>
                </c:pt>
                <c:pt idx="12330">
                  <c:v>87</c:v>
                </c:pt>
                <c:pt idx="12331">
                  <c:v>88</c:v>
                </c:pt>
                <c:pt idx="12332">
                  <c:v>88</c:v>
                </c:pt>
                <c:pt idx="12333">
                  <c:v>87</c:v>
                </c:pt>
                <c:pt idx="12334">
                  <c:v>87</c:v>
                </c:pt>
                <c:pt idx="12335">
                  <c:v>87</c:v>
                </c:pt>
                <c:pt idx="12336">
                  <c:v>87</c:v>
                </c:pt>
                <c:pt idx="12337">
                  <c:v>87</c:v>
                </c:pt>
                <c:pt idx="12338">
                  <c:v>87</c:v>
                </c:pt>
                <c:pt idx="12339">
                  <c:v>87</c:v>
                </c:pt>
                <c:pt idx="12340">
                  <c:v>87</c:v>
                </c:pt>
                <c:pt idx="12341">
                  <c:v>87</c:v>
                </c:pt>
                <c:pt idx="12342">
                  <c:v>87</c:v>
                </c:pt>
                <c:pt idx="12343">
                  <c:v>87</c:v>
                </c:pt>
                <c:pt idx="12344">
                  <c:v>86</c:v>
                </c:pt>
                <c:pt idx="12345">
                  <c:v>86</c:v>
                </c:pt>
                <c:pt idx="12346">
                  <c:v>86</c:v>
                </c:pt>
                <c:pt idx="12347">
                  <c:v>86</c:v>
                </c:pt>
                <c:pt idx="12348">
                  <c:v>86</c:v>
                </c:pt>
                <c:pt idx="12349">
                  <c:v>86</c:v>
                </c:pt>
                <c:pt idx="12350">
                  <c:v>86</c:v>
                </c:pt>
                <c:pt idx="12351">
                  <c:v>86</c:v>
                </c:pt>
                <c:pt idx="12352">
                  <c:v>86</c:v>
                </c:pt>
                <c:pt idx="12353">
                  <c:v>85</c:v>
                </c:pt>
                <c:pt idx="12354">
                  <c:v>85</c:v>
                </c:pt>
                <c:pt idx="12355">
                  <c:v>85</c:v>
                </c:pt>
                <c:pt idx="12356">
                  <c:v>85</c:v>
                </c:pt>
                <c:pt idx="12357">
                  <c:v>84</c:v>
                </c:pt>
                <c:pt idx="12358">
                  <c:v>84</c:v>
                </c:pt>
                <c:pt idx="12359">
                  <c:v>84</c:v>
                </c:pt>
                <c:pt idx="12360">
                  <c:v>84</c:v>
                </c:pt>
                <c:pt idx="12361">
                  <c:v>84</c:v>
                </c:pt>
                <c:pt idx="12362">
                  <c:v>84</c:v>
                </c:pt>
                <c:pt idx="12363">
                  <c:v>84</c:v>
                </c:pt>
                <c:pt idx="12364">
                  <c:v>83</c:v>
                </c:pt>
                <c:pt idx="12365">
                  <c:v>83</c:v>
                </c:pt>
                <c:pt idx="12366">
                  <c:v>83</c:v>
                </c:pt>
                <c:pt idx="12367">
                  <c:v>83</c:v>
                </c:pt>
                <c:pt idx="12368">
                  <c:v>83</c:v>
                </c:pt>
                <c:pt idx="12369">
                  <c:v>83</c:v>
                </c:pt>
                <c:pt idx="12370">
                  <c:v>83</c:v>
                </c:pt>
                <c:pt idx="12371">
                  <c:v>83</c:v>
                </c:pt>
                <c:pt idx="12372">
                  <c:v>83</c:v>
                </c:pt>
                <c:pt idx="12373">
                  <c:v>83</c:v>
                </c:pt>
                <c:pt idx="12374">
                  <c:v>83</c:v>
                </c:pt>
                <c:pt idx="12375">
                  <c:v>83</c:v>
                </c:pt>
                <c:pt idx="12376">
                  <c:v>83</c:v>
                </c:pt>
                <c:pt idx="12377">
                  <c:v>83</c:v>
                </c:pt>
                <c:pt idx="12378">
                  <c:v>83</c:v>
                </c:pt>
                <c:pt idx="12379">
                  <c:v>83</c:v>
                </c:pt>
                <c:pt idx="12380">
                  <c:v>83</c:v>
                </c:pt>
                <c:pt idx="12381">
                  <c:v>83</c:v>
                </c:pt>
                <c:pt idx="12382">
                  <c:v>83</c:v>
                </c:pt>
                <c:pt idx="12383">
                  <c:v>83</c:v>
                </c:pt>
                <c:pt idx="12384">
                  <c:v>83</c:v>
                </c:pt>
                <c:pt idx="12385">
                  <c:v>83</c:v>
                </c:pt>
                <c:pt idx="12386">
                  <c:v>83</c:v>
                </c:pt>
                <c:pt idx="12387">
                  <c:v>83</c:v>
                </c:pt>
                <c:pt idx="12388">
                  <c:v>83</c:v>
                </c:pt>
                <c:pt idx="12389">
                  <c:v>83</c:v>
                </c:pt>
                <c:pt idx="12390">
                  <c:v>83</c:v>
                </c:pt>
                <c:pt idx="12391">
                  <c:v>83</c:v>
                </c:pt>
                <c:pt idx="12392">
                  <c:v>82</c:v>
                </c:pt>
                <c:pt idx="12393">
                  <c:v>82</c:v>
                </c:pt>
                <c:pt idx="12394">
                  <c:v>82</c:v>
                </c:pt>
                <c:pt idx="12395">
                  <c:v>82</c:v>
                </c:pt>
                <c:pt idx="12396">
                  <c:v>82</c:v>
                </c:pt>
                <c:pt idx="12397">
                  <c:v>82</c:v>
                </c:pt>
                <c:pt idx="12398">
                  <c:v>82</c:v>
                </c:pt>
                <c:pt idx="12399">
                  <c:v>82</c:v>
                </c:pt>
                <c:pt idx="12400">
                  <c:v>82</c:v>
                </c:pt>
                <c:pt idx="12401">
                  <c:v>82</c:v>
                </c:pt>
                <c:pt idx="12402">
                  <c:v>82</c:v>
                </c:pt>
                <c:pt idx="12403">
                  <c:v>82</c:v>
                </c:pt>
                <c:pt idx="12404">
                  <c:v>82</c:v>
                </c:pt>
                <c:pt idx="12405">
                  <c:v>82</c:v>
                </c:pt>
                <c:pt idx="12406">
                  <c:v>82</c:v>
                </c:pt>
                <c:pt idx="12407">
                  <c:v>82</c:v>
                </c:pt>
                <c:pt idx="12408">
                  <c:v>82</c:v>
                </c:pt>
                <c:pt idx="12409">
                  <c:v>82</c:v>
                </c:pt>
                <c:pt idx="12410">
                  <c:v>82</c:v>
                </c:pt>
                <c:pt idx="12411">
                  <c:v>82</c:v>
                </c:pt>
                <c:pt idx="12412">
                  <c:v>82</c:v>
                </c:pt>
                <c:pt idx="12413">
                  <c:v>82</c:v>
                </c:pt>
                <c:pt idx="12414">
                  <c:v>82</c:v>
                </c:pt>
                <c:pt idx="12415">
                  <c:v>82</c:v>
                </c:pt>
                <c:pt idx="12416">
                  <c:v>82</c:v>
                </c:pt>
                <c:pt idx="12417">
                  <c:v>82</c:v>
                </c:pt>
                <c:pt idx="12418">
                  <c:v>82</c:v>
                </c:pt>
                <c:pt idx="12419">
                  <c:v>82</c:v>
                </c:pt>
                <c:pt idx="12420">
                  <c:v>83</c:v>
                </c:pt>
                <c:pt idx="12421">
                  <c:v>83</c:v>
                </c:pt>
                <c:pt idx="12422">
                  <c:v>83</c:v>
                </c:pt>
                <c:pt idx="12423">
                  <c:v>83</c:v>
                </c:pt>
                <c:pt idx="12424">
                  <c:v>83</c:v>
                </c:pt>
                <c:pt idx="12425">
                  <c:v>83</c:v>
                </c:pt>
                <c:pt idx="12426">
                  <c:v>83</c:v>
                </c:pt>
                <c:pt idx="12427">
                  <c:v>83</c:v>
                </c:pt>
                <c:pt idx="12428">
                  <c:v>83</c:v>
                </c:pt>
                <c:pt idx="12429">
                  <c:v>83</c:v>
                </c:pt>
                <c:pt idx="12430">
                  <c:v>83</c:v>
                </c:pt>
                <c:pt idx="12431">
                  <c:v>83</c:v>
                </c:pt>
                <c:pt idx="12432">
                  <c:v>83</c:v>
                </c:pt>
                <c:pt idx="12433">
                  <c:v>83</c:v>
                </c:pt>
                <c:pt idx="12434">
                  <c:v>83</c:v>
                </c:pt>
                <c:pt idx="12435">
                  <c:v>83</c:v>
                </c:pt>
                <c:pt idx="12436">
                  <c:v>83</c:v>
                </c:pt>
                <c:pt idx="12437">
                  <c:v>83</c:v>
                </c:pt>
                <c:pt idx="12438">
                  <c:v>83</c:v>
                </c:pt>
                <c:pt idx="12439">
                  <c:v>83</c:v>
                </c:pt>
                <c:pt idx="12440">
                  <c:v>83</c:v>
                </c:pt>
                <c:pt idx="12441">
                  <c:v>83</c:v>
                </c:pt>
                <c:pt idx="12442">
                  <c:v>83</c:v>
                </c:pt>
                <c:pt idx="12443">
                  <c:v>83</c:v>
                </c:pt>
                <c:pt idx="12444">
                  <c:v>83</c:v>
                </c:pt>
                <c:pt idx="12445">
                  <c:v>83</c:v>
                </c:pt>
                <c:pt idx="12446">
                  <c:v>83</c:v>
                </c:pt>
                <c:pt idx="12447">
                  <c:v>83</c:v>
                </c:pt>
                <c:pt idx="12448">
                  <c:v>83</c:v>
                </c:pt>
                <c:pt idx="12449">
                  <c:v>83</c:v>
                </c:pt>
                <c:pt idx="12450">
                  <c:v>83</c:v>
                </c:pt>
                <c:pt idx="12451">
                  <c:v>83</c:v>
                </c:pt>
                <c:pt idx="12452">
                  <c:v>83</c:v>
                </c:pt>
                <c:pt idx="12453">
                  <c:v>83</c:v>
                </c:pt>
                <c:pt idx="12454">
                  <c:v>83</c:v>
                </c:pt>
                <c:pt idx="12455">
                  <c:v>83</c:v>
                </c:pt>
                <c:pt idx="12456">
                  <c:v>83</c:v>
                </c:pt>
                <c:pt idx="12457">
                  <c:v>83</c:v>
                </c:pt>
                <c:pt idx="12458">
                  <c:v>83</c:v>
                </c:pt>
                <c:pt idx="12459">
                  <c:v>83</c:v>
                </c:pt>
                <c:pt idx="12460">
                  <c:v>83</c:v>
                </c:pt>
                <c:pt idx="12461">
                  <c:v>83</c:v>
                </c:pt>
                <c:pt idx="12462">
                  <c:v>83</c:v>
                </c:pt>
                <c:pt idx="12463">
                  <c:v>83</c:v>
                </c:pt>
                <c:pt idx="12464">
                  <c:v>83</c:v>
                </c:pt>
                <c:pt idx="12465">
                  <c:v>83</c:v>
                </c:pt>
                <c:pt idx="12466">
                  <c:v>83</c:v>
                </c:pt>
                <c:pt idx="12467">
                  <c:v>83</c:v>
                </c:pt>
                <c:pt idx="12468">
                  <c:v>83</c:v>
                </c:pt>
                <c:pt idx="12469">
                  <c:v>83</c:v>
                </c:pt>
                <c:pt idx="12470">
                  <c:v>83</c:v>
                </c:pt>
                <c:pt idx="12471">
                  <c:v>83</c:v>
                </c:pt>
                <c:pt idx="12472">
                  <c:v>83</c:v>
                </c:pt>
                <c:pt idx="12473">
                  <c:v>83</c:v>
                </c:pt>
                <c:pt idx="12474">
                  <c:v>83</c:v>
                </c:pt>
                <c:pt idx="12475">
                  <c:v>83</c:v>
                </c:pt>
                <c:pt idx="12476">
                  <c:v>83</c:v>
                </c:pt>
                <c:pt idx="12477">
                  <c:v>83</c:v>
                </c:pt>
                <c:pt idx="12478">
                  <c:v>83</c:v>
                </c:pt>
                <c:pt idx="12479">
                  <c:v>83</c:v>
                </c:pt>
                <c:pt idx="12480">
                  <c:v>83</c:v>
                </c:pt>
                <c:pt idx="12481">
                  <c:v>83</c:v>
                </c:pt>
                <c:pt idx="12482">
                  <c:v>83</c:v>
                </c:pt>
                <c:pt idx="12483">
                  <c:v>83</c:v>
                </c:pt>
                <c:pt idx="12484">
                  <c:v>83</c:v>
                </c:pt>
                <c:pt idx="12485">
                  <c:v>83</c:v>
                </c:pt>
                <c:pt idx="12486">
                  <c:v>83</c:v>
                </c:pt>
                <c:pt idx="12487">
                  <c:v>83</c:v>
                </c:pt>
                <c:pt idx="12488">
                  <c:v>83</c:v>
                </c:pt>
                <c:pt idx="12489">
                  <c:v>83</c:v>
                </c:pt>
                <c:pt idx="12490">
                  <c:v>83</c:v>
                </c:pt>
                <c:pt idx="12491">
                  <c:v>83</c:v>
                </c:pt>
                <c:pt idx="12492">
                  <c:v>83</c:v>
                </c:pt>
                <c:pt idx="12493">
                  <c:v>83</c:v>
                </c:pt>
                <c:pt idx="12494">
                  <c:v>83</c:v>
                </c:pt>
                <c:pt idx="12495">
                  <c:v>83</c:v>
                </c:pt>
                <c:pt idx="12496">
                  <c:v>83</c:v>
                </c:pt>
                <c:pt idx="12497">
                  <c:v>83</c:v>
                </c:pt>
                <c:pt idx="12498">
                  <c:v>83</c:v>
                </c:pt>
                <c:pt idx="12499">
                  <c:v>83</c:v>
                </c:pt>
                <c:pt idx="12500">
                  <c:v>83</c:v>
                </c:pt>
                <c:pt idx="12501">
                  <c:v>83</c:v>
                </c:pt>
                <c:pt idx="12502">
                  <c:v>83</c:v>
                </c:pt>
                <c:pt idx="12503">
                  <c:v>83</c:v>
                </c:pt>
                <c:pt idx="12504">
                  <c:v>83</c:v>
                </c:pt>
                <c:pt idx="12505">
                  <c:v>83</c:v>
                </c:pt>
                <c:pt idx="12506">
                  <c:v>83</c:v>
                </c:pt>
                <c:pt idx="12507">
                  <c:v>83</c:v>
                </c:pt>
                <c:pt idx="12508">
                  <c:v>84</c:v>
                </c:pt>
                <c:pt idx="12509">
                  <c:v>84</c:v>
                </c:pt>
                <c:pt idx="12510">
                  <c:v>84</c:v>
                </c:pt>
                <c:pt idx="12511">
                  <c:v>84</c:v>
                </c:pt>
                <c:pt idx="12512">
                  <c:v>84</c:v>
                </c:pt>
                <c:pt idx="12513">
                  <c:v>84</c:v>
                </c:pt>
                <c:pt idx="12514">
                  <c:v>84</c:v>
                </c:pt>
                <c:pt idx="12515">
                  <c:v>84</c:v>
                </c:pt>
                <c:pt idx="12516">
                  <c:v>84</c:v>
                </c:pt>
                <c:pt idx="12517">
                  <c:v>84</c:v>
                </c:pt>
                <c:pt idx="12518">
                  <c:v>84</c:v>
                </c:pt>
                <c:pt idx="12519">
                  <c:v>84</c:v>
                </c:pt>
                <c:pt idx="12520">
                  <c:v>84</c:v>
                </c:pt>
                <c:pt idx="12521">
                  <c:v>84</c:v>
                </c:pt>
                <c:pt idx="12522">
                  <c:v>84</c:v>
                </c:pt>
                <c:pt idx="12523">
                  <c:v>84</c:v>
                </c:pt>
                <c:pt idx="12524">
                  <c:v>84</c:v>
                </c:pt>
                <c:pt idx="12525">
                  <c:v>85</c:v>
                </c:pt>
                <c:pt idx="12526">
                  <c:v>85</c:v>
                </c:pt>
                <c:pt idx="12527">
                  <c:v>85</c:v>
                </c:pt>
                <c:pt idx="12528">
                  <c:v>85</c:v>
                </c:pt>
                <c:pt idx="12529">
                  <c:v>85</c:v>
                </c:pt>
                <c:pt idx="12530">
                  <c:v>85</c:v>
                </c:pt>
                <c:pt idx="12531">
                  <c:v>85</c:v>
                </c:pt>
                <c:pt idx="12532">
                  <c:v>86</c:v>
                </c:pt>
                <c:pt idx="12533">
                  <c:v>86</c:v>
                </c:pt>
                <c:pt idx="12534">
                  <c:v>86</c:v>
                </c:pt>
                <c:pt idx="12535">
                  <c:v>86</c:v>
                </c:pt>
                <c:pt idx="12536">
                  <c:v>86</c:v>
                </c:pt>
                <c:pt idx="12537">
                  <c:v>86</c:v>
                </c:pt>
                <c:pt idx="12538">
                  <c:v>86</c:v>
                </c:pt>
                <c:pt idx="12539">
                  <c:v>86</c:v>
                </c:pt>
                <c:pt idx="12540">
                  <c:v>86</c:v>
                </c:pt>
                <c:pt idx="12541">
                  <c:v>86</c:v>
                </c:pt>
                <c:pt idx="12542">
                  <c:v>86</c:v>
                </c:pt>
                <c:pt idx="12543">
                  <c:v>86</c:v>
                </c:pt>
                <c:pt idx="12544">
                  <c:v>86</c:v>
                </c:pt>
                <c:pt idx="12545">
                  <c:v>87</c:v>
                </c:pt>
                <c:pt idx="12546">
                  <c:v>87</c:v>
                </c:pt>
                <c:pt idx="12547">
                  <c:v>86</c:v>
                </c:pt>
                <c:pt idx="12548">
                  <c:v>86</c:v>
                </c:pt>
                <c:pt idx="12549">
                  <c:v>87</c:v>
                </c:pt>
                <c:pt idx="12550">
                  <c:v>87</c:v>
                </c:pt>
                <c:pt idx="12551">
                  <c:v>86</c:v>
                </c:pt>
                <c:pt idx="12552">
                  <c:v>86</c:v>
                </c:pt>
                <c:pt idx="12553">
                  <c:v>86</c:v>
                </c:pt>
                <c:pt idx="12554">
                  <c:v>86</c:v>
                </c:pt>
                <c:pt idx="12555">
                  <c:v>86</c:v>
                </c:pt>
                <c:pt idx="12556">
                  <c:v>86</c:v>
                </c:pt>
                <c:pt idx="12557">
                  <c:v>86</c:v>
                </c:pt>
                <c:pt idx="12558">
                  <c:v>86</c:v>
                </c:pt>
                <c:pt idx="12559">
                  <c:v>86</c:v>
                </c:pt>
                <c:pt idx="12560">
                  <c:v>86</c:v>
                </c:pt>
                <c:pt idx="12561">
                  <c:v>86</c:v>
                </c:pt>
                <c:pt idx="12562">
                  <c:v>86</c:v>
                </c:pt>
                <c:pt idx="12563">
                  <c:v>86</c:v>
                </c:pt>
                <c:pt idx="12564">
                  <c:v>86</c:v>
                </c:pt>
                <c:pt idx="12565">
                  <c:v>85</c:v>
                </c:pt>
                <c:pt idx="12566">
                  <c:v>85</c:v>
                </c:pt>
                <c:pt idx="12567">
                  <c:v>85</c:v>
                </c:pt>
                <c:pt idx="12568">
                  <c:v>85</c:v>
                </c:pt>
                <c:pt idx="12569">
                  <c:v>85</c:v>
                </c:pt>
                <c:pt idx="12570">
                  <c:v>85</c:v>
                </c:pt>
                <c:pt idx="12571">
                  <c:v>85</c:v>
                </c:pt>
                <c:pt idx="12572">
                  <c:v>85</c:v>
                </c:pt>
                <c:pt idx="12573">
                  <c:v>85</c:v>
                </c:pt>
                <c:pt idx="12574">
                  <c:v>85</c:v>
                </c:pt>
                <c:pt idx="12575">
                  <c:v>84</c:v>
                </c:pt>
                <c:pt idx="12576">
                  <c:v>84</c:v>
                </c:pt>
                <c:pt idx="12577">
                  <c:v>84</c:v>
                </c:pt>
                <c:pt idx="12578">
                  <c:v>84</c:v>
                </c:pt>
                <c:pt idx="12579">
                  <c:v>84</c:v>
                </c:pt>
                <c:pt idx="12580">
                  <c:v>84</c:v>
                </c:pt>
                <c:pt idx="12581">
                  <c:v>84</c:v>
                </c:pt>
                <c:pt idx="12582">
                  <c:v>84</c:v>
                </c:pt>
                <c:pt idx="12583">
                  <c:v>84</c:v>
                </c:pt>
                <c:pt idx="12584">
                  <c:v>84</c:v>
                </c:pt>
                <c:pt idx="12585">
                  <c:v>84</c:v>
                </c:pt>
                <c:pt idx="12586">
                  <c:v>84</c:v>
                </c:pt>
                <c:pt idx="12587">
                  <c:v>84</c:v>
                </c:pt>
                <c:pt idx="12588">
                  <c:v>84</c:v>
                </c:pt>
                <c:pt idx="12589">
                  <c:v>84</c:v>
                </c:pt>
                <c:pt idx="12590">
                  <c:v>84</c:v>
                </c:pt>
                <c:pt idx="12591">
                  <c:v>84</c:v>
                </c:pt>
                <c:pt idx="12592">
                  <c:v>84</c:v>
                </c:pt>
                <c:pt idx="12593">
                  <c:v>84</c:v>
                </c:pt>
                <c:pt idx="12594">
                  <c:v>84</c:v>
                </c:pt>
                <c:pt idx="12595">
                  <c:v>84</c:v>
                </c:pt>
                <c:pt idx="12596">
                  <c:v>84</c:v>
                </c:pt>
                <c:pt idx="12597">
                  <c:v>84</c:v>
                </c:pt>
                <c:pt idx="12598">
                  <c:v>84</c:v>
                </c:pt>
                <c:pt idx="12599">
                  <c:v>84</c:v>
                </c:pt>
                <c:pt idx="12600">
                  <c:v>84</c:v>
                </c:pt>
                <c:pt idx="12601">
                  <c:v>84</c:v>
                </c:pt>
                <c:pt idx="12602">
                  <c:v>84</c:v>
                </c:pt>
                <c:pt idx="12603">
                  <c:v>84</c:v>
                </c:pt>
                <c:pt idx="12604">
                  <c:v>84</c:v>
                </c:pt>
                <c:pt idx="12605">
                  <c:v>84</c:v>
                </c:pt>
                <c:pt idx="12606">
                  <c:v>84</c:v>
                </c:pt>
                <c:pt idx="12607">
                  <c:v>83</c:v>
                </c:pt>
                <c:pt idx="12608">
                  <c:v>83</c:v>
                </c:pt>
                <c:pt idx="12609">
                  <c:v>83</c:v>
                </c:pt>
                <c:pt idx="12610">
                  <c:v>83</c:v>
                </c:pt>
                <c:pt idx="12611">
                  <c:v>83</c:v>
                </c:pt>
                <c:pt idx="12612">
                  <c:v>83</c:v>
                </c:pt>
                <c:pt idx="12613">
                  <c:v>83</c:v>
                </c:pt>
                <c:pt idx="12614">
                  <c:v>83</c:v>
                </c:pt>
                <c:pt idx="12615">
                  <c:v>83</c:v>
                </c:pt>
                <c:pt idx="12616">
                  <c:v>83</c:v>
                </c:pt>
                <c:pt idx="12617">
                  <c:v>83</c:v>
                </c:pt>
                <c:pt idx="12618">
                  <c:v>83</c:v>
                </c:pt>
                <c:pt idx="12619">
                  <c:v>83</c:v>
                </c:pt>
                <c:pt idx="12620">
                  <c:v>83</c:v>
                </c:pt>
                <c:pt idx="12621">
                  <c:v>83</c:v>
                </c:pt>
                <c:pt idx="12622">
                  <c:v>83</c:v>
                </c:pt>
                <c:pt idx="12623">
                  <c:v>83</c:v>
                </c:pt>
                <c:pt idx="12624">
                  <c:v>83</c:v>
                </c:pt>
                <c:pt idx="12625">
                  <c:v>83</c:v>
                </c:pt>
                <c:pt idx="12626">
                  <c:v>83</c:v>
                </c:pt>
                <c:pt idx="12627">
                  <c:v>83</c:v>
                </c:pt>
                <c:pt idx="12628">
                  <c:v>83</c:v>
                </c:pt>
                <c:pt idx="12629">
                  <c:v>83</c:v>
                </c:pt>
                <c:pt idx="12630">
                  <c:v>83</c:v>
                </c:pt>
                <c:pt idx="12631">
                  <c:v>83</c:v>
                </c:pt>
                <c:pt idx="12632">
                  <c:v>83</c:v>
                </c:pt>
                <c:pt idx="12633">
                  <c:v>83</c:v>
                </c:pt>
                <c:pt idx="12634">
                  <c:v>83</c:v>
                </c:pt>
                <c:pt idx="12635">
                  <c:v>83</c:v>
                </c:pt>
                <c:pt idx="12636">
                  <c:v>83</c:v>
                </c:pt>
                <c:pt idx="12637">
                  <c:v>83</c:v>
                </c:pt>
                <c:pt idx="12638">
                  <c:v>83</c:v>
                </c:pt>
                <c:pt idx="12639">
                  <c:v>83</c:v>
                </c:pt>
                <c:pt idx="12640">
                  <c:v>83</c:v>
                </c:pt>
                <c:pt idx="12641">
                  <c:v>83</c:v>
                </c:pt>
                <c:pt idx="12642">
                  <c:v>83</c:v>
                </c:pt>
                <c:pt idx="12643">
                  <c:v>83</c:v>
                </c:pt>
                <c:pt idx="12644">
                  <c:v>83</c:v>
                </c:pt>
                <c:pt idx="12645">
                  <c:v>83</c:v>
                </c:pt>
                <c:pt idx="12646">
                  <c:v>83</c:v>
                </c:pt>
                <c:pt idx="12647">
                  <c:v>83</c:v>
                </c:pt>
                <c:pt idx="12648">
                  <c:v>83</c:v>
                </c:pt>
                <c:pt idx="12649">
                  <c:v>83</c:v>
                </c:pt>
                <c:pt idx="12650">
                  <c:v>83</c:v>
                </c:pt>
                <c:pt idx="12651">
                  <c:v>83</c:v>
                </c:pt>
                <c:pt idx="12652">
                  <c:v>83</c:v>
                </c:pt>
                <c:pt idx="12653">
                  <c:v>83</c:v>
                </c:pt>
                <c:pt idx="12654">
                  <c:v>83</c:v>
                </c:pt>
                <c:pt idx="12655">
                  <c:v>83</c:v>
                </c:pt>
                <c:pt idx="12656">
                  <c:v>83</c:v>
                </c:pt>
                <c:pt idx="12657">
                  <c:v>83</c:v>
                </c:pt>
                <c:pt idx="12658">
                  <c:v>82</c:v>
                </c:pt>
                <c:pt idx="12659">
                  <c:v>82</c:v>
                </c:pt>
                <c:pt idx="12660">
                  <c:v>82</c:v>
                </c:pt>
                <c:pt idx="12661">
                  <c:v>82</c:v>
                </c:pt>
                <c:pt idx="12662">
                  <c:v>82</c:v>
                </c:pt>
                <c:pt idx="12663">
                  <c:v>82</c:v>
                </c:pt>
                <c:pt idx="12664">
                  <c:v>82</c:v>
                </c:pt>
                <c:pt idx="12665">
                  <c:v>82</c:v>
                </c:pt>
                <c:pt idx="12666">
                  <c:v>82</c:v>
                </c:pt>
                <c:pt idx="12667">
                  <c:v>82</c:v>
                </c:pt>
                <c:pt idx="12668">
                  <c:v>82</c:v>
                </c:pt>
                <c:pt idx="12669">
                  <c:v>82</c:v>
                </c:pt>
                <c:pt idx="12670">
                  <c:v>82</c:v>
                </c:pt>
                <c:pt idx="12671">
                  <c:v>82</c:v>
                </c:pt>
                <c:pt idx="12672">
                  <c:v>82</c:v>
                </c:pt>
                <c:pt idx="12673">
                  <c:v>82</c:v>
                </c:pt>
                <c:pt idx="12674">
                  <c:v>82</c:v>
                </c:pt>
                <c:pt idx="12675">
                  <c:v>82</c:v>
                </c:pt>
                <c:pt idx="12676">
                  <c:v>82</c:v>
                </c:pt>
                <c:pt idx="12677">
                  <c:v>82</c:v>
                </c:pt>
                <c:pt idx="12678">
                  <c:v>82</c:v>
                </c:pt>
                <c:pt idx="12679">
                  <c:v>82</c:v>
                </c:pt>
                <c:pt idx="12680">
                  <c:v>82</c:v>
                </c:pt>
                <c:pt idx="12681">
                  <c:v>82</c:v>
                </c:pt>
                <c:pt idx="12682">
                  <c:v>82</c:v>
                </c:pt>
                <c:pt idx="12683">
                  <c:v>82</c:v>
                </c:pt>
                <c:pt idx="12684">
                  <c:v>82</c:v>
                </c:pt>
                <c:pt idx="12685">
                  <c:v>82</c:v>
                </c:pt>
                <c:pt idx="12686">
                  <c:v>82</c:v>
                </c:pt>
                <c:pt idx="12687">
                  <c:v>82</c:v>
                </c:pt>
                <c:pt idx="12688">
                  <c:v>82</c:v>
                </c:pt>
                <c:pt idx="12689">
                  <c:v>82</c:v>
                </c:pt>
                <c:pt idx="12690">
                  <c:v>82</c:v>
                </c:pt>
                <c:pt idx="12691">
                  <c:v>83</c:v>
                </c:pt>
                <c:pt idx="12692">
                  <c:v>83</c:v>
                </c:pt>
                <c:pt idx="12693">
                  <c:v>83</c:v>
                </c:pt>
                <c:pt idx="12694">
                  <c:v>83</c:v>
                </c:pt>
                <c:pt idx="12695">
                  <c:v>83</c:v>
                </c:pt>
                <c:pt idx="12696">
                  <c:v>83</c:v>
                </c:pt>
                <c:pt idx="12697">
                  <c:v>84</c:v>
                </c:pt>
                <c:pt idx="12698">
                  <c:v>84</c:v>
                </c:pt>
                <c:pt idx="12699">
                  <c:v>84</c:v>
                </c:pt>
                <c:pt idx="12700">
                  <c:v>84</c:v>
                </c:pt>
                <c:pt idx="12701">
                  <c:v>84</c:v>
                </c:pt>
                <c:pt idx="12702">
                  <c:v>84</c:v>
                </c:pt>
                <c:pt idx="12703">
                  <c:v>85</c:v>
                </c:pt>
                <c:pt idx="12704">
                  <c:v>85</c:v>
                </c:pt>
                <c:pt idx="12705">
                  <c:v>85</c:v>
                </c:pt>
                <c:pt idx="12706">
                  <c:v>85</c:v>
                </c:pt>
                <c:pt idx="12707">
                  <c:v>85</c:v>
                </c:pt>
                <c:pt idx="12708">
                  <c:v>85</c:v>
                </c:pt>
                <c:pt idx="12709">
                  <c:v>85</c:v>
                </c:pt>
                <c:pt idx="12710">
                  <c:v>85</c:v>
                </c:pt>
                <c:pt idx="12711">
                  <c:v>86</c:v>
                </c:pt>
                <c:pt idx="12712">
                  <c:v>86</c:v>
                </c:pt>
                <c:pt idx="12713">
                  <c:v>86</c:v>
                </c:pt>
                <c:pt idx="12714">
                  <c:v>86</c:v>
                </c:pt>
                <c:pt idx="12715">
                  <c:v>86</c:v>
                </c:pt>
                <c:pt idx="12716">
                  <c:v>86</c:v>
                </c:pt>
                <c:pt idx="12717">
                  <c:v>86</c:v>
                </c:pt>
                <c:pt idx="12718">
                  <c:v>86</c:v>
                </c:pt>
                <c:pt idx="12719">
                  <c:v>86</c:v>
                </c:pt>
                <c:pt idx="12720">
                  <c:v>86</c:v>
                </c:pt>
                <c:pt idx="12721">
                  <c:v>86</c:v>
                </c:pt>
                <c:pt idx="12722">
                  <c:v>85</c:v>
                </c:pt>
                <c:pt idx="12723">
                  <c:v>85</c:v>
                </c:pt>
                <c:pt idx="12724">
                  <c:v>85</c:v>
                </c:pt>
                <c:pt idx="12725">
                  <c:v>85</c:v>
                </c:pt>
                <c:pt idx="12726">
                  <c:v>85</c:v>
                </c:pt>
                <c:pt idx="12727">
                  <c:v>85</c:v>
                </c:pt>
                <c:pt idx="12728">
                  <c:v>85</c:v>
                </c:pt>
                <c:pt idx="12729">
                  <c:v>85</c:v>
                </c:pt>
                <c:pt idx="12730">
                  <c:v>85</c:v>
                </c:pt>
                <c:pt idx="12731">
                  <c:v>85</c:v>
                </c:pt>
                <c:pt idx="12732">
                  <c:v>85</c:v>
                </c:pt>
                <c:pt idx="12733">
                  <c:v>85</c:v>
                </c:pt>
                <c:pt idx="12734">
                  <c:v>85</c:v>
                </c:pt>
                <c:pt idx="12735">
                  <c:v>85</c:v>
                </c:pt>
                <c:pt idx="12736">
                  <c:v>85</c:v>
                </c:pt>
                <c:pt idx="12737">
                  <c:v>85</c:v>
                </c:pt>
                <c:pt idx="12738">
                  <c:v>85</c:v>
                </c:pt>
                <c:pt idx="12739">
                  <c:v>85</c:v>
                </c:pt>
                <c:pt idx="12740">
                  <c:v>84</c:v>
                </c:pt>
                <c:pt idx="12741">
                  <c:v>84</c:v>
                </c:pt>
                <c:pt idx="12742">
                  <c:v>84</c:v>
                </c:pt>
                <c:pt idx="12743">
                  <c:v>84</c:v>
                </c:pt>
                <c:pt idx="12744">
                  <c:v>84</c:v>
                </c:pt>
                <c:pt idx="12745">
                  <c:v>84</c:v>
                </c:pt>
                <c:pt idx="12746">
                  <c:v>84</c:v>
                </c:pt>
                <c:pt idx="12747">
                  <c:v>84</c:v>
                </c:pt>
                <c:pt idx="12748">
                  <c:v>84</c:v>
                </c:pt>
                <c:pt idx="12749">
                  <c:v>84</c:v>
                </c:pt>
                <c:pt idx="12750">
                  <c:v>84</c:v>
                </c:pt>
                <c:pt idx="12751">
                  <c:v>84</c:v>
                </c:pt>
                <c:pt idx="12752">
                  <c:v>84</c:v>
                </c:pt>
                <c:pt idx="12753">
                  <c:v>84</c:v>
                </c:pt>
                <c:pt idx="12754">
                  <c:v>84</c:v>
                </c:pt>
                <c:pt idx="12755">
                  <c:v>84</c:v>
                </c:pt>
                <c:pt idx="12756">
                  <c:v>84</c:v>
                </c:pt>
                <c:pt idx="12757">
                  <c:v>84</c:v>
                </c:pt>
                <c:pt idx="12758">
                  <c:v>84</c:v>
                </c:pt>
                <c:pt idx="12759">
                  <c:v>84</c:v>
                </c:pt>
                <c:pt idx="12760">
                  <c:v>84</c:v>
                </c:pt>
                <c:pt idx="12761">
                  <c:v>84</c:v>
                </c:pt>
                <c:pt idx="12762">
                  <c:v>84</c:v>
                </c:pt>
                <c:pt idx="12763">
                  <c:v>83</c:v>
                </c:pt>
                <c:pt idx="12764">
                  <c:v>84</c:v>
                </c:pt>
                <c:pt idx="12765">
                  <c:v>83</c:v>
                </c:pt>
                <c:pt idx="12766">
                  <c:v>83</c:v>
                </c:pt>
                <c:pt idx="12767">
                  <c:v>83</c:v>
                </c:pt>
                <c:pt idx="12768">
                  <c:v>83</c:v>
                </c:pt>
                <c:pt idx="12769">
                  <c:v>83</c:v>
                </c:pt>
                <c:pt idx="12770">
                  <c:v>83</c:v>
                </c:pt>
                <c:pt idx="12771">
                  <c:v>83</c:v>
                </c:pt>
                <c:pt idx="12772">
                  <c:v>83</c:v>
                </c:pt>
                <c:pt idx="12773">
                  <c:v>83</c:v>
                </c:pt>
                <c:pt idx="12774">
                  <c:v>83</c:v>
                </c:pt>
                <c:pt idx="12775">
                  <c:v>83</c:v>
                </c:pt>
                <c:pt idx="12776">
                  <c:v>83</c:v>
                </c:pt>
                <c:pt idx="12777">
                  <c:v>83</c:v>
                </c:pt>
                <c:pt idx="12778">
                  <c:v>83</c:v>
                </c:pt>
                <c:pt idx="12779">
                  <c:v>83</c:v>
                </c:pt>
                <c:pt idx="12780">
                  <c:v>83</c:v>
                </c:pt>
                <c:pt idx="12781">
                  <c:v>83</c:v>
                </c:pt>
                <c:pt idx="12782">
                  <c:v>83</c:v>
                </c:pt>
                <c:pt idx="12783">
                  <c:v>83</c:v>
                </c:pt>
                <c:pt idx="12784">
                  <c:v>83</c:v>
                </c:pt>
                <c:pt idx="12785">
                  <c:v>83</c:v>
                </c:pt>
                <c:pt idx="12786">
                  <c:v>83</c:v>
                </c:pt>
                <c:pt idx="12787">
                  <c:v>83</c:v>
                </c:pt>
                <c:pt idx="12788">
                  <c:v>83</c:v>
                </c:pt>
                <c:pt idx="12789">
                  <c:v>83</c:v>
                </c:pt>
                <c:pt idx="12790">
                  <c:v>83</c:v>
                </c:pt>
                <c:pt idx="12791">
                  <c:v>83</c:v>
                </c:pt>
                <c:pt idx="12792">
                  <c:v>83</c:v>
                </c:pt>
                <c:pt idx="12793">
                  <c:v>83</c:v>
                </c:pt>
                <c:pt idx="12794">
                  <c:v>83</c:v>
                </c:pt>
                <c:pt idx="12795">
                  <c:v>83</c:v>
                </c:pt>
                <c:pt idx="12796">
                  <c:v>83</c:v>
                </c:pt>
                <c:pt idx="12797">
                  <c:v>83</c:v>
                </c:pt>
                <c:pt idx="12798">
                  <c:v>83</c:v>
                </c:pt>
                <c:pt idx="12799">
                  <c:v>83</c:v>
                </c:pt>
                <c:pt idx="12800">
                  <c:v>83</c:v>
                </c:pt>
                <c:pt idx="12801">
                  <c:v>83</c:v>
                </c:pt>
                <c:pt idx="12802">
                  <c:v>83</c:v>
                </c:pt>
                <c:pt idx="12803">
                  <c:v>83</c:v>
                </c:pt>
                <c:pt idx="12804">
                  <c:v>83</c:v>
                </c:pt>
                <c:pt idx="12805">
                  <c:v>83</c:v>
                </c:pt>
                <c:pt idx="12806">
                  <c:v>83</c:v>
                </c:pt>
                <c:pt idx="12807">
                  <c:v>83</c:v>
                </c:pt>
                <c:pt idx="12808">
                  <c:v>83</c:v>
                </c:pt>
                <c:pt idx="12809">
                  <c:v>82</c:v>
                </c:pt>
                <c:pt idx="12810">
                  <c:v>82</c:v>
                </c:pt>
                <c:pt idx="12811">
                  <c:v>82</c:v>
                </c:pt>
                <c:pt idx="12812">
                  <c:v>82</c:v>
                </c:pt>
                <c:pt idx="12813">
                  <c:v>82</c:v>
                </c:pt>
                <c:pt idx="12814">
                  <c:v>82</c:v>
                </c:pt>
                <c:pt idx="12815">
                  <c:v>82</c:v>
                </c:pt>
                <c:pt idx="12816">
                  <c:v>82</c:v>
                </c:pt>
                <c:pt idx="12817">
                  <c:v>82</c:v>
                </c:pt>
                <c:pt idx="12818">
                  <c:v>83</c:v>
                </c:pt>
                <c:pt idx="12819">
                  <c:v>83</c:v>
                </c:pt>
                <c:pt idx="12820">
                  <c:v>83</c:v>
                </c:pt>
                <c:pt idx="12821">
                  <c:v>83</c:v>
                </c:pt>
                <c:pt idx="12822">
                  <c:v>83</c:v>
                </c:pt>
                <c:pt idx="12823">
                  <c:v>83</c:v>
                </c:pt>
                <c:pt idx="12824">
                  <c:v>83</c:v>
                </c:pt>
                <c:pt idx="12825">
                  <c:v>83</c:v>
                </c:pt>
                <c:pt idx="12826">
                  <c:v>83</c:v>
                </c:pt>
                <c:pt idx="12827">
                  <c:v>83</c:v>
                </c:pt>
                <c:pt idx="12828">
                  <c:v>83</c:v>
                </c:pt>
                <c:pt idx="12829">
                  <c:v>83</c:v>
                </c:pt>
                <c:pt idx="12830">
                  <c:v>83</c:v>
                </c:pt>
                <c:pt idx="12831">
                  <c:v>83</c:v>
                </c:pt>
                <c:pt idx="12832">
                  <c:v>83</c:v>
                </c:pt>
                <c:pt idx="12833">
                  <c:v>83</c:v>
                </c:pt>
                <c:pt idx="12834">
                  <c:v>83</c:v>
                </c:pt>
                <c:pt idx="12835">
                  <c:v>83</c:v>
                </c:pt>
                <c:pt idx="12836">
                  <c:v>83</c:v>
                </c:pt>
                <c:pt idx="12837">
                  <c:v>83</c:v>
                </c:pt>
                <c:pt idx="12838">
                  <c:v>83</c:v>
                </c:pt>
                <c:pt idx="12839">
                  <c:v>83</c:v>
                </c:pt>
                <c:pt idx="12840">
                  <c:v>83</c:v>
                </c:pt>
                <c:pt idx="12841">
                  <c:v>83</c:v>
                </c:pt>
                <c:pt idx="12842">
                  <c:v>83</c:v>
                </c:pt>
                <c:pt idx="12843">
                  <c:v>83</c:v>
                </c:pt>
                <c:pt idx="12844">
                  <c:v>84</c:v>
                </c:pt>
                <c:pt idx="12845">
                  <c:v>84</c:v>
                </c:pt>
                <c:pt idx="12846">
                  <c:v>84</c:v>
                </c:pt>
                <c:pt idx="12847">
                  <c:v>84</c:v>
                </c:pt>
                <c:pt idx="12848">
                  <c:v>84</c:v>
                </c:pt>
                <c:pt idx="12849">
                  <c:v>84</c:v>
                </c:pt>
                <c:pt idx="12850">
                  <c:v>84</c:v>
                </c:pt>
                <c:pt idx="12851">
                  <c:v>85</c:v>
                </c:pt>
                <c:pt idx="12852">
                  <c:v>85</c:v>
                </c:pt>
                <c:pt idx="12853">
                  <c:v>85</c:v>
                </c:pt>
                <c:pt idx="12854">
                  <c:v>85</c:v>
                </c:pt>
                <c:pt idx="12855">
                  <c:v>85</c:v>
                </c:pt>
                <c:pt idx="12856">
                  <c:v>86</c:v>
                </c:pt>
                <c:pt idx="12857">
                  <c:v>86</c:v>
                </c:pt>
                <c:pt idx="12858">
                  <c:v>86</c:v>
                </c:pt>
                <c:pt idx="12859">
                  <c:v>86</c:v>
                </c:pt>
                <c:pt idx="12860">
                  <c:v>86</c:v>
                </c:pt>
                <c:pt idx="12861">
                  <c:v>86</c:v>
                </c:pt>
                <c:pt idx="12862">
                  <c:v>86</c:v>
                </c:pt>
                <c:pt idx="12863">
                  <c:v>87</c:v>
                </c:pt>
                <c:pt idx="12864">
                  <c:v>87</c:v>
                </c:pt>
                <c:pt idx="12865">
                  <c:v>87</c:v>
                </c:pt>
                <c:pt idx="12866">
                  <c:v>87</c:v>
                </c:pt>
                <c:pt idx="12867">
                  <c:v>87</c:v>
                </c:pt>
                <c:pt idx="12868">
                  <c:v>87</c:v>
                </c:pt>
                <c:pt idx="12869">
                  <c:v>87</c:v>
                </c:pt>
                <c:pt idx="12870">
                  <c:v>87</c:v>
                </c:pt>
                <c:pt idx="12871">
                  <c:v>87</c:v>
                </c:pt>
                <c:pt idx="12872">
                  <c:v>87</c:v>
                </c:pt>
                <c:pt idx="12873">
                  <c:v>87</c:v>
                </c:pt>
                <c:pt idx="12874">
                  <c:v>88</c:v>
                </c:pt>
                <c:pt idx="12875">
                  <c:v>88</c:v>
                </c:pt>
                <c:pt idx="12876">
                  <c:v>88</c:v>
                </c:pt>
                <c:pt idx="12877">
                  <c:v>88</c:v>
                </c:pt>
                <c:pt idx="12878">
                  <c:v>88</c:v>
                </c:pt>
                <c:pt idx="12879">
                  <c:v>88</c:v>
                </c:pt>
                <c:pt idx="12880">
                  <c:v>88</c:v>
                </c:pt>
                <c:pt idx="12881">
                  <c:v>88</c:v>
                </c:pt>
                <c:pt idx="12882">
                  <c:v>88</c:v>
                </c:pt>
                <c:pt idx="12883">
                  <c:v>88</c:v>
                </c:pt>
                <c:pt idx="12884">
                  <c:v>88</c:v>
                </c:pt>
                <c:pt idx="12885">
                  <c:v>89</c:v>
                </c:pt>
                <c:pt idx="12886">
                  <c:v>89</c:v>
                </c:pt>
                <c:pt idx="12887">
                  <c:v>89</c:v>
                </c:pt>
                <c:pt idx="12888">
                  <c:v>89</c:v>
                </c:pt>
                <c:pt idx="12889">
                  <c:v>89</c:v>
                </c:pt>
                <c:pt idx="12890">
                  <c:v>89</c:v>
                </c:pt>
                <c:pt idx="12891">
                  <c:v>90</c:v>
                </c:pt>
                <c:pt idx="12892">
                  <c:v>89</c:v>
                </c:pt>
                <c:pt idx="12893">
                  <c:v>90</c:v>
                </c:pt>
                <c:pt idx="12894">
                  <c:v>90</c:v>
                </c:pt>
                <c:pt idx="12895">
                  <c:v>90</c:v>
                </c:pt>
                <c:pt idx="12896">
                  <c:v>90</c:v>
                </c:pt>
                <c:pt idx="12897">
                  <c:v>90</c:v>
                </c:pt>
                <c:pt idx="12898">
                  <c:v>90</c:v>
                </c:pt>
                <c:pt idx="12899">
                  <c:v>90</c:v>
                </c:pt>
                <c:pt idx="12900">
                  <c:v>90</c:v>
                </c:pt>
                <c:pt idx="12901">
                  <c:v>90</c:v>
                </c:pt>
                <c:pt idx="12902">
                  <c:v>90</c:v>
                </c:pt>
                <c:pt idx="12903">
                  <c:v>90</c:v>
                </c:pt>
                <c:pt idx="12904">
                  <c:v>90</c:v>
                </c:pt>
                <c:pt idx="12905">
                  <c:v>90</c:v>
                </c:pt>
                <c:pt idx="12906">
                  <c:v>90</c:v>
                </c:pt>
                <c:pt idx="12907">
                  <c:v>90</c:v>
                </c:pt>
                <c:pt idx="12908">
                  <c:v>90</c:v>
                </c:pt>
                <c:pt idx="12909">
                  <c:v>90</c:v>
                </c:pt>
                <c:pt idx="12910">
                  <c:v>90</c:v>
                </c:pt>
                <c:pt idx="12911">
                  <c:v>90</c:v>
                </c:pt>
                <c:pt idx="12912">
                  <c:v>89</c:v>
                </c:pt>
                <c:pt idx="12913">
                  <c:v>90</c:v>
                </c:pt>
                <c:pt idx="12914">
                  <c:v>89</c:v>
                </c:pt>
                <c:pt idx="12915">
                  <c:v>89</c:v>
                </c:pt>
                <c:pt idx="12916">
                  <c:v>89</c:v>
                </c:pt>
                <c:pt idx="12917">
                  <c:v>89</c:v>
                </c:pt>
                <c:pt idx="12918">
                  <c:v>89</c:v>
                </c:pt>
                <c:pt idx="12919">
                  <c:v>89</c:v>
                </c:pt>
                <c:pt idx="12920">
                  <c:v>89</c:v>
                </c:pt>
                <c:pt idx="12921">
                  <c:v>88</c:v>
                </c:pt>
                <c:pt idx="12922">
                  <c:v>88</c:v>
                </c:pt>
                <c:pt idx="12923">
                  <c:v>88</c:v>
                </c:pt>
                <c:pt idx="12924">
                  <c:v>88</c:v>
                </c:pt>
                <c:pt idx="12925">
                  <c:v>87</c:v>
                </c:pt>
                <c:pt idx="12926">
                  <c:v>87</c:v>
                </c:pt>
                <c:pt idx="12927">
                  <c:v>87</c:v>
                </c:pt>
                <c:pt idx="12928">
                  <c:v>87</c:v>
                </c:pt>
                <c:pt idx="12929">
                  <c:v>86</c:v>
                </c:pt>
                <c:pt idx="12930">
                  <c:v>86</c:v>
                </c:pt>
                <c:pt idx="12931">
                  <c:v>86</c:v>
                </c:pt>
                <c:pt idx="12932">
                  <c:v>86</c:v>
                </c:pt>
                <c:pt idx="12933">
                  <c:v>85</c:v>
                </c:pt>
                <c:pt idx="12934">
                  <c:v>85</c:v>
                </c:pt>
                <c:pt idx="12935">
                  <c:v>85</c:v>
                </c:pt>
                <c:pt idx="12936">
                  <c:v>85</c:v>
                </c:pt>
                <c:pt idx="12937">
                  <c:v>84</c:v>
                </c:pt>
                <c:pt idx="12938">
                  <c:v>84</c:v>
                </c:pt>
                <c:pt idx="12939">
                  <c:v>84</c:v>
                </c:pt>
                <c:pt idx="12940">
                  <c:v>84</c:v>
                </c:pt>
                <c:pt idx="12941">
                  <c:v>84</c:v>
                </c:pt>
                <c:pt idx="12942">
                  <c:v>83</c:v>
                </c:pt>
                <c:pt idx="12943">
                  <c:v>83</c:v>
                </c:pt>
                <c:pt idx="12944">
                  <c:v>83</c:v>
                </c:pt>
                <c:pt idx="12945">
                  <c:v>83</c:v>
                </c:pt>
                <c:pt idx="12946">
                  <c:v>83</c:v>
                </c:pt>
                <c:pt idx="12947">
                  <c:v>83</c:v>
                </c:pt>
                <c:pt idx="12948">
                  <c:v>83</c:v>
                </c:pt>
                <c:pt idx="12949">
                  <c:v>83</c:v>
                </c:pt>
                <c:pt idx="12950">
                  <c:v>83</c:v>
                </c:pt>
                <c:pt idx="12951">
                  <c:v>83</c:v>
                </c:pt>
                <c:pt idx="12952">
                  <c:v>83</c:v>
                </c:pt>
                <c:pt idx="12953">
                  <c:v>83</c:v>
                </c:pt>
                <c:pt idx="12954">
                  <c:v>83</c:v>
                </c:pt>
                <c:pt idx="12955">
                  <c:v>82</c:v>
                </c:pt>
                <c:pt idx="12956">
                  <c:v>82</c:v>
                </c:pt>
                <c:pt idx="12957">
                  <c:v>82</c:v>
                </c:pt>
                <c:pt idx="12958">
                  <c:v>82</c:v>
                </c:pt>
                <c:pt idx="12959">
                  <c:v>82</c:v>
                </c:pt>
                <c:pt idx="12960">
                  <c:v>82</c:v>
                </c:pt>
                <c:pt idx="12961">
                  <c:v>82</c:v>
                </c:pt>
                <c:pt idx="12962">
                  <c:v>82</c:v>
                </c:pt>
                <c:pt idx="12963">
                  <c:v>82</c:v>
                </c:pt>
                <c:pt idx="12964">
                  <c:v>82</c:v>
                </c:pt>
                <c:pt idx="12965">
                  <c:v>82</c:v>
                </c:pt>
                <c:pt idx="12966">
                  <c:v>82</c:v>
                </c:pt>
                <c:pt idx="12967">
                  <c:v>82</c:v>
                </c:pt>
                <c:pt idx="12968">
                  <c:v>82</c:v>
                </c:pt>
                <c:pt idx="12969">
                  <c:v>82</c:v>
                </c:pt>
                <c:pt idx="12970">
                  <c:v>82</c:v>
                </c:pt>
                <c:pt idx="12971">
                  <c:v>82</c:v>
                </c:pt>
                <c:pt idx="12972">
                  <c:v>82</c:v>
                </c:pt>
                <c:pt idx="12973">
                  <c:v>82</c:v>
                </c:pt>
                <c:pt idx="12974">
                  <c:v>82</c:v>
                </c:pt>
                <c:pt idx="12975">
                  <c:v>82</c:v>
                </c:pt>
                <c:pt idx="12976">
                  <c:v>82</c:v>
                </c:pt>
                <c:pt idx="12977">
                  <c:v>82</c:v>
                </c:pt>
                <c:pt idx="12978">
                  <c:v>82</c:v>
                </c:pt>
                <c:pt idx="12979">
                  <c:v>82</c:v>
                </c:pt>
                <c:pt idx="12980">
                  <c:v>83</c:v>
                </c:pt>
                <c:pt idx="12981">
                  <c:v>83</c:v>
                </c:pt>
                <c:pt idx="12982">
                  <c:v>83</c:v>
                </c:pt>
                <c:pt idx="12983">
                  <c:v>83</c:v>
                </c:pt>
                <c:pt idx="12984">
                  <c:v>82</c:v>
                </c:pt>
                <c:pt idx="12985">
                  <c:v>82</c:v>
                </c:pt>
                <c:pt idx="12986">
                  <c:v>82</c:v>
                </c:pt>
                <c:pt idx="12987">
                  <c:v>82</c:v>
                </c:pt>
                <c:pt idx="12988">
                  <c:v>82</c:v>
                </c:pt>
                <c:pt idx="12989">
                  <c:v>82</c:v>
                </c:pt>
                <c:pt idx="12990">
                  <c:v>82</c:v>
                </c:pt>
                <c:pt idx="12991">
                  <c:v>82</c:v>
                </c:pt>
                <c:pt idx="12992">
                  <c:v>82</c:v>
                </c:pt>
                <c:pt idx="12993">
                  <c:v>82</c:v>
                </c:pt>
                <c:pt idx="12994">
                  <c:v>82</c:v>
                </c:pt>
                <c:pt idx="12995">
                  <c:v>82</c:v>
                </c:pt>
                <c:pt idx="12996">
                  <c:v>82</c:v>
                </c:pt>
                <c:pt idx="12997">
                  <c:v>82</c:v>
                </c:pt>
                <c:pt idx="12998">
                  <c:v>83</c:v>
                </c:pt>
                <c:pt idx="12999">
                  <c:v>83</c:v>
                </c:pt>
                <c:pt idx="13000">
                  <c:v>83</c:v>
                </c:pt>
                <c:pt idx="13001">
                  <c:v>83</c:v>
                </c:pt>
                <c:pt idx="13002">
                  <c:v>83</c:v>
                </c:pt>
                <c:pt idx="13003">
                  <c:v>83</c:v>
                </c:pt>
                <c:pt idx="13004">
                  <c:v>83</c:v>
                </c:pt>
                <c:pt idx="13005">
                  <c:v>83</c:v>
                </c:pt>
                <c:pt idx="13006">
                  <c:v>83</c:v>
                </c:pt>
                <c:pt idx="13007">
                  <c:v>83</c:v>
                </c:pt>
                <c:pt idx="13008">
                  <c:v>83</c:v>
                </c:pt>
                <c:pt idx="13009">
                  <c:v>84</c:v>
                </c:pt>
                <c:pt idx="13010">
                  <c:v>84</c:v>
                </c:pt>
                <c:pt idx="13011">
                  <c:v>84</c:v>
                </c:pt>
                <c:pt idx="13012">
                  <c:v>84</c:v>
                </c:pt>
                <c:pt idx="13013">
                  <c:v>84</c:v>
                </c:pt>
                <c:pt idx="13014">
                  <c:v>84</c:v>
                </c:pt>
                <c:pt idx="13015">
                  <c:v>84</c:v>
                </c:pt>
                <c:pt idx="13016">
                  <c:v>85</c:v>
                </c:pt>
                <c:pt idx="13017">
                  <c:v>85</c:v>
                </c:pt>
                <c:pt idx="13018">
                  <c:v>85</c:v>
                </c:pt>
                <c:pt idx="13019">
                  <c:v>85</c:v>
                </c:pt>
                <c:pt idx="13020">
                  <c:v>85</c:v>
                </c:pt>
                <c:pt idx="13021">
                  <c:v>85</c:v>
                </c:pt>
                <c:pt idx="13022">
                  <c:v>86</c:v>
                </c:pt>
                <c:pt idx="13023">
                  <c:v>86</c:v>
                </c:pt>
                <c:pt idx="13024">
                  <c:v>86</c:v>
                </c:pt>
                <c:pt idx="13025">
                  <c:v>86</c:v>
                </c:pt>
                <c:pt idx="13026">
                  <c:v>86</c:v>
                </c:pt>
                <c:pt idx="13027">
                  <c:v>86</c:v>
                </c:pt>
                <c:pt idx="13028">
                  <c:v>86</c:v>
                </c:pt>
                <c:pt idx="13029">
                  <c:v>86</c:v>
                </c:pt>
                <c:pt idx="13030">
                  <c:v>86</c:v>
                </c:pt>
                <c:pt idx="13031">
                  <c:v>87</c:v>
                </c:pt>
                <c:pt idx="13032">
                  <c:v>87</c:v>
                </c:pt>
                <c:pt idx="13033">
                  <c:v>87</c:v>
                </c:pt>
                <c:pt idx="13034">
                  <c:v>87</c:v>
                </c:pt>
                <c:pt idx="13035">
                  <c:v>87</c:v>
                </c:pt>
                <c:pt idx="13036">
                  <c:v>87</c:v>
                </c:pt>
                <c:pt idx="13037">
                  <c:v>87</c:v>
                </c:pt>
                <c:pt idx="13038">
                  <c:v>87</c:v>
                </c:pt>
                <c:pt idx="13039">
                  <c:v>87</c:v>
                </c:pt>
                <c:pt idx="13040">
                  <c:v>87</c:v>
                </c:pt>
                <c:pt idx="13041">
                  <c:v>87</c:v>
                </c:pt>
                <c:pt idx="13042">
                  <c:v>87</c:v>
                </c:pt>
                <c:pt idx="13043">
                  <c:v>87</c:v>
                </c:pt>
                <c:pt idx="13044">
                  <c:v>86</c:v>
                </c:pt>
                <c:pt idx="13045">
                  <c:v>86</c:v>
                </c:pt>
                <c:pt idx="13046">
                  <c:v>86</c:v>
                </c:pt>
                <c:pt idx="13047">
                  <c:v>86</c:v>
                </c:pt>
                <c:pt idx="13048">
                  <c:v>86</c:v>
                </c:pt>
                <c:pt idx="13049">
                  <c:v>86</c:v>
                </c:pt>
                <c:pt idx="13050">
                  <c:v>85</c:v>
                </c:pt>
                <c:pt idx="13051">
                  <c:v>85</c:v>
                </c:pt>
                <c:pt idx="13052">
                  <c:v>85</c:v>
                </c:pt>
                <c:pt idx="13053">
                  <c:v>85</c:v>
                </c:pt>
                <c:pt idx="13054">
                  <c:v>84</c:v>
                </c:pt>
                <c:pt idx="13055">
                  <c:v>84</c:v>
                </c:pt>
                <c:pt idx="13056">
                  <c:v>84</c:v>
                </c:pt>
                <c:pt idx="13057">
                  <c:v>84</c:v>
                </c:pt>
                <c:pt idx="13058">
                  <c:v>84</c:v>
                </c:pt>
                <c:pt idx="13059">
                  <c:v>84</c:v>
                </c:pt>
                <c:pt idx="13060">
                  <c:v>83</c:v>
                </c:pt>
                <c:pt idx="13061">
                  <c:v>83</c:v>
                </c:pt>
                <c:pt idx="13062">
                  <c:v>83</c:v>
                </c:pt>
                <c:pt idx="13063">
                  <c:v>83</c:v>
                </c:pt>
                <c:pt idx="13064">
                  <c:v>83</c:v>
                </c:pt>
                <c:pt idx="13065">
                  <c:v>83</c:v>
                </c:pt>
                <c:pt idx="13066">
                  <c:v>83</c:v>
                </c:pt>
                <c:pt idx="13067">
                  <c:v>83</c:v>
                </c:pt>
                <c:pt idx="13068">
                  <c:v>83</c:v>
                </c:pt>
                <c:pt idx="13069">
                  <c:v>83</c:v>
                </c:pt>
                <c:pt idx="13070">
                  <c:v>83</c:v>
                </c:pt>
                <c:pt idx="13071">
                  <c:v>83</c:v>
                </c:pt>
                <c:pt idx="13072">
                  <c:v>83</c:v>
                </c:pt>
                <c:pt idx="13073">
                  <c:v>83</c:v>
                </c:pt>
                <c:pt idx="13074">
                  <c:v>83</c:v>
                </c:pt>
                <c:pt idx="13075">
                  <c:v>83</c:v>
                </c:pt>
                <c:pt idx="13076">
                  <c:v>83</c:v>
                </c:pt>
                <c:pt idx="13077">
                  <c:v>83</c:v>
                </c:pt>
                <c:pt idx="13078">
                  <c:v>83</c:v>
                </c:pt>
                <c:pt idx="13079">
                  <c:v>83</c:v>
                </c:pt>
                <c:pt idx="13080">
                  <c:v>83</c:v>
                </c:pt>
                <c:pt idx="13081">
                  <c:v>83</c:v>
                </c:pt>
                <c:pt idx="13082">
                  <c:v>83</c:v>
                </c:pt>
                <c:pt idx="13083">
                  <c:v>83</c:v>
                </c:pt>
                <c:pt idx="13084">
                  <c:v>84</c:v>
                </c:pt>
                <c:pt idx="13085">
                  <c:v>84</c:v>
                </c:pt>
                <c:pt idx="13086">
                  <c:v>84</c:v>
                </c:pt>
                <c:pt idx="13087">
                  <c:v>84</c:v>
                </c:pt>
                <c:pt idx="13088">
                  <c:v>83</c:v>
                </c:pt>
                <c:pt idx="13089">
                  <c:v>83</c:v>
                </c:pt>
                <c:pt idx="13090">
                  <c:v>83</c:v>
                </c:pt>
                <c:pt idx="13091">
                  <c:v>83</c:v>
                </c:pt>
                <c:pt idx="13092">
                  <c:v>83</c:v>
                </c:pt>
                <c:pt idx="13093">
                  <c:v>83</c:v>
                </c:pt>
                <c:pt idx="13094">
                  <c:v>83</c:v>
                </c:pt>
                <c:pt idx="13095">
                  <c:v>83</c:v>
                </c:pt>
                <c:pt idx="13096">
                  <c:v>83</c:v>
                </c:pt>
                <c:pt idx="13097">
                  <c:v>83</c:v>
                </c:pt>
                <c:pt idx="13098">
                  <c:v>83</c:v>
                </c:pt>
                <c:pt idx="13099">
                  <c:v>83</c:v>
                </c:pt>
                <c:pt idx="13100">
                  <c:v>83</c:v>
                </c:pt>
                <c:pt idx="13101">
                  <c:v>83</c:v>
                </c:pt>
                <c:pt idx="13102">
                  <c:v>83</c:v>
                </c:pt>
                <c:pt idx="13103">
                  <c:v>83</c:v>
                </c:pt>
                <c:pt idx="13104">
                  <c:v>83</c:v>
                </c:pt>
                <c:pt idx="13105">
                  <c:v>83</c:v>
                </c:pt>
                <c:pt idx="13106">
                  <c:v>83</c:v>
                </c:pt>
                <c:pt idx="13107">
                  <c:v>83</c:v>
                </c:pt>
                <c:pt idx="13108">
                  <c:v>83</c:v>
                </c:pt>
                <c:pt idx="13109">
                  <c:v>83</c:v>
                </c:pt>
                <c:pt idx="13110">
                  <c:v>83</c:v>
                </c:pt>
                <c:pt idx="13111">
                  <c:v>83</c:v>
                </c:pt>
                <c:pt idx="13112">
                  <c:v>83</c:v>
                </c:pt>
                <c:pt idx="13113">
                  <c:v>84</c:v>
                </c:pt>
                <c:pt idx="13114">
                  <c:v>84</c:v>
                </c:pt>
                <c:pt idx="13115">
                  <c:v>84</c:v>
                </c:pt>
                <c:pt idx="13116">
                  <c:v>84</c:v>
                </c:pt>
                <c:pt idx="13117">
                  <c:v>84</c:v>
                </c:pt>
                <c:pt idx="13118">
                  <c:v>84</c:v>
                </c:pt>
                <c:pt idx="13119">
                  <c:v>84</c:v>
                </c:pt>
                <c:pt idx="13120">
                  <c:v>84</c:v>
                </c:pt>
                <c:pt idx="13121">
                  <c:v>84</c:v>
                </c:pt>
                <c:pt idx="13122">
                  <c:v>84</c:v>
                </c:pt>
                <c:pt idx="13123">
                  <c:v>84</c:v>
                </c:pt>
                <c:pt idx="13124">
                  <c:v>84</c:v>
                </c:pt>
                <c:pt idx="13125">
                  <c:v>84</c:v>
                </c:pt>
                <c:pt idx="13126">
                  <c:v>84</c:v>
                </c:pt>
                <c:pt idx="13127">
                  <c:v>84</c:v>
                </c:pt>
                <c:pt idx="13128">
                  <c:v>84</c:v>
                </c:pt>
                <c:pt idx="13129">
                  <c:v>84</c:v>
                </c:pt>
                <c:pt idx="13130">
                  <c:v>84</c:v>
                </c:pt>
                <c:pt idx="13131">
                  <c:v>84</c:v>
                </c:pt>
                <c:pt idx="13132">
                  <c:v>84</c:v>
                </c:pt>
                <c:pt idx="13133">
                  <c:v>84</c:v>
                </c:pt>
                <c:pt idx="13134">
                  <c:v>84</c:v>
                </c:pt>
                <c:pt idx="13135">
                  <c:v>84</c:v>
                </c:pt>
                <c:pt idx="13136">
                  <c:v>84</c:v>
                </c:pt>
                <c:pt idx="13137">
                  <c:v>84</c:v>
                </c:pt>
                <c:pt idx="13138">
                  <c:v>84</c:v>
                </c:pt>
                <c:pt idx="13139">
                  <c:v>84</c:v>
                </c:pt>
                <c:pt idx="13140">
                  <c:v>84</c:v>
                </c:pt>
                <c:pt idx="13141">
                  <c:v>84</c:v>
                </c:pt>
                <c:pt idx="13142">
                  <c:v>84</c:v>
                </c:pt>
                <c:pt idx="13143">
                  <c:v>84</c:v>
                </c:pt>
                <c:pt idx="13144">
                  <c:v>84</c:v>
                </c:pt>
                <c:pt idx="13145">
                  <c:v>84</c:v>
                </c:pt>
                <c:pt idx="13146">
                  <c:v>84</c:v>
                </c:pt>
                <c:pt idx="13147">
                  <c:v>84</c:v>
                </c:pt>
                <c:pt idx="13148">
                  <c:v>84</c:v>
                </c:pt>
                <c:pt idx="13149">
                  <c:v>84</c:v>
                </c:pt>
                <c:pt idx="13150">
                  <c:v>83</c:v>
                </c:pt>
                <c:pt idx="13151">
                  <c:v>83</c:v>
                </c:pt>
                <c:pt idx="13152">
                  <c:v>83</c:v>
                </c:pt>
                <c:pt idx="13153">
                  <c:v>83</c:v>
                </c:pt>
                <c:pt idx="13154">
                  <c:v>83</c:v>
                </c:pt>
                <c:pt idx="13155">
                  <c:v>83</c:v>
                </c:pt>
                <c:pt idx="13156">
                  <c:v>83</c:v>
                </c:pt>
                <c:pt idx="13157">
                  <c:v>83</c:v>
                </c:pt>
                <c:pt idx="13158">
                  <c:v>83</c:v>
                </c:pt>
                <c:pt idx="13159">
                  <c:v>83</c:v>
                </c:pt>
                <c:pt idx="13160">
                  <c:v>83</c:v>
                </c:pt>
                <c:pt idx="13161">
                  <c:v>84</c:v>
                </c:pt>
                <c:pt idx="13162">
                  <c:v>84</c:v>
                </c:pt>
                <c:pt idx="13163">
                  <c:v>84</c:v>
                </c:pt>
                <c:pt idx="13164">
                  <c:v>84</c:v>
                </c:pt>
                <c:pt idx="13165">
                  <c:v>84</c:v>
                </c:pt>
                <c:pt idx="13166">
                  <c:v>84</c:v>
                </c:pt>
                <c:pt idx="13167">
                  <c:v>84</c:v>
                </c:pt>
                <c:pt idx="13168">
                  <c:v>84</c:v>
                </c:pt>
                <c:pt idx="13169">
                  <c:v>84</c:v>
                </c:pt>
                <c:pt idx="13170">
                  <c:v>85</c:v>
                </c:pt>
                <c:pt idx="13171">
                  <c:v>85</c:v>
                </c:pt>
                <c:pt idx="13172">
                  <c:v>85</c:v>
                </c:pt>
                <c:pt idx="13173">
                  <c:v>85</c:v>
                </c:pt>
                <c:pt idx="13174">
                  <c:v>85</c:v>
                </c:pt>
                <c:pt idx="13175">
                  <c:v>85</c:v>
                </c:pt>
                <c:pt idx="13176">
                  <c:v>86</c:v>
                </c:pt>
                <c:pt idx="13177">
                  <c:v>86</c:v>
                </c:pt>
                <c:pt idx="13178">
                  <c:v>86</c:v>
                </c:pt>
                <c:pt idx="13179">
                  <c:v>86</c:v>
                </c:pt>
                <c:pt idx="13180">
                  <c:v>86</c:v>
                </c:pt>
                <c:pt idx="13181">
                  <c:v>86</c:v>
                </c:pt>
                <c:pt idx="13182">
                  <c:v>87</c:v>
                </c:pt>
                <c:pt idx="13183">
                  <c:v>87</c:v>
                </c:pt>
                <c:pt idx="13184">
                  <c:v>87</c:v>
                </c:pt>
                <c:pt idx="13185">
                  <c:v>87</c:v>
                </c:pt>
                <c:pt idx="13186">
                  <c:v>87</c:v>
                </c:pt>
                <c:pt idx="13187">
                  <c:v>87</c:v>
                </c:pt>
                <c:pt idx="13188">
                  <c:v>88</c:v>
                </c:pt>
                <c:pt idx="13189">
                  <c:v>88</c:v>
                </c:pt>
                <c:pt idx="13190">
                  <c:v>88</c:v>
                </c:pt>
                <c:pt idx="13191">
                  <c:v>88</c:v>
                </c:pt>
                <c:pt idx="13192">
                  <c:v>88</c:v>
                </c:pt>
                <c:pt idx="13193">
                  <c:v>88</c:v>
                </c:pt>
                <c:pt idx="13194">
                  <c:v>88</c:v>
                </c:pt>
                <c:pt idx="13195">
                  <c:v>89</c:v>
                </c:pt>
                <c:pt idx="13196">
                  <c:v>89</c:v>
                </c:pt>
                <c:pt idx="13197">
                  <c:v>89</c:v>
                </c:pt>
                <c:pt idx="13198">
                  <c:v>89</c:v>
                </c:pt>
                <c:pt idx="13199">
                  <c:v>89</c:v>
                </c:pt>
                <c:pt idx="13200">
                  <c:v>89</c:v>
                </c:pt>
                <c:pt idx="13201">
                  <c:v>89</c:v>
                </c:pt>
                <c:pt idx="13202">
                  <c:v>89</c:v>
                </c:pt>
                <c:pt idx="13203">
                  <c:v>89</c:v>
                </c:pt>
                <c:pt idx="13204">
                  <c:v>90</c:v>
                </c:pt>
                <c:pt idx="13205">
                  <c:v>89</c:v>
                </c:pt>
                <c:pt idx="13206">
                  <c:v>90</c:v>
                </c:pt>
                <c:pt idx="13207">
                  <c:v>89</c:v>
                </c:pt>
                <c:pt idx="13208">
                  <c:v>89</c:v>
                </c:pt>
                <c:pt idx="13209">
                  <c:v>89</c:v>
                </c:pt>
                <c:pt idx="13210">
                  <c:v>89</c:v>
                </c:pt>
                <c:pt idx="13211">
                  <c:v>89</c:v>
                </c:pt>
                <c:pt idx="13212">
                  <c:v>89</c:v>
                </c:pt>
                <c:pt idx="13213">
                  <c:v>89</c:v>
                </c:pt>
                <c:pt idx="13214">
                  <c:v>89</c:v>
                </c:pt>
                <c:pt idx="13215">
                  <c:v>89</c:v>
                </c:pt>
                <c:pt idx="13216">
                  <c:v>89</c:v>
                </c:pt>
                <c:pt idx="13217">
                  <c:v>89</c:v>
                </c:pt>
                <c:pt idx="13218">
                  <c:v>89</c:v>
                </c:pt>
                <c:pt idx="13219">
                  <c:v>89</c:v>
                </c:pt>
                <c:pt idx="13220">
                  <c:v>89</c:v>
                </c:pt>
                <c:pt idx="13221">
                  <c:v>89</c:v>
                </c:pt>
                <c:pt idx="13222">
                  <c:v>89</c:v>
                </c:pt>
                <c:pt idx="13223">
                  <c:v>89</c:v>
                </c:pt>
                <c:pt idx="13224">
                  <c:v>89</c:v>
                </c:pt>
                <c:pt idx="13225">
                  <c:v>89</c:v>
                </c:pt>
                <c:pt idx="13226">
                  <c:v>89</c:v>
                </c:pt>
                <c:pt idx="13227">
                  <c:v>90</c:v>
                </c:pt>
                <c:pt idx="13228">
                  <c:v>89</c:v>
                </c:pt>
                <c:pt idx="13229">
                  <c:v>90</c:v>
                </c:pt>
                <c:pt idx="13230">
                  <c:v>89</c:v>
                </c:pt>
                <c:pt idx="13231">
                  <c:v>90</c:v>
                </c:pt>
                <c:pt idx="13232">
                  <c:v>89</c:v>
                </c:pt>
                <c:pt idx="13233">
                  <c:v>90</c:v>
                </c:pt>
                <c:pt idx="13234">
                  <c:v>89</c:v>
                </c:pt>
                <c:pt idx="13235">
                  <c:v>89</c:v>
                </c:pt>
                <c:pt idx="13236">
                  <c:v>90</c:v>
                </c:pt>
                <c:pt idx="13237">
                  <c:v>89</c:v>
                </c:pt>
                <c:pt idx="13238">
                  <c:v>90</c:v>
                </c:pt>
                <c:pt idx="13239">
                  <c:v>89</c:v>
                </c:pt>
                <c:pt idx="13240">
                  <c:v>90</c:v>
                </c:pt>
                <c:pt idx="13241">
                  <c:v>89</c:v>
                </c:pt>
                <c:pt idx="13242">
                  <c:v>90</c:v>
                </c:pt>
                <c:pt idx="13243">
                  <c:v>89</c:v>
                </c:pt>
                <c:pt idx="13244">
                  <c:v>90</c:v>
                </c:pt>
                <c:pt idx="13245">
                  <c:v>89</c:v>
                </c:pt>
                <c:pt idx="13246">
                  <c:v>89</c:v>
                </c:pt>
                <c:pt idx="13247">
                  <c:v>89</c:v>
                </c:pt>
                <c:pt idx="13248">
                  <c:v>89</c:v>
                </c:pt>
                <c:pt idx="13249">
                  <c:v>89</c:v>
                </c:pt>
                <c:pt idx="13250">
                  <c:v>89</c:v>
                </c:pt>
                <c:pt idx="13251">
                  <c:v>89</c:v>
                </c:pt>
                <c:pt idx="13252">
                  <c:v>89</c:v>
                </c:pt>
                <c:pt idx="13253">
                  <c:v>89</c:v>
                </c:pt>
                <c:pt idx="13254">
                  <c:v>89</c:v>
                </c:pt>
                <c:pt idx="13255">
                  <c:v>89</c:v>
                </c:pt>
                <c:pt idx="13256">
                  <c:v>89</c:v>
                </c:pt>
                <c:pt idx="13257">
                  <c:v>89</c:v>
                </c:pt>
                <c:pt idx="13258">
                  <c:v>89</c:v>
                </c:pt>
                <c:pt idx="13259">
                  <c:v>89</c:v>
                </c:pt>
                <c:pt idx="13260">
                  <c:v>89</c:v>
                </c:pt>
                <c:pt idx="13261">
                  <c:v>89</c:v>
                </c:pt>
                <c:pt idx="13262">
                  <c:v>88</c:v>
                </c:pt>
                <c:pt idx="13263">
                  <c:v>89</c:v>
                </c:pt>
                <c:pt idx="13264">
                  <c:v>88</c:v>
                </c:pt>
                <c:pt idx="13265">
                  <c:v>88</c:v>
                </c:pt>
                <c:pt idx="13266">
                  <c:v>88</c:v>
                </c:pt>
                <c:pt idx="13267">
                  <c:v>88</c:v>
                </c:pt>
                <c:pt idx="13268">
                  <c:v>88</c:v>
                </c:pt>
                <c:pt idx="13269">
                  <c:v>88</c:v>
                </c:pt>
                <c:pt idx="13270">
                  <c:v>87</c:v>
                </c:pt>
                <c:pt idx="13271">
                  <c:v>87</c:v>
                </c:pt>
                <c:pt idx="13272">
                  <c:v>87</c:v>
                </c:pt>
                <c:pt idx="13273">
                  <c:v>87</c:v>
                </c:pt>
                <c:pt idx="13274">
                  <c:v>87</c:v>
                </c:pt>
                <c:pt idx="13275">
                  <c:v>86</c:v>
                </c:pt>
                <c:pt idx="13276">
                  <c:v>86</c:v>
                </c:pt>
                <c:pt idx="13277">
                  <c:v>86</c:v>
                </c:pt>
                <c:pt idx="13278">
                  <c:v>86</c:v>
                </c:pt>
                <c:pt idx="13279">
                  <c:v>86</c:v>
                </c:pt>
                <c:pt idx="13280">
                  <c:v>86</c:v>
                </c:pt>
                <c:pt idx="13281">
                  <c:v>86</c:v>
                </c:pt>
                <c:pt idx="13282">
                  <c:v>86</c:v>
                </c:pt>
                <c:pt idx="13283">
                  <c:v>85</c:v>
                </c:pt>
                <c:pt idx="13284">
                  <c:v>85</c:v>
                </c:pt>
                <c:pt idx="13285">
                  <c:v>85</c:v>
                </c:pt>
                <c:pt idx="13286">
                  <c:v>85</c:v>
                </c:pt>
                <c:pt idx="13287">
                  <c:v>85</c:v>
                </c:pt>
                <c:pt idx="13288">
                  <c:v>85</c:v>
                </c:pt>
                <c:pt idx="13289">
                  <c:v>84</c:v>
                </c:pt>
                <c:pt idx="13290">
                  <c:v>84</c:v>
                </c:pt>
                <c:pt idx="13291">
                  <c:v>84</c:v>
                </c:pt>
                <c:pt idx="13292">
                  <c:v>84</c:v>
                </c:pt>
                <c:pt idx="13293">
                  <c:v>84</c:v>
                </c:pt>
                <c:pt idx="13294">
                  <c:v>84</c:v>
                </c:pt>
                <c:pt idx="13295">
                  <c:v>84</c:v>
                </c:pt>
                <c:pt idx="13296">
                  <c:v>84</c:v>
                </c:pt>
                <c:pt idx="13297">
                  <c:v>84</c:v>
                </c:pt>
                <c:pt idx="13298">
                  <c:v>83</c:v>
                </c:pt>
                <c:pt idx="13299">
                  <c:v>83</c:v>
                </c:pt>
                <c:pt idx="13300">
                  <c:v>83</c:v>
                </c:pt>
                <c:pt idx="13301">
                  <c:v>83</c:v>
                </c:pt>
                <c:pt idx="13302">
                  <c:v>83</c:v>
                </c:pt>
                <c:pt idx="13303">
                  <c:v>83</c:v>
                </c:pt>
                <c:pt idx="13304">
                  <c:v>83</c:v>
                </c:pt>
                <c:pt idx="13305">
                  <c:v>83</c:v>
                </c:pt>
                <c:pt idx="13306">
                  <c:v>83</c:v>
                </c:pt>
                <c:pt idx="13307">
                  <c:v>83</c:v>
                </c:pt>
                <c:pt idx="13308">
                  <c:v>83</c:v>
                </c:pt>
                <c:pt idx="13309">
                  <c:v>83</c:v>
                </c:pt>
                <c:pt idx="13310">
                  <c:v>83</c:v>
                </c:pt>
                <c:pt idx="13311">
                  <c:v>83</c:v>
                </c:pt>
                <c:pt idx="13312">
                  <c:v>83</c:v>
                </c:pt>
                <c:pt idx="13313">
                  <c:v>83</c:v>
                </c:pt>
                <c:pt idx="13314">
                  <c:v>83</c:v>
                </c:pt>
                <c:pt idx="13315">
                  <c:v>83</c:v>
                </c:pt>
                <c:pt idx="13316">
                  <c:v>83</c:v>
                </c:pt>
                <c:pt idx="13317">
                  <c:v>83</c:v>
                </c:pt>
                <c:pt idx="13318">
                  <c:v>83</c:v>
                </c:pt>
                <c:pt idx="13319">
                  <c:v>83</c:v>
                </c:pt>
                <c:pt idx="13320">
                  <c:v>83</c:v>
                </c:pt>
                <c:pt idx="13321">
                  <c:v>83</c:v>
                </c:pt>
                <c:pt idx="13322">
                  <c:v>83</c:v>
                </c:pt>
                <c:pt idx="13323">
                  <c:v>83</c:v>
                </c:pt>
                <c:pt idx="13324">
                  <c:v>83</c:v>
                </c:pt>
                <c:pt idx="13325">
                  <c:v>83</c:v>
                </c:pt>
                <c:pt idx="13326">
                  <c:v>83</c:v>
                </c:pt>
                <c:pt idx="13327">
                  <c:v>83</c:v>
                </c:pt>
                <c:pt idx="13328">
                  <c:v>83</c:v>
                </c:pt>
                <c:pt idx="13329">
                  <c:v>83</c:v>
                </c:pt>
                <c:pt idx="13330">
                  <c:v>83</c:v>
                </c:pt>
                <c:pt idx="13331">
                  <c:v>83</c:v>
                </c:pt>
                <c:pt idx="13332">
                  <c:v>83</c:v>
                </c:pt>
                <c:pt idx="13333">
                  <c:v>83</c:v>
                </c:pt>
                <c:pt idx="13334">
                  <c:v>83</c:v>
                </c:pt>
                <c:pt idx="13335">
                  <c:v>83</c:v>
                </c:pt>
                <c:pt idx="13336">
                  <c:v>83</c:v>
                </c:pt>
                <c:pt idx="13337">
                  <c:v>83</c:v>
                </c:pt>
                <c:pt idx="13338">
                  <c:v>83</c:v>
                </c:pt>
                <c:pt idx="13339">
                  <c:v>83</c:v>
                </c:pt>
                <c:pt idx="13340">
                  <c:v>83</c:v>
                </c:pt>
                <c:pt idx="13341">
                  <c:v>83</c:v>
                </c:pt>
                <c:pt idx="13342">
                  <c:v>83</c:v>
                </c:pt>
                <c:pt idx="13343">
                  <c:v>83</c:v>
                </c:pt>
                <c:pt idx="13344">
                  <c:v>83</c:v>
                </c:pt>
                <c:pt idx="13345">
                  <c:v>83</c:v>
                </c:pt>
                <c:pt idx="13346">
                  <c:v>83</c:v>
                </c:pt>
                <c:pt idx="13347">
                  <c:v>83</c:v>
                </c:pt>
                <c:pt idx="13348">
                  <c:v>83</c:v>
                </c:pt>
                <c:pt idx="13349">
                  <c:v>83</c:v>
                </c:pt>
                <c:pt idx="13350">
                  <c:v>83</c:v>
                </c:pt>
                <c:pt idx="13351">
                  <c:v>83</c:v>
                </c:pt>
                <c:pt idx="13352">
                  <c:v>83</c:v>
                </c:pt>
                <c:pt idx="13353">
                  <c:v>83</c:v>
                </c:pt>
                <c:pt idx="13354">
                  <c:v>83</c:v>
                </c:pt>
                <c:pt idx="13355">
                  <c:v>83</c:v>
                </c:pt>
                <c:pt idx="13356">
                  <c:v>83</c:v>
                </c:pt>
                <c:pt idx="13357">
                  <c:v>83</c:v>
                </c:pt>
                <c:pt idx="13358">
                  <c:v>83</c:v>
                </c:pt>
                <c:pt idx="13359">
                  <c:v>83</c:v>
                </c:pt>
                <c:pt idx="13360">
                  <c:v>83</c:v>
                </c:pt>
                <c:pt idx="13361">
                  <c:v>83</c:v>
                </c:pt>
                <c:pt idx="13362">
                  <c:v>83</c:v>
                </c:pt>
                <c:pt idx="13363">
                  <c:v>83</c:v>
                </c:pt>
                <c:pt idx="13364">
                  <c:v>83</c:v>
                </c:pt>
                <c:pt idx="13365">
                  <c:v>83</c:v>
                </c:pt>
                <c:pt idx="13366">
                  <c:v>83</c:v>
                </c:pt>
                <c:pt idx="13367">
                  <c:v>83</c:v>
                </c:pt>
                <c:pt idx="13368">
                  <c:v>84</c:v>
                </c:pt>
                <c:pt idx="13369">
                  <c:v>84</c:v>
                </c:pt>
                <c:pt idx="13370">
                  <c:v>84</c:v>
                </c:pt>
                <c:pt idx="13371">
                  <c:v>84</c:v>
                </c:pt>
                <c:pt idx="13372">
                  <c:v>84</c:v>
                </c:pt>
                <c:pt idx="13373">
                  <c:v>84</c:v>
                </c:pt>
                <c:pt idx="13374">
                  <c:v>84</c:v>
                </c:pt>
                <c:pt idx="13375">
                  <c:v>84</c:v>
                </c:pt>
                <c:pt idx="13376">
                  <c:v>84</c:v>
                </c:pt>
                <c:pt idx="13377">
                  <c:v>84</c:v>
                </c:pt>
                <c:pt idx="13378">
                  <c:v>84</c:v>
                </c:pt>
                <c:pt idx="13379">
                  <c:v>84</c:v>
                </c:pt>
                <c:pt idx="13380">
                  <c:v>84</c:v>
                </c:pt>
                <c:pt idx="13381">
                  <c:v>84</c:v>
                </c:pt>
                <c:pt idx="13382">
                  <c:v>83</c:v>
                </c:pt>
                <c:pt idx="13383">
                  <c:v>83</c:v>
                </c:pt>
                <c:pt idx="13384">
                  <c:v>83</c:v>
                </c:pt>
                <c:pt idx="13385">
                  <c:v>83</c:v>
                </c:pt>
                <c:pt idx="13386">
                  <c:v>83</c:v>
                </c:pt>
                <c:pt idx="13387">
                  <c:v>83</c:v>
                </c:pt>
                <c:pt idx="13388">
                  <c:v>83</c:v>
                </c:pt>
                <c:pt idx="13389">
                  <c:v>83</c:v>
                </c:pt>
                <c:pt idx="13390">
                  <c:v>83</c:v>
                </c:pt>
                <c:pt idx="13391">
                  <c:v>83</c:v>
                </c:pt>
                <c:pt idx="13392">
                  <c:v>83</c:v>
                </c:pt>
                <c:pt idx="13393">
                  <c:v>83</c:v>
                </c:pt>
                <c:pt idx="13394">
                  <c:v>83</c:v>
                </c:pt>
                <c:pt idx="13395">
                  <c:v>83</c:v>
                </c:pt>
                <c:pt idx="13396">
                  <c:v>83</c:v>
                </c:pt>
                <c:pt idx="13397">
                  <c:v>83</c:v>
                </c:pt>
                <c:pt idx="13398">
                  <c:v>83</c:v>
                </c:pt>
                <c:pt idx="13399">
                  <c:v>84</c:v>
                </c:pt>
                <c:pt idx="13400">
                  <c:v>84</c:v>
                </c:pt>
                <c:pt idx="13401">
                  <c:v>84</c:v>
                </c:pt>
                <c:pt idx="13402">
                  <c:v>84</c:v>
                </c:pt>
                <c:pt idx="13403">
                  <c:v>84</c:v>
                </c:pt>
                <c:pt idx="13404">
                  <c:v>84</c:v>
                </c:pt>
                <c:pt idx="13405">
                  <c:v>84</c:v>
                </c:pt>
                <c:pt idx="13406">
                  <c:v>84</c:v>
                </c:pt>
                <c:pt idx="13407">
                  <c:v>84</c:v>
                </c:pt>
                <c:pt idx="13408">
                  <c:v>84</c:v>
                </c:pt>
                <c:pt idx="13409">
                  <c:v>84</c:v>
                </c:pt>
                <c:pt idx="13410">
                  <c:v>85</c:v>
                </c:pt>
                <c:pt idx="13411">
                  <c:v>85</c:v>
                </c:pt>
                <c:pt idx="13412">
                  <c:v>85</c:v>
                </c:pt>
                <c:pt idx="13413">
                  <c:v>85</c:v>
                </c:pt>
                <c:pt idx="13414">
                  <c:v>85</c:v>
                </c:pt>
                <c:pt idx="13415">
                  <c:v>85</c:v>
                </c:pt>
                <c:pt idx="13416">
                  <c:v>85</c:v>
                </c:pt>
                <c:pt idx="13417">
                  <c:v>85</c:v>
                </c:pt>
                <c:pt idx="13418">
                  <c:v>86</c:v>
                </c:pt>
                <c:pt idx="13419">
                  <c:v>86</c:v>
                </c:pt>
                <c:pt idx="13420">
                  <c:v>86</c:v>
                </c:pt>
                <c:pt idx="13421">
                  <c:v>86</c:v>
                </c:pt>
                <c:pt idx="13422">
                  <c:v>86</c:v>
                </c:pt>
                <c:pt idx="13423">
                  <c:v>86</c:v>
                </c:pt>
                <c:pt idx="13424">
                  <c:v>86</c:v>
                </c:pt>
                <c:pt idx="13425">
                  <c:v>86</c:v>
                </c:pt>
                <c:pt idx="13426">
                  <c:v>86</c:v>
                </c:pt>
                <c:pt idx="13427">
                  <c:v>86</c:v>
                </c:pt>
                <c:pt idx="13428">
                  <c:v>86</c:v>
                </c:pt>
                <c:pt idx="13429">
                  <c:v>86</c:v>
                </c:pt>
                <c:pt idx="13430">
                  <c:v>86</c:v>
                </c:pt>
                <c:pt idx="13431">
                  <c:v>86</c:v>
                </c:pt>
                <c:pt idx="13432">
                  <c:v>86</c:v>
                </c:pt>
                <c:pt idx="13433">
                  <c:v>86</c:v>
                </c:pt>
                <c:pt idx="13434">
                  <c:v>86</c:v>
                </c:pt>
                <c:pt idx="13435">
                  <c:v>86</c:v>
                </c:pt>
                <c:pt idx="13436">
                  <c:v>85</c:v>
                </c:pt>
                <c:pt idx="13437">
                  <c:v>85</c:v>
                </c:pt>
                <c:pt idx="13438">
                  <c:v>85</c:v>
                </c:pt>
                <c:pt idx="13439">
                  <c:v>85</c:v>
                </c:pt>
                <c:pt idx="13440">
                  <c:v>85</c:v>
                </c:pt>
                <c:pt idx="13441">
                  <c:v>85</c:v>
                </c:pt>
                <c:pt idx="13442">
                  <c:v>85</c:v>
                </c:pt>
                <c:pt idx="13443">
                  <c:v>84</c:v>
                </c:pt>
                <c:pt idx="13444">
                  <c:v>84</c:v>
                </c:pt>
                <c:pt idx="13445">
                  <c:v>84</c:v>
                </c:pt>
                <c:pt idx="13446">
                  <c:v>84</c:v>
                </c:pt>
                <c:pt idx="13447">
                  <c:v>84</c:v>
                </c:pt>
                <c:pt idx="13448">
                  <c:v>84</c:v>
                </c:pt>
                <c:pt idx="13449">
                  <c:v>84</c:v>
                </c:pt>
                <c:pt idx="13450">
                  <c:v>84</c:v>
                </c:pt>
                <c:pt idx="13451">
                  <c:v>83</c:v>
                </c:pt>
                <c:pt idx="13452">
                  <c:v>83</c:v>
                </c:pt>
                <c:pt idx="13453">
                  <c:v>83</c:v>
                </c:pt>
                <c:pt idx="13454">
                  <c:v>83</c:v>
                </c:pt>
                <c:pt idx="13455">
                  <c:v>83</c:v>
                </c:pt>
                <c:pt idx="13456">
                  <c:v>83</c:v>
                </c:pt>
                <c:pt idx="13457">
                  <c:v>83</c:v>
                </c:pt>
                <c:pt idx="13458">
                  <c:v>83</c:v>
                </c:pt>
                <c:pt idx="13459">
                  <c:v>83</c:v>
                </c:pt>
                <c:pt idx="13460">
                  <c:v>83</c:v>
                </c:pt>
                <c:pt idx="13461">
                  <c:v>83</c:v>
                </c:pt>
                <c:pt idx="13462">
                  <c:v>83</c:v>
                </c:pt>
                <c:pt idx="13463">
                  <c:v>83</c:v>
                </c:pt>
                <c:pt idx="13464">
                  <c:v>83</c:v>
                </c:pt>
                <c:pt idx="13465">
                  <c:v>83</c:v>
                </c:pt>
                <c:pt idx="13466">
                  <c:v>83</c:v>
                </c:pt>
                <c:pt idx="13467">
                  <c:v>83</c:v>
                </c:pt>
                <c:pt idx="13468">
                  <c:v>83</c:v>
                </c:pt>
                <c:pt idx="13469">
                  <c:v>83</c:v>
                </c:pt>
                <c:pt idx="13470">
                  <c:v>83</c:v>
                </c:pt>
                <c:pt idx="13471">
                  <c:v>83</c:v>
                </c:pt>
                <c:pt idx="13472">
                  <c:v>83</c:v>
                </c:pt>
                <c:pt idx="13473">
                  <c:v>83</c:v>
                </c:pt>
                <c:pt idx="13474">
                  <c:v>83</c:v>
                </c:pt>
                <c:pt idx="13475">
                  <c:v>83</c:v>
                </c:pt>
                <c:pt idx="13476">
                  <c:v>83</c:v>
                </c:pt>
                <c:pt idx="13477">
                  <c:v>83</c:v>
                </c:pt>
                <c:pt idx="13478">
                  <c:v>83</c:v>
                </c:pt>
                <c:pt idx="13479">
                  <c:v>83</c:v>
                </c:pt>
                <c:pt idx="13480">
                  <c:v>83</c:v>
                </c:pt>
                <c:pt idx="13481">
                  <c:v>83</c:v>
                </c:pt>
                <c:pt idx="13482">
                  <c:v>83</c:v>
                </c:pt>
                <c:pt idx="13483">
                  <c:v>83</c:v>
                </c:pt>
                <c:pt idx="13484">
                  <c:v>83</c:v>
                </c:pt>
                <c:pt idx="13485">
                  <c:v>83</c:v>
                </c:pt>
                <c:pt idx="13486">
                  <c:v>83</c:v>
                </c:pt>
                <c:pt idx="13487">
                  <c:v>83</c:v>
                </c:pt>
                <c:pt idx="13488">
                  <c:v>83</c:v>
                </c:pt>
                <c:pt idx="13489">
                  <c:v>83</c:v>
                </c:pt>
                <c:pt idx="13490">
                  <c:v>83</c:v>
                </c:pt>
                <c:pt idx="13491">
                  <c:v>83</c:v>
                </c:pt>
                <c:pt idx="13492">
                  <c:v>84</c:v>
                </c:pt>
                <c:pt idx="13493">
                  <c:v>84</c:v>
                </c:pt>
                <c:pt idx="13494">
                  <c:v>84</c:v>
                </c:pt>
                <c:pt idx="13495">
                  <c:v>83</c:v>
                </c:pt>
                <c:pt idx="13496">
                  <c:v>83</c:v>
                </c:pt>
                <c:pt idx="13497">
                  <c:v>84</c:v>
                </c:pt>
                <c:pt idx="13498">
                  <c:v>83</c:v>
                </c:pt>
                <c:pt idx="13499">
                  <c:v>83</c:v>
                </c:pt>
                <c:pt idx="13500">
                  <c:v>83</c:v>
                </c:pt>
                <c:pt idx="13501">
                  <c:v>83</c:v>
                </c:pt>
                <c:pt idx="13502">
                  <c:v>83</c:v>
                </c:pt>
                <c:pt idx="13503">
                  <c:v>83</c:v>
                </c:pt>
                <c:pt idx="13504">
                  <c:v>83</c:v>
                </c:pt>
                <c:pt idx="13505">
                  <c:v>83</c:v>
                </c:pt>
                <c:pt idx="13506">
                  <c:v>83</c:v>
                </c:pt>
                <c:pt idx="13507">
                  <c:v>83</c:v>
                </c:pt>
                <c:pt idx="13508">
                  <c:v>83</c:v>
                </c:pt>
                <c:pt idx="13509">
                  <c:v>83</c:v>
                </c:pt>
                <c:pt idx="13510">
                  <c:v>83</c:v>
                </c:pt>
                <c:pt idx="13511">
                  <c:v>83</c:v>
                </c:pt>
                <c:pt idx="13512">
                  <c:v>83</c:v>
                </c:pt>
                <c:pt idx="13513">
                  <c:v>83</c:v>
                </c:pt>
                <c:pt idx="13514">
                  <c:v>84</c:v>
                </c:pt>
                <c:pt idx="13515">
                  <c:v>84</c:v>
                </c:pt>
                <c:pt idx="13516">
                  <c:v>84</c:v>
                </c:pt>
                <c:pt idx="13517">
                  <c:v>84</c:v>
                </c:pt>
                <c:pt idx="13518">
                  <c:v>84</c:v>
                </c:pt>
                <c:pt idx="13519">
                  <c:v>84</c:v>
                </c:pt>
                <c:pt idx="13520">
                  <c:v>84</c:v>
                </c:pt>
                <c:pt idx="13521">
                  <c:v>84</c:v>
                </c:pt>
                <c:pt idx="13522">
                  <c:v>84</c:v>
                </c:pt>
                <c:pt idx="13523">
                  <c:v>84</c:v>
                </c:pt>
                <c:pt idx="13524">
                  <c:v>84</c:v>
                </c:pt>
                <c:pt idx="13525">
                  <c:v>84</c:v>
                </c:pt>
                <c:pt idx="13526">
                  <c:v>84</c:v>
                </c:pt>
                <c:pt idx="13527">
                  <c:v>84</c:v>
                </c:pt>
                <c:pt idx="13528">
                  <c:v>84</c:v>
                </c:pt>
                <c:pt idx="13529">
                  <c:v>84</c:v>
                </c:pt>
                <c:pt idx="13530">
                  <c:v>84</c:v>
                </c:pt>
                <c:pt idx="13531">
                  <c:v>84</c:v>
                </c:pt>
                <c:pt idx="13532">
                  <c:v>85</c:v>
                </c:pt>
                <c:pt idx="13533">
                  <c:v>85</c:v>
                </c:pt>
                <c:pt idx="13534">
                  <c:v>84</c:v>
                </c:pt>
                <c:pt idx="13535">
                  <c:v>84</c:v>
                </c:pt>
                <c:pt idx="13536">
                  <c:v>84</c:v>
                </c:pt>
                <c:pt idx="13537">
                  <c:v>84</c:v>
                </c:pt>
                <c:pt idx="13538">
                  <c:v>84</c:v>
                </c:pt>
                <c:pt idx="13539">
                  <c:v>84</c:v>
                </c:pt>
                <c:pt idx="13540">
                  <c:v>84</c:v>
                </c:pt>
                <c:pt idx="13541">
                  <c:v>84</c:v>
                </c:pt>
                <c:pt idx="13542">
                  <c:v>84</c:v>
                </c:pt>
                <c:pt idx="13543">
                  <c:v>84</c:v>
                </c:pt>
                <c:pt idx="13544">
                  <c:v>84</c:v>
                </c:pt>
                <c:pt idx="13545">
                  <c:v>84</c:v>
                </c:pt>
                <c:pt idx="13546">
                  <c:v>84</c:v>
                </c:pt>
                <c:pt idx="13547">
                  <c:v>84</c:v>
                </c:pt>
                <c:pt idx="13548">
                  <c:v>84</c:v>
                </c:pt>
                <c:pt idx="13549">
                  <c:v>84</c:v>
                </c:pt>
                <c:pt idx="13550">
                  <c:v>84</c:v>
                </c:pt>
                <c:pt idx="13551">
                  <c:v>84</c:v>
                </c:pt>
                <c:pt idx="13552">
                  <c:v>84</c:v>
                </c:pt>
                <c:pt idx="13553">
                  <c:v>84</c:v>
                </c:pt>
                <c:pt idx="13554">
                  <c:v>84</c:v>
                </c:pt>
                <c:pt idx="13555">
                  <c:v>84</c:v>
                </c:pt>
                <c:pt idx="13556">
                  <c:v>84</c:v>
                </c:pt>
                <c:pt idx="13557">
                  <c:v>84</c:v>
                </c:pt>
                <c:pt idx="13558">
                  <c:v>84</c:v>
                </c:pt>
                <c:pt idx="13559">
                  <c:v>84</c:v>
                </c:pt>
                <c:pt idx="13560">
                  <c:v>84</c:v>
                </c:pt>
                <c:pt idx="13561">
                  <c:v>84</c:v>
                </c:pt>
                <c:pt idx="13562">
                  <c:v>84</c:v>
                </c:pt>
                <c:pt idx="13563">
                  <c:v>84</c:v>
                </c:pt>
                <c:pt idx="13564">
                  <c:v>84</c:v>
                </c:pt>
                <c:pt idx="13565">
                  <c:v>83</c:v>
                </c:pt>
                <c:pt idx="13566">
                  <c:v>83</c:v>
                </c:pt>
                <c:pt idx="13567">
                  <c:v>83</c:v>
                </c:pt>
                <c:pt idx="13568">
                  <c:v>83</c:v>
                </c:pt>
                <c:pt idx="13569">
                  <c:v>83</c:v>
                </c:pt>
                <c:pt idx="13570">
                  <c:v>83</c:v>
                </c:pt>
                <c:pt idx="13571">
                  <c:v>83</c:v>
                </c:pt>
                <c:pt idx="13572">
                  <c:v>83</c:v>
                </c:pt>
                <c:pt idx="13573">
                  <c:v>83</c:v>
                </c:pt>
                <c:pt idx="13574">
                  <c:v>83</c:v>
                </c:pt>
                <c:pt idx="13575">
                  <c:v>83</c:v>
                </c:pt>
                <c:pt idx="13576">
                  <c:v>83</c:v>
                </c:pt>
                <c:pt idx="13577">
                  <c:v>83</c:v>
                </c:pt>
                <c:pt idx="13578">
                  <c:v>83</c:v>
                </c:pt>
                <c:pt idx="13579">
                  <c:v>83</c:v>
                </c:pt>
                <c:pt idx="13580">
                  <c:v>83</c:v>
                </c:pt>
                <c:pt idx="13581">
                  <c:v>83</c:v>
                </c:pt>
                <c:pt idx="13582">
                  <c:v>83</c:v>
                </c:pt>
                <c:pt idx="13583">
                  <c:v>83</c:v>
                </c:pt>
                <c:pt idx="13584">
                  <c:v>83</c:v>
                </c:pt>
                <c:pt idx="13585">
                  <c:v>83</c:v>
                </c:pt>
                <c:pt idx="13586">
                  <c:v>83</c:v>
                </c:pt>
                <c:pt idx="13587">
                  <c:v>83</c:v>
                </c:pt>
                <c:pt idx="13588">
                  <c:v>83</c:v>
                </c:pt>
                <c:pt idx="13589">
                  <c:v>83</c:v>
                </c:pt>
                <c:pt idx="13590">
                  <c:v>83</c:v>
                </c:pt>
                <c:pt idx="13591">
                  <c:v>83</c:v>
                </c:pt>
                <c:pt idx="13592">
                  <c:v>83</c:v>
                </c:pt>
                <c:pt idx="13593">
                  <c:v>83</c:v>
                </c:pt>
                <c:pt idx="13594">
                  <c:v>83</c:v>
                </c:pt>
                <c:pt idx="13595">
                  <c:v>84</c:v>
                </c:pt>
                <c:pt idx="13596">
                  <c:v>83</c:v>
                </c:pt>
                <c:pt idx="13597">
                  <c:v>83</c:v>
                </c:pt>
                <c:pt idx="13598">
                  <c:v>83</c:v>
                </c:pt>
                <c:pt idx="13599">
                  <c:v>83</c:v>
                </c:pt>
                <c:pt idx="13600">
                  <c:v>83</c:v>
                </c:pt>
                <c:pt idx="13601">
                  <c:v>83</c:v>
                </c:pt>
                <c:pt idx="13602">
                  <c:v>83</c:v>
                </c:pt>
                <c:pt idx="13603">
                  <c:v>83</c:v>
                </c:pt>
                <c:pt idx="13604">
                  <c:v>83</c:v>
                </c:pt>
                <c:pt idx="13605">
                  <c:v>83</c:v>
                </c:pt>
                <c:pt idx="13606">
                  <c:v>83</c:v>
                </c:pt>
                <c:pt idx="13607">
                  <c:v>83</c:v>
                </c:pt>
                <c:pt idx="13608">
                  <c:v>83</c:v>
                </c:pt>
                <c:pt idx="13609">
                  <c:v>83</c:v>
                </c:pt>
                <c:pt idx="13610">
                  <c:v>83</c:v>
                </c:pt>
                <c:pt idx="13611">
                  <c:v>83</c:v>
                </c:pt>
                <c:pt idx="13612">
                  <c:v>83</c:v>
                </c:pt>
                <c:pt idx="13613">
                  <c:v>83</c:v>
                </c:pt>
                <c:pt idx="13614">
                  <c:v>83</c:v>
                </c:pt>
                <c:pt idx="13615">
                  <c:v>83</c:v>
                </c:pt>
                <c:pt idx="13616">
                  <c:v>83</c:v>
                </c:pt>
                <c:pt idx="13617">
                  <c:v>83</c:v>
                </c:pt>
                <c:pt idx="13618">
                  <c:v>83</c:v>
                </c:pt>
                <c:pt idx="13619">
                  <c:v>83</c:v>
                </c:pt>
                <c:pt idx="13620">
                  <c:v>83</c:v>
                </c:pt>
                <c:pt idx="13621">
                  <c:v>83</c:v>
                </c:pt>
                <c:pt idx="13622">
                  <c:v>83</c:v>
                </c:pt>
                <c:pt idx="13623">
                  <c:v>83</c:v>
                </c:pt>
                <c:pt idx="13624">
                  <c:v>83</c:v>
                </c:pt>
                <c:pt idx="13625">
                  <c:v>83</c:v>
                </c:pt>
                <c:pt idx="13626">
                  <c:v>83</c:v>
                </c:pt>
                <c:pt idx="13627">
                  <c:v>84</c:v>
                </c:pt>
                <c:pt idx="13628">
                  <c:v>84</c:v>
                </c:pt>
                <c:pt idx="13629">
                  <c:v>84</c:v>
                </c:pt>
                <c:pt idx="13630">
                  <c:v>84</c:v>
                </c:pt>
                <c:pt idx="13631">
                  <c:v>84</c:v>
                </c:pt>
                <c:pt idx="13632">
                  <c:v>84</c:v>
                </c:pt>
                <c:pt idx="13633">
                  <c:v>84</c:v>
                </c:pt>
                <c:pt idx="13634">
                  <c:v>84</c:v>
                </c:pt>
                <c:pt idx="13635">
                  <c:v>84</c:v>
                </c:pt>
                <c:pt idx="13636">
                  <c:v>84</c:v>
                </c:pt>
                <c:pt idx="13637">
                  <c:v>85</c:v>
                </c:pt>
                <c:pt idx="13638">
                  <c:v>85</c:v>
                </c:pt>
                <c:pt idx="13639">
                  <c:v>85</c:v>
                </c:pt>
                <c:pt idx="13640">
                  <c:v>85</c:v>
                </c:pt>
                <c:pt idx="13641">
                  <c:v>85</c:v>
                </c:pt>
                <c:pt idx="13642">
                  <c:v>85</c:v>
                </c:pt>
                <c:pt idx="13643">
                  <c:v>85</c:v>
                </c:pt>
                <c:pt idx="13644">
                  <c:v>85</c:v>
                </c:pt>
                <c:pt idx="13645">
                  <c:v>85</c:v>
                </c:pt>
                <c:pt idx="13646">
                  <c:v>85</c:v>
                </c:pt>
                <c:pt idx="13647">
                  <c:v>85</c:v>
                </c:pt>
                <c:pt idx="13648">
                  <c:v>85</c:v>
                </c:pt>
                <c:pt idx="13649">
                  <c:v>85</c:v>
                </c:pt>
                <c:pt idx="13650">
                  <c:v>85</c:v>
                </c:pt>
                <c:pt idx="13651">
                  <c:v>85</c:v>
                </c:pt>
                <c:pt idx="13652">
                  <c:v>85</c:v>
                </c:pt>
                <c:pt idx="13653">
                  <c:v>85</c:v>
                </c:pt>
                <c:pt idx="13654">
                  <c:v>85</c:v>
                </c:pt>
                <c:pt idx="13655">
                  <c:v>85</c:v>
                </c:pt>
                <c:pt idx="13656">
                  <c:v>85</c:v>
                </c:pt>
                <c:pt idx="13657">
                  <c:v>85</c:v>
                </c:pt>
                <c:pt idx="13658">
                  <c:v>85</c:v>
                </c:pt>
                <c:pt idx="13659">
                  <c:v>85</c:v>
                </c:pt>
                <c:pt idx="13660">
                  <c:v>85</c:v>
                </c:pt>
                <c:pt idx="13661">
                  <c:v>85</c:v>
                </c:pt>
                <c:pt idx="13662">
                  <c:v>85</c:v>
                </c:pt>
                <c:pt idx="13663">
                  <c:v>85</c:v>
                </c:pt>
                <c:pt idx="13664">
                  <c:v>85</c:v>
                </c:pt>
                <c:pt idx="13665">
                  <c:v>85</c:v>
                </c:pt>
                <c:pt idx="13666">
                  <c:v>85</c:v>
                </c:pt>
                <c:pt idx="13667">
                  <c:v>86</c:v>
                </c:pt>
                <c:pt idx="13668">
                  <c:v>86</c:v>
                </c:pt>
                <c:pt idx="13669">
                  <c:v>86</c:v>
                </c:pt>
                <c:pt idx="13670">
                  <c:v>86</c:v>
                </c:pt>
                <c:pt idx="13671">
                  <c:v>86</c:v>
                </c:pt>
                <c:pt idx="13672">
                  <c:v>86</c:v>
                </c:pt>
                <c:pt idx="13673">
                  <c:v>86</c:v>
                </c:pt>
                <c:pt idx="13674">
                  <c:v>86</c:v>
                </c:pt>
                <c:pt idx="13675">
                  <c:v>86</c:v>
                </c:pt>
                <c:pt idx="13676">
                  <c:v>86</c:v>
                </c:pt>
                <c:pt idx="13677">
                  <c:v>86</c:v>
                </c:pt>
                <c:pt idx="13678">
                  <c:v>86</c:v>
                </c:pt>
                <c:pt idx="13679">
                  <c:v>86</c:v>
                </c:pt>
                <c:pt idx="13680">
                  <c:v>86</c:v>
                </c:pt>
                <c:pt idx="13681">
                  <c:v>86</c:v>
                </c:pt>
                <c:pt idx="13682">
                  <c:v>86</c:v>
                </c:pt>
                <c:pt idx="13683">
                  <c:v>86</c:v>
                </c:pt>
                <c:pt idx="13684">
                  <c:v>86</c:v>
                </c:pt>
                <c:pt idx="13685">
                  <c:v>86</c:v>
                </c:pt>
                <c:pt idx="13686">
                  <c:v>86</c:v>
                </c:pt>
                <c:pt idx="13687">
                  <c:v>86</c:v>
                </c:pt>
                <c:pt idx="13688">
                  <c:v>86</c:v>
                </c:pt>
                <c:pt idx="13689">
                  <c:v>86</c:v>
                </c:pt>
                <c:pt idx="13690">
                  <c:v>86</c:v>
                </c:pt>
                <c:pt idx="13691">
                  <c:v>87</c:v>
                </c:pt>
                <c:pt idx="13692">
                  <c:v>87</c:v>
                </c:pt>
                <c:pt idx="13693">
                  <c:v>86</c:v>
                </c:pt>
                <c:pt idx="13694">
                  <c:v>87</c:v>
                </c:pt>
                <c:pt idx="13695">
                  <c:v>87</c:v>
                </c:pt>
                <c:pt idx="13696">
                  <c:v>87</c:v>
                </c:pt>
                <c:pt idx="13697">
                  <c:v>86</c:v>
                </c:pt>
                <c:pt idx="13698">
                  <c:v>87</c:v>
                </c:pt>
                <c:pt idx="13699">
                  <c:v>87</c:v>
                </c:pt>
                <c:pt idx="13700">
                  <c:v>87</c:v>
                </c:pt>
                <c:pt idx="13701">
                  <c:v>87</c:v>
                </c:pt>
                <c:pt idx="13702">
                  <c:v>87</c:v>
                </c:pt>
                <c:pt idx="13703">
                  <c:v>87</c:v>
                </c:pt>
                <c:pt idx="13704">
                  <c:v>87</c:v>
                </c:pt>
                <c:pt idx="13705">
                  <c:v>87</c:v>
                </c:pt>
                <c:pt idx="13706">
                  <c:v>87</c:v>
                </c:pt>
                <c:pt idx="13707">
                  <c:v>87</c:v>
                </c:pt>
                <c:pt idx="13708">
                  <c:v>87</c:v>
                </c:pt>
                <c:pt idx="13709">
                  <c:v>87</c:v>
                </c:pt>
                <c:pt idx="13710">
                  <c:v>87</c:v>
                </c:pt>
                <c:pt idx="13711">
                  <c:v>87</c:v>
                </c:pt>
                <c:pt idx="13712">
                  <c:v>87</c:v>
                </c:pt>
                <c:pt idx="13713">
                  <c:v>87</c:v>
                </c:pt>
                <c:pt idx="13714">
                  <c:v>87</c:v>
                </c:pt>
                <c:pt idx="13715">
                  <c:v>87</c:v>
                </c:pt>
                <c:pt idx="13716">
                  <c:v>87</c:v>
                </c:pt>
                <c:pt idx="13717">
                  <c:v>87</c:v>
                </c:pt>
                <c:pt idx="13718">
                  <c:v>87</c:v>
                </c:pt>
                <c:pt idx="13719">
                  <c:v>87</c:v>
                </c:pt>
                <c:pt idx="13720">
                  <c:v>87</c:v>
                </c:pt>
                <c:pt idx="13721">
                  <c:v>87</c:v>
                </c:pt>
                <c:pt idx="13722">
                  <c:v>87</c:v>
                </c:pt>
                <c:pt idx="13723">
                  <c:v>87</c:v>
                </c:pt>
                <c:pt idx="13724">
                  <c:v>87</c:v>
                </c:pt>
                <c:pt idx="13725">
                  <c:v>87</c:v>
                </c:pt>
                <c:pt idx="13726">
                  <c:v>87</c:v>
                </c:pt>
                <c:pt idx="13727">
                  <c:v>87</c:v>
                </c:pt>
                <c:pt idx="13728">
                  <c:v>87</c:v>
                </c:pt>
                <c:pt idx="13729">
                  <c:v>87</c:v>
                </c:pt>
                <c:pt idx="13730">
                  <c:v>87</c:v>
                </c:pt>
                <c:pt idx="13731">
                  <c:v>87</c:v>
                </c:pt>
                <c:pt idx="13732">
                  <c:v>87</c:v>
                </c:pt>
                <c:pt idx="13733">
                  <c:v>87</c:v>
                </c:pt>
                <c:pt idx="13734">
                  <c:v>87</c:v>
                </c:pt>
                <c:pt idx="13735">
                  <c:v>86</c:v>
                </c:pt>
                <c:pt idx="13736">
                  <c:v>86</c:v>
                </c:pt>
                <c:pt idx="13737">
                  <c:v>86</c:v>
                </c:pt>
                <c:pt idx="13738">
                  <c:v>86</c:v>
                </c:pt>
                <c:pt idx="13739">
                  <c:v>86</c:v>
                </c:pt>
                <c:pt idx="13740">
                  <c:v>86</c:v>
                </c:pt>
                <c:pt idx="13741">
                  <c:v>86</c:v>
                </c:pt>
                <c:pt idx="13742">
                  <c:v>86</c:v>
                </c:pt>
                <c:pt idx="13743">
                  <c:v>86</c:v>
                </c:pt>
                <c:pt idx="13744">
                  <c:v>86</c:v>
                </c:pt>
                <c:pt idx="13745">
                  <c:v>86</c:v>
                </c:pt>
                <c:pt idx="13746">
                  <c:v>86</c:v>
                </c:pt>
                <c:pt idx="13747">
                  <c:v>86</c:v>
                </c:pt>
                <c:pt idx="13748">
                  <c:v>86</c:v>
                </c:pt>
                <c:pt idx="13749">
                  <c:v>86</c:v>
                </c:pt>
                <c:pt idx="13750">
                  <c:v>86</c:v>
                </c:pt>
                <c:pt idx="13751">
                  <c:v>86</c:v>
                </c:pt>
                <c:pt idx="13752">
                  <c:v>86</c:v>
                </c:pt>
                <c:pt idx="13753">
                  <c:v>86</c:v>
                </c:pt>
                <c:pt idx="13754">
                  <c:v>86</c:v>
                </c:pt>
                <c:pt idx="13755">
                  <c:v>86</c:v>
                </c:pt>
                <c:pt idx="13756">
                  <c:v>86</c:v>
                </c:pt>
                <c:pt idx="13757">
                  <c:v>86</c:v>
                </c:pt>
                <c:pt idx="13758">
                  <c:v>86</c:v>
                </c:pt>
                <c:pt idx="13759">
                  <c:v>86</c:v>
                </c:pt>
                <c:pt idx="13760">
                  <c:v>86</c:v>
                </c:pt>
                <c:pt idx="13761">
                  <c:v>86</c:v>
                </c:pt>
                <c:pt idx="13762">
                  <c:v>86</c:v>
                </c:pt>
                <c:pt idx="13763">
                  <c:v>86</c:v>
                </c:pt>
                <c:pt idx="13764">
                  <c:v>86</c:v>
                </c:pt>
                <c:pt idx="13765">
                  <c:v>86</c:v>
                </c:pt>
                <c:pt idx="13766">
                  <c:v>86</c:v>
                </c:pt>
                <c:pt idx="13767">
                  <c:v>86</c:v>
                </c:pt>
                <c:pt idx="13768">
                  <c:v>86</c:v>
                </c:pt>
                <c:pt idx="13769">
                  <c:v>86</c:v>
                </c:pt>
                <c:pt idx="13770">
                  <c:v>86</c:v>
                </c:pt>
                <c:pt idx="13771">
                  <c:v>86</c:v>
                </c:pt>
                <c:pt idx="13772">
                  <c:v>86</c:v>
                </c:pt>
                <c:pt idx="13773">
                  <c:v>86</c:v>
                </c:pt>
                <c:pt idx="13774">
                  <c:v>86</c:v>
                </c:pt>
                <c:pt idx="13775">
                  <c:v>87</c:v>
                </c:pt>
                <c:pt idx="13776">
                  <c:v>86</c:v>
                </c:pt>
                <c:pt idx="13777">
                  <c:v>86</c:v>
                </c:pt>
                <c:pt idx="13778">
                  <c:v>87</c:v>
                </c:pt>
                <c:pt idx="13779">
                  <c:v>87</c:v>
                </c:pt>
                <c:pt idx="13780">
                  <c:v>87</c:v>
                </c:pt>
                <c:pt idx="13781">
                  <c:v>86</c:v>
                </c:pt>
                <c:pt idx="13782">
                  <c:v>87</c:v>
                </c:pt>
                <c:pt idx="13783">
                  <c:v>87</c:v>
                </c:pt>
                <c:pt idx="13784">
                  <c:v>87</c:v>
                </c:pt>
                <c:pt idx="13785">
                  <c:v>87</c:v>
                </c:pt>
                <c:pt idx="13786">
                  <c:v>87</c:v>
                </c:pt>
                <c:pt idx="13787">
                  <c:v>87</c:v>
                </c:pt>
                <c:pt idx="13788">
                  <c:v>87</c:v>
                </c:pt>
                <c:pt idx="13789">
                  <c:v>87</c:v>
                </c:pt>
                <c:pt idx="13790">
                  <c:v>87</c:v>
                </c:pt>
                <c:pt idx="13791">
                  <c:v>87</c:v>
                </c:pt>
                <c:pt idx="13792">
                  <c:v>87</c:v>
                </c:pt>
                <c:pt idx="13793">
                  <c:v>87</c:v>
                </c:pt>
                <c:pt idx="13794">
                  <c:v>87</c:v>
                </c:pt>
                <c:pt idx="13795">
                  <c:v>87</c:v>
                </c:pt>
                <c:pt idx="13796">
                  <c:v>87</c:v>
                </c:pt>
                <c:pt idx="13797">
                  <c:v>88</c:v>
                </c:pt>
                <c:pt idx="13798">
                  <c:v>88</c:v>
                </c:pt>
                <c:pt idx="13799">
                  <c:v>87</c:v>
                </c:pt>
                <c:pt idx="13800">
                  <c:v>88</c:v>
                </c:pt>
                <c:pt idx="13801">
                  <c:v>88</c:v>
                </c:pt>
                <c:pt idx="13802">
                  <c:v>88</c:v>
                </c:pt>
                <c:pt idx="13803">
                  <c:v>88</c:v>
                </c:pt>
                <c:pt idx="13804">
                  <c:v>88</c:v>
                </c:pt>
                <c:pt idx="13805">
                  <c:v>88</c:v>
                </c:pt>
                <c:pt idx="13806">
                  <c:v>88</c:v>
                </c:pt>
                <c:pt idx="13807">
                  <c:v>88</c:v>
                </c:pt>
                <c:pt idx="13808">
                  <c:v>88</c:v>
                </c:pt>
                <c:pt idx="13809">
                  <c:v>88</c:v>
                </c:pt>
                <c:pt idx="13810">
                  <c:v>88</c:v>
                </c:pt>
                <c:pt idx="13811">
                  <c:v>88</c:v>
                </c:pt>
                <c:pt idx="13812">
                  <c:v>88</c:v>
                </c:pt>
                <c:pt idx="13813">
                  <c:v>88</c:v>
                </c:pt>
                <c:pt idx="13814">
                  <c:v>88</c:v>
                </c:pt>
                <c:pt idx="13815">
                  <c:v>88</c:v>
                </c:pt>
                <c:pt idx="13816">
                  <c:v>88</c:v>
                </c:pt>
                <c:pt idx="13817">
                  <c:v>87</c:v>
                </c:pt>
                <c:pt idx="13818">
                  <c:v>87</c:v>
                </c:pt>
                <c:pt idx="13819">
                  <c:v>87</c:v>
                </c:pt>
                <c:pt idx="13820">
                  <c:v>87</c:v>
                </c:pt>
                <c:pt idx="13821">
                  <c:v>87</c:v>
                </c:pt>
                <c:pt idx="13822">
                  <c:v>87</c:v>
                </c:pt>
                <c:pt idx="13823">
                  <c:v>87</c:v>
                </c:pt>
                <c:pt idx="13824">
                  <c:v>87</c:v>
                </c:pt>
                <c:pt idx="13825">
                  <c:v>87</c:v>
                </c:pt>
                <c:pt idx="13826">
                  <c:v>87</c:v>
                </c:pt>
                <c:pt idx="13827">
                  <c:v>87</c:v>
                </c:pt>
                <c:pt idx="13828">
                  <c:v>87</c:v>
                </c:pt>
                <c:pt idx="13829">
                  <c:v>87</c:v>
                </c:pt>
                <c:pt idx="13830">
                  <c:v>87</c:v>
                </c:pt>
                <c:pt idx="13831">
                  <c:v>87</c:v>
                </c:pt>
                <c:pt idx="13832">
                  <c:v>87</c:v>
                </c:pt>
                <c:pt idx="13833">
                  <c:v>87</c:v>
                </c:pt>
                <c:pt idx="13834">
                  <c:v>87</c:v>
                </c:pt>
                <c:pt idx="13835">
                  <c:v>87</c:v>
                </c:pt>
                <c:pt idx="13836">
                  <c:v>87</c:v>
                </c:pt>
                <c:pt idx="13837">
                  <c:v>87</c:v>
                </c:pt>
                <c:pt idx="13838">
                  <c:v>87</c:v>
                </c:pt>
                <c:pt idx="13839">
                  <c:v>87</c:v>
                </c:pt>
                <c:pt idx="13840">
                  <c:v>88</c:v>
                </c:pt>
                <c:pt idx="13841">
                  <c:v>88</c:v>
                </c:pt>
                <c:pt idx="13842">
                  <c:v>87</c:v>
                </c:pt>
                <c:pt idx="13843">
                  <c:v>88</c:v>
                </c:pt>
                <c:pt idx="13844">
                  <c:v>88</c:v>
                </c:pt>
                <c:pt idx="13845">
                  <c:v>87</c:v>
                </c:pt>
                <c:pt idx="13846">
                  <c:v>87</c:v>
                </c:pt>
                <c:pt idx="13847">
                  <c:v>88</c:v>
                </c:pt>
                <c:pt idx="13848">
                  <c:v>87</c:v>
                </c:pt>
                <c:pt idx="13849">
                  <c:v>87</c:v>
                </c:pt>
                <c:pt idx="13850">
                  <c:v>87</c:v>
                </c:pt>
                <c:pt idx="13851">
                  <c:v>87</c:v>
                </c:pt>
                <c:pt idx="13852">
                  <c:v>87</c:v>
                </c:pt>
                <c:pt idx="13853">
                  <c:v>87</c:v>
                </c:pt>
                <c:pt idx="13854">
                  <c:v>87</c:v>
                </c:pt>
                <c:pt idx="13855">
                  <c:v>87</c:v>
                </c:pt>
                <c:pt idx="13856">
                  <c:v>87</c:v>
                </c:pt>
                <c:pt idx="13857">
                  <c:v>87</c:v>
                </c:pt>
                <c:pt idx="13858">
                  <c:v>87</c:v>
                </c:pt>
                <c:pt idx="13859">
                  <c:v>87</c:v>
                </c:pt>
                <c:pt idx="13860">
                  <c:v>87</c:v>
                </c:pt>
                <c:pt idx="13861">
                  <c:v>87</c:v>
                </c:pt>
                <c:pt idx="13862">
                  <c:v>87</c:v>
                </c:pt>
                <c:pt idx="13863">
                  <c:v>86</c:v>
                </c:pt>
                <c:pt idx="13864">
                  <c:v>86</c:v>
                </c:pt>
                <c:pt idx="13865">
                  <c:v>86</c:v>
                </c:pt>
                <c:pt idx="13866">
                  <c:v>86</c:v>
                </c:pt>
                <c:pt idx="13867">
                  <c:v>86</c:v>
                </c:pt>
                <c:pt idx="13868">
                  <c:v>86</c:v>
                </c:pt>
                <c:pt idx="13869">
                  <c:v>86</c:v>
                </c:pt>
                <c:pt idx="13870">
                  <c:v>86</c:v>
                </c:pt>
                <c:pt idx="13871">
                  <c:v>86</c:v>
                </c:pt>
                <c:pt idx="13872">
                  <c:v>86</c:v>
                </c:pt>
                <c:pt idx="13873">
                  <c:v>86</c:v>
                </c:pt>
                <c:pt idx="13874">
                  <c:v>86</c:v>
                </c:pt>
                <c:pt idx="13875">
                  <c:v>86</c:v>
                </c:pt>
                <c:pt idx="13876">
                  <c:v>86</c:v>
                </c:pt>
                <c:pt idx="13877">
                  <c:v>85</c:v>
                </c:pt>
                <c:pt idx="13878">
                  <c:v>85</c:v>
                </c:pt>
                <c:pt idx="13879">
                  <c:v>85</c:v>
                </c:pt>
                <c:pt idx="13880">
                  <c:v>85</c:v>
                </c:pt>
                <c:pt idx="13881">
                  <c:v>85</c:v>
                </c:pt>
                <c:pt idx="13882">
                  <c:v>85</c:v>
                </c:pt>
                <c:pt idx="13883">
                  <c:v>85</c:v>
                </c:pt>
                <c:pt idx="13884">
                  <c:v>85</c:v>
                </c:pt>
                <c:pt idx="13885">
                  <c:v>85</c:v>
                </c:pt>
                <c:pt idx="13886">
                  <c:v>85</c:v>
                </c:pt>
                <c:pt idx="13887">
                  <c:v>85</c:v>
                </c:pt>
                <c:pt idx="13888">
                  <c:v>85</c:v>
                </c:pt>
                <c:pt idx="13889">
                  <c:v>84</c:v>
                </c:pt>
                <c:pt idx="13890">
                  <c:v>84</c:v>
                </c:pt>
                <c:pt idx="13891">
                  <c:v>84</c:v>
                </c:pt>
                <c:pt idx="13892">
                  <c:v>84</c:v>
                </c:pt>
                <c:pt idx="13893">
                  <c:v>84</c:v>
                </c:pt>
                <c:pt idx="13894">
                  <c:v>84</c:v>
                </c:pt>
                <c:pt idx="13895">
                  <c:v>84</c:v>
                </c:pt>
                <c:pt idx="13896">
                  <c:v>84</c:v>
                </c:pt>
                <c:pt idx="13897">
                  <c:v>84</c:v>
                </c:pt>
                <c:pt idx="13898">
                  <c:v>84</c:v>
                </c:pt>
                <c:pt idx="13899">
                  <c:v>84</c:v>
                </c:pt>
                <c:pt idx="13900">
                  <c:v>84</c:v>
                </c:pt>
                <c:pt idx="13901">
                  <c:v>84</c:v>
                </c:pt>
                <c:pt idx="13902">
                  <c:v>83</c:v>
                </c:pt>
                <c:pt idx="13903">
                  <c:v>83</c:v>
                </c:pt>
                <c:pt idx="13904">
                  <c:v>83</c:v>
                </c:pt>
                <c:pt idx="13905">
                  <c:v>83</c:v>
                </c:pt>
                <c:pt idx="13906">
                  <c:v>83</c:v>
                </c:pt>
                <c:pt idx="13907">
                  <c:v>83</c:v>
                </c:pt>
                <c:pt idx="13908">
                  <c:v>83</c:v>
                </c:pt>
                <c:pt idx="13909">
                  <c:v>83</c:v>
                </c:pt>
                <c:pt idx="13910">
                  <c:v>83</c:v>
                </c:pt>
                <c:pt idx="13911">
                  <c:v>83</c:v>
                </c:pt>
                <c:pt idx="13912">
                  <c:v>82</c:v>
                </c:pt>
                <c:pt idx="13913">
                  <c:v>82</c:v>
                </c:pt>
                <c:pt idx="13914">
                  <c:v>82</c:v>
                </c:pt>
                <c:pt idx="13915">
                  <c:v>82</c:v>
                </c:pt>
                <c:pt idx="13916">
                  <c:v>82</c:v>
                </c:pt>
                <c:pt idx="13917">
                  <c:v>82</c:v>
                </c:pt>
                <c:pt idx="13918">
                  <c:v>82</c:v>
                </c:pt>
                <c:pt idx="13919">
                  <c:v>82</c:v>
                </c:pt>
                <c:pt idx="13920">
                  <c:v>81</c:v>
                </c:pt>
                <c:pt idx="13921">
                  <c:v>81</c:v>
                </c:pt>
                <c:pt idx="13922">
                  <c:v>81</c:v>
                </c:pt>
                <c:pt idx="13923">
                  <c:v>81</c:v>
                </c:pt>
                <c:pt idx="13924">
                  <c:v>81</c:v>
                </c:pt>
                <c:pt idx="13925">
                  <c:v>81</c:v>
                </c:pt>
                <c:pt idx="13926">
                  <c:v>81</c:v>
                </c:pt>
                <c:pt idx="13927">
                  <c:v>81</c:v>
                </c:pt>
                <c:pt idx="13928">
                  <c:v>81</c:v>
                </c:pt>
                <c:pt idx="13929">
                  <c:v>81</c:v>
                </c:pt>
                <c:pt idx="13930">
                  <c:v>81</c:v>
                </c:pt>
                <c:pt idx="13931">
                  <c:v>81</c:v>
                </c:pt>
                <c:pt idx="13932">
                  <c:v>81</c:v>
                </c:pt>
                <c:pt idx="13933">
                  <c:v>81</c:v>
                </c:pt>
                <c:pt idx="13934">
                  <c:v>81</c:v>
                </c:pt>
                <c:pt idx="13935">
                  <c:v>81</c:v>
                </c:pt>
                <c:pt idx="13936">
                  <c:v>81</c:v>
                </c:pt>
                <c:pt idx="13937">
                  <c:v>81</c:v>
                </c:pt>
                <c:pt idx="13938">
                  <c:v>82</c:v>
                </c:pt>
                <c:pt idx="13939">
                  <c:v>82</c:v>
                </c:pt>
                <c:pt idx="13940">
                  <c:v>82</c:v>
                </c:pt>
                <c:pt idx="13941">
                  <c:v>82</c:v>
                </c:pt>
                <c:pt idx="13942">
                  <c:v>82</c:v>
                </c:pt>
                <c:pt idx="13943">
                  <c:v>82</c:v>
                </c:pt>
                <c:pt idx="13944">
                  <c:v>82</c:v>
                </c:pt>
                <c:pt idx="13945">
                  <c:v>82</c:v>
                </c:pt>
                <c:pt idx="13946">
                  <c:v>82</c:v>
                </c:pt>
                <c:pt idx="13947">
                  <c:v>82</c:v>
                </c:pt>
                <c:pt idx="13948">
                  <c:v>82</c:v>
                </c:pt>
                <c:pt idx="13949">
                  <c:v>82</c:v>
                </c:pt>
                <c:pt idx="13950">
                  <c:v>82</c:v>
                </c:pt>
                <c:pt idx="13951">
                  <c:v>82</c:v>
                </c:pt>
                <c:pt idx="13952">
                  <c:v>82</c:v>
                </c:pt>
                <c:pt idx="13953">
                  <c:v>82</c:v>
                </c:pt>
                <c:pt idx="13954">
                  <c:v>82</c:v>
                </c:pt>
                <c:pt idx="13955">
                  <c:v>82</c:v>
                </c:pt>
                <c:pt idx="13956">
                  <c:v>82</c:v>
                </c:pt>
                <c:pt idx="13957">
                  <c:v>82</c:v>
                </c:pt>
                <c:pt idx="13958">
                  <c:v>82</c:v>
                </c:pt>
                <c:pt idx="13959">
                  <c:v>83</c:v>
                </c:pt>
                <c:pt idx="13960">
                  <c:v>83</c:v>
                </c:pt>
                <c:pt idx="13961">
                  <c:v>83</c:v>
                </c:pt>
                <c:pt idx="13962">
                  <c:v>83</c:v>
                </c:pt>
                <c:pt idx="13963">
                  <c:v>83</c:v>
                </c:pt>
                <c:pt idx="13964">
                  <c:v>83</c:v>
                </c:pt>
                <c:pt idx="13965">
                  <c:v>83</c:v>
                </c:pt>
                <c:pt idx="13966">
                  <c:v>83</c:v>
                </c:pt>
                <c:pt idx="13967">
                  <c:v>83</c:v>
                </c:pt>
                <c:pt idx="13968">
                  <c:v>83</c:v>
                </c:pt>
                <c:pt idx="13969">
                  <c:v>83</c:v>
                </c:pt>
                <c:pt idx="13970">
                  <c:v>83</c:v>
                </c:pt>
                <c:pt idx="13971">
                  <c:v>83</c:v>
                </c:pt>
                <c:pt idx="13972">
                  <c:v>83</c:v>
                </c:pt>
                <c:pt idx="13973">
                  <c:v>83</c:v>
                </c:pt>
                <c:pt idx="13974">
                  <c:v>83</c:v>
                </c:pt>
                <c:pt idx="13975">
                  <c:v>83</c:v>
                </c:pt>
                <c:pt idx="13976">
                  <c:v>84</c:v>
                </c:pt>
                <c:pt idx="13977">
                  <c:v>84</c:v>
                </c:pt>
                <c:pt idx="13978">
                  <c:v>84</c:v>
                </c:pt>
                <c:pt idx="13979">
                  <c:v>84</c:v>
                </c:pt>
                <c:pt idx="13980">
                  <c:v>84</c:v>
                </c:pt>
                <c:pt idx="13981">
                  <c:v>84</c:v>
                </c:pt>
                <c:pt idx="13982">
                  <c:v>84</c:v>
                </c:pt>
                <c:pt idx="13983">
                  <c:v>84</c:v>
                </c:pt>
                <c:pt idx="13984">
                  <c:v>84</c:v>
                </c:pt>
                <c:pt idx="13985">
                  <c:v>84</c:v>
                </c:pt>
                <c:pt idx="13986">
                  <c:v>84</c:v>
                </c:pt>
                <c:pt idx="13987">
                  <c:v>84</c:v>
                </c:pt>
                <c:pt idx="13988">
                  <c:v>84</c:v>
                </c:pt>
                <c:pt idx="13989">
                  <c:v>84</c:v>
                </c:pt>
                <c:pt idx="13990">
                  <c:v>84</c:v>
                </c:pt>
                <c:pt idx="13991">
                  <c:v>84</c:v>
                </c:pt>
                <c:pt idx="13992">
                  <c:v>84</c:v>
                </c:pt>
                <c:pt idx="13993">
                  <c:v>84</c:v>
                </c:pt>
                <c:pt idx="13994">
                  <c:v>84</c:v>
                </c:pt>
                <c:pt idx="13995">
                  <c:v>84</c:v>
                </c:pt>
                <c:pt idx="13996">
                  <c:v>84</c:v>
                </c:pt>
                <c:pt idx="13997">
                  <c:v>84</c:v>
                </c:pt>
                <c:pt idx="13998">
                  <c:v>84</c:v>
                </c:pt>
                <c:pt idx="13999">
                  <c:v>84</c:v>
                </c:pt>
                <c:pt idx="14000">
                  <c:v>84</c:v>
                </c:pt>
                <c:pt idx="14001">
                  <c:v>84</c:v>
                </c:pt>
                <c:pt idx="14002">
                  <c:v>84</c:v>
                </c:pt>
                <c:pt idx="14003">
                  <c:v>84</c:v>
                </c:pt>
                <c:pt idx="14004">
                  <c:v>84</c:v>
                </c:pt>
                <c:pt idx="14005">
                  <c:v>84</c:v>
                </c:pt>
                <c:pt idx="14006">
                  <c:v>84</c:v>
                </c:pt>
                <c:pt idx="14007">
                  <c:v>84</c:v>
                </c:pt>
                <c:pt idx="14008">
                  <c:v>84</c:v>
                </c:pt>
                <c:pt idx="14009">
                  <c:v>84</c:v>
                </c:pt>
                <c:pt idx="14010">
                  <c:v>84</c:v>
                </c:pt>
                <c:pt idx="14011">
                  <c:v>84</c:v>
                </c:pt>
                <c:pt idx="14012">
                  <c:v>84</c:v>
                </c:pt>
                <c:pt idx="14013">
                  <c:v>84</c:v>
                </c:pt>
                <c:pt idx="14014">
                  <c:v>84</c:v>
                </c:pt>
                <c:pt idx="14015">
                  <c:v>84</c:v>
                </c:pt>
                <c:pt idx="14016">
                  <c:v>84</c:v>
                </c:pt>
                <c:pt idx="14017">
                  <c:v>84</c:v>
                </c:pt>
                <c:pt idx="14018">
                  <c:v>84</c:v>
                </c:pt>
                <c:pt idx="14019">
                  <c:v>85</c:v>
                </c:pt>
                <c:pt idx="14020">
                  <c:v>85</c:v>
                </c:pt>
                <c:pt idx="14021">
                  <c:v>85</c:v>
                </c:pt>
                <c:pt idx="14022">
                  <c:v>85</c:v>
                </c:pt>
                <c:pt idx="14023">
                  <c:v>85</c:v>
                </c:pt>
                <c:pt idx="14024">
                  <c:v>85</c:v>
                </c:pt>
                <c:pt idx="14025">
                  <c:v>85</c:v>
                </c:pt>
                <c:pt idx="14026">
                  <c:v>85</c:v>
                </c:pt>
                <c:pt idx="14027">
                  <c:v>85</c:v>
                </c:pt>
                <c:pt idx="14028">
                  <c:v>85</c:v>
                </c:pt>
                <c:pt idx="14029">
                  <c:v>85</c:v>
                </c:pt>
                <c:pt idx="14030">
                  <c:v>85</c:v>
                </c:pt>
                <c:pt idx="14031">
                  <c:v>85</c:v>
                </c:pt>
                <c:pt idx="14032">
                  <c:v>86</c:v>
                </c:pt>
                <c:pt idx="14033">
                  <c:v>86</c:v>
                </c:pt>
                <c:pt idx="14034">
                  <c:v>86</c:v>
                </c:pt>
                <c:pt idx="14035">
                  <c:v>86</c:v>
                </c:pt>
                <c:pt idx="14036">
                  <c:v>85</c:v>
                </c:pt>
                <c:pt idx="14037">
                  <c:v>85</c:v>
                </c:pt>
                <c:pt idx="14038">
                  <c:v>85</c:v>
                </c:pt>
                <c:pt idx="14039">
                  <c:v>85</c:v>
                </c:pt>
                <c:pt idx="14040">
                  <c:v>85</c:v>
                </c:pt>
                <c:pt idx="14041">
                  <c:v>85</c:v>
                </c:pt>
                <c:pt idx="14042">
                  <c:v>85</c:v>
                </c:pt>
                <c:pt idx="14043">
                  <c:v>85</c:v>
                </c:pt>
                <c:pt idx="14044">
                  <c:v>85</c:v>
                </c:pt>
                <c:pt idx="14045">
                  <c:v>85</c:v>
                </c:pt>
                <c:pt idx="14046">
                  <c:v>85</c:v>
                </c:pt>
                <c:pt idx="14047">
                  <c:v>85</c:v>
                </c:pt>
                <c:pt idx="14048">
                  <c:v>85</c:v>
                </c:pt>
                <c:pt idx="14049">
                  <c:v>85</c:v>
                </c:pt>
                <c:pt idx="14050">
                  <c:v>84</c:v>
                </c:pt>
                <c:pt idx="14051">
                  <c:v>84</c:v>
                </c:pt>
                <c:pt idx="14052">
                  <c:v>84</c:v>
                </c:pt>
                <c:pt idx="14053">
                  <c:v>84</c:v>
                </c:pt>
                <c:pt idx="14054">
                  <c:v>84</c:v>
                </c:pt>
                <c:pt idx="14055">
                  <c:v>84</c:v>
                </c:pt>
                <c:pt idx="14056">
                  <c:v>84</c:v>
                </c:pt>
                <c:pt idx="14057">
                  <c:v>84</c:v>
                </c:pt>
                <c:pt idx="14058">
                  <c:v>84</c:v>
                </c:pt>
                <c:pt idx="14059">
                  <c:v>84</c:v>
                </c:pt>
                <c:pt idx="14060">
                  <c:v>84</c:v>
                </c:pt>
                <c:pt idx="14061">
                  <c:v>84</c:v>
                </c:pt>
                <c:pt idx="14062">
                  <c:v>84</c:v>
                </c:pt>
                <c:pt idx="14063">
                  <c:v>84</c:v>
                </c:pt>
                <c:pt idx="14064">
                  <c:v>84</c:v>
                </c:pt>
                <c:pt idx="14065">
                  <c:v>84</c:v>
                </c:pt>
                <c:pt idx="14066">
                  <c:v>84</c:v>
                </c:pt>
                <c:pt idx="14067">
                  <c:v>84</c:v>
                </c:pt>
                <c:pt idx="14068">
                  <c:v>83</c:v>
                </c:pt>
                <c:pt idx="14069">
                  <c:v>83</c:v>
                </c:pt>
                <c:pt idx="14070">
                  <c:v>83</c:v>
                </c:pt>
                <c:pt idx="14071">
                  <c:v>83</c:v>
                </c:pt>
                <c:pt idx="14072">
                  <c:v>83</c:v>
                </c:pt>
                <c:pt idx="14073">
                  <c:v>83</c:v>
                </c:pt>
                <c:pt idx="14074">
                  <c:v>83</c:v>
                </c:pt>
                <c:pt idx="14075">
                  <c:v>83</c:v>
                </c:pt>
                <c:pt idx="14076">
                  <c:v>83</c:v>
                </c:pt>
                <c:pt idx="14077">
                  <c:v>83</c:v>
                </c:pt>
                <c:pt idx="14078">
                  <c:v>83</c:v>
                </c:pt>
                <c:pt idx="14079">
                  <c:v>83</c:v>
                </c:pt>
                <c:pt idx="14080">
                  <c:v>83</c:v>
                </c:pt>
                <c:pt idx="14081">
                  <c:v>83</c:v>
                </c:pt>
                <c:pt idx="14082">
                  <c:v>83</c:v>
                </c:pt>
                <c:pt idx="14083">
                  <c:v>83</c:v>
                </c:pt>
                <c:pt idx="14084">
                  <c:v>83</c:v>
                </c:pt>
                <c:pt idx="14085">
                  <c:v>83</c:v>
                </c:pt>
                <c:pt idx="14086">
                  <c:v>83</c:v>
                </c:pt>
                <c:pt idx="14087">
                  <c:v>83</c:v>
                </c:pt>
                <c:pt idx="14088">
                  <c:v>83</c:v>
                </c:pt>
                <c:pt idx="14089">
                  <c:v>83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2-D206-471A-9520-5E78EDE5FF3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97850496"/>
        <c:axId val="97852032"/>
      </c:scatterChart>
      <c:valAx>
        <c:axId val="97850496"/>
        <c:scaling>
          <c:orientation val="minMax"/>
          <c:max val="500"/>
          <c:min val="160"/>
        </c:scaling>
        <c:delete val="0"/>
        <c:axPos val="b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800"/>
            </a:pPr>
            <a:endParaRPr lang="ru-RU"/>
          </a:p>
        </c:txPr>
        <c:crossAx val="97852032"/>
        <c:crosses val="autoZero"/>
        <c:crossBetween val="midCat"/>
        <c:majorUnit val="10"/>
      </c:valAx>
      <c:valAx>
        <c:axId val="97852032"/>
        <c:scaling>
          <c:orientation val="minMax"/>
          <c:max val="150"/>
          <c:min val="0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800"/>
            </a:pPr>
            <a:endParaRPr lang="ru-RU"/>
          </a:p>
        </c:txPr>
        <c:crossAx val="97850496"/>
        <c:crosses val="autoZero"/>
        <c:crossBetween val="midCat"/>
        <c:majorUnit val="40"/>
      </c:valAx>
    </c:plotArea>
    <c:plotVisOnly val="1"/>
    <c:dispBlanksAs val="gap"/>
    <c:showDLblsOverMax val="0"/>
  </c:chart>
  <c:spPr>
    <a:noFill/>
  </c:spPr>
  <c:txPr>
    <a:bodyPr/>
    <a:lstStyle/>
    <a:p>
      <a:pPr>
        <a:defRPr>
          <a:latin typeface="Arial" pitchFamily="34" charset="0"/>
          <a:cs typeface="Arial" pitchFamily="34" charset="0"/>
        </a:defRPr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3.6885000000000001E-2"/>
          <c:y val="0.17381488430268918"/>
          <c:w val="0.93835590277777781"/>
          <c:h val="0.67064675839066079"/>
        </c:manualLayout>
      </c:layout>
      <c:scatterChart>
        <c:scatterStyle val="smoothMarker"/>
        <c:varyColors val="0"/>
        <c:ser>
          <c:idx val="1"/>
          <c:order val="1"/>
          <c:spPr>
            <a:ln w="9525" cap="rnd">
              <a:solidFill>
                <a:srgbClr val="FF0000"/>
              </a:solidFill>
              <a:prstDash val="dash"/>
              <a:round/>
            </a:ln>
            <a:effectLst/>
          </c:spPr>
          <c:marker>
            <c:symbol val="none"/>
          </c:marker>
          <c:xVal>
            <c:numRef>
              <c:f>'Wг(1)'!$G$3:$G$4</c:f>
              <c:numCache>
                <c:formatCode>General</c:formatCode>
                <c:ptCount val="2"/>
                <c:pt idx="0">
                  <c:v>0</c:v>
                </c:pt>
                <c:pt idx="1">
                  <c:v>500</c:v>
                </c:pt>
              </c:numCache>
            </c:numRef>
          </c:xVal>
          <c:yVal>
            <c:numRef>
              <c:f>'Wг(1)'!$H$3:$H$4</c:f>
              <c:numCache>
                <c:formatCode>General</c:formatCode>
                <c:ptCount val="2"/>
                <c:pt idx="0">
                  <c:v>3.25</c:v>
                </c:pt>
                <c:pt idx="1">
                  <c:v>3.25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0-E0D9-428E-B862-9E3E17941D5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97887744"/>
        <c:axId val="97889664"/>
      </c:scatterChart>
      <c:scatterChart>
        <c:scatterStyle val="lineMarker"/>
        <c:varyColors val="0"/>
        <c:ser>
          <c:idx val="0"/>
          <c:order val="0"/>
          <c:tx>
            <c:v>ВУ</c:v>
          </c:tx>
          <c:spPr>
            <a:ln w="19050" cap="rnd">
              <a:noFill/>
              <a:round/>
            </a:ln>
            <a:effectLst/>
          </c:spPr>
          <c:marker>
            <c:symbol val="x"/>
            <c:size val="6"/>
            <c:spPr>
              <a:noFill/>
              <a:ln w="25400">
                <a:solidFill>
                  <a:srgbClr val="0070C0"/>
                </a:solidFill>
              </a:ln>
              <a:effectLst/>
            </c:spPr>
          </c:marker>
          <c:dPt>
            <c:idx val="0"/>
            <c:bubble3D val="0"/>
            <c:extLst>
              <c:ext xmlns:c16="http://schemas.microsoft.com/office/drawing/2014/chart" uri="{C3380CC4-5D6E-409C-BE32-E72D297353CC}">
                <c16:uniqueId val="{00000001-E0D9-428E-B862-9E3E17941D5F}"/>
              </c:ext>
            </c:extLst>
          </c:dPt>
          <c:dPt>
            <c:idx val="6"/>
            <c:bubble3D val="0"/>
            <c:extLst>
              <c:ext xmlns:c16="http://schemas.microsoft.com/office/drawing/2014/chart" uri="{C3380CC4-5D6E-409C-BE32-E72D297353CC}">
                <c16:uniqueId val="{00000002-E0D9-428E-B862-9E3E17941D5F}"/>
              </c:ext>
            </c:extLst>
          </c:dPt>
          <c:dPt>
            <c:idx val="9"/>
            <c:bubble3D val="0"/>
            <c:extLst>
              <c:ext xmlns:c16="http://schemas.microsoft.com/office/drawing/2014/chart" uri="{C3380CC4-5D6E-409C-BE32-E72D297353CC}">
                <c16:uniqueId val="{00000003-E0D9-428E-B862-9E3E17941D5F}"/>
              </c:ext>
            </c:extLst>
          </c:dPt>
          <c:dPt>
            <c:idx val="10"/>
            <c:bubble3D val="0"/>
            <c:extLst>
              <c:ext xmlns:c16="http://schemas.microsoft.com/office/drawing/2014/chart" uri="{C3380CC4-5D6E-409C-BE32-E72D297353CC}">
                <c16:uniqueId val="{00000004-E0D9-428E-B862-9E3E17941D5F}"/>
              </c:ext>
            </c:extLst>
          </c:dPt>
          <c:dPt>
            <c:idx val="11"/>
            <c:bubble3D val="0"/>
            <c:extLst>
              <c:ext xmlns:c16="http://schemas.microsoft.com/office/drawing/2014/chart" uri="{C3380CC4-5D6E-409C-BE32-E72D297353CC}">
                <c16:uniqueId val="{00000005-E0D9-428E-B862-9E3E17941D5F}"/>
              </c:ext>
            </c:extLst>
          </c:dPt>
          <c:dPt>
            <c:idx val="16"/>
            <c:bubble3D val="0"/>
            <c:extLst>
              <c:ext xmlns:c16="http://schemas.microsoft.com/office/drawing/2014/chart" uri="{C3380CC4-5D6E-409C-BE32-E72D297353CC}">
                <c16:uniqueId val="{00000006-E0D9-428E-B862-9E3E17941D5F}"/>
              </c:ext>
            </c:extLst>
          </c:dPt>
          <c:xVal>
            <c:numRef>
              <c:f>'Wг(1)'!$B$3:$B$32</c:f>
              <c:numCache>
                <c:formatCode>General</c:formatCode>
                <c:ptCount val="30"/>
                <c:pt idx="0">
                  <c:v>34.5</c:v>
                </c:pt>
                <c:pt idx="1">
                  <c:v>45.9</c:v>
                </c:pt>
                <c:pt idx="2">
                  <c:v>108.2</c:v>
                </c:pt>
                <c:pt idx="3">
                  <c:v>145</c:v>
                </c:pt>
                <c:pt idx="4">
                  <c:v>151.5</c:v>
                </c:pt>
                <c:pt idx="5">
                  <c:v>165.9</c:v>
                </c:pt>
                <c:pt idx="6">
                  <c:v>185.7</c:v>
                </c:pt>
                <c:pt idx="7">
                  <c:v>222.6</c:v>
                </c:pt>
                <c:pt idx="8">
                  <c:v>229.3</c:v>
                </c:pt>
                <c:pt idx="9">
                  <c:v>235.9</c:v>
                </c:pt>
                <c:pt idx="10">
                  <c:v>242.6</c:v>
                </c:pt>
                <c:pt idx="11">
                  <c:v>248.9</c:v>
                </c:pt>
                <c:pt idx="12">
                  <c:v>255.2</c:v>
                </c:pt>
                <c:pt idx="13">
                  <c:v>261.5</c:v>
                </c:pt>
                <c:pt idx="14">
                  <c:v>267.8</c:v>
                </c:pt>
                <c:pt idx="15">
                  <c:v>276.8</c:v>
                </c:pt>
                <c:pt idx="19">
                  <c:v>330.7</c:v>
                </c:pt>
                <c:pt idx="20">
                  <c:v>336.7</c:v>
                </c:pt>
                <c:pt idx="21">
                  <c:v>342.7</c:v>
                </c:pt>
                <c:pt idx="22">
                  <c:v>348.7</c:v>
                </c:pt>
                <c:pt idx="23">
                  <c:v>383.4</c:v>
                </c:pt>
                <c:pt idx="24">
                  <c:v>390</c:v>
                </c:pt>
                <c:pt idx="25">
                  <c:v>396.6</c:v>
                </c:pt>
                <c:pt idx="26">
                  <c:v>403.2</c:v>
                </c:pt>
                <c:pt idx="27">
                  <c:v>474.4</c:v>
                </c:pt>
                <c:pt idx="28">
                  <c:v>481.2</c:v>
                </c:pt>
                <c:pt idx="29">
                  <c:v>488</c:v>
                </c:pt>
              </c:numCache>
            </c:numRef>
          </c:xVal>
          <c:yVal>
            <c:numRef>
              <c:f>'Wг(1)'!$C$3:$C$32</c:f>
              <c:numCache>
                <c:formatCode>General</c:formatCode>
                <c:ptCount val="30"/>
                <c:pt idx="0">
                  <c:v>2.4500000000000002</c:v>
                </c:pt>
                <c:pt idx="1">
                  <c:v>2.38</c:v>
                </c:pt>
                <c:pt idx="2">
                  <c:v>2.73</c:v>
                </c:pt>
                <c:pt idx="3">
                  <c:v>2.4700000000000002</c:v>
                </c:pt>
                <c:pt idx="4">
                  <c:v>2.08</c:v>
                </c:pt>
                <c:pt idx="5">
                  <c:v>2.65</c:v>
                </c:pt>
                <c:pt idx="6">
                  <c:v>2.89</c:v>
                </c:pt>
                <c:pt idx="7">
                  <c:v>2.82</c:v>
                </c:pt>
                <c:pt idx="8">
                  <c:v>2.64</c:v>
                </c:pt>
                <c:pt idx="9">
                  <c:v>2.77</c:v>
                </c:pt>
                <c:pt idx="10">
                  <c:v>2.92</c:v>
                </c:pt>
                <c:pt idx="11">
                  <c:v>2.5</c:v>
                </c:pt>
                <c:pt idx="12">
                  <c:v>2.36</c:v>
                </c:pt>
                <c:pt idx="13">
                  <c:v>2.5</c:v>
                </c:pt>
                <c:pt idx="14">
                  <c:v>2.64</c:v>
                </c:pt>
                <c:pt idx="15">
                  <c:v>2.95</c:v>
                </c:pt>
                <c:pt idx="19">
                  <c:v>2.54</c:v>
                </c:pt>
                <c:pt idx="20">
                  <c:v>2.5</c:v>
                </c:pt>
                <c:pt idx="21">
                  <c:v>2.59</c:v>
                </c:pt>
                <c:pt idx="22">
                  <c:v>2.48</c:v>
                </c:pt>
                <c:pt idx="23">
                  <c:v>2.36</c:v>
                </c:pt>
                <c:pt idx="24">
                  <c:v>2.44</c:v>
                </c:pt>
                <c:pt idx="25">
                  <c:v>2.46</c:v>
                </c:pt>
                <c:pt idx="26">
                  <c:v>2.34</c:v>
                </c:pt>
                <c:pt idx="27">
                  <c:v>2.72</c:v>
                </c:pt>
                <c:pt idx="28">
                  <c:v>2.59</c:v>
                </c:pt>
                <c:pt idx="29">
                  <c:v>2.5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7-E0D9-428E-B862-9E3E17941D5F}"/>
            </c:ext>
          </c:extLst>
        </c:ser>
        <c:ser>
          <c:idx val="2"/>
          <c:order val="2"/>
          <c:spPr>
            <a:ln w="25400" cap="rnd">
              <a:noFill/>
              <a:round/>
            </a:ln>
            <a:effectLst/>
          </c:spPr>
          <c:marker>
            <c:symbol val="circle"/>
            <c:size val="6"/>
            <c:spPr>
              <a:solidFill>
                <a:srgbClr val="00B050"/>
              </a:solidFill>
              <a:ln w="9525">
                <a:noFill/>
              </a:ln>
              <a:effectLst/>
            </c:spPr>
          </c:marker>
          <c:dPt>
            <c:idx val="6"/>
            <c:bubble3D val="0"/>
            <c:extLst>
              <c:ext xmlns:c16="http://schemas.microsoft.com/office/drawing/2014/chart" uri="{C3380CC4-5D6E-409C-BE32-E72D297353CC}">
                <c16:uniqueId val="{00000008-E0D9-428E-B862-9E3E17941D5F}"/>
              </c:ext>
            </c:extLst>
          </c:dPt>
          <c:dPt>
            <c:idx val="9"/>
            <c:bubble3D val="0"/>
            <c:extLst>
              <c:ext xmlns:c16="http://schemas.microsoft.com/office/drawing/2014/chart" uri="{C3380CC4-5D6E-409C-BE32-E72D297353CC}">
                <c16:uniqueId val="{00000009-E0D9-428E-B862-9E3E17941D5F}"/>
              </c:ext>
            </c:extLst>
          </c:dPt>
          <c:dPt>
            <c:idx val="10"/>
            <c:bubble3D val="0"/>
            <c:extLst>
              <c:ext xmlns:c16="http://schemas.microsoft.com/office/drawing/2014/chart" uri="{C3380CC4-5D6E-409C-BE32-E72D297353CC}">
                <c16:uniqueId val="{0000000A-E0D9-428E-B862-9E3E17941D5F}"/>
              </c:ext>
            </c:extLst>
          </c:dPt>
          <c:dPt>
            <c:idx val="16"/>
            <c:bubble3D val="0"/>
            <c:extLst>
              <c:ext xmlns:c16="http://schemas.microsoft.com/office/drawing/2014/chart" uri="{C3380CC4-5D6E-409C-BE32-E72D297353CC}">
                <c16:uniqueId val="{0000000B-E0D9-428E-B862-9E3E17941D5F}"/>
              </c:ext>
            </c:extLst>
          </c:dPt>
          <c:xVal>
            <c:numRef>
              <c:f>'Wг(1)'!$B$3:$B$32</c:f>
              <c:numCache>
                <c:formatCode>General</c:formatCode>
                <c:ptCount val="30"/>
                <c:pt idx="0">
                  <c:v>34.5</c:v>
                </c:pt>
                <c:pt idx="1">
                  <c:v>45.9</c:v>
                </c:pt>
                <c:pt idx="2">
                  <c:v>108.2</c:v>
                </c:pt>
                <c:pt idx="3">
                  <c:v>145</c:v>
                </c:pt>
                <c:pt idx="4">
                  <c:v>151.5</c:v>
                </c:pt>
                <c:pt idx="5">
                  <c:v>165.9</c:v>
                </c:pt>
                <c:pt idx="6">
                  <c:v>185.7</c:v>
                </c:pt>
                <c:pt idx="7">
                  <c:v>222.6</c:v>
                </c:pt>
                <c:pt idx="8">
                  <c:v>229.3</c:v>
                </c:pt>
                <c:pt idx="9">
                  <c:v>235.9</c:v>
                </c:pt>
                <c:pt idx="10">
                  <c:v>242.6</c:v>
                </c:pt>
                <c:pt idx="11">
                  <c:v>248.9</c:v>
                </c:pt>
                <c:pt idx="12">
                  <c:v>255.2</c:v>
                </c:pt>
                <c:pt idx="13">
                  <c:v>261.5</c:v>
                </c:pt>
                <c:pt idx="14">
                  <c:v>267.8</c:v>
                </c:pt>
                <c:pt idx="15">
                  <c:v>276.8</c:v>
                </c:pt>
                <c:pt idx="19">
                  <c:v>330.7</c:v>
                </c:pt>
                <c:pt idx="20">
                  <c:v>336.7</c:v>
                </c:pt>
                <c:pt idx="21">
                  <c:v>342.7</c:v>
                </c:pt>
                <c:pt idx="22">
                  <c:v>348.7</c:v>
                </c:pt>
                <c:pt idx="23">
                  <c:v>383.4</c:v>
                </c:pt>
                <c:pt idx="24">
                  <c:v>390</c:v>
                </c:pt>
                <c:pt idx="25">
                  <c:v>396.6</c:v>
                </c:pt>
                <c:pt idx="26">
                  <c:v>403.2</c:v>
                </c:pt>
                <c:pt idx="27">
                  <c:v>474.4</c:v>
                </c:pt>
                <c:pt idx="28">
                  <c:v>481.2</c:v>
                </c:pt>
                <c:pt idx="29">
                  <c:v>488</c:v>
                </c:pt>
              </c:numCache>
            </c:numRef>
          </c:xVal>
          <c:yVal>
            <c:numRef>
              <c:f>'Wг(1)'!$D$3:$D$32</c:f>
              <c:numCache>
                <c:formatCode>General</c:formatCode>
                <c:ptCount val="30"/>
                <c:pt idx="0">
                  <c:v>2.4</c:v>
                </c:pt>
                <c:pt idx="1">
                  <c:v>2.52</c:v>
                </c:pt>
                <c:pt idx="2">
                  <c:v>2.39</c:v>
                </c:pt>
                <c:pt idx="3">
                  <c:v>2.27</c:v>
                </c:pt>
                <c:pt idx="4">
                  <c:v>2.2999999999999998</c:v>
                </c:pt>
                <c:pt idx="5">
                  <c:v>2.5</c:v>
                </c:pt>
                <c:pt idx="6">
                  <c:v>2.89</c:v>
                </c:pt>
                <c:pt idx="7">
                  <c:v>3.03</c:v>
                </c:pt>
                <c:pt idx="8">
                  <c:v>2.86</c:v>
                </c:pt>
                <c:pt idx="9">
                  <c:v>2.98</c:v>
                </c:pt>
                <c:pt idx="10">
                  <c:v>3.55</c:v>
                </c:pt>
                <c:pt idx="11">
                  <c:v>2.56</c:v>
                </c:pt>
                <c:pt idx="12">
                  <c:v>2.52</c:v>
                </c:pt>
                <c:pt idx="13">
                  <c:v>2.72</c:v>
                </c:pt>
                <c:pt idx="14">
                  <c:v>3.07</c:v>
                </c:pt>
                <c:pt idx="15">
                  <c:v>2.97</c:v>
                </c:pt>
                <c:pt idx="19">
                  <c:v>2.99</c:v>
                </c:pt>
                <c:pt idx="20">
                  <c:v>1.94</c:v>
                </c:pt>
                <c:pt idx="21">
                  <c:v>2.88</c:v>
                </c:pt>
                <c:pt idx="22">
                  <c:v>2.74</c:v>
                </c:pt>
                <c:pt idx="23">
                  <c:v>2.93</c:v>
                </c:pt>
                <c:pt idx="24">
                  <c:v>2.96</c:v>
                </c:pt>
                <c:pt idx="25">
                  <c:v>2.64</c:v>
                </c:pt>
                <c:pt idx="26">
                  <c:v>2.58</c:v>
                </c:pt>
                <c:pt idx="27">
                  <c:v>2.8</c:v>
                </c:pt>
                <c:pt idx="28">
                  <c:v>2.5</c:v>
                </c:pt>
                <c:pt idx="29">
                  <c:v>2.2400000000000002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C-E0D9-428E-B862-9E3E17941D5F}"/>
            </c:ext>
          </c:extLst>
        </c:ser>
        <c:ser>
          <c:idx val="3"/>
          <c:order val="3"/>
          <c:spPr>
            <a:ln w="9525">
              <a:solidFill>
                <a:schemeClr val="tx2">
                  <a:lumMod val="60000"/>
                  <a:lumOff val="40000"/>
                </a:schemeClr>
              </a:solidFill>
            </a:ln>
          </c:spPr>
          <c:marker>
            <c:symbol val="none"/>
          </c:marker>
          <c:dPt>
            <c:idx val="1"/>
            <c:bubble3D val="0"/>
            <c:spPr>
              <a:ln w="9525">
                <a:solidFill>
                  <a:schemeClr val="tx2">
                    <a:lumMod val="60000"/>
                    <a:lumOff val="40000"/>
                  </a:schemeClr>
                </a:solidFill>
                <a:prstDash val="dash"/>
              </a:ln>
            </c:spPr>
            <c:extLst>
              <c:ext xmlns:c16="http://schemas.microsoft.com/office/drawing/2014/chart" uri="{C3380CC4-5D6E-409C-BE32-E72D297353CC}">
                <c16:uniqueId val="{0000000E-E0D9-428E-B862-9E3E17941D5F}"/>
              </c:ext>
            </c:extLst>
          </c:dPt>
          <c:xVal>
            <c:numRef>
              <c:f>'Wг(1)'!$J$3:$J$4</c:f>
              <c:numCache>
                <c:formatCode>General</c:formatCode>
                <c:ptCount val="2"/>
                <c:pt idx="0">
                  <c:v>0</c:v>
                </c:pt>
                <c:pt idx="1">
                  <c:v>500</c:v>
                </c:pt>
              </c:numCache>
            </c:numRef>
          </c:xVal>
          <c:yVal>
            <c:numRef>
              <c:f>'Wг(1)'!$K$3:$K$4</c:f>
              <c:numCache>
                <c:formatCode>General</c:formatCode>
                <c:ptCount val="2"/>
                <c:pt idx="0">
                  <c:v>2.8</c:v>
                </c:pt>
                <c:pt idx="1">
                  <c:v>2.8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F-E0D9-428E-B862-9E3E17941D5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97887744"/>
        <c:axId val="97889664"/>
      </c:scatterChart>
      <c:valAx>
        <c:axId val="97887744"/>
        <c:scaling>
          <c:orientation val="minMax"/>
          <c:max val="500"/>
          <c:min val="160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0" vert="horz"/>
              <a:lstStyle/>
              <a:p>
                <a:pPr>
                  <a:defRPr sz="800"/>
                </a:pPr>
                <a:r>
                  <a:rPr lang="ru-RU" sz="800"/>
                  <a:t>км</a:t>
                </a:r>
              </a:p>
            </c:rich>
          </c:tx>
          <c:layout>
            <c:manualLayout>
              <c:xMode val="edge"/>
              <c:yMode val="edge"/>
              <c:x val="0.95079999999999998"/>
              <c:y val="0.71854305555555553"/>
            </c:manualLayout>
          </c:layout>
          <c:overlay val="0"/>
          <c:spPr>
            <a:noFill/>
            <a:ln>
              <a:noFill/>
            </a:ln>
            <a:effectLst/>
          </c:sp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vert="horz"/>
          <a:lstStyle/>
          <a:p>
            <a:pPr>
              <a:defRPr/>
            </a:pPr>
            <a:endParaRPr lang="ru-RU"/>
          </a:p>
        </c:txPr>
        <c:crossAx val="97889664"/>
        <c:crosses val="autoZero"/>
        <c:crossBetween val="midCat"/>
        <c:majorUnit val="10"/>
      </c:valAx>
      <c:valAx>
        <c:axId val="9788966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,##0.0" sourceLinked="0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vert="horz"/>
          <a:lstStyle/>
          <a:p>
            <a:pPr>
              <a:defRPr/>
            </a:pPr>
            <a:endParaRPr lang="ru-RU"/>
          </a:p>
        </c:txPr>
        <c:crossAx val="97887744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 sz="800">
          <a:latin typeface="Arial" pitchFamily="34" charset="0"/>
          <a:cs typeface="Arial" pitchFamily="34" charset="0"/>
        </a:defRPr>
      </a:pPr>
      <a:endParaRPr lang="ru-RU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3.6885000000000001E-2"/>
          <c:y val="0.17751250781738587"/>
          <c:w val="0.93688599537037032"/>
          <c:h val="0.66694965603502188"/>
        </c:manualLayout>
      </c:layout>
      <c:scatterChart>
        <c:scatterStyle val="smoothMarker"/>
        <c:varyColors val="0"/>
        <c:ser>
          <c:idx val="1"/>
          <c:order val="1"/>
          <c:spPr>
            <a:ln w="9525" cap="rnd">
              <a:solidFill>
                <a:srgbClr val="FF0000"/>
              </a:solidFill>
              <a:prstDash val="dash"/>
              <a:round/>
            </a:ln>
            <a:effectLst/>
          </c:spPr>
          <c:marker>
            <c:symbol val="none"/>
          </c:marker>
          <c:xVal>
            <c:numRef>
              <c:f>'Wв(1)'!$G$3:$G$4</c:f>
              <c:numCache>
                <c:formatCode>General</c:formatCode>
                <c:ptCount val="2"/>
                <c:pt idx="0">
                  <c:v>0</c:v>
                </c:pt>
                <c:pt idx="1">
                  <c:v>500</c:v>
                </c:pt>
              </c:numCache>
            </c:numRef>
          </c:xVal>
          <c:yVal>
            <c:numRef>
              <c:f>'Wв(1)'!$H$3:$H$4</c:f>
              <c:numCache>
                <c:formatCode>General</c:formatCode>
                <c:ptCount val="2"/>
                <c:pt idx="0">
                  <c:v>3.25</c:v>
                </c:pt>
                <c:pt idx="1">
                  <c:v>3.25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0-CD28-4040-A3F8-A68238B53CD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98854400"/>
        <c:axId val="98856320"/>
      </c:scatterChart>
      <c:scatterChart>
        <c:scatterStyle val="lineMarker"/>
        <c:varyColors val="0"/>
        <c:ser>
          <c:idx val="0"/>
          <c:order val="0"/>
          <c:tx>
            <c:v>ВУ</c:v>
          </c:tx>
          <c:spPr>
            <a:ln w="19050" cap="rnd">
              <a:noFill/>
              <a:round/>
            </a:ln>
            <a:effectLst/>
          </c:spPr>
          <c:marker>
            <c:symbol val="x"/>
            <c:size val="6"/>
            <c:spPr>
              <a:noFill/>
              <a:ln w="25400">
                <a:solidFill>
                  <a:srgbClr val="0070C0"/>
                </a:solidFill>
              </a:ln>
              <a:effectLst/>
            </c:spPr>
          </c:marker>
          <c:dPt>
            <c:idx val="0"/>
            <c:bubble3D val="0"/>
            <c:extLst>
              <c:ext xmlns:c16="http://schemas.microsoft.com/office/drawing/2014/chart" uri="{C3380CC4-5D6E-409C-BE32-E72D297353CC}">
                <c16:uniqueId val="{00000001-CD28-4040-A3F8-A68238B53CD4}"/>
              </c:ext>
            </c:extLst>
          </c:dPt>
          <c:dPt>
            <c:idx val="6"/>
            <c:bubble3D val="0"/>
            <c:extLst>
              <c:ext xmlns:c16="http://schemas.microsoft.com/office/drawing/2014/chart" uri="{C3380CC4-5D6E-409C-BE32-E72D297353CC}">
                <c16:uniqueId val="{00000002-CD28-4040-A3F8-A68238B53CD4}"/>
              </c:ext>
            </c:extLst>
          </c:dPt>
          <c:dPt>
            <c:idx val="9"/>
            <c:bubble3D val="0"/>
            <c:extLst>
              <c:ext xmlns:c16="http://schemas.microsoft.com/office/drawing/2014/chart" uri="{C3380CC4-5D6E-409C-BE32-E72D297353CC}">
                <c16:uniqueId val="{00000003-CD28-4040-A3F8-A68238B53CD4}"/>
              </c:ext>
            </c:extLst>
          </c:dPt>
          <c:dPt>
            <c:idx val="10"/>
            <c:bubble3D val="0"/>
            <c:extLst>
              <c:ext xmlns:c16="http://schemas.microsoft.com/office/drawing/2014/chart" uri="{C3380CC4-5D6E-409C-BE32-E72D297353CC}">
                <c16:uniqueId val="{00000004-CD28-4040-A3F8-A68238B53CD4}"/>
              </c:ext>
            </c:extLst>
          </c:dPt>
          <c:dPt>
            <c:idx val="11"/>
            <c:bubble3D val="0"/>
            <c:extLst>
              <c:ext xmlns:c16="http://schemas.microsoft.com/office/drawing/2014/chart" uri="{C3380CC4-5D6E-409C-BE32-E72D297353CC}">
                <c16:uniqueId val="{00000005-CD28-4040-A3F8-A68238B53CD4}"/>
              </c:ext>
            </c:extLst>
          </c:dPt>
          <c:dPt>
            <c:idx val="16"/>
            <c:bubble3D val="0"/>
            <c:extLst>
              <c:ext xmlns:c16="http://schemas.microsoft.com/office/drawing/2014/chart" uri="{C3380CC4-5D6E-409C-BE32-E72D297353CC}">
                <c16:uniqueId val="{00000006-CD28-4040-A3F8-A68238B53CD4}"/>
              </c:ext>
            </c:extLst>
          </c:dPt>
          <c:xVal>
            <c:numRef>
              <c:f>'Wв(1)'!$B$3:$B$32</c:f>
              <c:numCache>
                <c:formatCode>General</c:formatCode>
                <c:ptCount val="30"/>
                <c:pt idx="0">
                  <c:v>34.5</c:v>
                </c:pt>
                <c:pt idx="1">
                  <c:v>45.9</c:v>
                </c:pt>
                <c:pt idx="2">
                  <c:v>108.2</c:v>
                </c:pt>
                <c:pt idx="3">
                  <c:v>145</c:v>
                </c:pt>
                <c:pt idx="4">
                  <c:v>151.5</c:v>
                </c:pt>
                <c:pt idx="5">
                  <c:v>165.9</c:v>
                </c:pt>
                <c:pt idx="6">
                  <c:v>185.7</c:v>
                </c:pt>
                <c:pt idx="7">
                  <c:v>222.6</c:v>
                </c:pt>
                <c:pt idx="8">
                  <c:v>229.3</c:v>
                </c:pt>
                <c:pt idx="9">
                  <c:v>235.9</c:v>
                </c:pt>
                <c:pt idx="10">
                  <c:v>242.6</c:v>
                </c:pt>
                <c:pt idx="11">
                  <c:v>248.9</c:v>
                </c:pt>
                <c:pt idx="12">
                  <c:v>255.2</c:v>
                </c:pt>
                <c:pt idx="13">
                  <c:v>261.5</c:v>
                </c:pt>
                <c:pt idx="14">
                  <c:v>267.8</c:v>
                </c:pt>
                <c:pt idx="15">
                  <c:v>276.8</c:v>
                </c:pt>
                <c:pt idx="19">
                  <c:v>330.7</c:v>
                </c:pt>
                <c:pt idx="20">
                  <c:v>336.7</c:v>
                </c:pt>
                <c:pt idx="21">
                  <c:v>342.7</c:v>
                </c:pt>
                <c:pt idx="22">
                  <c:v>348.7</c:v>
                </c:pt>
                <c:pt idx="23">
                  <c:v>383.4</c:v>
                </c:pt>
                <c:pt idx="24">
                  <c:v>390</c:v>
                </c:pt>
                <c:pt idx="25">
                  <c:v>396.6</c:v>
                </c:pt>
                <c:pt idx="26">
                  <c:v>403.2</c:v>
                </c:pt>
                <c:pt idx="27">
                  <c:v>474.4</c:v>
                </c:pt>
                <c:pt idx="28">
                  <c:v>481.2</c:v>
                </c:pt>
                <c:pt idx="29">
                  <c:v>488</c:v>
                </c:pt>
              </c:numCache>
            </c:numRef>
          </c:xVal>
          <c:yVal>
            <c:numRef>
              <c:f>'Wв(1)'!$C$3:$C$32</c:f>
              <c:numCache>
                <c:formatCode>General</c:formatCode>
                <c:ptCount val="30"/>
                <c:pt idx="0">
                  <c:v>2.57</c:v>
                </c:pt>
                <c:pt idx="1">
                  <c:v>2.63</c:v>
                </c:pt>
                <c:pt idx="2">
                  <c:v>2.86</c:v>
                </c:pt>
                <c:pt idx="3">
                  <c:v>2.75</c:v>
                </c:pt>
                <c:pt idx="4">
                  <c:v>2.81</c:v>
                </c:pt>
                <c:pt idx="5">
                  <c:v>2.63</c:v>
                </c:pt>
                <c:pt idx="6">
                  <c:v>3.11</c:v>
                </c:pt>
                <c:pt idx="7">
                  <c:v>2.8</c:v>
                </c:pt>
                <c:pt idx="8">
                  <c:v>2.58</c:v>
                </c:pt>
                <c:pt idx="9">
                  <c:v>2.84</c:v>
                </c:pt>
                <c:pt idx="10">
                  <c:v>3.21</c:v>
                </c:pt>
                <c:pt idx="11">
                  <c:v>2.68</c:v>
                </c:pt>
                <c:pt idx="12">
                  <c:v>2.85</c:v>
                </c:pt>
                <c:pt idx="13">
                  <c:v>2.73</c:v>
                </c:pt>
                <c:pt idx="14">
                  <c:v>2.97</c:v>
                </c:pt>
                <c:pt idx="15">
                  <c:v>2.98</c:v>
                </c:pt>
                <c:pt idx="19">
                  <c:v>2.88</c:v>
                </c:pt>
                <c:pt idx="20">
                  <c:v>2.94</c:v>
                </c:pt>
                <c:pt idx="21">
                  <c:v>3.19</c:v>
                </c:pt>
                <c:pt idx="22">
                  <c:v>2.95</c:v>
                </c:pt>
                <c:pt idx="23">
                  <c:v>3.01</c:v>
                </c:pt>
                <c:pt idx="24">
                  <c:v>2.8</c:v>
                </c:pt>
                <c:pt idx="25">
                  <c:v>2.71</c:v>
                </c:pt>
                <c:pt idx="26">
                  <c:v>2.7</c:v>
                </c:pt>
                <c:pt idx="27">
                  <c:v>2.95</c:v>
                </c:pt>
                <c:pt idx="28">
                  <c:v>2.89</c:v>
                </c:pt>
                <c:pt idx="29">
                  <c:v>2.78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7-CD28-4040-A3F8-A68238B53CD4}"/>
            </c:ext>
          </c:extLst>
        </c:ser>
        <c:ser>
          <c:idx val="2"/>
          <c:order val="2"/>
          <c:spPr>
            <a:ln w="25400" cap="rnd">
              <a:noFill/>
              <a:round/>
            </a:ln>
            <a:effectLst/>
          </c:spPr>
          <c:marker>
            <c:symbol val="circle"/>
            <c:size val="6"/>
            <c:spPr>
              <a:solidFill>
                <a:srgbClr val="00B050"/>
              </a:solidFill>
              <a:ln w="9525">
                <a:noFill/>
              </a:ln>
              <a:effectLst/>
            </c:spPr>
          </c:marker>
          <c:dPt>
            <c:idx val="6"/>
            <c:bubble3D val="0"/>
            <c:extLst>
              <c:ext xmlns:c16="http://schemas.microsoft.com/office/drawing/2014/chart" uri="{C3380CC4-5D6E-409C-BE32-E72D297353CC}">
                <c16:uniqueId val="{00000008-CD28-4040-A3F8-A68238B53CD4}"/>
              </c:ext>
            </c:extLst>
          </c:dPt>
          <c:dPt>
            <c:idx val="9"/>
            <c:bubble3D val="0"/>
            <c:extLst>
              <c:ext xmlns:c16="http://schemas.microsoft.com/office/drawing/2014/chart" uri="{C3380CC4-5D6E-409C-BE32-E72D297353CC}">
                <c16:uniqueId val="{00000009-CD28-4040-A3F8-A68238B53CD4}"/>
              </c:ext>
            </c:extLst>
          </c:dPt>
          <c:dPt>
            <c:idx val="10"/>
            <c:bubble3D val="0"/>
            <c:extLst>
              <c:ext xmlns:c16="http://schemas.microsoft.com/office/drawing/2014/chart" uri="{C3380CC4-5D6E-409C-BE32-E72D297353CC}">
                <c16:uniqueId val="{0000000A-CD28-4040-A3F8-A68238B53CD4}"/>
              </c:ext>
            </c:extLst>
          </c:dPt>
          <c:dPt>
            <c:idx val="16"/>
            <c:bubble3D val="0"/>
            <c:extLst>
              <c:ext xmlns:c16="http://schemas.microsoft.com/office/drawing/2014/chart" uri="{C3380CC4-5D6E-409C-BE32-E72D297353CC}">
                <c16:uniqueId val="{0000000B-CD28-4040-A3F8-A68238B53CD4}"/>
              </c:ext>
            </c:extLst>
          </c:dPt>
          <c:xVal>
            <c:numRef>
              <c:f>'Wв(1)'!$B$3:$B$32</c:f>
              <c:numCache>
                <c:formatCode>General</c:formatCode>
                <c:ptCount val="30"/>
                <c:pt idx="0">
                  <c:v>34.5</c:v>
                </c:pt>
                <c:pt idx="1">
                  <c:v>45.9</c:v>
                </c:pt>
                <c:pt idx="2">
                  <c:v>108.2</c:v>
                </c:pt>
                <c:pt idx="3">
                  <c:v>145</c:v>
                </c:pt>
                <c:pt idx="4">
                  <c:v>151.5</c:v>
                </c:pt>
                <c:pt idx="5">
                  <c:v>165.9</c:v>
                </c:pt>
                <c:pt idx="6">
                  <c:v>185.7</c:v>
                </c:pt>
                <c:pt idx="7">
                  <c:v>222.6</c:v>
                </c:pt>
                <c:pt idx="8">
                  <c:v>229.3</c:v>
                </c:pt>
                <c:pt idx="9">
                  <c:v>235.9</c:v>
                </c:pt>
                <c:pt idx="10">
                  <c:v>242.6</c:v>
                </c:pt>
                <c:pt idx="11">
                  <c:v>248.9</c:v>
                </c:pt>
                <c:pt idx="12">
                  <c:v>255.2</c:v>
                </c:pt>
                <c:pt idx="13">
                  <c:v>261.5</c:v>
                </c:pt>
                <c:pt idx="14">
                  <c:v>267.8</c:v>
                </c:pt>
                <c:pt idx="15">
                  <c:v>276.8</c:v>
                </c:pt>
                <c:pt idx="19">
                  <c:v>330.7</c:v>
                </c:pt>
                <c:pt idx="20">
                  <c:v>336.7</c:v>
                </c:pt>
                <c:pt idx="21">
                  <c:v>342.7</c:v>
                </c:pt>
                <c:pt idx="22">
                  <c:v>348.7</c:v>
                </c:pt>
                <c:pt idx="23">
                  <c:v>383.4</c:v>
                </c:pt>
                <c:pt idx="24">
                  <c:v>390</c:v>
                </c:pt>
                <c:pt idx="25">
                  <c:v>396.6</c:v>
                </c:pt>
                <c:pt idx="26">
                  <c:v>403.2</c:v>
                </c:pt>
                <c:pt idx="27">
                  <c:v>474.4</c:v>
                </c:pt>
                <c:pt idx="28">
                  <c:v>481.2</c:v>
                </c:pt>
                <c:pt idx="29">
                  <c:v>488</c:v>
                </c:pt>
              </c:numCache>
            </c:numRef>
          </c:xVal>
          <c:yVal>
            <c:numRef>
              <c:f>'Wв(1)'!$D$3:$D$32</c:f>
              <c:numCache>
                <c:formatCode>General</c:formatCode>
                <c:ptCount val="30"/>
                <c:pt idx="0">
                  <c:v>2.46</c:v>
                </c:pt>
                <c:pt idx="1">
                  <c:v>2.5</c:v>
                </c:pt>
                <c:pt idx="2">
                  <c:v>2.62</c:v>
                </c:pt>
                <c:pt idx="3">
                  <c:v>3.11</c:v>
                </c:pt>
                <c:pt idx="4">
                  <c:v>3.01</c:v>
                </c:pt>
                <c:pt idx="5">
                  <c:v>2.65</c:v>
                </c:pt>
                <c:pt idx="6">
                  <c:v>3</c:v>
                </c:pt>
                <c:pt idx="7">
                  <c:v>2.81</c:v>
                </c:pt>
                <c:pt idx="8">
                  <c:v>2.61</c:v>
                </c:pt>
                <c:pt idx="9">
                  <c:v>2.86</c:v>
                </c:pt>
                <c:pt idx="10">
                  <c:v>3.16</c:v>
                </c:pt>
                <c:pt idx="11">
                  <c:v>2.6</c:v>
                </c:pt>
                <c:pt idx="12">
                  <c:v>2.68</c:v>
                </c:pt>
                <c:pt idx="13">
                  <c:v>2.76</c:v>
                </c:pt>
                <c:pt idx="14">
                  <c:v>3.07</c:v>
                </c:pt>
                <c:pt idx="15">
                  <c:v>2.91</c:v>
                </c:pt>
                <c:pt idx="19">
                  <c:v>3.48</c:v>
                </c:pt>
                <c:pt idx="20">
                  <c:v>2.91</c:v>
                </c:pt>
                <c:pt idx="21">
                  <c:v>3.8</c:v>
                </c:pt>
                <c:pt idx="22">
                  <c:v>3.1</c:v>
                </c:pt>
                <c:pt idx="23">
                  <c:v>3.15</c:v>
                </c:pt>
                <c:pt idx="24">
                  <c:v>2.79</c:v>
                </c:pt>
                <c:pt idx="25">
                  <c:v>2.74</c:v>
                </c:pt>
                <c:pt idx="26">
                  <c:v>2.75</c:v>
                </c:pt>
                <c:pt idx="27">
                  <c:v>3.31</c:v>
                </c:pt>
                <c:pt idx="28">
                  <c:v>3.21</c:v>
                </c:pt>
                <c:pt idx="29">
                  <c:v>3.14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C-CD28-4040-A3F8-A68238B53CD4}"/>
            </c:ext>
          </c:extLst>
        </c:ser>
        <c:ser>
          <c:idx val="3"/>
          <c:order val="3"/>
          <c:spPr>
            <a:ln w="9525">
              <a:solidFill>
                <a:srgbClr val="00B050"/>
              </a:solidFill>
              <a:prstDash val="dash"/>
            </a:ln>
          </c:spPr>
          <c:marker>
            <c:symbol val="none"/>
          </c:marker>
          <c:xVal>
            <c:numRef>
              <c:f>'Wв(1)'!$J$3:$J$4</c:f>
              <c:numCache>
                <c:formatCode>General</c:formatCode>
                <c:ptCount val="2"/>
                <c:pt idx="0">
                  <c:v>0</c:v>
                </c:pt>
                <c:pt idx="1">
                  <c:v>500</c:v>
                </c:pt>
              </c:numCache>
            </c:numRef>
          </c:xVal>
          <c:yVal>
            <c:numRef>
              <c:f>'Wв(1)'!$K$3:$K$4</c:f>
              <c:numCache>
                <c:formatCode>General</c:formatCode>
                <c:ptCount val="2"/>
                <c:pt idx="0">
                  <c:v>2.8</c:v>
                </c:pt>
                <c:pt idx="1">
                  <c:v>2.8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D-CD28-4040-A3F8-A68238B53CD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98854400"/>
        <c:axId val="98856320"/>
      </c:scatterChart>
      <c:valAx>
        <c:axId val="98854400"/>
        <c:scaling>
          <c:orientation val="minMax"/>
          <c:max val="500"/>
          <c:min val="160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0" vert="horz"/>
              <a:lstStyle/>
              <a:p>
                <a:pPr>
                  <a:defRPr sz="800"/>
                </a:pPr>
                <a:r>
                  <a:rPr lang="ru-RU" sz="800"/>
                  <a:t>км</a:t>
                </a:r>
              </a:p>
            </c:rich>
          </c:tx>
          <c:layout>
            <c:manualLayout>
              <c:xMode val="edge"/>
              <c:yMode val="edge"/>
              <c:x val="0.95373981481481485"/>
              <c:y val="0.74500138888888889"/>
            </c:manualLayout>
          </c:layout>
          <c:overlay val="0"/>
          <c:spPr>
            <a:noFill/>
            <a:ln>
              <a:noFill/>
            </a:ln>
            <a:effectLst/>
          </c:sp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vert="horz"/>
          <a:lstStyle/>
          <a:p>
            <a:pPr>
              <a:defRPr sz="800"/>
            </a:pPr>
            <a:endParaRPr lang="ru-RU"/>
          </a:p>
        </c:txPr>
        <c:crossAx val="98856320"/>
        <c:crosses val="autoZero"/>
        <c:crossBetween val="midCat"/>
        <c:majorUnit val="10"/>
      </c:valAx>
      <c:valAx>
        <c:axId val="9885632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,##0.0" sourceLinked="0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vert="horz"/>
          <a:lstStyle/>
          <a:p>
            <a:pPr>
              <a:defRPr sz="800"/>
            </a:pPr>
            <a:endParaRPr lang="ru-RU"/>
          </a:p>
        </c:txPr>
        <c:crossAx val="98854400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>
          <a:latin typeface="Arial" pitchFamily="34" charset="0"/>
          <a:cs typeface="Arial" pitchFamily="34" charset="0"/>
        </a:defRPr>
      </a:pPr>
      <a:endParaRPr lang="ru-RU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2571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2571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445A0E7-5D9B-4BF6-B97C-C6BA20FD78FE}" type="datetimeFigureOut">
              <a:rPr lang="ru-RU" smtClean="0"/>
              <a:t>11.09.2024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385763"/>
            <a:ext cx="3429000" cy="19288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914400" y="2443163"/>
            <a:ext cx="7315200" cy="23145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4884738"/>
            <a:ext cx="3962400" cy="2571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5180013" y="4884738"/>
            <a:ext cx="3962400" cy="2571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3B4FAFA-CA2F-48B9-97C4-793CF4AD47E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1050349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435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altLang="ru-RU" smtClean="0">
              <a:cs typeface="Arial" panose="020B0604020202020204" pitchFamily="34" charset="0"/>
            </a:endParaRPr>
          </a:p>
        </p:txBody>
      </p:sp>
      <p:sp>
        <p:nvSpPr>
          <p:cNvPr id="1843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D169770E-B8F6-463D-A789-C79D39BC574F}" type="slidenum">
              <a:rPr kumimoji="0" lang="ru-RU" altLang="ru-RU" smtClean="0">
                <a:solidFill>
                  <a:srgbClr val="000000"/>
                </a:solidFill>
              </a:rPr>
              <a:pPr>
                <a:spcBef>
                  <a:spcPct val="0"/>
                </a:spcBef>
              </a:pPr>
              <a:t>1</a:t>
            </a:fld>
            <a:endParaRPr kumimoji="0" lang="ru-RU" altLang="ru-RU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21803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Титульный слайд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/>
          <p:nvPr userDrawn="1"/>
        </p:nvSpPr>
        <p:spPr bwMode="auto">
          <a:xfrm>
            <a:off x="890588" y="2517775"/>
            <a:ext cx="5513387" cy="56515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pPr defTabSz="457200">
              <a:defRPr/>
            </a:pPr>
            <a:r>
              <a:rPr lang="ru-RU" sz="2200">
                <a:solidFill>
                  <a:srgbClr val="FFFFFF"/>
                </a:solidFill>
                <a:latin typeface="Verdana"/>
              </a:rPr>
              <a:t>Образец заголовка</a:t>
            </a:r>
            <a:endParaRPr lang="en-US" sz="2200">
              <a:solidFill>
                <a:srgbClr val="FFFFFF"/>
              </a:solidFill>
              <a:latin typeface="Verdana"/>
            </a:endParaRPr>
          </a:p>
        </p:txBody>
      </p:sp>
      <p:sp>
        <p:nvSpPr>
          <p:cNvPr id="9" name="Text Placeholder 9"/>
          <p:cNvSpPr>
            <a:spLocks noGrp="1"/>
          </p:cNvSpPr>
          <p:nvPr>
            <p:ph type="body" sz="quarter" idx="11"/>
          </p:nvPr>
        </p:nvSpPr>
        <p:spPr bwMode="auto">
          <a:xfrm>
            <a:off x="902401" y="4521200"/>
            <a:ext cx="4193157" cy="381396"/>
          </a:xfrm>
        </p:spPr>
        <p:txBody>
          <a:bodyPr anchor="b">
            <a:normAutofit/>
          </a:bodyPr>
          <a:lstStyle>
            <a:lvl1pPr>
              <a:buNone/>
              <a:defRPr sz="1000"/>
            </a:lvl1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10" name="Title 1"/>
          <p:cNvSpPr>
            <a:spLocks noGrp="1"/>
          </p:cNvSpPr>
          <p:nvPr>
            <p:ph type="ctrTitle"/>
          </p:nvPr>
        </p:nvSpPr>
        <p:spPr bwMode="auto">
          <a:xfrm>
            <a:off x="890030" y="2625757"/>
            <a:ext cx="5514509" cy="564404"/>
          </a:xfrm>
        </p:spPr>
        <p:txBody>
          <a:bodyPr/>
          <a:lstStyle>
            <a:lvl1pPr marL="0" marR="0" indent="0" defTabSz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>
                <a:solidFill>
                  <a:srgbClr val="FFFFFF"/>
                </a:solidFill>
              </a:defRPr>
            </a:lvl1pPr>
          </a:lstStyle>
          <a:p>
            <a:pPr lvl="0">
              <a:defRPr/>
            </a:pPr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11" name="Subtitle 2"/>
          <p:cNvSpPr>
            <a:spLocks noGrp="1"/>
          </p:cNvSpPr>
          <p:nvPr>
            <p:ph type="subTitle" idx="1"/>
          </p:nvPr>
        </p:nvSpPr>
        <p:spPr bwMode="auto">
          <a:xfrm>
            <a:off x="898321" y="3437382"/>
            <a:ext cx="5514509" cy="848730"/>
          </a:xfrm>
        </p:spPr>
        <p:txBody>
          <a:bodyPr/>
          <a:lstStyle>
            <a:lvl1pPr marL="0" indent="0" algn="l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>
              <a:defRPr/>
            </a:pPr>
            <a:r>
              <a:rPr lang="ru-RU"/>
              <a:t>Образец подзаголовка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Заголовок и вертикальный текст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Вертикальный заголовок и текст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" name="Rectangle 21"/>
          <p:cNvSpPr/>
          <p:nvPr userDrawn="1"/>
        </p:nvSpPr>
        <p:spPr bwMode="auto">
          <a:xfrm>
            <a:off x="0" y="0"/>
            <a:ext cx="9144000" cy="4865687"/>
          </a:xfrm>
          <a:prstGeom prst="rect">
            <a:avLst/>
          </a:prstGeom>
          <a:solidFill>
            <a:srgbClr val="BFC5C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4" name="Rectangle 22"/>
          <p:cNvSpPr/>
          <p:nvPr userDrawn="1"/>
        </p:nvSpPr>
        <p:spPr bwMode="auto">
          <a:xfrm>
            <a:off x="0" y="4875213"/>
            <a:ext cx="9144000" cy="268287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grpSp>
        <p:nvGrpSpPr>
          <p:cNvPr id="5" name="Группа 10"/>
          <p:cNvGrpSpPr>
            <a:grpSpLocks noChangeAspect="1"/>
          </p:cNvGrpSpPr>
          <p:nvPr userDrawn="1"/>
        </p:nvGrpSpPr>
        <p:grpSpPr bwMode="auto">
          <a:xfrm>
            <a:off x="8496300" y="4948238"/>
            <a:ext cx="306388" cy="136525"/>
            <a:chOff x="5385680" y="6487509"/>
            <a:chExt cx="1039813" cy="461962"/>
          </a:xfrm>
        </p:grpSpPr>
        <p:sp>
          <p:nvSpPr>
            <p:cNvPr id="6" name="Freeform 27"/>
            <p:cNvSpPr/>
            <p:nvPr userDrawn="1"/>
          </p:nvSpPr>
          <p:spPr bwMode="auto">
            <a:xfrm>
              <a:off x="6048359" y="6487509"/>
              <a:ext cx="377134" cy="343786"/>
            </a:xfrm>
            <a:custGeom>
              <a:avLst/>
              <a:gdLst>
                <a:gd name="T0" fmla="*/ 2147483647 w 1195"/>
                <a:gd name="T1" fmla="*/ 2147483647 h 1091"/>
                <a:gd name="T2" fmla="*/ 2147483647 w 1195"/>
                <a:gd name="T3" fmla="*/ 2147483647 h 1091"/>
                <a:gd name="T4" fmla="*/ 2147483647 w 1195"/>
                <a:gd name="T5" fmla="*/ 2147483647 h 1091"/>
                <a:gd name="T6" fmla="*/ 2147483647 w 1195"/>
                <a:gd name="T7" fmla="*/ 2147483647 h 1091"/>
                <a:gd name="T8" fmla="*/ 2147483647 w 1195"/>
                <a:gd name="T9" fmla="*/ 2147483647 h 1091"/>
                <a:gd name="T10" fmla="*/ 2147483647 w 1195"/>
                <a:gd name="T11" fmla="*/ 2147483647 h 1091"/>
                <a:gd name="T12" fmla="*/ 2147483647 w 1195"/>
                <a:gd name="T13" fmla="*/ 2147483647 h 1091"/>
                <a:gd name="T14" fmla="*/ 2147483647 w 1195"/>
                <a:gd name="T15" fmla="*/ 2147483647 h 1091"/>
                <a:gd name="T16" fmla="*/ 2147483647 w 1195"/>
                <a:gd name="T17" fmla="*/ 2147483647 h 1091"/>
                <a:gd name="T18" fmla="*/ 2147483647 w 1195"/>
                <a:gd name="T19" fmla="*/ 2147483647 h 1091"/>
                <a:gd name="T20" fmla="*/ 2147483647 w 1195"/>
                <a:gd name="T21" fmla="*/ 2147483647 h 1091"/>
                <a:gd name="T22" fmla="*/ 2147483647 w 1195"/>
                <a:gd name="T23" fmla="*/ 2147483647 h 1091"/>
                <a:gd name="T24" fmla="*/ 2147483647 w 1195"/>
                <a:gd name="T25" fmla="*/ 2147483647 h 1091"/>
                <a:gd name="T26" fmla="*/ 2147483647 w 1195"/>
                <a:gd name="T27" fmla="*/ 2147483647 h 1091"/>
                <a:gd name="T28" fmla="*/ 2147483647 w 1195"/>
                <a:gd name="T29" fmla="*/ 2147483647 h 1091"/>
                <a:gd name="T30" fmla="*/ 2147483647 w 1195"/>
                <a:gd name="T31" fmla="*/ 2147483647 h 1091"/>
                <a:gd name="T32" fmla="*/ 2147483647 w 1195"/>
                <a:gd name="T33" fmla="*/ 2147483647 h 1091"/>
                <a:gd name="T34" fmla="*/ 2147483647 w 1195"/>
                <a:gd name="T35" fmla="*/ 2147483647 h 1091"/>
                <a:gd name="T36" fmla="*/ 2147483647 w 1195"/>
                <a:gd name="T37" fmla="*/ 2147483647 h 1091"/>
                <a:gd name="T38" fmla="*/ 2147483647 w 1195"/>
                <a:gd name="T39" fmla="*/ 2147483647 h 1091"/>
                <a:gd name="T40" fmla="*/ 2147483647 w 1195"/>
                <a:gd name="T41" fmla="*/ 2147483647 h 1091"/>
                <a:gd name="T42" fmla="*/ 2147483647 w 1195"/>
                <a:gd name="T43" fmla="*/ 2147483647 h 1091"/>
                <a:gd name="T44" fmla="*/ 2147483647 w 1195"/>
                <a:gd name="T45" fmla="*/ 2147483647 h 1091"/>
                <a:gd name="T46" fmla="*/ 2147483647 w 1195"/>
                <a:gd name="T47" fmla="*/ 2147483647 h 1091"/>
                <a:gd name="T48" fmla="*/ 2147483647 w 1195"/>
                <a:gd name="T49" fmla="*/ 2147483647 h 1091"/>
                <a:gd name="T50" fmla="*/ 2147483647 w 1195"/>
                <a:gd name="T51" fmla="*/ 2147483647 h 1091"/>
                <a:gd name="T52" fmla="*/ 2147483647 w 1195"/>
                <a:gd name="T53" fmla="*/ 2147483647 h 1091"/>
                <a:gd name="T54" fmla="*/ 2147483647 w 1195"/>
                <a:gd name="T55" fmla="*/ 2147483647 h 1091"/>
                <a:gd name="T56" fmla="*/ 2147483647 w 1195"/>
                <a:gd name="T57" fmla="*/ 2147483647 h 1091"/>
                <a:gd name="T58" fmla="*/ 2147483647 w 1195"/>
                <a:gd name="T59" fmla="*/ 2147483647 h 1091"/>
                <a:gd name="T60" fmla="*/ 2147483647 w 1195"/>
                <a:gd name="T61" fmla="*/ 2147483647 h 1091"/>
                <a:gd name="T62" fmla="*/ 2147483647 w 1195"/>
                <a:gd name="T63" fmla="*/ 2147483647 h 1091"/>
                <a:gd name="T64" fmla="*/ 2147483647 w 1195"/>
                <a:gd name="T65" fmla="*/ 2147483647 h 1091"/>
                <a:gd name="T66" fmla="*/ 2147483647 w 1195"/>
                <a:gd name="T67" fmla="*/ 2147483647 h 1091"/>
                <a:gd name="T68" fmla="*/ 2147483647 w 1195"/>
                <a:gd name="T69" fmla="*/ 2147483647 h 1091"/>
                <a:gd name="T70" fmla="*/ 2147483647 w 1195"/>
                <a:gd name="T71" fmla="*/ 2147483647 h 1091"/>
                <a:gd name="T72" fmla="*/ 2147483647 w 1195"/>
                <a:gd name="T73" fmla="*/ 2147483647 h 1091"/>
                <a:gd name="T74" fmla="*/ 2147483647 w 1195"/>
                <a:gd name="T75" fmla="*/ 2147483647 h 1091"/>
                <a:gd name="T76" fmla="*/ 2147483647 w 1195"/>
                <a:gd name="T77" fmla="*/ 2147483647 h 1091"/>
                <a:gd name="T78" fmla="*/ 2147483647 w 1195"/>
                <a:gd name="T79" fmla="*/ 2147483647 h 1091"/>
                <a:gd name="T80" fmla="*/ 2147483647 w 1195"/>
                <a:gd name="T81" fmla="*/ 2147483647 h 1091"/>
                <a:gd name="T82" fmla="*/ 2147483647 w 1195"/>
                <a:gd name="T83" fmla="*/ 2147483647 h 1091"/>
                <a:gd name="T84" fmla="*/ 2147483647 w 1195"/>
                <a:gd name="T85" fmla="*/ 2147483647 h 1091"/>
                <a:gd name="T86" fmla="*/ 2147483647 w 1195"/>
                <a:gd name="T87" fmla="*/ 2147483647 h 1091"/>
                <a:gd name="T88" fmla="*/ 2147483647 w 1195"/>
                <a:gd name="T89" fmla="*/ 2147483647 h 1091"/>
                <a:gd name="T90" fmla="*/ 2147483647 w 1195"/>
                <a:gd name="T91" fmla="*/ 0 h 1091"/>
                <a:gd name="T92" fmla="*/ 2147483647 w 1195"/>
                <a:gd name="T93" fmla="*/ 2147483647 h 1091"/>
                <a:gd name="T94" fmla="*/ 2147483647 w 1195"/>
                <a:gd name="T95" fmla="*/ 2147483647 h 1091"/>
                <a:gd name="T96" fmla="*/ 2147483647 w 1195"/>
                <a:gd name="T97" fmla="*/ 2147483647 h 1091"/>
                <a:gd name="T98" fmla="*/ 2147483647 w 1195"/>
                <a:gd name="T99" fmla="*/ 2147483647 h 1091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1195" h="1091" extrusionOk="0">
                  <a:moveTo>
                    <a:pt x="239" y="127"/>
                  </a:moveTo>
                  <a:lnTo>
                    <a:pt x="239" y="181"/>
                  </a:lnTo>
                  <a:lnTo>
                    <a:pt x="693" y="181"/>
                  </a:lnTo>
                  <a:lnTo>
                    <a:pt x="719" y="181"/>
                  </a:lnTo>
                  <a:lnTo>
                    <a:pt x="747" y="185"/>
                  </a:lnTo>
                  <a:lnTo>
                    <a:pt x="762" y="188"/>
                  </a:lnTo>
                  <a:lnTo>
                    <a:pt x="775" y="194"/>
                  </a:lnTo>
                  <a:lnTo>
                    <a:pt x="789" y="202"/>
                  </a:lnTo>
                  <a:lnTo>
                    <a:pt x="801" y="212"/>
                  </a:lnTo>
                  <a:lnTo>
                    <a:pt x="809" y="224"/>
                  </a:lnTo>
                  <a:lnTo>
                    <a:pt x="817" y="236"/>
                  </a:lnTo>
                  <a:lnTo>
                    <a:pt x="823" y="251"/>
                  </a:lnTo>
                  <a:lnTo>
                    <a:pt x="827" y="264"/>
                  </a:lnTo>
                  <a:lnTo>
                    <a:pt x="830" y="293"/>
                  </a:lnTo>
                  <a:lnTo>
                    <a:pt x="830" y="318"/>
                  </a:lnTo>
                  <a:lnTo>
                    <a:pt x="830" y="773"/>
                  </a:lnTo>
                  <a:lnTo>
                    <a:pt x="830" y="798"/>
                  </a:lnTo>
                  <a:lnTo>
                    <a:pt x="827" y="825"/>
                  </a:lnTo>
                  <a:lnTo>
                    <a:pt x="823" y="840"/>
                  </a:lnTo>
                  <a:lnTo>
                    <a:pt x="817" y="853"/>
                  </a:lnTo>
                  <a:lnTo>
                    <a:pt x="809" y="867"/>
                  </a:lnTo>
                  <a:lnTo>
                    <a:pt x="801" y="878"/>
                  </a:lnTo>
                  <a:lnTo>
                    <a:pt x="789" y="889"/>
                  </a:lnTo>
                  <a:lnTo>
                    <a:pt x="775" y="896"/>
                  </a:lnTo>
                  <a:lnTo>
                    <a:pt x="762" y="902"/>
                  </a:lnTo>
                  <a:lnTo>
                    <a:pt x="747" y="905"/>
                  </a:lnTo>
                  <a:lnTo>
                    <a:pt x="719" y="908"/>
                  </a:lnTo>
                  <a:lnTo>
                    <a:pt x="693" y="910"/>
                  </a:lnTo>
                  <a:lnTo>
                    <a:pt x="475" y="910"/>
                  </a:lnTo>
                  <a:lnTo>
                    <a:pt x="460" y="908"/>
                  </a:lnTo>
                  <a:lnTo>
                    <a:pt x="443" y="908"/>
                  </a:lnTo>
                  <a:lnTo>
                    <a:pt x="428" y="907"/>
                  </a:lnTo>
                  <a:lnTo>
                    <a:pt x="413" y="904"/>
                  </a:lnTo>
                  <a:lnTo>
                    <a:pt x="400" y="899"/>
                  </a:lnTo>
                  <a:lnTo>
                    <a:pt x="387" y="892"/>
                  </a:lnTo>
                  <a:lnTo>
                    <a:pt x="381" y="886"/>
                  </a:lnTo>
                  <a:lnTo>
                    <a:pt x="376" y="881"/>
                  </a:lnTo>
                  <a:lnTo>
                    <a:pt x="372" y="874"/>
                  </a:lnTo>
                  <a:lnTo>
                    <a:pt x="367" y="867"/>
                  </a:lnTo>
                  <a:lnTo>
                    <a:pt x="364" y="859"/>
                  </a:lnTo>
                  <a:lnTo>
                    <a:pt x="363" y="852"/>
                  </a:lnTo>
                  <a:lnTo>
                    <a:pt x="361" y="844"/>
                  </a:lnTo>
                  <a:lnTo>
                    <a:pt x="361" y="837"/>
                  </a:lnTo>
                  <a:lnTo>
                    <a:pt x="363" y="822"/>
                  </a:lnTo>
                  <a:lnTo>
                    <a:pt x="367" y="809"/>
                  </a:lnTo>
                  <a:lnTo>
                    <a:pt x="373" y="795"/>
                  </a:lnTo>
                  <a:lnTo>
                    <a:pt x="381" y="782"/>
                  </a:lnTo>
                  <a:lnTo>
                    <a:pt x="390" y="768"/>
                  </a:lnTo>
                  <a:lnTo>
                    <a:pt x="399" y="758"/>
                  </a:lnTo>
                  <a:lnTo>
                    <a:pt x="693" y="364"/>
                  </a:lnTo>
                  <a:lnTo>
                    <a:pt x="239" y="364"/>
                  </a:lnTo>
                  <a:lnTo>
                    <a:pt x="56" y="606"/>
                  </a:lnTo>
                  <a:lnTo>
                    <a:pt x="35" y="636"/>
                  </a:lnTo>
                  <a:lnTo>
                    <a:pt x="16" y="664"/>
                  </a:lnTo>
                  <a:lnTo>
                    <a:pt x="10" y="679"/>
                  </a:lnTo>
                  <a:lnTo>
                    <a:pt x="4" y="694"/>
                  </a:lnTo>
                  <a:lnTo>
                    <a:pt x="1" y="710"/>
                  </a:lnTo>
                  <a:lnTo>
                    <a:pt x="0" y="727"/>
                  </a:lnTo>
                  <a:lnTo>
                    <a:pt x="1" y="743"/>
                  </a:lnTo>
                  <a:lnTo>
                    <a:pt x="4" y="759"/>
                  </a:lnTo>
                  <a:lnTo>
                    <a:pt x="9" y="774"/>
                  </a:lnTo>
                  <a:lnTo>
                    <a:pt x="16" y="789"/>
                  </a:lnTo>
                  <a:lnTo>
                    <a:pt x="34" y="817"/>
                  </a:lnTo>
                  <a:lnTo>
                    <a:pt x="56" y="849"/>
                  </a:lnTo>
                  <a:lnTo>
                    <a:pt x="102" y="910"/>
                  </a:lnTo>
                  <a:lnTo>
                    <a:pt x="137" y="954"/>
                  </a:lnTo>
                  <a:lnTo>
                    <a:pt x="172" y="996"/>
                  </a:lnTo>
                  <a:lnTo>
                    <a:pt x="192" y="1015"/>
                  </a:lnTo>
                  <a:lnTo>
                    <a:pt x="211" y="1033"/>
                  </a:lnTo>
                  <a:lnTo>
                    <a:pt x="232" y="1048"/>
                  </a:lnTo>
                  <a:lnTo>
                    <a:pt x="254" y="1061"/>
                  </a:lnTo>
                  <a:lnTo>
                    <a:pt x="277" y="1070"/>
                  </a:lnTo>
                  <a:lnTo>
                    <a:pt x="302" y="1078"/>
                  </a:lnTo>
                  <a:lnTo>
                    <a:pt x="327" y="1084"/>
                  </a:lnTo>
                  <a:lnTo>
                    <a:pt x="355" y="1087"/>
                  </a:lnTo>
                  <a:lnTo>
                    <a:pt x="385" y="1090"/>
                  </a:lnTo>
                  <a:lnTo>
                    <a:pt x="416" y="1091"/>
                  </a:lnTo>
                  <a:lnTo>
                    <a:pt x="449" y="1091"/>
                  </a:lnTo>
                  <a:lnTo>
                    <a:pt x="485" y="1091"/>
                  </a:lnTo>
                  <a:lnTo>
                    <a:pt x="683" y="1091"/>
                  </a:lnTo>
                  <a:lnTo>
                    <a:pt x="728" y="1091"/>
                  </a:lnTo>
                  <a:lnTo>
                    <a:pt x="777" y="1090"/>
                  </a:lnTo>
                  <a:lnTo>
                    <a:pt x="802" y="1088"/>
                  </a:lnTo>
                  <a:lnTo>
                    <a:pt x="829" y="1085"/>
                  </a:lnTo>
                  <a:lnTo>
                    <a:pt x="856" y="1081"/>
                  </a:lnTo>
                  <a:lnTo>
                    <a:pt x="882" y="1076"/>
                  </a:lnTo>
                  <a:lnTo>
                    <a:pt x="908" y="1070"/>
                  </a:lnTo>
                  <a:lnTo>
                    <a:pt x="935" y="1063"/>
                  </a:lnTo>
                  <a:lnTo>
                    <a:pt x="961" y="1054"/>
                  </a:lnTo>
                  <a:lnTo>
                    <a:pt x="987" y="1043"/>
                  </a:lnTo>
                  <a:lnTo>
                    <a:pt x="1012" y="1030"/>
                  </a:lnTo>
                  <a:lnTo>
                    <a:pt x="1036" y="1015"/>
                  </a:lnTo>
                  <a:lnTo>
                    <a:pt x="1060" y="997"/>
                  </a:lnTo>
                  <a:lnTo>
                    <a:pt x="1080" y="977"/>
                  </a:lnTo>
                  <a:lnTo>
                    <a:pt x="1101" y="956"/>
                  </a:lnTo>
                  <a:lnTo>
                    <a:pt x="1119" y="932"/>
                  </a:lnTo>
                  <a:lnTo>
                    <a:pt x="1134" y="908"/>
                  </a:lnTo>
                  <a:lnTo>
                    <a:pt x="1147" y="884"/>
                  </a:lnTo>
                  <a:lnTo>
                    <a:pt x="1158" y="861"/>
                  </a:lnTo>
                  <a:lnTo>
                    <a:pt x="1167" y="835"/>
                  </a:lnTo>
                  <a:lnTo>
                    <a:pt x="1174" y="811"/>
                  </a:lnTo>
                  <a:lnTo>
                    <a:pt x="1180" y="786"/>
                  </a:lnTo>
                  <a:lnTo>
                    <a:pt x="1185" y="764"/>
                  </a:lnTo>
                  <a:lnTo>
                    <a:pt x="1189" y="740"/>
                  </a:lnTo>
                  <a:lnTo>
                    <a:pt x="1191" y="719"/>
                  </a:lnTo>
                  <a:lnTo>
                    <a:pt x="1194" y="698"/>
                  </a:lnTo>
                  <a:lnTo>
                    <a:pt x="1195" y="663"/>
                  </a:lnTo>
                  <a:lnTo>
                    <a:pt x="1195" y="636"/>
                  </a:lnTo>
                  <a:lnTo>
                    <a:pt x="1195" y="455"/>
                  </a:lnTo>
                  <a:lnTo>
                    <a:pt x="1195" y="426"/>
                  </a:lnTo>
                  <a:lnTo>
                    <a:pt x="1194" y="391"/>
                  </a:lnTo>
                  <a:lnTo>
                    <a:pt x="1191" y="371"/>
                  </a:lnTo>
                  <a:lnTo>
                    <a:pt x="1189" y="349"/>
                  </a:lnTo>
                  <a:lnTo>
                    <a:pt x="1185" y="327"/>
                  </a:lnTo>
                  <a:lnTo>
                    <a:pt x="1180" y="303"/>
                  </a:lnTo>
                  <a:lnTo>
                    <a:pt x="1174" y="279"/>
                  </a:lnTo>
                  <a:lnTo>
                    <a:pt x="1167" y="255"/>
                  </a:lnTo>
                  <a:lnTo>
                    <a:pt x="1158" y="230"/>
                  </a:lnTo>
                  <a:lnTo>
                    <a:pt x="1147" y="206"/>
                  </a:lnTo>
                  <a:lnTo>
                    <a:pt x="1134" y="181"/>
                  </a:lnTo>
                  <a:lnTo>
                    <a:pt x="1119" y="157"/>
                  </a:lnTo>
                  <a:lnTo>
                    <a:pt x="1101" y="135"/>
                  </a:lnTo>
                  <a:lnTo>
                    <a:pt x="1080" y="113"/>
                  </a:lnTo>
                  <a:lnTo>
                    <a:pt x="1060" y="93"/>
                  </a:lnTo>
                  <a:lnTo>
                    <a:pt x="1036" y="75"/>
                  </a:lnTo>
                  <a:lnTo>
                    <a:pt x="1012" y="61"/>
                  </a:lnTo>
                  <a:lnTo>
                    <a:pt x="987" y="47"/>
                  </a:lnTo>
                  <a:lnTo>
                    <a:pt x="961" y="37"/>
                  </a:lnTo>
                  <a:lnTo>
                    <a:pt x="935" y="26"/>
                  </a:lnTo>
                  <a:lnTo>
                    <a:pt x="908" y="19"/>
                  </a:lnTo>
                  <a:lnTo>
                    <a:pt x="882" y="13"/>
                  </a:lnTo>
                  <a:lnTo>
                    <a:pt x="856" y="8"/>
                  </a:lnTo>
                  <a:lnTo>
                    <a:pt x="829" y="5"/>
                  </a:lnTo>
                  <a:lnTo>
                    <a:pt x="802" y="3"/>
                  </a:lnTo>
                  <a:lnTo>
                    <a:pt x="777" y="1"/>
                  </a:lnTo>
                  <a:lnTo>
                    <a:pt x="728" y="0"/>
                  </a:lnTo>
                  <a:lnTo>
                    <a:pt x="683" y="0"/>
                  </a:lnTo>
                  <a:lnTo>
                    <a:pt x="367" y="0"/>
                  </a:lnTo>
                  <a:lnTo>
                    <a:pt x="344" y="0"/>
                  </a:lnTo>
                  <a:lnTo>
                    <a:pt x="318" y="3"/>
                  </a:lnTo>
                  <a:lnTo>
                    <a:pt x="305" y="7"/>
                  </a:lnTo>
                  <a:lnTo>
                    <a:pt x="293" y="11"/>
                  </a:lnTo>
                  <a:lnTo>
                    <a:pt x="281" y="19"/>
                  </a:lnTo>
                  <a:lnTo>
                    <a:pt x="269" y="29"/>
                  </a:lnTo>
                  <a:lnTo>
                    <a:pt x="259" y="41"/>
                  </a:lnTo>
                  <a:lnTo>
                    <a:pt x="251" y="53"/>
                  </a:lnTo>
                  <a:lnTo>
                    <a:pt x="245" y="66"/>
                  </a:lnTo>
                  <a:lnTo>
                    <a:pt x="242" y="78"/>
                  </a:lnTo>
                  <a:lnTo>
                    <a:pt x="239" y="104"/>
                  </a:lnTo>
                  <a:lnTo>
                    <a:pt x="239" y="127"/>
                  </a:lnTo>
                  <a:close/>
                </a:path>
              </a:pathLst>
            </a:custGeom>
            <a:solidFill>
              <a:srgbClr val="E21A1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7" name="Freeform 28"/>
            <p:cNvSpPr/>
            <p:nvPr userDrawn="1"/>
          </p:nvSpPr>
          <p:spPr bwMode="auto">
            <a:xfrm>
              <a:off x="5773589" y="6605685"/>
              <a:ext cx="317871" cy="225609"/>
            </a:xfrm>
            <a:custGeom>
              <a:avLst/>
              <a:gdLst>
                <a:gd name="T0" fmla="*/ 2147483647 w 1002"/>
                <a:gd name="T1" fmla="*/ 0 h 727"/>
                <a:gd name="T2" fmla="*/ 2147483647 w 1002"/>
                <a:gd name="T3" fmla="*/ 0 h 727"/>
                <a:gd name="T4" fmla="*/ 2147483647 w 1002"/>
                <a:gd name="T5" fmla="*/ 2147483647 h 727"/>
                <a:gd name="T6" fmla="*/ 0 w 1002"/>
                <a:gd name="T7" fmla="*/ 2147483647 h 727"/>
                <a:gd name="T8" fmla="*/ 2147483647 w 1002"/>
                <a:gd name="T9" fmla="*/ 0 h 72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002" h="727" extrusionOk="0">
                  <a:moveTo>
                    <a:pt x="546" y="0"/>
                  </a:moveTo>
                  <a:lnTo>
                    <a:pt x="1002" y="0"/>
                  </a:lnTo>
                  <a:lnTo>
                    <a:pt x="456" y="727"/>
                  </a:lnTo>
                  <a:lnTo>
                    <a:pt x="0" y="727"/>
                  </a:lnTo>
                  <a:lnTo>
                    <a:pt x="546" y="0"/>
                  </a:lnTo>
                  <a:close/>
                </a:path>
              </a:pathLst>
            </a:custGeom>
            <a:solidFill>
              <a:srgbClr val="E21A1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" name="Freeform 29"/>
            <p:cNvSpPr/>
            <p:nvPr userDrawn="1"/>
          </p:nvSpPr>
          <p:spPr bwMode="auto">
            <a:xfrm>
              <a:off x="5385680" y="6605685"/>
              <a:ext cx="436399" cy="343786"/>
            </a:xfrm>
            <a:custGeom>
              <a:avLst/>
              <a:gdLst>
                <a:gd name="T0" fmla="*/ 0 w 1377"/>
                <a:gd name="T1" fmla="*/ 2147483647 h 1091"/>
                <a:gd name="T2" fmla="*/ 2147483647 w 1377"/>
                <a:gd name="T3" fmla="*/ 2147483647 h 1091"/>
                <a:gd name="T4" fmla="*/ 2147483647 w 1377"/>
                <a:gd name="T5" fmla="*/ 2147483647 h 1091"/>
                <a:gd name="T6" fmla="*/ 2147483647 w 1377"/>
                <a:gd name="T7" fmla="*/ 2147483647 h 1091"/>
                <a:gd name="T8" fmla="*/ 2147483647 w 1377"/>
                <a:gd name="T9" fmla="*/ 2147483647 h 1091"/>
                <a:gd name="T10" fmla="*/ 2147483647 w 1377"/>
                <a:gd name="T11" fmla="*/ 0 h 1091"/>
                <a:gd name="T12" fmla="*/ 2147483647 w 1377"/>
                <a:gd name="T13" fmla="*/ 0 h 1091"/>
                <a:gd name="T14" fmla="*/ 2147483647 w 1377"/>
                <a:gd name="T15" fmla="*/ 0 h 1091"/>
                <a:gd name="T16" fmla="*/ 2147483647 w 1377"/>
                <a:gd name="T17" fmla="*/ 2147483647 h 1091"/>
                <a:gd name="T18" fmla="*/ 2147483647 w 1377"/>
                <a:gd name="T19" fmla="*/ 2147483647 h 1091"/>
                <a:gd name="T20" fmla="*/ 2147483647 w 1377"/>
                <a:gd name="T21" fmla="*/ 2147483647 h 1091"/>
                <a:gd name="T22" fmla="*/ 2147483647 w 1377"/>
                <a:gd name="T23" fmla="*/ 2147483647 h 1091"/>
                <a:gd name="T24" fmla="*/ 2147483647 w 1377"/>
                <a:gd name="T25" fmla="*/ 2147483647 h 1091"/>
                <a:gd name="T26" fmla="*/ 2147483647 w 1377"/>
                <a:gd name="T27" fmla="*/ 2147483647 h 1091"/>
                <a:gd name="T28" fmla="*/ 2147483647 w 1377"/>
                <a:gd name="T29" fmla="*/ 2147483647 h 1091"/>
                <a:gd name="T30" fmla="*/ 2147483647 w 1377"/>
                <a:gd name="T31" fmla="*/ 2147483647 h 1091"/>
                <a:gd name="T32" fmla="*/ 2147483647 w 1377"/>
                <a:gd name="T33" fmla="*/ 2147483647 h 1091"/>
                <a:gd name="T34" fmla="*/ 2147483647 w 1377"/>
                <a:gd name="T35" fmla="*/ 2147483647 h 1091"/>
                <a:gd name="T36" fmla="*/ 2147483647 w 1377"/>
                <a:gd name="T37" fmla="*/ 2147483647 h 1091"/>
                <a:gd name="T38" fmla="*/ 2147483647 w 1377"/>
                <a:gd name="T39" fmla="*/ 2147483647 h 1091"/>
                <a:gd name="T40" fmla="*/ 2147483647 w 1377"/>
                <a:gd name="T41" fmla="*/ 2147483647 h 1091"/>
                <a:gd name="T42" fmla="*/ 2147483647 w 1377"/>
                <a:gd name="T43" fmla="*/ 2147483647 h 1091"/>
                <a:gd name="T44" fmla="*/ 2147483647 w 1377"/>
                <a:gd name="T45" fmla="*/ 2147483647 h 1091"/>
                <a:gd name="T46" fmla="*/ 2147483647 w 1377"/>
                <a:gd name="T47" fmla="*/ 2147483647 h 1091"/>
                <a:gd name="T48" fmla="*/ 2147483647 w 1377"/>
                <a:gd name="T49" fmla="*/ 2147483647 h 1091"/>
                <a:gd name="T50" fmla="*/ 2147483647 w 1377"/>
                <a:gd name="T51" fmla="*/ 2147483647 h 1091"/>
                <a:gd name="T52" fmla="*/ 2147483647 w 1377"/>
                <a:gd name="T53" fmla="*/ 2147483647 h 1091"/>
                <a:gd name="T54" fmla="*/ 2147483647 w 1377"/>
                <a:gd name="T55" fmla="*/ 2147483647 h 1091"/>
                <a:gd name="T56" fmla="*/ 2147483647 w 1377"/>
                <a:gd name="T57" fmla="*/ 2147483647 h 1091"/>
                <a:gd name="T58" fmla="*/ 2147483647 w 1377"/>
                <a:gd name="T59" fmla="*/ 2147483647 h 1091"/>
                <a:gd name="T60" fmla="*/ 2147483647 w 1377"/>
                <a:gd name="T61" fmla="*/ 2147483647 h 1091"/>
                <a:gd name="T62" fmla="*/ 2147483647 w 1377"/>
                <a:gd name="T63" fmla="*/ 2147483647 h 1091"/>
                <a:gd name="T64" fmla="*/ 2147483647 w 1377"/>
                <a:gd name="T65" fmla="*/ 2147483647 h 1091"/>
                <a:gd name="T66" fmla="*/ 2147483647 w 1377"/>
                <a:gd name="T67" fmla="*/ 2147483647 h 1091"/>
                <a:gd name="T68" fmla="*/ 0 w 1377"/>
                <a:gd name="T69" fmla="*/ 2147483647 h 1091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0" t="0" r="r" b="b"/>
              <a:pathLst>
                <a:path w="1377" h="1091" extrusionOk="0">
                  <a:moveTo>
                    <a:pt x="0" y="128"/>
                  </a:moveTo>
                  <a:lnTo>
                    <a:pt x="0" y="104"/>
                  </a:lnTo>
                  <a:lnTo>
                    <a:pt x="3" y="79"/>
                  </a:lnTo>
                  <a:lnTo>
                    <a:pt x="7" y="65"/>
                  </a:lnTo>
                  <a:lnTo>
                    <a:pt x="12" y="53"/>
                  </a:lnTo>
                  <a:lnTo>
                    <a:pt x="19" y="42"/>
                  </a:lnTo>
                  <a:lnTo>
                    <a:pt x="30" y="30"/>
                  </a:lnTo>
                  <a:lnTo>
                    <a:pt x="42" y="19"/>
                  </a:lnTo>
                  <a:lnTo>
                    <a:pt x="53" y="12"/>
                  </a:lnTo>
                  <a:lnTo>
                    <a:pt x="67" y="6"/>
                  </a:lnTo>
                  <a:lnTo>
                    <a:pt x="79" y="3"/>
                  </a:lnTo>
                  <a:lnTo>
                    <a:pt x="104" y="0"/>
                  </a:lnTo>
                  <a:lnTo>
                    <a:pt x="128" y="0"/>
                  </a:lnTo>
                  <a:lnTo>
                    <a:pt x="892" y="0"/>
                  </a:lnTo>
                  <a:lnTo>
                    <a:pt x="927" y="0"/>
                  </a:lnTo>
                  <a:lnTo>
                    <a:pt x="960" y="0"/>
                  </a:lnTo>
                  <a:lnTo>
                    <a:pt x="991" y="1"/>
                  </a:lnTo>
                  <a:lnTo>
                    <a:pt x="1021" y="3"/>
                  </a:lnTo>
                  <a:lnTo>
                    <a:pt x="1048" y="6"/>
                  </a:lnTo>
                  <a:lnTo>
                    <a:pt x="1075" y="12"/>
                  </a:lnTo>
                  <a:lnTo>
                    <a:pt x="1099" y="19"/>
                  </a:lnTo>
                  <a:lnTo>
                    <a:pt x="1122" y="30"/>
                  </a:lnTo>
                  <a:lnTo>
                    <a:pt x="1145" y="42"/>
                  </a:lnTo>
                  <a:lnTo>
                    <a:pt x="1166" y="58"/>
                  </a:lnTo>
                  <a:lnTo>
                    <a:pt x="1185" y="74"/>
                  </a:lnTo>
                  <a:lnTo>
                    <a:pt x="1204" y="94"/>
                  </a:lnTo>
                  <a:lnTo>
                    <a:pt x="1240" y="137"/>
                  </a:lnTo>
                  <a:lnTo>
                    <a:pt x="1274" y="181"/>
                  </a:lnTo>
                  <a:lnTo>
                    <a:pt x="1320" y="242"/>
                  </a:lnTo>
                  <a:lnTo>
                    <a:pt x="1343" y="272"/>
                  </a:lnTo>
                  <a:lnTo>
                    <a:pt x="1361" y="302"/>
                  </a:lnTo>
                  <a:lnTo>
                    <a:pt x="1367" y="317"/>
                  </a:lnTo>
                  <a:lnTo>
                    <a:pt x="1372" y="331"/>
                  </a:lnTo>
                  <a:lnTo>
                    <a:pt x="1375" y="346"/>
                  </a:lnTo>
                  <a:lnTo>
                    <a:pt x="1377" y="363"/>
                  </a:lnTo>
                  <a:lnTo>
                    <a:pt x="1375" y="379"/>
                  </a:lnTo>
                  <a:lnTo>
                    <a:pt x="1372" y="395"/>
                  </a:lnTo>
                  <a:lnTo>
                    <a:pt x="1367" y="410"/>
                  </a:lnTo>
                  <a:lnTo>
                    <a:pt x="1359" y="425"/>
                  </a:lnTo>
                  <a:lnTo>
                    <a:pt x="1341" y="455"/>
                  </a:lnTo>
                  <a:lnTo>
                    <a:pt x="1320" y="485"/>
                  </a:lnTo>
                  <a:lnTo>
                    <a:pt x="1137" y="727"/>
                  </a:lnTo>
                  <a:lnTo>
                    <a:pt x="682" y="727"/>
                  </a:lnTo>
                  <a:lnTo>
                    <a:pt x="978" y="333"/>
                  </a:lnTo>
                  <a:lnTo>
                    <a:pt x="987" y="321"/>
                  </a:lnTo>
                  <a:lnTo>
                    <a:pt x="996" y="309"/>
                  </a:lnTo>
                  <a:lnTo>
                    <a:pt x="1003" y="296"/>
                  </a:lnTo>
                  <a:lnTo>
                    <a:pt x="1009" y="282"/>
                  </a:lnTo>
                  <a:lnTo>
                    <a:pt x="1014" y="268"/>
                  </a:lnTo>
                  <a:lnTo>
                    <a:pt x="1015" y="253"/>
                  </a:lnTo>
                  <a:lnTo>
                    <a:pt x="1015" y="245"/>
                  </a:lnTo>
                  <a:lnTo>
                    <a:pt x="1014" y="238"/>
                  </a:lnTo>
                  <a:lnTo>
                    <a:pt x="1012" y="230"/>
                  </a:lnTo>
                  <a:lnTo>
                    <a:pt x="1009" y="223"/>
                  </a:lnTo>
                  <a:lnTo>
                    <a:pt x="1005" y="216"/>
                  </a:lnTo>
                  <a:lnTo>
                    <a:pt x="1000" y="210"/>
                  </a:lnTo>
                  <a:lnTo>
                    <a:pt x="994" y="204"/>
                  </a:lnTo>
                  <a:lnTo>
                    <a:pt x="990" y="199"/>
                  </a:lnTo>
                  <a:lnTo>
                    <a:pt x="976" y="192"/>
                  </a:lnTo>
                  <a:lnTo>
                    <a:pt x="963" y="186"/>
                  </a:lnTo>
                  <a:lnTo>
                    <a:pt x="948" y="183"/>
                  </a:lnTo>
                  <a:lnTo>
                    <a:pt x="932" y="181"/>
                  </a:lnTo>
                  <a:lnTo>
                    <a:pt x="917" y="181"/>
                  </a:lnTo>
                  <a:lnTo>
                    <a:pt x="902" y="181"/>
                  </a:lnTo>
                  <a:lnTo>
                    <a:pt x="546" y="181"/>
                  </a:lnTo>
                  <a:lnTo>
                    <a:pt x="546" y="1091"/>
                  </a:lnTo>
                  <a:lnTo>
                    <a:pt x="181" y="1091"/>
                  </a:lnTo>
                  <a:lnTo>
                    <a:pt x="181" y="181"/>
                  </a:lnTo>
                  <a:lnTo>
                    <a:pt x="0" y="181"/>
                  </a:lnTo>
                  <a:lnTo>
                    <a:pt x="0" y="128"/>
                  </a:lnTo>
                  <a:close/>
                </a:path>
              </a:pathLst>
            </a:custGeom>
            <a:solidFill>
              <a:srgbClr val="E21A1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10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219573" y="1809637"/>
            <a:ext cx="7772400" cy="1125140"/>
          </a:xfrm>
        </p:spPr>
        <p:txBody>
          <a:bodyPr>
            <a:normAutofit/>
          </a:bodyPr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" userDrawn="1">
  <p:cSld name="1_Титульный слайд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 bwMode="auto"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 bwMode="auto"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40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>
              <a:defRPr/>
            </a:pPr>
            <a:r>
              <a:rPr lang="ru-RU"/>
              <a:t>Образец подзаголовка</a:t>
            </a:r>
            <a:endParaRPr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>
            <a:off x="628650" y="4767263"/>
            <a:ext cx="2057400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pPr>
              <a:defRPr/>
            </a:pPr>
            <a:fld id="{EA6B3C23-248D-4137-9033-0F2F47688805}" type="datetimeFigureOut">
              <a:rPr lang="ru-RU"/>
              <a:t>11.09.2024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>
            <a:off x="3028950" y="4767263"/>
            <a:ext cx="3086100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6457950" y="4767263"/>
            <a:ext cx="2057400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pPr>
              <a:defRPr/>
            </a:pPr>
            <a:fld id="{D4E933AC-23CC-48F6-945A-72C38B0BC249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userDrawn="1">
  <p:cSld name="2_Титульный слайд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/>
          <p:nvPr userDrawn="1"/>
        </p:nvSpPr>
        <p:spPr bwMode="auto">
          <a:xfrm>
            <a:off x="890593" y="2517775"/>
            <a:ext cx="5513387" cy="56515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pPr defTabSz="457189">
              <a:defRPr/>
            </a:pPr>
            <a:r>
              <a:rPr lang="ru-RU" sz="2200">
                <a:solidFill>
                  <a:srgbClr val="FFFFFF"/>
                </a:solidFill>
                <a:latin typeface="Verdana"/>
              </a:rPr>
              <a:t>Образец заголовка</a:t>
            </a:r>
            <a:endParaRPr lang="en-US" sz="2200">
              <a:solidFill>
                <a:srgbClr val="FFFFFF"/>
              </a:solidFill>
              <a:latin typeface="Verdana"/>
            </a:endParaRPr>
          </a:p>
        </p:txBody>
      </p:sp>
      <p:sp>
        <p:nvSpPr>
          <p:cNvPr id="9" name="Text Placeholder 9"/>
          <p:cNvSpPr>
            <a:spLocks noGrp="1"/>
          </p:cNvSpPr>
          <p:nvPr>
            <p:ph type="body" sz="quarter" idx="11"/>
          </p:nvPr>
        </p:nvSpPr>
        <p:spPr bwMode="auto">
          <a:xfrm>
            <a:off x="902402" y="4521200"/>
            <a:ext cx="4193157" cy="381396"/>
          </a:xfrm>
          <a:prstGeom prst="rect">
            <a:avLst/>
          </a:prstGeom>
        </p:spPr>
        <p:txBody>
          <a:bodyPr anchor="b">
            <a:normAutofit/>
          </a:bodyPr>
          <a:lstStyle>
            <a:lvl1pPr>
              <a:buNone/>
              <a:defRPr sz="1000"/>
            </a:lvl1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10" name="Title 1"/>
          <p:cNvSpPr>
            <a:spLocks noGrp="1"/>
          </p:cNvSpPr>
          <p:nvPr>
            <p:ph type="ctrTitle"/>
          </p:nvPr>
        </p:nvSpPr>
        <p:spPr bwMode="auto">
          <a:xfrm>
            <a:off x="890032" y="2625757"/>
            <a:ext cx="5514509" cy="564404"/>
          </a:xfrm>
          <a:prstGeom prst="rect">
            <a:avLst/>
          </a:prstGeom>
        </p:spPr>
        <p:txBody>
          <a:bodyPr/>
          <a:lstStyle>
            <a:lvl1pPr marL="0" marR="0" indent="0" defTabSz="457189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>
                <a:solidFill>
                  <a:srgbClr val="FFFFFF"/>
                </a:solidFill>
              </a:defRPr>
            </a:lvl1pPr>
          </a:lstStyle>
          <a:p>
            <a:pPr lvl="0">
              <a:defRPr/>
            </a:pPr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11" name="Subtitle 2"/>
          <p:cNvSpPr>
            <a:spLocks noGrp="1"/>
          </p:cNvSpPr>
          <p:nvPr>
            <p:ph type="subTitle" idx="1"/>
          </p:nvPr>
        </p:nvSpPr>
        <p:spPr bwMode="auto">
          <a:xfrm>
            <a:off x="898323" y="3437385"/>
            <a:ext cx="5514509" cy="848730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>
                <a:solidFill>
                  <a:schemeClr val="tx1"/>
                </a:solidFill>
              </a:defRPr>
            </a:lvl1pPr>
            <a:lvl2pPr marL="4571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1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3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>
              <a:defRPr/>
            </a:pPr>
            <a:r>
              <a:rPr lang="ru-RU"/>
              <a:t>Образец подзаголовка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Заголовок и объект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>
          <a:xfrm>
            <a:off x="251520" y="195486"/>
            <a:ext cx="8568952" cy="820800"/>
          </a:xfrm>
        </p:spPr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7" name="Content Placeholder 2"/>
          <p:cNvSpPr>
            <a:spLocks noGrp="1"/>
          </p:cNvSpPr>
          <p:nvPr>
            <p:ph idx="13"/>
          </p:nvPr>
        </p:nvSpPr>
        <p:spPr bwMode="auto">
          <a:xfrm>
            <a:off x="244224" y="1354836"/>
            <a:ext cx="8529889" cy="3295634"/>
          </a:xfrm>
        </p:spPr>
        <p:txBody>
          <a:bodyPr/>
          <a:lstStyle>
            <a:lvl1pPr marL="0" indent="0">
              <a:buNone/>
              <a:defRPr/>
            </a:lvl1pPr>
            <a:lvl2pPr marL="0" indent="0">
              <a:buNone/>
              <a:defRPr/>
            </a:lvl2pPr>
            <a:lvl3pPr marL="0" indent="0">
              <a:buNone/>
              <a:defRPr/>
            </a:lvl3pPr>
            <a:lvl4pPr marL="0" indent="0">
              <a:buNone/>
              <a:defRPr/>
            </a:lvl4pPr>
            <a:lvl5pPr marL="0" indent="0">
              <a:buNone/>
              <a:defRPr/>
            </a:lvl5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Заголовок раздела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8" name="Content Placeholder 2"/>
          <p:cNvSpPr>
            <a:spLocks noGrp="1"/>
          </p:cNvSpPr>
          <p:nvPr>
            <p:ph idx="14"/>
          </p:nvPr>
        </p:nvSpPr>
        <p:spPr bwMode="auto">
          <a:xfrm>
            <a:off x="395537" y="1437625"/>
            <a:ext cx="8529889" cy="3295634"/>
          </a:xfrm>
        </p:spPr>
        <p:txBody>
          <a:bodyPr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en-US"/>
          </a:p>
        </p:txBody>
      </p:sp>
      <p:sp>
        <p:nvSpPr>
          <p:cNvPr id="9" name="Title Placeholder 1"/>
          <p:cNvSpPr>
            <a:spLocks noGrp="1"/>
          </p:cNvSpPr>
          <p:nvPr>
            <p:ph type="title"/>
          </p:nvPr>
        </p:nvSpPr>
        <p:spPr bwMode="auto">
          <a:xfrm>
            <a:off x="323528" y="249493"/>
            <a:ext cx="8543382" cy="767426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>
              <a:defRPr/>
            </a:pPr>
            <a:r>
              <a:rPr lang="ru-RU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Два объекта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8" name="Content Placeholder 2"/>
          <p:cNvSpPr>
            <a:spLocks noGrp="1"/>
          </p:cNvSpPr>
          <p:nvPr>
            <p:ph idx="1"/>
          </p:nvPr>
        </p:nvSpPr>
        <p:spPr bwMode="auto">
          <a:xfrm>
            <a:off x="244224" y="1354836"/>
            <a:ext cx="7094789" cy="3295634"/>
          </a:xfrm>
        </p:spPr>
        <p:txBody>
          <a:bodyPr/>
          <a:lstStyle>
            <a:lvl1pPr marL="0" indent="0">
              <a:buNone/>
              <a:defRPr/>
            </a:lvl1pPr>
            <a:lvl2pPr marL="0" indent="0">
              <a:buNone/>
              <a:defRPr/>
            </a:lvl2pPr>
            <a:lvl3pPr marL="0" indent="0">
              <a:buNone/>
              <a:defRPr/>
            </a:lvl3pPr>
            <a:lvl4pPr marL="0" indent="0">
              <a:buNone/>
              <a:defRPr/>
            </a:lvl4pPr>
            <a:lvl5pPr marL="0" indent="0">
              <a:buNone/>
              <a:defRPr/>
            </a:lvl5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9" name="Text Placeholder 3"/>
          <p:cNvSpPr>
            <a:spLocks noGrp="1"/>
          </p:cNvSpPr>
          <p:nvPr>
            <p:ph type="body" sz="half" idx="2"/>
          </p:nvPr>
        </p:nvSpPr>
        <p:spPr bwMode="auto">
          <a:xfrm>
            <a:off x="7457655" y="1383619"/>
            <a:ext cx="1316459" cy="3266852"/>
          </a:xfrm>
        </p:spPr>
        <p:txBody>
          <a:bodyPr>
            <a:normAutofit/>
          </a:bodyPr>
          <a:lstStyle>
            <a:lvl1pPr marL="0" indent="0">
              <a:buNone/>
              <a:defRPr sz="1000">
                <a:solidFill>
                  <a:schemeClr val="accent6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Сравнение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>
          <a:xfrm>
            <a:off x="251520" y="195486"/>
            <a:ext cx="8229600" cy="8208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10" name="Content Placeholder 2"/>
          <p:cNvSpPr>
            <a:spLocks noGrp="1"/>
          </p:cNvSpPr>
          <p:nvPr>
            <p:ph idx="1"/>
          </p:nvPr>
        </p:nvSpPr>
        <p:spPr bwMode="auto">
          <a:xfrm>
            <a:off x="244224" y="1354836"/>
            <a:ext cx="7094789" cy="3295634"/>
          </a:xfrm>
        </p:spPr>
        <p:txBody>
          <a:bodyPr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en-US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2"/>
          </p:nvPr>
        </p:nvSpPr>
        <p:spPr bwMode="auto">
          <a:xfrm>
            <a:off x="7457655" y="1408859"/>
            <a:ext cx="1316459" cy="3241610"/>
          </a:xfrm>
        </p:spPr>
        <p:txBody>
          <a:bodyPr>
            <a:normAutofit/>
          </a:bodyPr>
          <a:lstStyle>
            <a:lvl1pPr marL="0" indent="0">
              <a:buNone/>
              <a:defRPr sz="1000">
                <a:solidFill>
                  <a:schemeClr val="accent6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Только заголовок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>
          <a:xfrm>
            <a:off x="251520" y="195486"/>
            <a:ext cx="8229600" cy="820800"/>
          </a:xfrm>
        </p:spPr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8" name="Content Placeholder 2"/>
          <p:cNvSpPr>
            <a:spLocks noGrp="1"/>
          </p:cNvSpPr>
          <p:nvPr>
            <p:ph idx="1"/>
          </p:nvPr>
        </p:nvSpPr>
        <p:spPr bwMode="auto">
          <a:xfrm>
            <a:off x="244224" y="1354836"/>
            <a:ext cx="8529889" cy="3295634"/>
          </a:xfrm>
        </p:spPr>
        <p:txBody>
          <a:bodyPr/>
          <a:lstStyle>
            <a:lvl1pPr marL="0" indent="0">
              <a:buNone/>
              <a:defRPr/>
            </a:lvl1pPr>
            <a:lvl2pPr marL="0" indent="0">
              <a:buNone/>
              <a:defRPr/>
            </a:lvl2pPr>
            <a:lvl3pPr marL="0" indent="0">
              <a:buNone/>
              <a:defRPr/>
            </a:lvl3pPr>
            <a:lvl4pPr marL="0" indent="0">
              <a:buNone/>
              <a:defRPr/>
            </a:lvl4pPr>
            <a:lvl5pPr marL="0" indent="0">
              <a:buNone/>
              <a:defRPr/>
            </a:lvl5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Пустой слайд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" name="Content Placeholder 2"/>
          <p:cNvSpPr>
            <a:spLocks noGrp="1"/>
          </p:cNvSpPr>
          <p:nvPr>
            <p:ph sz="half" idx="1"/>
          </p:nvPr>
        </p:nvSpPr>
        <p:spPr bwMode="auto">
          <a:xfrm>
            <a:off x="236700" y="1352278"/>
            <a:ext cx="4206713" cy="3279254"/>
          </a:xfrm>
        </p:spPr>
        <p:txBody>
          <a:bodyPr>
            <a:normAutofit/>
          </a:bodyPr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en-US"/>
          </a:p>
        </p:txBody>
      </p:sp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 bwMode="auto">
          <a:xfrm>
            <a:off x="4577640" y="1352278"/>
            <a:ext cx="4196473" cy="3279254"/>
          </a:xfrm>
        </p:spPr>
        <p:txBody>
          <a:bodyPr>
            <a:normAutofit/>
          </a:bodyPr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en-US"/>
          </a:p>
        </p:txBody>
      </p:sp>
      <p:sp>
        <p:nvSpPr>
          <p:cNvPr id="7" name="Title Placeholder 1"/>
          <p:cNvSpPr>
            <a:spLocks noGrp="1"/>
          </p:cNvSpPr>
          <p:nvPr>
            <p:ph type="title"/>
          </p:nvPr>
        </p:nvSpPr>
        <p:spPr bwMode="auto">
          <a:xfrm>
            <a:off x="230731" y="258893"/>
            <a:ext cx="8543382" cy="767426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>
              <a:defRPr/>
            </a:pPr>
            <a:r>
              <a:rPr lang="ru-RU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Объект с подписью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8" name="Picture Placeholder 2"/>
          <p:cNvSpPr>
            <a:spLocks noGrp="1"/>
          </p:cNvSpPr>
          <p:nvPr>
            <p:ph type="pic" idx="1"/>
          </p:nvPr>
        </p:nvSpPr>
        <p:spPr bwMode="auto">
          <a:xfrm>
            <a:off x="327026" y="1284685"/>
            <a:ext cx="7013575" cy="3348037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>
              <a:defRPr/>
            </a:pPr>
            <a:r>
              <a:rPr lang="ru-RU"/>
              <a:t>Вставка рисунка</a:t>
            </a:r>
            <a:endParaRPr lang="en-US"/>
          </a:p>
        </p:txBody>
      </p:sp>
      <p:sp>
        <p:nvSpPr>
          <p:cNvPr id="9" name="Text Placeholder 3"/>
          <p:cNvSpPr>
            <a:spLocks noGrp="1"/>
          </p:cNvSpPr>
          <p:nvPr>
            <p:ph type="body" sz="half" idx="2"/>
          </p:nvPr>
        </p:nvSpPr>
        <p:spPr bwMode="auto">
          <a:xfrm>
            <a:off x="7457655" y="1289803"/>
            <a:ext cx="1316459" cy="3342920"/>
          </a:xfrm>
        </p:spPr>
        <p:txBody>
          <a:bodyPr>
            <a:normAutofit/>
          </a:bodyPr>
          <a:lstStyle>
            <a:lvl1pPr marL="0" indent="0">
              <a:buNone/>
              <a:defRPr sz="1000">
                <a:solidFill>
                  <a:srgbClr val="0066A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10" name="Title Placeholder 1"/>
          <p:cNvSpPr>
            <a:spLocks noGrp="1"/>
          </p:cNvSpPr>
          <p:nvPr>
            <p:ph type="title"/>
          </p:nvPr>
        </p:nvSpPr>
        <p:spPr bwMode="auto">
          <a:xfrm>
            <a:off x="230731" y="258893"/>
            <a:ext cx="8543382" cy="767426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>
              <a:defRPr/>
            </a:pPr>
            <a:r>
              <a:rPr lang="ru-RU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Рисунок с подписью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8" name="Picture Placeholder 2"/>
          <p:cNvSpPr>
            <a:spLocks noGrp="1"/>
          </p:cNvSpPr>
          <p:nvPr>
            <p:ph type="pic" idx="1"/>
          </p:nvPr>
        </p:nvSpPr>
        <p:spPr bwMode="auto">
          <a:xfrm>
            <a:off x="327026" y="1284685"/>
            <a:ext cx="4125913" cy="2833688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>
              <a:defRPr/>
            </a:pPr>
            <a:r>
              <a:rPr lang="ru-RU"/>
              <a:t>Вставка рисунка</a:t>
            </a:r>
            <a:endParaRPr lang="en-US"/>
          </a:p>
        </p:txBody>
      </p:sp>
      <p:sp>
        <p:nvSpPr>
          <p:cNvPr id="9" name="Picture Placeholder 2"/>
          <p:cNvSpPr>
            <a:spLocks noGrp="1"/>
          </p:cNvSpPr>
          <p:nvPr>
            <p:ph type="pic" idx="10"/>
          </p:nvPr>
        </p:nvSpPr>
        <p:spPr bwMode="auto">
          <a:xfrm>
            <a:off x="4667250" y="1285875"/>
            <a:ext cx="4125913" cy="2833688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>
              <a:defRPr/>
            </a:pPr>
            <a:r>
              <a:rPr lang="ru-RU"/>
              <a:t>Вставка рисунка</a:t>
            </a:r>
            <a:endParaRPr lang="en-US"/>
          </a:p>
        </p:txBody>
      </p:sp>
      <p:sp>
        <p:nvSpPr>
          <p:cNvPr id="10" name="Title Placeholder 1"/>
          <p:cNvSpPr>
            <a:spLocks noGrp="1"/>
          </p:cNvSpPr>
          <p:nvPr>
            <p:ph type="title"/>
          </p:nvPr>
        </p:nvSpPr>
        <p:spPr bwMode="auto">
          <a:xfrm>
            <a:off x="230731" y="258893"/>
            <a:ext cx="8543382" cy="767426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>
              <a:defRPr/>
            </a:pPr>
            <a:r>
              <a:rPr lang="ru-RU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7" name="Rectangle 10"/>
          <p:cNvSpPr/>
          <p:nvPr/>
        </p:nvSpPr>
        <p:spPr bwMode="auto">
          <a:xfrm>
            <a:off x="-17463" y="-33337"/>
            <a:ext cx="9161463" cy="588864"/>
          </a:xfrm>
          <a:prstGeom prst="rect">
            <a:avLst/>
          </a:prstGeom>
          <a:solidFill>
            <a:srgbClr val="BFC5C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147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166687"/>
            <a:ext cx="8229600" cy="820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>
              <a:defRPr/>
            </a:pPr>
            <a:r>
              <a:rPr lang="ru-RU"/>
              <a:t>Образец заголовка</a:t>
            </a:r>
            <a:r>
              <a:rPr lang="en-US"/>
              <a:t/>
            </a:r>
            <a:br>
              <a:rPr lang="en-US"/>
            </a:br>
            <a:r>
              <a:rPr lang="en-US"/>
              <a:t/>
            </a:r>
            <a:br>
              <a:rPr lang="en-US"/>
            </a:br>
            <a:endParaRPr lang="ru-RU"/>
          </a:p>
        </p:txBody>
      </p:sp>
      <p:sp>
        <p:nvSpPr>
          <p:cNvPr id="6148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200150"/>
            <a:ext cx="8229600" cy="339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>
              <a:defRPr/>
            </a:pPr>
            <a:r>
              <a:rPr lang="ru-RU"/>
              <a:t>Нажмите для редактирования</a:t>
            </a:r>
            <a:endParaRPr/>
          </a:p>
          <a:p>
            <a:pPr lvl="0">
              <a:defRPr/>
            </a:pPr>
            <a:r>
              <a:rPr lang="ru-RU"/>
              <a:t>Нажмите для ввода текста</a:t>
            </a:r>
            <a:endParaRPr lang="en-US"/>
          </a:p>
          <a:p>
            <a:pPr lvl="1">
              <a:defRPr/>
            </a:pPr>
            <a:r>
              <a:rPr lang="en-US"/>
              <a:t>Second level</a:t>
            </a:r>
            <a:endParaRPr/>
          </a:p>
          <a:p>
            <a:pPr lvl="2">
              <a:defRPr/>
            </a:pPr>
            <a:r>
              <a:rPr lang="en-US"/>
              <a:t>Third level</a:t>
            </a:r>
            <a:endParaRPr/>
          </a:p>
          <a:p>
            <a:pPr lvl="3">
              <a:defRPr/>
            </a:pPr>
            <a:r>
              <a:rPr lang="en-US"/>
              <a:t>Fourth level</a:t>
            </a:r>
            <a:endParaRPr/>
          </a:p>
          <a:p>
            <a:pPr lvl="4">
              <a:defRPr/>
            </a:pPr>
            <a:r>
              <a:rPr lang="en-US"/>
              <a:t>Fifth level</a:t>
            </a:r>
            <a:endParaRPr/>
          </a:p>
        </p:txBody>
      </p:sp>
      <p:sp>
        <p:nvSpPr>
          <p:cNvPr id="1029" name="Rectangle 7"/>
          <p:cNvSpPr>
            <a:spLocks noChangeArrowheads="1"/>
          </p:cNvSpPr>
          <p:nvPr/>
        </p:nvSpPr>
        <p:spPr bwMode="auto">
          <a:xfrm>
            <a:off x="0" y="4879975"/>
            <a:ext cx="9144000" cy="263525"/>
          </a:xfrm>
          <a:prstGeom prst="rect">
            <a:avLst/>
          </a:prstGeom>
          <a:solidFill>
            <a:srgbClr val="BFC5CE"/>
          </a:solidFill>
          <a:ln w="9525">
            <a:noFill/>
            <a:miter lim="800000"/>
            <a:headEnd/>
            <a:tailEnd/>
          </a:ln>
          <a:effectLst>
            <a:outerShdw dist="23000" dir="5400000" rotWithShape="0">
              <a:srgbClr val="808080">
                <a:alpha val="34998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9" name="Text Box 10"/>
          <p:cNvSpPr txBox="1">
            <a:spLocks noChangeArrowheads="1"/>
          </p:cNvSpPr>
          <p:nvPr/>
        </p:nvSpPr>
        <p:spPr bwMode="auto">
          <a:xfrm>
            <a:off x="201613" y="4929188"/>
            <a:ext cx="230187" cy="153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r">
              <a:spcBef>
                <a:spcPts val="0"/>
              </a:spcBef>
              <a:defRPr/>
            </a:pPr>
            <a:fld id="{75D4E342-A26C-47D7-8AEB-0433C49FD067}" type="slidenum">
              <a:rPr lang="en-US" sz="1000">
                <a:latin typeface="Verdana"/>
                <a:ea typeface="MS PGothic"/>
              </a:rPr>
              <a:t>‹#›</a:t>
            </a:fld>
            <a:endParaRPr lang="en-US" sz="1000">
              <a:latin typeface="Verdana"/>
              <a:ea typeface="MS PGothic"/>
            </a:endParaRPr>
          </a:p>
        </p:txBody>
      </p:sp>
      <p:grpSp>
        <p:nvGrpSpPr>
          <p:cNvPr id="6152" name="Группа 10"/>
          <p:cNvGrpSpPr>
            <a:grpSpLocks noChangeAspect="1"/>
          </p:cNvGrpSpPr>
          <p:nvPr/>
        </p:nvGrpSpPr>
        <p:grpSpPr bwMode="auto">
          <a:xfrm>
            <a:off x="8496300" y="4948238"/>
            <a:ext cx="306388" cy="136525"/>
            <a:chOff x="5385680" y="6487509"/>
            <a:chExt cx="1039813" cy="461962"/>
          </a:xfrm>
        </p:grpSpPr>
        <p:sp>
          <p:nvSpPr>
            <p:cNvPr id="1072" name="Freeform 27"/>
            <p:cNvSpPr/>
            <p:nvPr userDrawn="1"/>
          </p:nvSpPr>
          <p:spPr bwMode="auto">
            <a:xfrm>
              <a:off x="6048359" y="6487509"/>
              <a:ext cx="377134" cy="343786"/>
            </a:xfrm>
            <a:custGeom>
              <a:avLst/>
              <a:gdLst>
                <a:gd name="T0" fmla="*/ 2147483647 w 1195"/>
                <a:gd name="T1" fmla="*/ 2147483647 h 1091"/>
                <a:gd name="T2" fmla="*/ 2147483647 w 1195"/>
                <a:gd name="T3" fmla="*/ 2147483647 h 1091"/>
                <a:gd name="T4" fmla="*/ 2147483647 w 1195"/>
                <a:gd name="T5" fmla="*/ 2147483647 h 1091"/>
                <a:gd name="T6" fmla="*/ 2147483647 w 1195"/>
                <a:gd name="T7" fmla="*/ 2147483647 h 1091"/>
                <a:gd name="T8" fmla="*/ 2147483647 w 1195"/>
                <a:gd name="T9" fmla="*/ 2147483647 h 1091"/>
                <a:gd name="T10" fmla="*/ 2147483647 w 1195"/>
                <a:gd name="T11" fmla="*/ 2147483647 h 1091"/>
                <a:gd name="T12" fmla="*/ 2147483647 w 1195"/>
                <a:gd name="T13" fmla="*/ 2147483647 h 1091"/>
                <a:gd name="T14" fmla="*/ 2147483647 w 1195"/>
                <a:gd name="T15" fmla="*/ 2147483647 h 1091"/>
                <a:gd name="T16" fmla="*/ 2147483647 w 1195"/>
                <a:gd name="T17" fmla="*/ 2147483647 h 1091"/>
                <a:gd name="T18" fmla="*/ 2147483647 w 1195"/>
                <a:gd name="T19" fmla="*/ 2147483647 h 1091"/>
                <a:gd name="T20" fmla="*/ 2147483647 w 1195"/>
                <a:gd name="T21" fmla="*/ 2147483647 h 1091"/>
                <a:gd name="T22" fmla="*/ 2147483647 w 1195"/>
                <a:gd name="T23" fmla="*/ 2147483647 h 1091"/>
                <a:gd name="T24" fmla="*/ 2147483647 w 1195"/>
                <a:gd name="T25" fmla="*/ 2147483647 h 1091"/>
                <a:gd name="T26" fmla="*/ 2147483647 w 1195"/>
                <a:gd name="T27" fmla="*/ 2147483647 h 1091"/>
                <a:gd name="T28" fmla="*/ 2147483647 w 1195"/>
                <a:gd name="T29" fmla="*/ 2147483647 h 1091"/>
                <a:gd name="T30" fmla="*/ 2147483647 w 1195"/>
                <a:gd name="T31" fmla="*/ 2147483647 h 1091"/>
                <a:gd name="T32" fmla="*/ 2147483647 w 1195"/>
                <a:gd name="T33" fmla="*/ 2147483647 h 1091"/>
                <a:gd name="T34" fmla="*/ 2147483647 w 1195"/>
                <a:gd name="T35" fmla="*/ 2147483647 h 1091"/>
                <a:gd name="T36" fmla="*/ 2147483647 w 1195"/>
                <a:gd name="T37" fmla="*/ 2147483647 h 1091"/>
                <a:gd name="T38" fmla="*/ 2147483647 w 1195"/>
                <a:gd name="T39" fmla="*/ 2147483647 h 1091"/>
                <a:gd name="T40" fmla="*/ 2147483647 w 1195"/>
                <a:gd name="T41" fmla="*/ 2147483647 h 1091"/>
                <a:gd name="T42" fmla="*/ 2147483647 w 1195"/>
                <a:gd name="T43" fmla="*/ 2147483647 h 1091"/>
                <a:gd name="T44" fmla="*/ 2147483647 w 1195"/>
                <a:gd name="T45" fmla="*/ 2147483647 h 1091"/>
                <a:gd name="T46" fmla="*/ 2147483647 w 1195"/>
                <a:gd name="T47" fmla="*/ 2147483647 h 1091"/>
                <a:gd name="T48" fmla="*/ 2147483647 w 1195"/>
                <a:gd name="T49" fmla="*/ 2147483647 h 1091"/>
                <a:gd name="T50" fmla="*/ 2147483647 w 1195"/>
                <a:gd name="T51" fmla="*/ 2147483647 h 1091"/>
                <a:gd name="T52" fmla="*/ 2147483647 w 1195"/>
                <a:gd name="T53" fmla="*/ 2147483647 h 1091"/>
                <a:gd name="T54" fmla="*/ 2147483647 w 1195"/>
                <a:gd name="T55" fmla="*/ 2147483647 h 1091"/>
                <a:gd name="T56" fmla="*/ 2147483647 w 1195"/>
                <a:gd name="T57" fmla="*/ 2147483647 h 1091"/>
                <a:gd name="T58" fmla="*/ 2147483647 w 1195"/>
                <a:gd name="T59" fmla="*/ 2147483647 h 1091"/>
                <a:gd name="T60" fmla="*/ 2147483647 w 1195"/>
                <a:gd name="T61" fmla="*/ 2147483647 h 1091"/>
                <a:gd name="T62" fmla="*/ 2147483647 w 1195"/>
                <a:gd name="T63" fmla="*/ 2147483647 h 1091"/>
                <a:gd name="T64" fmla="*/ 2147483647 w 1195"/>
                <a:gd name="T65" fmla="*/ 2147483647 h 1091"/>
                <a:gd name="T66" fmla="*/ 2147483647 w 1195"/>
                <a:gd name="T67" fmla="*/ 2147483647 h 1091"/>
                <a:gd name="T68" fmla="*/ 2147483647 w 1195"/>
                <a:gd name="T69" fmla="*/ 2147483647 h 1091"/>
                <a:gd name="T70" fmla="*/ 2147483647 w 1195"/>
                <a:gd name="T71" fmla="*/ 2147483647 h 1091"/>
                <a:gd name="T72" fmla="*/ 2147483647 w 1195"/>
                <a:gd name="T73" fmla="*/ 2147483647 h 1091"/>
                <a:gd name="T74" fmla="*/ 2147483647 w 1195"/>
                <a:gd name="T75" fmla="*/ 2147483647 h 1091"/>
                <a:gd name="T76" fmla="*/ 2147483647 w 1195"/>
                <a:gd name="T77" fmla="*/ 2147483647 h 1091"/>
                <a:gd name="T78" fmla="*/ 2147483647 w 1195"/>
                <a:gd name="T79" fmla="*/ 2147483647 h 1091"/>
                <a:gd name="T80" fmla="*/ 2147483647 w 1195"/>
                <a:gd name="T81" fmla="*/ 2147483647 h 1091"/>
                <a:gd name="T82" fmla="*/ 2147483647 w 1195"/>
                <a:gd name="T83" fmla="*/ 2147483647 h 1091"/>
                <a:gd name="T84" fmla="*/ 2147483647 w 1195"/>
                <a:gd name="T85" fmla="*/ 2147483647 h 1091"/>
                <a:gd name="T86" fmla="*/ 2147483647 w 1195"/>
                <a:gd name="T87" fmla="*/ 2147483647 h 1091"/>
                <a:gd name="T88" fmla="*/ 2147483647 w 1195"/>
                <a:gd name="T89" fmla="*/ 2147483647 h 1091"/>
                <a:gd name="T90" fmla="*/ 2147483647 w 1195"/>
                <a:gd name="T91" fmla="*/ 0 h 1091"/>
                <a:gd name="T92" fmla="*/ 2147483647 w 1195"/>
                <a:gd name="T93" fmla="*/ 2147483647 h 1091"/>
                <a:gd name="T94" fmla="*/ 2147483647 w 1195"/>
                <a:gd name="T95" fmla="*/ 2147483647 h 1091"/>
                <a:gd name="T96" fmla="*/ 2147483647 w 1195"/>
                <a:gd name="T97" fmla="*/ 2147483647 h 1091"/>
                <a:gd name="T98" fmla="*/ 2147483647 w 1195"/>
                <a:gd name="T99" fmla="*/ 2147483647 h 1091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1195" h="1091" extrusionOk="0">
                  <a:moveTo>
                    <a:pt x="239" y="127"/>
                  </a:moveTo>
                  <a:lnTo>
                    <a:pt x="239" y="181"/>
                  </a:lnTo>
                  <a:lnTo>
                    <a:pt x="693" y="181"/>
                  </a:lnTo>
                  <a:lnTo>
                    <a:pt x="719" y="181"/>
                  </a:lnTo>
                  <a:lnTo>
                    <a:pt x="747" y="185"/>
                  </a:lnTo>
                  <a:lnTo>
                    <a:pt x="762" y="188"/>
                  </a:lnTo>
                  <a:lnTo>
                    <a:pt x="775" y="194"/>
                  </a:lnTo>
                  <a:lnTo>
                    <a:pt x="789" y="202"/>
                  </a:lnTo>
                  <a:lnTo>
                    <a:pt x="801" y="212"/>
                  </a:lnTo>
                  <a:lnTo>
                    <a:pt x="809" y="224"/>
                  </a:lnTo>
                  <a:lnTo>
                    <a:pt x="817" y="236"/>
                  </a:lnTo>
                  <a:lnTo>
                    <a:pt x="823" y="251"/>
                  </a:lnTo>
                  <a:lnTo>
                    <a:pt x="827" y="264"/>
                  </a:lnTo>
                  <a:lnTo>
                    <a:pt x="830" y="293"/>
                  </a:lnTo>
                  <a:lnTo>
                    <a:pt x="830" y="318"/>
                  </a:lnTo>
                  <a:lnTo>
                    <a:pt x="830" y="773"/>
                  </a:lnTo>
                  <a:lnTo>
                    <a:pt x="830" y="798"/>
                  </a:lnTo>
                  <a:lnTo>
                    <a:pt x="827" y="825"/>
                  </a:lnTo>
                  <a:lnTo>
                    <a:pt x="823" y="840"/>
                  </a:lnTo>
                  <a:lnTo>
                    <a:pt x="817" y="853"/>
                  </a:lnTo>
                  <a:lnTo>
                    <a:pt x="809" y="867"/>
                  </a:lnTo>
                  <a:lnTo>
                    <a:pt x="801" y="878"/>
                  </a:lnTo>
                  <a:lnTo>
                    <a:pt x="789" y="889"/>
                  </a:lnTo>
                  <a:lnTo>
                    <a:pt x="775" y="896"/>
                  </a:lnTo>
                  <a:lnTo>
                    <a:pt x="762" y="902"/>
                  </a:lnTo>
                  <a:lnTo>
                    <a:pt x="747" y="905"/>
                  </a:lnTo>
                  <a:lnTo>
                    <a:pt x="719" y="908"/>
                  </a:lnTo>
                  <a:lnTo>
                    <a:pt x="693" y="910"/>
                  </a:lnTo>
                  <a:lnTo>
                    <a:pt x="475" y="910"/>
                  </a:lnTo>
                  <a:lnTo>
                    <a:pt x="460" y="908"/>
                  </a:lnTo>
                  <a:lnTo>
                    <a:pt x="443" y="908"/>
                  </a:lnTo>
                  <a:lnTo>
                    <a:pt x="428" y="907"/>
                  </a:lnTo>
                  <a:lnTo>
                    <a:pt x="413" y="904"/>
                  </a:lnTo>
                  <a:lnTo>
                    <a:pt x="400" y="899"/>
                  </a:lnTo>
                  <a:lnTo>
                    <a:pt x="387" y="892"/>
                  </a:lnTo>
                  <a:lnTo>
                    <a:pt x="381" y="886"/>
                  </a:lnTo>
                  <a:lnTo>
                    <a:pt x="376" y="881"/>
                  </a:lnTo>
                  <a:lnTo>
                    <a:pt x="372" y="874"/>
                  </a:lnTo>
                  <a:lnTo>
                    <a:pt x="367" y="867"/>
                  </a:lnTo>
                  <a:lnTo>
                    <a:pt x="364" y="859"/>
                  </a:lnTo>
                  <a:lnTo>
                    <a:pt x="363" y="852"/>
                  </a:lnTo>
                  <a:lnTo>
                    <a:pt x="361" y="844"/>
                  </a:lnTo>
                  <a:lnTo>
                    <a:pt x="361" y="837"/>
                  </a:lnTo>
                  <a:lnTo>
                    <a:pt x="363" y="822"/>
                  </a:lnTo>
                  <a:lnTo>
                    <a:pt x="367" y="809"/>
                  </a:lnTo>
                  <a:lnTo>
                    <a:pt x="373" y="795"/>
                  </a:lnTo>
                  <a:lnTo>
                    <a:pt x="381" y="782"/>
                  </a:lnTo>
                  <a:lnTo>
                    <a:pt x="390" y="768"/>
                  </a:lnTo>
                  <a:lnTo>
                    <a:pt x="399" y="758"/>
                  </a:lnTo>
                  <a:lnTo>
                    <a:pt x="693" y="364"/>
                  </a:lnTo>
                  <a:lnTo>
                    <a:pt x="239" y="364"/>
                  </a:lnTo>
                  <a:lnTo>
                    <a:pt x="56" y="606"/>
                  </a:lnTo>
                  <a:lnTo>
                    <a:pt x="35" y="636"/>
                  </a:lnTo>
                  <a:lnTo>
                    <a:pt x="16" y="664"/>
                  </a:lnTo>
                  <a:lnTo>
                    <a:pt x="10" y="679"/>
                  </a:lnTo>
                  <a:lnTo>
                    <a:pt x="4" y="694"/>
                  </a:lnTo>
                  <a:lnTo>
                    <a:pt x="1" y="710"/>
                  </a:lnTo>
                  <a:lnTo>
                    <a:pt x="0" y="727"/>
                  </a:lnTo>
                  <a:lnTo>
                    <a:pt x="1" y="743"/>
                  </a:lnTo>
                  <a:lnTo>
                    <a:pt x="4" y="759"/>
                  </a:lnTo>
                  <a:lnTo>
                    <a:pt x="9" y="774"/>
                  </a:lnTo>
                  <a:lnTo>
                    <a:pt x="16" y="789"/>
                  </a:lnTo>
                  <a:lnTo>
                    <a:pt x="34" y="817"/>
                  </a:lnTo>
                  <a:lnTo>
                    <a:pt x="56" y="849"/>
                  </a:lnTo>
                  <a:lnTo>
                    <a:pt x="102" y="910"/>
                  </a:lnTo>
                  <a:lnTo>
                    <a:pt x="137" y="954"/>
                  </a:lnTo>
                  <a:lnTo>
                    <a:pt x="172" y="996"/>
                  </a:lnTo>
                  <a:lnTo>
                    <a:pt x="192" y="1015"/>
                  </a:lnTo>
                  <a:lnTo>
                    <a:pt x="211" y="1033"/>
                  </a:lnTo>
                  <a:lnTo>
                    <a:pt x="232" y="1048"/>
                  </a:lnTo>
                  <a:lnTo>
                    <a:pt x="254" y="1061"/>
                  </a:lnTo>
                  <a:lnTo>
                    <a:pt x="277" y="1070"/>
                  </a:lnTo>
                  <a:lnTo>
                    <a:pt x="302" y="1078"/>
                  </a:lnTo>
                  <a:lnTo>
                    <a:pt x="327" y="1084"/>
                  </a:lnTo>
                  <a:lnTo>
                    <a:pt x="355" y="1087"/>
                  </a:lnTo>
                  <a:lnTo>
                    <a:pt x="385" y="1090"/>
                  </a:lnTo>
                  <a:lnTo>
                    <a:pt x="416" y="1091"/>
                  </a:lnTo>
                  <a:lnTo>
                    <a:pt x="449" y="1091"/>
                  </a:lnTo>
                  <a:lnTo>
                    <a:pt x="485" y="1091"/>
                  </a:lnTo>
                  <a:lnTo>
                    <a:pt x="683" y="1091"/>
                  </a:lnTo>
                  <a:lnTo>
                    <a:pt x="728" y="1091"/>
                  </a:lnTo>
                  <a:lnTo>
                    <a:pt x="777" y="1090"/>
                  </a:lnTo>
                  <a:lnTo>
                    <a:pt x="802" y="1088"/>
                  </a:lnTo>
                  <a:lnTo>
                    <a:pt x="829" y="1085"/>
                  </a:lnTo>
                  <a:lnTo>
                    <a:pt x="856" y="1081"/>
                  </a:lnTo>
                  <a:lnTo>
                    <a:pt x="882" y="1076"/>
                  </a:lnTo>
                  <a:lnTo>
                    <a:pt x="908" y="1070"/>
                  </a:lnTo>
                  <a:lnTo>
                    <a:pt x="935" y="1063"/>
                  </a:lnTo>
                  <a:lnTo>
                    <a:pt x="961" y="1054"/>
                  </a:lnTo>
                  <a:lnTo>
                    <a:pt x="987" y="1043"/>
                  </a:lnTo>
                  <a:lnTo>
                    <a:pt x="1012" y="1030"/>
                  </a:lnTo>
                  <a:lnTo>
                    <a:pt x="1036" y="1015"/>
                  </a:lnTo>
                  <a:lnTo>
                    <a:pt x="1060" y="997"/>
                  </a:lnTo>
                  <a:lnTo>
                    <a:pt x="1080" y="977"/>
                  </a:lnTo>
                  <a:lnTo>
                    <a:pt x="1101" y="956"/>
                  </a:lnTo>
                  <a:lnTo>
                    <a:pt x="1119" y="932"/>
                  </a:lnTo>
                  <a:lnTo>
                    <a:pt x="1134" y="908"/>
                  </a:lnTo>
                  <a:lnTo>
                    <a:pt x="1147" y="884"/>
                  </a:lnTo>
                  <a:lnTo>
                    <a:pt x="1158" y="861"/>
                  </a:lnTo>
                  <a:lnTo>
                    <a:pt x="1167" y="835"/>
                  </a:lnTo>
                  <a:lnTo>
                    <a:pt x="1174" y="811"/>
                  </a:lnTo>
                  <a:lnTo>
                    <a:pt x="1180" y="786"/>
                  </a:lnTo>
                  <a:lnTo>
                    <a:pt x="1185" y="764"/>
                  </a:lnTo>
                  <a:lnTo>
                    <a:pt x="1189" y="740"/>
                  </a:lnTo>
                  <a:lnTo>
                    <a:pt x="1191" y="719"/>
                  </a:lnTo>
                  <a:lnTo>
                    <a:pt x="1194" y="698"/>
                  </a:lnTo>
                  <a:lnTo>
                    <a:pt x="1195" y="663"/>
                  </a:lnTo>
                  <a:lnTo>
                    <a:pt x="1195" y="636"/>
                  </a:lnTo>
                  <a:lnTo>
                    <a:pt x="1195" y="455"/>
                  </a:lnTo>
                  <a:lnTo>
                    <a:pt x="1195" y="426"/>
                  </a:lnTo>
                  <a:lnTo>
                    <a:pt x="1194" y="391"/>
                  </a:lnTo>
                  <a:lnTo>
                    <a:pt x="1191" y="371"/>
                  </a:lnTo>
                  <a:lnTo>
                    <a:pt x="1189" y="349"/>
                  </a:lnTo>
                  <a:lnTo>
                    <a:pt x="1185" y="327"/>
                  </a:lnTo>
                  <a:lnTo>
                    <a:pt x="1180" y="303"/>
                  </a:lnTo>
                  <a:lnTo>
                    <a:pt x="1174" y="279"/>
                  </a:lnTo>
                  <a:lnTo>
                    <a:pt x="1167" y="255"/>
                  </a:lnTo>
                  <a:lnTo>
                    <a:pt x="1158" y="230"/>
                  </a:lnTo>
                  <a:lnTo>
                    <a:pt x="1147" y="206"/>
                  </a:lnTo>
                  <a:lnTo>
                    <a:pt x="1134" y="181"/>
                  </a:lnTo>
                  <a:lnTo>
                    <a:pt x="1119" y="157"/>
                  </a:lnTo>
                  <a:lnTo>
                    <a:pt x="1101" y="135"/>
                  </a:lnTo>
                  <a:lnTo>
                    <a:pt x="1080" y="113"/>
                  </a:lnTo>
                  <a:lnTo>
                    <a:pt x="1060" y="93"/>
                  </a:lnTo>
                  <a:lnTo>
                    <a:pt x="1036" y="75"/>
                  </a:lnTo>
                  <a:lnTo>
                    <a:pt x="1012" y="61"/>
                  </a:lnTo>
                  <a:lnTo>
                    <a:pt x="987" y="47"/>
                  </a:lnTo>
                  <a:lnTo>
                    <a:pt x="961" y="37"/>
                  </a:lnTo>
                  <a:lnTo>
                    <a:pt x="935" y="26"/>
                  </a:lnTo>
                  <a:lnTo>
                    <a:pt x="908" y="19"/>
                  </a:lnTo>
                  <a:lnTo>
                    <a:pt x="882" y="13"/>
                  </a:lnTo>
                  <a:lnTo>
                    <a:pt x="856" y="8"/>
                  </a:lnTo>
                  <a:lnTo>
                    <a:pt x="829" y="5"/>
                  </a:lnTo>
                  <a:lnTo>
                    <a:pt x="802" y="3"/>
                  </a:lnTo>
                  <a:lnTo>
                    <a:pt x="777" y="1"/>
                  </a:lnTo>
                  <a:lnTo>
                    <a:pt x="728" y="0"/>
                  </a:lnTo>
                  <a:lnTo>
                    <a:pt x="683" y="0"/>
                  </a:lnTo>
                  <a:lnTo>
                    <a:pt x="367" y="0"/>
                  </a:lnTo>
                  <a:lnTo>
                    <a:pt x="344" y="0"/>
                  </a:lnTo>
                  <a:lnTo>
                    <a:pt x="318" y="3"/>
                  </a:lnTo>
                  <a:lnTo>
                    <a:pt x="305" y="7"/>
                  </a:lnTo>
                  <a:lnTo>
                    <a:pt x="293" y="11"/>
                  </a:lnTo>
                  <a:lnTo>
                    <a:pt x="281" y="19"/>
                  </a:lnTo>
                  <a:lnTo>
                    <a:pt x="269" y="29"/>
                  </a:lnTo>
                  <a:lnTo>
                    <a:pt x="259" y="41"/>
                  </a:lnTo>
                  <a:lnTo>
                    <a:pt x="251" y="53"/>
                  </a:lnTo>
                  <a:lnTo>
                    <a:pt x="245" y="66"/>
                  </a:lnTo>
                  <a:lnTo>
                    <a:pt x="242" y="78"/>
                  </a:lnTo>
                  <a:lnTo>
                    <a:pt x="239" y="104"/>
                  </a:lnTo>
                  <a:lnTo>
                    <a:pt x="239" y="127"/>
                  </a:lnTo>
                  <a:close/>
                </a:path>
              </a:pathLst>
            </a:custGeom>
            <a:solidFill>
              <a:srgbClr val="E21A1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73" name="Freeform 28"/>
            <p:cNvSpPr/>
            <p:nvPr userDrawn="1"/>
          </p:nvSpPr>
          <p:spPr bwMode="auto">
            <a:xfrm>
              <a:off x="5773589" y="6605685"/>
              <a:ext cx="317871" cy="225609"/>
            </a:xfrm>
            <a:custGeom>
              <a:avLst/>
              <a:gdLst>
                <a:gd name="T0" fmla="*/ 2147483647 w 1002"/>
                <a:gd name="T1" fmla="*/ 0 h 727"/>
                <a:gd name="T2" fmla="*/ 2147483647 w 1002"/>
                <a:gd name="T3" fmla="*/ 0 h 727"/>
                <a:gd name="T4" fmla="*/ 2147483647 w 1002"/>
                <a:gd name="T5" fmla="*/ 2147483647 h 727"/>
                <a:gd name="T6" fmla="*/ 0 w 1002"/>
                <a:gd name="T7" fmla="*/ 2147483647 h 727"/>
                <a:gd name="T8" fmla="*/ 2147483647 w 1002"/>
                <a:gd name="T9" fmla="*/ 0 h 72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002" h="727" extrusionOk="0">
                  <a:moveTo>
                    <a:pt x="546" y="0"/>
                  </a:moveTo>
                  <a:lnTo>
                    <a:pt x="1002" y="0"/>
                  </a:lnTo>
                  <a:lnTo>
                    <a:pt x="456" y="727"/>
                  </a:lnTo>
                  <a:lnTo>
                    <a:pt x="0" y="727"/>
                  </a:lnTo>
                  <a:lnTo>
                    <a:pt x="546" y="0"/>
                  </a:lnTo>
                  <a:close/>
                </a:path>
              </a:pathLst>
            </a:custGeom>
            <a:solidFill>
              <a:srgbClr val="E21A1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74" name="Freeform 29"/>
            <p:cNvSpPr/>
            <p:nvPr userDrawn="1"/>
          </p:nvSpPr>
          <p:spPr bwMode="auto">
            <a:xfrm>
              <a:off x="5385680" y="6605685"/>
              <a:ext cx="436399" cy="343786"/>
            </a:xfrm>
            <a:custGeom>
              <a:avLst/>
              <a:gdLst>
                <a:gd name="T0" fmla="*/ 0 w 1377"/>
                <a:gd name="T1" fmla="*/ 2147483647 h 1091"/>
                <a:gd name="T2" fmla="*/ 2147483647 w 1377"/>
                <a:gd name="T3" fmla="*/ 2147483647 h 1091"/>
                <a:gd name="T4" fmla="*/ 2147483647 w 1377"/>
                <a:gd name="T5" fmla="*/ 2147483647 h 1091"/>
                <a:gd name="T6" fmla="*/ 2147483647 w 1377"/>
                <a:gd name="T7" fmla="*/ 2147483647 h 1091"/>
                <a:gd name="T8" fmla="*/ 2147483647 w 1377"/>
                <a:gd name="T9" fmla="*/ 2147483647 h 1091"/>
                <a:gd name="T10" fmla="*/ 2147483647 w 1377"/>
                <a:gd name="T11" fmla="*/ 0 h 1091"/>
                <a:gd name="T12" fmla="*/ 2147483647 w 1377"/>
                <a:gd name="T13" fmla="*/ 0 h 1091"/>
                <a:gd name="T14" fmla="*/ 2147483647 w 1377"/>
                <a:gd name="T15" fmla="*/ 0 h 1091"/>
                <a:gd name="T16" fmla="*/ 2147483647 w 1377"/>
                <a:gd name="T17" fmla="*/ 2147483647 h 1091"/>
                <a:gd name="T18" fmla="*/ 2147483647 w 1377"/>
                <a:gd name="T19" fmla="*/ 2147483647 h 1091"/>
                <a:gd name="T20" fmla="*/ 2147483647 w 1377"/>
                <a:gd name="T21" fmla="*/ 2147483647 h 1091"/>
                <a:gd name="T22" fmla="*/ 2147483647 w 1377"/>
                <a:gd name="T23" fmla="*/ 2147483647 h 1091"/>
                <a:gd name="T24" fmla="*/ 2147483647 w 1377"/>
                <a:gd name="T25" fmla="*/ 2147483647 h 1091"/>
                <a:gd name="T26" fmla="*/ 2147483647 w 1377"/>
                <a:gd name="T27" fmla="*/ 2147483647 h 1091"/>
                <a:gd name="T28" fmla="*/ 2147483647 w 1377"/>
                <a:gd name="T29" fmla="*/ 2147483647 h 1091"/>
                <a:gd name="T30" fmla="*/ 2147483647 w 1377"/>
                <a:gd name="T31" fmla="*/ 2147483647 h 1091"/>
                <a:gd name="T32" fmla="*/ 2147483647 w 1377"/>
                <a:gd name="T33" fmla="*/ 2147483647 h 1091"/>
                <a:gd name="T34" fmla="*/ 2147483647 w 1377"/>
                <a:gd name="T35" fmla="*/ 2147483647 h 1091"/>
                <a:gd name="T36" fmla="*/ 2147483647 w 1377"/>
                <a:gd name="T37" fmla="*/ 2147483647 h 1091"/>
                <a:gd name="T38" fmla="*/ 2147483647 w 1377"/>
                <a:gd name="T39" fmla="*/ 2147483647 h 1091"/>
                <a:gd name="T40" fmla="*/ 2147483647 w 1377"/>
                <a:gd name="T41" fmla="*/ 2147483647 h 1091"/>
                <a:gd name="T42" fmla="*/ 2147483647 w 1377"/>
                <a:gd name="T43" fmla="*/ 2147483647 h 1091"/>
                <a:gd name="T44" fmla="*/ 2147483647 w 1377"/>
                <a:gd name="T45" fmla="*/ 2147483647 h 1091"/>
                <a:gd name="T46" fmla="*/ 2147483647 w 1377"/>
                <a:gd name="T47" fmla="*/ 2147483647 h 1091"/>
                <a:gd name="T48" fmla="*/ 2147483647 w 1377"/>
                <a:gd name="T49" fmla="*/ 2147483647 h 1091"/>
                <a:gd name="T50" fmla="*/ 2147483647 w 1377"/>
                <a:gd name="T51" fmla="*/ 2147483647 h 1091"/>
                <a:gd name="T52" fmla="*/ 2147483647 w 1377"/>
                <a:gd name="T53" fmla="*/ 2147483647 h 1091"/>
                <a:gd name="T54" fmla="*/ 2147483647 w 1377"/>
                <a:gd name="T55" fmla="*/ 2147483647 h 1091"/>
                <a:gd name="T56" fmla="*/ 2147483647 w 1377"/>
                <a:gd name="T57" fmla="*/ 2147483647 h 1091"/>
                <a:gd name="T58" fmla="*/ 2147483647 w 1377"/>
                <a:gd name="T59" fmla="*/ 2147483647 h 1091"/>
                <a:gd name="T60" fmla="*/ 2147483647 w 1377"/>
                <a:gd name="T61" fmla="*/ 2147483647 h 1091"/>
                <a:gd name="T62" fmla="*/ 2147483647 w 1377"/>
                <a:gd name="T63" fmla="*/ 2147483647 h 1091"/>
                <a:gd name="T64" fmla="*/ 2147483647 w 1377"/>
                <a:gd name="T65" fmla="*/ 2147483647 h 1091"/>
                <a:gd name="T66" fmla="*/ 2147483647 w 1377"/>
                <a:gd name="T67" fmla="*/ 2147483647 h 1091"/>
                <a:gd name="T68" fmla="*/ 0 w 1377"/>
                <a:gd name="T69" fmla="*/ 2147483647 h 1091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0" t="0" r="r" b="b"/>
              <a:pathLst>
                <a:path w="1377" h="1091" extrusionOk="0">
                  <a:moveTo>
                    <a:pt x="0" y="128"/>
                  </a:moveTo>
                  <a:lnTo>
                    <a:pt x="0" y="104"/>
                  </a:lnTo>
                  <a:lnTo>
                    <a:pt x="3" y="79"/>
                  </a:lnTo>
                  <a:lnTo>
                    <a:pt x="7" y="65"/>
                  </a:lnTo>
                  <a:lnTo>
                    <a:pt x="12" y="53"/>
                  </a:lnTo>
                  <a:lnTo>
                    <a:pt x="19" y="42"/>
                  </a:lnTo>
                  <a:lnTo>
                    <a:pt x="30" y="30"/>
                  </a:lnTo>
                  <a:lnTo>
                    <a:pt x="42" y="19"/>
                  </a:lnTo>
                  <a:lnTo>
                    <a:pt x="53" y="12"/>
                  </a:lnTo>
                  <a:lnTo>
                    <a:pt x="67" y="6"/>
                  </a:lnTo>
                  <a:lnTo>
                    <a:pt x="79" y="3"/>
                  </a:lnTo>
                  <a:lnTo>
                    <a:pt x="104" y="0"/>
                  </a:lnTo>
                  <a:lnTo>
                    <a:pt x="128" y="0"/>
                  </a:lnTo>
                  <a:lnTo>
                    <a:pt x="892" y="0"/>
                  </a:lnTo>
                  <a:lnTo>
                    <a:pt x="927" y="0"/>
                  </a:lnTo>
                  <a:lnTo>
                    <a:pt x="960" y="0"/>
                  </a:lnTo>
                  <a:lnTo>
                    <a:pt x="991" y="1"/>
                  </a:lnTo>
                  <a:lnTo>
                    <a:pt x="1021" y="3"/>
                  </a:lnTo>
                  <a:lnTo>
                    <a:pt x="1048" y="6"/>
                  </a:lnTo>
                  <a:lnTo>
                    <a:pt x="1075" y="12"/>
                  </a:lnTo>
                  <a:lnTo>
                    <a:pt x="1099" y="19"/>
                  </a:lnTo>
                  <a:lnTo>
                    <a:pt x="1122" y="30"/>
                  </a:lnTo>
                  <a:lnTo>
                    <a:pt x="1145" y="42"/>
                  </a:lnTo>
                  <a:lnTo>
                    <a:pt x="1166" y="58"/>
                  </a:lnTo>
                  <a:lnTo>
                    <a:pt x="1185" y="74"/>
                  </a:lnTo>
                  <a:lnTo>
                    <a:pt x="1204" y="94"/>
                  </a:lnTo>
                  <a:lnTo>
                    <a:pt x="1240" y="137"/>
                  </a:lnTo>
                  <a:lnTo>
                    <a:pt x="1274" y="181"/>
                  </a:lnTo>
                  <a:lnTo>
                    <a:pt x="1320" y="242"/>
                  </a:lnTo>
                  <a:lnTo>
                    <a:pt x="1343" y="272"/>
                  </a:lnTo>
                  <a:lnTo>
                    <a:pt x="1361" y="302"/>
                  </a:lnTo>
                  <a:lnTo>
                    <a:pt x="1367" y="317"/>
                  </a:lnTo>
                  <a:lnTo>
                    <a:pt x="1372" y="331"/>
                  </a:lnTo>
                  <a:lnTo>
                    <a:pt x="1375" y="346"/>
                  </a:lnTo>
                  <a:lnTo>
                    <a:pt x="1377" y="363"/>
                  </a:lnTo>
                  <a:lnTo>
                    <a:pt x="1375" y="379"/>
                  </a:lnTo>
                  <a:lnTo>
                    <a:pt x="1372" y="395"/>
                  </a:lnTo>
                  <a:lnTo>
                    <a:pt x="1367" y="410"/>
                  </a:lnTo>
                  <a:lnTo>
                    <a:pt x="1359" y="425"/>
                  </a:lnTo>
                  <a:lnTo>
                    <a:pt x="1341" y="455"/>
                  </a:lnTo>
                  <a:lnTo>
                    <a:pt x="1320" y="485"/>
                  </a:lnTo>
                  <a:lnTo>
                    <a:pt x="1137" y="727"/>
                  </a:lnTo>
                  <a:lnTo>
                    <a:pt x="682" y="727"/>
                  </a:lnTo>
                  <a:lnTo>
                    <a:pt x="978" y="333"/>
                  </a:lnTo>
                  <a:lnTo>
                    <a:pt x="987" y="321"/>
                  </a:lnTo>
                  <a:lnTo>
                    <a:pt x="996" y="309"/>
                  </a:lnTo>
                  <a:lnTo>
                    <a:pt x="1003" y="296"/>
                  </a:lnTo>
                  <a:lnTo>
                    <a:pt x="1009" y="282"/>
                  </a:lnTo>
                  <a:lnTo>
                    <a:pt x="1014" y="268"/>
                  </a:lnTo>
                  <a:lnTo>
                    <a:pt x="1015" y="253"/>
                  </a:lnTo>
                  <a:lnTo>
                    <a:pt x="1015" y="245"/>
                  </a:lnTo>
                  <a:lnTo>
                    <a:pt x="1014" y="238"/>
                  </a:lnTo>
                  <a:lnTo>
                    <a:pt x="1012" y="230"/>
                  </a:lnTo>
                  <a:lnTo>
                    <a:pt x="1009" y="223"/>
                  </a:lnTo>
                  <a:lnTo>
                    <a:pt x="1005" y="216"/>
                  </a:lnTo>
                  <a:lnTo>
                    <a:pt x="1000" y="210"/>
                  </a:lnTo>
                  <a:lnTo>
                    <a:pt x="994" y="204"/>
                  </a:lnTo>
                  <a:lnTo>
                    <a:pt x="990" y="199"/>
                  </a:lnTo>
                  <a:lnTo>
                    <a:pt x="976" y="192"/>
                  </a:lnTo>
                  <a:lnTo>
                    <a:pt x="963" y="186"/>
                  </a:lnTo>
                  <a:lnTo>
                    <a:pt x="948" y="183"/>
                  </a:lnTo>
                  <a:lnTo>
                    <a:pt x="932" y="181"/>
                  </a:lnTo>
                  <a:lnTo>
                    <a:pt x="917" y="181"/>
                  </a:lnTo>
                  <a:lnTo>
                    <a:pt x="902" y="181"/>
                  </a:lnTo>
                  <a:lnTo>
                    <a:pt x="546" y="181"/>
                  </a:lnTo>
                  <a:lnTo>
                    <a:pt x="546" y="1091"/>
                  </a:lnTo>
                  <a:lnTo>
                    <a:pt x="181" y="1091"/>
                  </a:lnTo>
                  <a:lnTo>
                    <a:pt x="181" y="181"/>
                  </a:lnTo>
                  <a:lnTo>
                    <a:pt x="0" y="181"/>
                  </a:lnTo>
                  <a:lnTo>
                    <a:pt x="0" y="128"/>
                  </a:lnTo>
                  <a:close/>
                </a:path>
              </a:pathLst>
            </a:custGeom>
            <a:solidFill>
              <a:srgbClr val="E21A1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1033" name="Rectangle 6"/>
          <p:cNvSpPr>
            <a:spLocks noChangeArrowheads="1"/>
          </p:cNvSpPr>
          <p:nvPr/>
        </p:nvSpPr>
        <p:spPr bwMode="auto">
          <a:xfrm>
            <a:off x="-374650" y="-17463"/>
            <a:ext cx="366712" cy="366713"/>
          </a:xfrm>
          <a:prstGeom prst="rect">
            <a:avLst/>
          </a:prstGeom>
          <a:solidFill>
            <a:srgbClr val="E21A1A"/>
          </a:solidFill>
          <a:ln w="9525">
            <a:noFill/>
            <a:miter lim="800000"/>
            <a:headEnd/>
            <a:tailEnd/>
          </a:ln>
          <a:effectLst>
            <a:outerShdw dist="23000" dir="5400000" rotWithShape="0">
              <a:srgbClr val="808080">
                <a:alpha val="34998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1034" name="Rectangle 7"/>
          <p:cNvSpPr>
            <a:spLocks noChangeArrowheads="1"/>
          </p:cNvSpPr>
          <p:nvPr/>
        </p:nvSpPr>
        <p:spPr bwMode="auto">
          <a:xfrm>
            <a:off x="-374650" y="349250"/>
            <a:ext cx="366712" cy="366713"/>
          </a:xfrm>
          <a:prstGeom prst="rect">
            <a:avLst/>
          </a:prstGeom>
          <a:solidFill>
            <a:srgbClr val="394A58"/>
          </a:solidFill>
          <a:ln w="9525">
            <a:noFill/>
            <a:miter lim="800000"/>
            <a:headEnd/>
            <a:tailEnd/>
          </a:ln>
          <a:effectLst>
            <a:outerShdw dist="23000" dir="5400000" rotWithShape="0">
              <a:srgbClr val="808080">
                <a:alpha val="34998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1035" name="Rectangle 8"/>
          <p:cNvSpPr>
            <a:spLocks noChangeArrowheads="1"/>
          </p:cNvSpPr>
          <p:nvPr/>
        </p:nvSpPr>
        <p:spPr bwMode="auto">
          <a:xfrm>
            <a:off x="-374650" y="715963"/>
            <a:ext cx="366712" cy="366712"/>
          </a:xfrm>
          <a:prstGeom prst="rect">
            <a:avLst/>
          </a:prstGeom>
          <a:solidFill>
            <a:srgbClr val="455D70"/>
          </a:solidFill>
          <a:ln w="9525">
            <a:noFill/>
            <a:miter lim="800000"/>
            <a:headEnd/>
            <a:tailEnd/>
          </a:ln>
          <a:effectLst>
            <a:outerShdw dist="23000" dir="5400000" rotWithShape="0">
              <a:srgbClr val="808080">
                <a:alpha val="34998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1036" name="Rectangle 9"/>
          <p:cNvSpPr>
            <a:spLocks noChangeArrowheads="1"/>
          </p:cNvSpPr>
          <p:nvPr/>
        </p:nvSpPr>
        <p:spPr bwMode="auto">
          <a:xfrm>
            <a:off x="-374650" y="1081088"/>
            <a:ext cx="366712" cy="366712"/>
          </a:xfrm>
          <a:prstGeom prst="rect">
            <a:avLst/>
          </a:prstGeom>
          <a:solidFill>
            <a:srgbClr val="68798B"/>
          </a:solidFill>
          <a:ln w="9525">
            <a:noFill/>
            <a:miter lim="800000"/>
            <a:headEnd/>
            <a:tailEnd/>
          </a:ln>
          <a:effectLst>
            <a:outerShdw dist="23000" dir="5400000" rotWithShape="0">
              <a:srgbClr val="808080">
                <a:alpha val="34998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1037" name="Rectangle 13"/>
          <p:cNvSpPr>
            <a:spLocks noChangeArrowheads="1"/>
          </p:cNvSpPr>
          <p:nvPr/>
        </p:nvSpPr>
        <p:spPr bwMode="auto">
          <a:xfrm>
            <a:off x="-374650" y="1447800"/>
            <a:ext cx="366712" cy="366713"/>
          </a:xfrm>
          <a:prstGeom prst="rect">
            <a:avLst/>
          </a:prstGeom>
          <a:solidFill>
            <a:srgbClr val="909CAA"/>
          </a:solidFill>
          <a:ln w="9525">
            <a:noFill/>
            <a:miter lim="800000"/>
            <a:headEnd/>
            <a:tailEnd/>
          </a:ln>
          <a:effectLst>
            <a:outerShdw dist="23000" dir="5400000" rotWithShape="0">
              <a:srgbClr val="808080">
                <a:alpha val="34998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1038" name="Rectangle 10"/>
          <p:cNvSpPr>
            <a:spLocks noChangeArrowheads="1"/>
          </p:cNvSpPr>
          <p:nvPr/>
        </p:nvSpPr>
        <p:spPr bwMode="auto">
          <a:xfrm>
            <a:off x="-774700" y="-22225"/>
            <a:ext cx="366712" cy="377825"/>
          </a:xfrm>
          <a:prstGeom prst="rect">
            <a:avLst/>
          </a:prstGeom>
          <a:solidFill>
            <a:srgbClr val="CECCA0"/>
          </a:solidFill>
          <a:ln w="9525">
            <a:noFill/>
            <a:miter lim="800000"/>
            <a:headEnd/>
            <a:tailEnd/>
          </a:ln>
          <a:effectLst>
            <a:outerShdw dist="23000" dir="5400000" rotWithShape="0">
              <a:srgbClr val="808080">
                <a:alpha val="34998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1039" name="Rectangle 12"/>
          <p:cNvSpPr>
            <a:spLocks noChangeArrowheads="1"/>
          </p:cNvSpPr>
          <p:nvPr/>
        </p:nvSpPr>
        <p:spPr bwMode="auto">
          <a:xfrm>
            <a:off x="-781050" y="3303588"/>
            <a:ext cx="366712" cy="366712"/>
          </a:xfrm>
          <a:prstGeom prst="rect">
            <a:avLst/>
          </a:prstGeom>
          <a:solidFill>
            <a:srgbClr val="78D64B"/>
          </a:solidFill>
          <a:ln w="9525">
            <a:noFill/>
            <a:miter lim="800000"/>
            <a:headEnd/>
            <a:tailEnd/>
          </a:ln>
          <a:effectLst>
            <a:outerShdw dist="23000" dir="5400000" rotWithShape="0">
              <a:srgbClr val="808080">
                <a:alpha val="34998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rgbClr val="18669F"/>
              </a:solidFill>
            </a:endParaRPr>
          </a:p>
        </p:txBody>
      </p:sp>
      <p:sp>
        <p:nvSpPr>
          <p:cNvPr id="1040" name="Rectangle 12"/>
          <p:cNvSpPr>
            <a:spLocks noChangeArrowheads="1"/>
          </p:cNvSpPr>
          <p:nvPr/>
        </p:nvSpPr>
        <p:spPr bwMode="auto">
          <a:xfrm>
            <a:off x="-1601788" y="-22225"/>
            <a:ext cx="366713" cy="366713"/>
          </a:xfrm>
          <a:prstGeom prst="rect">
            <a:avLst/>
          </a:prstGeom>
          <a:solidFill>
            <a:srgbClr val="FF6900"/>
          </a:solidFill>
          <a:ln w="9525">
            <a:noFill/>
            <a:miter lim="800000"/>
            <a:headEnd/>
            <a:tailEnd/>
          </a:ln>
          <a:effectLst>
            <a:outerShdw dist="23000" dir="5400000" rotWithShape="0">
              <a:srgbClr val="808080">
                <a:alpha val="34998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rgbClr val="18669F"/>
              </a:solidFill>
            </a:endParaRPr>
          </a:p>
        </p:txBody>
      </p:sp>
      <p:sp>
        <p:nvSpPr>
          <p:cNvPr id="1041" name="Rectangle 13"/>
          <p:cNvSpPr>
            <a:spLocks noChangeArrowheads="1"/>
          </p:cNvSpPr>
          <p:nvPr/>
        </p:nvSpPr>
        <p:spPr bwMode="auto">
          <a:xfrm>
            <a:off x="-374650" y="1828800"/>
            <a:ext cx="366712" cy="366713"/>
          </a:xfrm>
          <a:prstGeom prst="rect">
            <a:avLst/>
          </a:prstGeom>
          <a:solidFill>
            <a:srgbClr val="BFC5CE"/>
          </a:solidFill>
          <a:ln w="9525">
            <a:noFill/>
            <a:miter lim="800000"/>
            <a:headEnd/>
            <a:tailEnd/>
          </a:ln>
          <a:effectLst>
            <a:outerShdw dist="23000" dir="5400000" rotWithShape="0">
              <a:srgbClr val="808080">
                <a:alpha val="34998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1042" name="Rectangle 7"/>
          <p:cNvSpPr>
            <a:spLocks noChangeArrowheads="1"/>
          </p:cNvSpPr>
          <p:nvPr/>
        </p:nvSpPr>
        <p:spPr bwMode="auto">
          <a:xfrm>
            <a:off x="-374650" y="2211388"/>
            <a:ext cx="366712" cy="366712"/>
          </a:xfrm>
          <a:prstGeom prst="rect">
            <a:avLst/>
          </a:prstGeom>
          <a:solidFill>
            <a:srgbClr val="606060"/>
          </a:solidFill>
          <a:ln w="9525">
            <a:noFill/>
            <a:miter lim="800000"/>
            <a:headEnd/>
            <a:tailEnd/>
          </a:ln>
          <a:effectLst>
            <a:outerShdw dist="23000" dir="5400000" rotWithShape="0">
              <a:srgbClr val="808080">
                <a:alpha val="34998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1043" name="Rectangle 7"/>
          <p:cNvSpPr>
            <a:spLocks noChangeArrowheads="1"/>
          </p:cNvSpPr>
          <p:nvPr/>
        </p:nvSpPr>
        <p:spPr bwMode="auto">
          <a:xfrm>
            <a:off x="-374650" y="2571750"/>
            <a:ext cx="366712" cy="366713"/>
          </a:xfrm>
          <a:prstGeom prst="rect">
            <a:avLst/>
          </a:prstGeom>
          <a:solidFill>
            <a:srgbClr val="828282"/>
          </a:solidFill>
          <a:ln w="9525">
            <a:noFill/>
            <a:miter lim="800000"/>
            <a:headEnd/>
            <a:tailEnd/>
          </a:ln>
          <a:effectLst>
            <a:outerShdw dist="23000" dir="5400000" rotWithShape="0">
              <a:srgbClr val="808080">
                <a:alpha val="34998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1044" name="Rectangle 7"/>
          <p:cNvSpPr>
            <a:spLocks noChangeArrowheads="1"/>
          </p:cNvSpPr>
          <p:nvPr/>
        </p:nvSpPr>
        <p:spPr bwMode="auto">
          <a:xfrm>
            <a:off x="-374650" y="2943225"/>
            <a:ext cx="366712" cy="366713"/>
          </a:xfrm>
          <a:prstGeom prst="rect">
            <a:avLst/>
          </a:prstGeom>
          <a:solidFill>
            <a:srgbClr val="A9A9A9"/>
          </a:solidFill>
          <a:ln w="9525">
            <a:noFill/>
            <a:miter lim="800000"/>
            <a:headEnd/>
            <a:tailEnd/>
          </a:ln>
          <a:effectLst>
            <a:outerShdw dist="23000" dir="5400000" rotWithShape="0">
              <a:srgbClr val="808080">
                <a:alpha val="34998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1045" name="Rectangle 7"/>
          <p:cNvSpPr>
            <a:spLocks noChangeArrowheads="1"/>
          </p:cNvSpPr>
          <p:nvPr/>
        </p:nvSpPr>
        <p:spPr bwMode="auto">
          <a:xfrm>
            <a:off x="-374650" y="3314700"/>
            <a:ext cx="366712" cy="366713"/>
          </a:xfrm>
          <a:prstGeom prst="rect">
            <a:avLst/>
          </a:prstGeom>
          <a:solidFill>
            <a:srgbClr val="D3D3D3"/>
          </a:solidFill>
          <a:ln w="9525">
            <a:noFill/>
            <a:miter lim="800000"/>
            <a:headEnd/>
            <a:tailEnd/>
          </a:ln>
          <a:effectLst>
            <a:outerShdw dist="23000" dir="5400000" rotWithShape="0">
              <a:srgbClr val="808080">
                <a:alpha val="34998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1046" name="Rectangle 10"/>
          <p:cNvSpPr>
            <a:spLocks noChangeArrowheads="1"/>
          </p:cNvSpPr>
          <p:nvPr/>
        </p:nvSpPr>
        <p:spPr bwMode="auto">
          <a:xfrm>
            <a:off x="-774700" y="355600"/>
            <a:ext cx="366712" cy="366713"/>
          </a:xfrm>
          <a:prstGeom prst="rect">
            <a:avLst/>
          </a:prstGeom>
          <a:solidFill>
            <a:srgbClr val="85865F"/>
          </a:solidFill>
          <a:ln w="9525">
            <a:noFill/>
            <a:miter lim="800000"/>
            <a:headEnd/>
            <a:tailEnd/>
          </a:ln>
          <a:effectLst>
            <a:outerShdw dist="23000" dir="5400000" rotWithShape="0">
              <a:srgbClr val="808080">
                <a:alpha val="34998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1047" name="Rectangle 10"/>
          <p:cNvSpPr>
            <a:spLocks noChangeArrowheads="1"/>
          </p:cNvSpPr>
          <p:nvPr/>
        </p:nvSpPr>
        <p:spPr bwMode="auto">
          <a:xfrm>
            <a:off x="-774700" y="715963"/>
            <a:ext cx="366712" cy="366712"/>
          </a:xfrm>
          <a:prstGeom prst="rect">
            <a:avLst/>
          </a:prstGeom>
          <a:solidFill>
            <a:srgbClr val="DDDCB4"/>
          </a:solidFill>
          <a:ln w="9525">
            <a:noFill/>
            <a:miter lim="800000"/>
            <a:headEnd/>
            <a:tailEnd/>
          </a:ln>
          <a:effectLst>
            <a:outerShdw dist="23000" dir="5400000" rotWithShape="0">
              <a:srgbClr val="808080">
                <a:alpha val="34998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1048" name="Rectangle 10"/>
          <p:cNvSpPr>
            <a:spLocks noChangeArrowheads="1"/>
          </p:cNvSpPr>
          <p:nvPr/>
        </p:nvSpPr>
        <p:spPr bwMode="auto">
          <a:xfrm>
            <a:off x="-774700" y="1082675"/>
            <a:ext cx="366712" cy="366713"/>
          </a:xfrm>
          <a:prstGeom prst="rect">
            <a:avLst/>
          </a:prstGeom>
          <a:solidFill>
            <a:srgbClr val="EBEAD4"/>
          </a:solidFill>
          <a:ln w="9525">
            <a:noFill/>
            <a:miter lim="800000"/>
            <a:headEnd/>
            <a:tailEnd/>
          </a:ln>
          <a:effectLst>
            <a:outerShdw dist="23000" dir="5400000" rotWithShape="0">
              <a:srgbClr val="808080">
                <a:alpha val="34998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1049" name="Rectangle 10"/>
          <p:cNvSpPr>
            <a:spLocks noChangeArrowheads="1"/>
          </p:cNvSpPr>
          <p:nvPr/>
        </p:nvSpPr>
        <p:spPr bwMode="auto">
          <a:xfrm>
            <a:off x="-774700" y="1447800"/>
            <a:ext cx="366712" cy="388938"/>
          </a:xfrm>
          <a:prstGeom prst="rect">
            <a:avLst/>
          </a:prstGeom>
          <a:solidFill>
            <a:srgbClr val="A3A86B"/>
          </a:solidFill>
          <a:ln w="9525">
            <a:noFill/>
            <a:miter lim="800000"/>
            <a:headEnd/>
            <a:tailEnd/>
          </a:ln>
          <a:effectLst>
            <a:outerShdw dist="23000" dir="5400000" rotWithShape="0">
              <a:srgbClr val="808080">
                <a:alpha val="34998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1050" name="Rectangle 10"/>
          <p:cNvSpPr>
            <a:spLocks noChangeArrowheads="1"/>
          </p:cNvSpPr>
          <p:nvPr/>
        </p:nvSpPr>
        <p:spPr bwMode="auto">
          <a:xfrm>
            <a:off x="-774700" y="1836738"/>
            <a:ext cx="366712" cy="366712"/>
          </a:xfrm>
          <a:prstGeom prst="rect">
            <a:avLst/>
          </a:prstGeom>
          <a:solidFill>
            <a:srgbClr val="626B45"/>
          </a:solidFill>
          <a:ln w="9525">
            <a:noFill/>
            <a:miter lim="800000"/>
            <a:headEnd/>
            <a:tailEnd/>
          </a:ln>
          <a:effectLst>
            <a:outerShdw dist="23000" dir="5400000" rotWithShape="0">
              <a:srgbClr val="808080">
                <a:alpha val="34998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1051" name="Rectangle 10"/>
          <p:cNvSpPr>
            <a:spLocks noChangeArrowheads="1"/>
          </p:cNvSpPr>
          <p:nvPr/>
        </p:nvSpPr>
        <p:spPr bwMode="auto">
          <a:xfrm>
            <a:off x="-774700" y="2203450"/>
            <a:ext cx="366712" cy="366713"/>
          </a:xfrm>
          <a:prstGeom prst="rect">
            <a:avLst/>
          </a:prstGeom>
          <a:solidFill>
            <a:srgbClr val="828B5C"/>
          </a:solidFill>
          <a:ln w="9525">
            <a:noFill/>
            <a:miter lim="800000"/>
            <a:headEnd/>
            <a:tailEnd/>
          </a:ln>
          <a:effectLst>
            <a:outerShdw dist="23000" dir="5400000" rotWithShape="0">
              <a:srgbClr val="808080">
                <a:alpha val="34998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1052" name="Rectangle 10"/>
          <p:cNvSpPr>
            <a:spLocks noChangeArrowheads="1"/>
          </p:cNvSpPr>
          <p:nvPr/>
        </p:nvSpPr>
        <p:spPr bwMode="auto">
          <a:xfrm>
            <a:off x="-774700" y="2570163"/>
            <a:ext cx="366712" cy="366712"/>
          </a:xfrm>
          <a:prstGeom prst="rect">
            <a:avLst/>
          </a:prstGeom>
          <a:solidFill>
            <a:srgbClr val="B2B989"/>
          </a:solidFill>
          <a:ln w="9525">
            <a:noFill/>
            <a:miter lim="800000"/>
            <a:headEnd/>
            <a:tailEnd/>
          </a:ln>
          <a:effectLst>
            <a:outerShdw dist="23000" dir="5400000" rotWithShape="0">
              <a:srgbClr val="808080">
                <a:alpha val="34998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1053" name="Rectangle 10"/>
          <p:cNvSpPr>
            <a:spLocks noChangeArrowheads="1"/>
          </p:cNvSpPr>
          <p:nvPr/>
        </p:nvSpPr>
        <p:spPr bwMode="auto">
          <a:xfrm>
            <a:off x="-774700" y="2936875"/>
            <a:ext cx="366712" cy="366713"/>
          </a:xfrm>
          <a:prstGeom prst="rect">
            <a:avLst/>
          </a:prstGeom>
          <a:solidFill>
            <a:srgbClr val="D3D7BD"/>
          </a:solidFill>
          <a:ln w="9525">
            <a:noFill/>
            <a:miter lim="800000"/>
            <a:headEnd/>
            <a:tailEnd/>
          </a:ln>
          <a:effectLst>
            <a:outerShdw dist="23000" dir="5400000" rotWithShape="0">
              <a:srgbClr val="808080">
                <a:alpha val="34998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1054" name="Rectangle 10"/>
          <p:cNvSpPr>
            <a:spLocks noChangeArrowheads="1"/>
          </p:cNvSpPr>
          <p:nvPr/>
        </p:nvSpPr>
        <p:spPr bwMode="auto">
          <a:xfrm>
            <a:off x="-1189038" y="-22225"/>
            <a:ext cx="366713" cy="377825"/>
          </a:xfrm>
          <a:prstGeom prst="rect">
            <a:avLst/>
          </a:prstGeom>
          <a:solidFill>
            <a:srgbClr val="0066A1"/>
          </a:solidFill>
          <a:ln w="9525">
            <a:noFill/>
            <a:miter lim="800000"/>
            <a:headEnd/>
            <a:tailEnd/>
          </a:ln>
          <a:effectLst>
            <a:outerShdw dist="23000" dir="5400000" rotWithShape="0">
              <a:srgbClr val="808080">
                <a:alpha val="34998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1055" name="Rectangle 10"/>
          <p:cNvSpPr>
            <a:spLocks noChangeArrowheads="1"/>
          </p:cNvSpPr>
          <p:nvPr/>
        </p:nvSpPr>
        <p:spPr bwMode="auto">
          <a:xfrm>
            <a:off x="-1189038" y="355600"/>
            <a:ext cx="366713" cy="366713"/>
          </a:xfrm>
          <a:prstGeom prst="rect">
            <a:avLst/>
          </a:prstGeom>
          <a:solidFill>
            <a:srgbClr val="003356"/>
          </a:solidFill>
          <a:ln w="9525">
            <a:noFill/>
            <a:miter lim="800000"/>
            <a:headEnd/>
            <a:tailEnd/>
          </a:ln>
          <a:effectLst>
            <a:outerShdw dist="23000" dir="5400000" rotWithShape="0">
              <a:srgbClr val="808080">
                <a:alpha val="34998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1056" name="Rectangle 10"/>
          <p:cNvSpPr>
            <a:spLocks noChangeArrowheads="1"/>
          </p:cNvSpPr>
          <p:nvPr/>
        </p:nvSpPr>
        <p:spPr bwMode="auto">
          <a:xfrm>
            <a:off x="-1189038" y="715963"/>
            <a:ext cx="366713" cy="366712"/>
          </a:xfrm>
          <a:prstGeom prst="rect">
            <a:avLst/>
          </a:prstGeom>
          <a:solidFill>
            <a:srgbClr val="00507C"/>
          </a:solidFill>
          <a:ln w="9525">
            <a:noFill/>
            <a:miter lim="800000"/>
            <a:headEnd/>
            <a:tailEnd/>
          </a:ln>
          <a:effectLst>
            <a:outerShdw dist="23000" dir="5400000" rotWithShape="0">
              <a:srgbClr val="808080">
                <a:alpha val="34998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1057" name="Rectangle 10"/>
          <p:cNvSpPr>
            <a:spLocks noChangeArrowheads="1"/>
          </p:cNvSpPr>
          <p:nvPr/>
        </p:nvSpPr>
        <p:spPr bwMode="auto">
          <a:xfrm>
            <a:off x="-1189038" y="1082675"/>
            <a:ext cx="366713" cy="366713"/>
          </a:xfrm>
          <a:prstGeom prst="rect">
            <a:avLst/>
          </a:prstGeom>
          <a:solidFill>
            <a:srgbClr val="007FB1"/>
          </a:solidFill>
          <a:ln w="9525">
            <a:noFill/>
            <a:miter lim="800000"/>
            <a:headEnd/>
            <a:tailEnd/>
          </a:ln>
          <a:effectLst>
            <a:outerShdw dist="23000" dir="5400000" rotWithShape="0">
              <a:srgbClr val="808080">
                <a:alpha val="34998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1058" name="Rectangle 10"/>
          <p:cNvSpPr>
            <a:spLocks noChangeArrowheads="1"/>
          </p:cNvSpPr>
          <p:nvPr/>
        </p:nvSpPr>
        <p:spPr bwMode="auto">
          <a:xfrm>
            <a:off x="-1189038" y="1447800"/>
            <a:ext cx="366713" cy="388938"/>
          </a:xfrm>
          <a:prstGeom prst="rect">
            <a:avLst/>
          </a:prstGeom>
          <a:solidFill>
            <a:srgbClr val="8AB0D2"/>
          </a:solidFill>
          <a:ln w="9525">
            <a:noFill/>
            <a:miter lim="800000"/>
            <a:headEnd/>
            <a:tailEnd/>
          </a:ln>
          <a:effectLst>
            <a:outerShdw dist="23000" dir="5400000" rotWithShape="0">
              <a:srgbClr val="808080">
                <a:alpha val="34998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1059" name="Rectangle 10"/>
          <p:cNvSpPr>
            <a:spLocks noChangeArrowheads="1"/>
          </p:cNvSpPr>
          <p:nvPr/>
        </p:nvSpPr>
        <p:spPr bwMode="auto">
          <a:xfrm>
            <a:off x="-1189038" y="1825625"/>
            <a:ext cx="366713" cy="373063"/>
          </a:xfrm>
          <a:prstGeom prst="rect">
            <a:avLst/>
          </a:prstGeom>
          <a:solidFill>
            <a:srgbClr val="00A3E0"/>
          </a:solidFill>
          <a:ln w="9525">
            <a:noFill/>
            <a:miter lim="800000"/>
            <a:headEnd/>
            <a:tailEnd/>
          </a:ln>
          <a:effectLst>
            <a:outerShdw dist="23000" dir="5400000" rotWithShape="0">
              <a:srgbClr val="808080">
                <a:alpha val="34998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1060" name="Rectangle 10"/>
          <p:cNvSpPr>
            <a:spLocks noChangeArrowheads="1"/>
          </p:cNvSpPr>
          <p:nvPr/>
        </p:nvSpPr>
        <p:spPr bwMode="auto">
          <a:xfrm>
            <a:off x="-1189038" y="2198688"/>
            <a:ext cx="366713" cy="373062"/>
          </a:xfrm>
          <a:prstGeom prst="rect">
            <a:avLst/>
          </a:prstGeom>
          <a:solidFill>
            <a:srgbClr val="206689"/>
          </a:solidFill>
          <a:ln w="9525">
            <a:noFill/>
            <a:miter lim="800000"/>
            <a:headEnd/>
            <a:tailEnd/>
          </a:ln>
          <a:effectLst>
            <a:outerShdw dist="23000" dir="5400000" rotWithShape="0">
              <a:srgbClr val="808080">
                <a:alpha val="34998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1061" name="Rectangle 10"/>
          <p:cNvSpPr>
            <a:spLocks noChangeArrowheads="1"/>
          </p:cNvSpPr>
          <p:nvPr/>
        </p:nvSpPr>
        <p:spPr bwMode="auto">
          <a:xfrm>
            <a:off x="-1189038" y="2570163"/>
            <a:ext cx="366713" cy="373062"/>
          </a:xfrm>
          <a:prstGeom prst="rect">
            <a:avLst/>
          </a:prstGeom>
          <a:solidFill>
            <a:srgbClr val="2F87B6"/>
          </a:solidFill>
          <a:ln w="9525">
            <a:noFill/>
            <a:miter lim="800000"/>
            <a:headEnd/>
            <a:tailEnd/>
          </a:ln>
          <a:effectLst>
            <a:outerShdw dist="23000" dir="5400000" rotWithShape="0">
              <a:srgbClr val="808080">
                <a:alpha val="34998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1062" name="Rectangle 10"/>
          <p:cNvSpPr>
            <a:spLocks noChangeArrowheads="1"/>
          </p:cNvSpPr>
          <p:nvPr/>
        </p:nvSpPr>
        <p:spPr bwMode="auto">
          <a:xfrm>
            <a:off x="-1189038" y="2941638"/>
            <a:ext cx="366713" cy="373062"/>
          </a:xfrm>
          <a:prstGeom prst="rect">
            <a:avLst/>
          </a:prstGeom>
          <a:solidFill>
            <a:srgbClr val="61B9E9"/>
          </a:solidFill>
          <a:ln w="9525">
            <a:noFill/>
            <a:miter lim="800000"/>
            <a:headEnd/>
            <a:tailEnd/>
          </a:ln>
          <a:effectLst>
            <a:outerShdw dist="23000" dir="5400000" rotWithShape="0">
              <a:srgbClr val="808080">
                <a:alpha val="34998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1063" name="Rectangle 10"/>
          <p:cNvSpPr>
            <a:spLocks noChangeArrowheads="1"/>
          </p:cNvSpPr>
          <p:nvPr/>
        </p:nvSpPr>
        <p:spPr bwMode="auto">
          <a:xfrm>
            <a:off x="-1189038" y="3303588"/>
            <a:ext cx="366713" cy="373062"/>
          </a:xfrm>
          <a:prstGeom prst="rect">
            <a:avLst/>
          </a:prstGeom>
          <a:solidFill>
            <a:srgbClr val="B0DCF4"/>
          </a:solidFill>
          <a:ln w="9525">
            <a:noFill/>
            <a:miter lim="800000"/>
            <a:headEnd/>
            <a:tailEnd/>
          </a:ln>
          <a:effectLst>
            <a:outerShdw dist="23000" dir="5400000" rotWithShape="0">
              <a:srgbClr val="808080">
                <a:alpha val="34998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1064" name="Rectangle 12"/>
          <p:cNvSpPr>
            <a:spLocks noChangeArrowheads="1"/>
          </p:cNvSpPr>
          <p:nvPr/>
        </p:nvSpPr>
        <p:spPr bwMode="auto">
          <a:xfrm>
            <a:off x="-781050" y="3676650"/>
            <a:ext cx="366712" cy="366713"/>
          </a:xfrm>
          <a:prstGeom prst="rect">
            <a:avLst/>
          </a:prstGeom>
          <a:solidFill>
            <a:srgbClr val="658446"/>
          </a:solidFill>
          <a:ln w="9525">
            <a:noFill/>
            <a:miter lim="800000"/>
            <a:headEnd/>
            <a:tailEnd/>
          </a:ln>
          <a:effectLst>
            <a:outerShdw dist="23000" dir="5400000" rotWithShape="0">
              <a:srgbClr val="808080">
                <a:alpha val="34998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rgbClr val="18669F"/>
              </a:solidFill>
            </a:endParaRPr>
          </a:p>
        </p:txBody>
      </p:sp>
      <p:sp>
        <p:nvSpPr>
          <p:cNvPr id="1065" name="Rectangle 12"/>
          <p:cNvSpPr>
            <a:spLocks noChangeArrowheads="1"/>
          </p:cNvSpPr>
          <p:nvPr/>
        </p:nvSpPr>
        <p:spPr bwMode="auto">
          <a:xfrm>
            <a:off x="-781050" y="4043363"/>
            <a:ext cx="366712" cy="366712"/>
          </a:xfrm>
          <a:prstGeom prst="rect">
            <a:avLst/>
          </a:prstGeom>
          <a:solidFill>
            <a:srgbClr val="7FA357"/>
          </a:solidFill>
          <a:ln w="9525">
            <a:noFill/>
            <a:miter lim="800000"/>
            <a:headEnd/>
            <a:tailEnd/>
          </a:ln>
          <a:effectLst>
            <a:outerShdw dist="23000" dir="5400000" rotWithShape="0">
              <a:srgbClr val="808080">
                <a:alpha val="34998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rgbClr val="18669F"/>
              </a:solidFill>
            </a:endParaRPr>
          </a:p>
        </p:txBody>
      </p:sp>
      <p:sp>
        <p:nvSpPr>
          <p:cNvPr id="1066" name="Rectangle 12"/>
          <p:cNvSpPr>
            <a:spLocks noChangeArrowheads="1"/>
          </p:cNvSpPr>
          <p:nvPr/>
        </p:nvSpPr>
        <p:spPr bwMode="auto">
          <a:xfrm>
            <a:off x="-781050" y="4410075"/>
            <a:ext cx="366712" cy="366713"/>
          </a:xfrm>
          <a:prstGeom prst="rect">
            <a:avLst/>
          </a:prstGeom>
          <a:solidFill>
            <a:srgbClr val="AED086"/>
          </a:solidFill>
          <a:ln w="9525">
            <a:noFill/>
            <a:miter lim="800000"/>
            <a:headEnd/>
            <a:tailEnd/>
          </a:ln>
          <a:effectLst>
            <a:outerShdw dist="23000" dir="5400000" rotWithShape="0">
              <a:srgbClr val="808080">
                <a:alpha val="34998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rgbClr val="18669F"/>
              </a:solidFill>
            </a:endParaRPr>
          </a:p>
        </p:txBody>
      </p:sp>
      <p:sp>
        <p:nvSpPr>
          <p:cNvPr id="1067" name="Rectangle 12"/>
          <p:cNvSpPr>
            <a:spLocks noChangeArrowheads="1"/>
          </p:cNvSpPr>
          <p:nvPr/>
        </p:nvSpPr>
        <p:spPr bwMode="auto">
          <a:xfrm>
            <a:off x="-781050" y="4781550"/>
            <a:ext cx="366712" cy="366713"/>
          </a:xfrm>
          <a:prstGeom prst="rect">
            <a:avLst/>
          </a:prstGeom>
          <a:solidFill>
            <a:srgbClr val="D6E8C3"/>
          </a:solidFill>
          <a:ln w="9525">
            <a:noFill/>
            <a:miter lim="800000"/>
            <a:headEnd/>
            <a:tailEnd/>
          </a:ln>
          <a:effectLst>
            <a:outerShdw dist="23000" dir="5400000" rotWithShape="0">
              <a:srgbClr val="808080">
                <a:alpha val="34998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rgbClr val="18669F"/>
              </a:solidFill>
            </a:endParaRPr>
          </a:p>
        </p:txBody>
      </p:sp>
      <p:sp>
        <p:nvSpPr>
          <p:cNvPr id="1068" name="Rectangle 12"/>
          <p:cNvSpPr>
            <a:spLocks noChangeArrowheads="1"/>
          </p:cNvSpPr>
          <p:nvPr/>
        </p:nvSpPr>
        <p:spPr bwMode="auto">
          <a:xfrm>
            <a:off x="-1601788" y="334963"/>
            <a:ext cx="366713" cy="366712"/>
          </a:xfrm>
          <a:prstGeom prst="rect">
            <a:avLst/>
          </a:prstGeom>
          <a:solidFill>
            <a:srgbClr val="805030"/>
          </a:solidFill>
          <a:ln w="9525">
            <a:noFill/>
            <a:miter lim="800000"/>
            <a:headEnd/>
            <a:tailEnd/>
          </a:ln>
          <a:effectLst>
            <a:outerShdw dist="23000" dir="5400000" rotWithShape="0">
              <a:srgbClr val="808080">
                <a:alpha val="34998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rgbClr val="18669F"/>
              </a:solidFill>
            </a:endParaRPr>
          </a:p>
        </p:txBody>
      </p:sp>
      <p:sp>
        <p:nvSpPr>
          <p:cNvPr id="1069" name="Rectangle 12"/>
          <p:cNvSpPr>
            <a:spLocks noChangeArrowheads="1"/>
          </p:cNvSpPr>
          <p:nvPr/>
        </p:nvSpPr>
        <p:spPr bwMode="auto">
          <a:xfrm>
            <a:off x="-1601788" y="701675"/>
            <a:ext cx="366713" cy="366713"/>
          </a:xfrm>
          <a:prstGeom prst="rect">
            <a:avLst/>
          </a:prstGeom>
          <a:solidFill>
            <a:srgbClr val="AC6B2F"/>
          </a:solidFill>
          <a:ln w="9525">
            <a:noFill/>
            <a:miter lim="800000"/>
            <a:headEnd/>
            <a:tailEnd/>
          </a:ln>
          <a:effectLst>
            <a:outerShdw dist="23000" dir="5400000" rotWithShape="0">
              <a:srgbClr val="808080">
                <a:alpha val="34998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rgbClr val="18669F"/>
              </a:solidFill>
            </a:endParaRPr>
          </a:p>
        </p:txBody>
      </p:sp>
      <p:sp>
        <p:nvSpPr>
          <p:cNvPr id="1070" name="Rectangle 12"/>
          <p:cNvSpPr>
            <a:spLocks noChangeArrowheads="1"/>
          </p:cNvSpPr>
          <p:nvPr/>
        </p:nvSpPr>
        <p:spPr bwMode="auto">
          <a:xfrm>
            <a:off x="-1601788" y="1068388"/>
            <a:ext cx="366713" cy="366712"/>
          </a:xfrm>
          <a:prstGeom prst="rect">
            <a:avLst/>
          </a:prstGeom>
          <a:solidFill>
            <a:srgbClr val="E4A063"/>
          </a:solidFill>
          <a:ln w="9525">
            <a:noFill/>
            <a:miter lim="800000"/>
            <a:headEnd/>
            <a:tailEnd/>
          </a:ln>
          <a:effectLst>
            <a:outerShdw dist="23000" dir="5400000" rotWithShape="0">
              <a:srgbClr val="808080">
                <a:alpha val="34998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rgbClr val="18669F"/>
              </a:solidFill>
            </a:endParaRPr>
          </a:p>
        </p:txBody>
      </p:sp>
      <p:sp>
        <p:nvSpPr>
          <p:cNvPr id="1071" name="Rectangle 12"/>
          <p:cNvSpPr>
            <a:spLocks noChangeArrowheads="1"/>
          </p:cNvSpPr>
          <p:nvPr/>
        </p:nvSpPr>
        <p:spPr bwMode="auto">
          <a:xfrm>
            <a:off x="-1601788" y="1435100"/>
            <a:ext cx="366713" cy="366713"/>
          </a:xfrm>
          <a:prstGeom prst="rect">
            <a:avLst/>
          </a:prstGeom>
          <a:solidFill>
            <a:srgbClr val="F1D0B1"/>
          </a:solidFill>
          <a:ln w="9525">
            <a:noFill/>
            <a:miter lim="800000"/>
            <a:headEnd/>
            <a:tailEnd/>
          </a:ln>
          <a:effectLst>
            <a:outerShdw dist="23000" dir="5400000" rotWithShape="0">
              <a:srgbClr val="808080">
                <a:alpha val="34998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rgbClr val="18669F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l">
        <a:spcBef>
          <a:spcPts val="0"/>
        </a:spcBef>
        <a:spcAft>
          <a:spcPts val="0"/>
        </a:spcAft>
        <a:defRPr sz="2200">
          <a:solidFill>
            <a:schemeClr val="tx1"/>
          </a:solidFill>
          <a:latin typeface="Verdana"/>
          <a:ea typeface="Arial"/>
          <a:cs typeface="Verdana"/>
        </a:defRPr>
      </a:lvl1pPr>
      <a:lvl2pPr algn="l">
        <a:spcBef>
          <a:spcPts val="0"/>
        </a:spcBef>
        <a:spcAft>
          <a:spcPts val="0"/>
        </a:spcAft>
        <a:defRPr sz="2200">
          <a:solidFill>
            <a:schemeClr val="tx1"/>
          </a:solidFill>
          <a:latin typeface="Verdana"/>
          <a:ea typeface="Arial"/>
          <a:cs typeface="Verdana"/>
        </a:defRPr>
      </a:lvl2pPr>
      <a:lvl3pPr algn="l">
        <a:spcBef>
          <a:spcPts val="0"/>
        </a:spcBef>
        <a:spcAft>
          <a:spcPts val="0"/>
        </a:spcAft>
        <a:defRPr sz="2200">
          <a:solidFill>
            <a:schemeClr val="tx1"/>
          </a:solidFill>
          <a:latin typeface="Verdana"/>
          <a:ea typeface="Arial"/>
          <a:cs typeface="Verdana"/>
        </a:defRPr>
      </a:lvl3pPr>
      <a:lvl4pPr algn="l">
        <a:spcBef>
          <a:spcPts val="0"/>
        </a:spcBef>
        <a:spcAft>
          <a:spcPts val="0"/>
        </a:spcAft>
        <a:defRPr sz="2200">
          <a:solidFill>
            <a:schemeClr val="tx1"/>
          </a:solidFill>
          <a:latin typeface="Verdana"/>
          <a:ea typeface="Arial"/>
          <a:cs typeface="Verdana"/>
        </a:defRPr>
      </a:lvl4pPr>
      <a:lvl5pPr algn="l">
        <a:spcBef>
          <a:spcPts val="0"/>
        </a:spcBef>
        <a:spcAft>
          <a:spcPts val="0"/>
        </a:spcAft>
        <a:defRPr sz="2200">
          <a:solidFill>
            <a:schemeClr val="tx1"/>
          </a:solidFill>
          <a:latin typeface="Verdana"/>
          <a:ea typeface="Arial"/>
          <a:cs typeface="Verdana"/>
        </a:defRPr>
      </a:lvl5pPr>
      <a:lvl6pPr marL="457200" algn="l">
        <a:spcBef>
          <a:spcPts val="0"/>
        </a:spcBef>
        <a:spcAft>
          <a:spcPts val="0"/>
        </a:spcAft>
        <a:defRPr sz="2200">
          <a:solidFill>
            <a:schemeClr val="tx1"/>
          </a:solidFill>
          <a:latin typeface="Verdana"/>
          <a:ea typeface="Verdana"/>
          <a:cs typeface="Verdana"/>
        </a:defRPr>
      </a:lvl6pPr>
      <a:lvl7pPr marL="914400" algn="l">
        <a:spcBef>
          <a:spcPts val="0"/>
        </a:spcBef>
        <a:spcAft>
          <a:spcPts val="0"/>
        </a:spcAft>
        <a:defRPr sz="2200">
          <a:solidFill>
            <a:schemeClr val="tx1"/>
          </a:solidFill>
          <a:latin typeface="Verdana"/>
          <a:ea typeface="Verdana"/>
          <a:cs typeface="Verdana"/>
        </a:defRPr>
      </a:lvl7pPr>
      <a:lvl8pPr marL="1371600" algn="l">
        <a:spcBef>
          <a:spcPts val="0"/>
        </a:spcBef>
        <a:spcAft>
          <a:spcPts val="0"/>
        </a:spcAft>
        <a:defRPr sz="2200">
          <a:solidFill>
            <a:schemeClr val="tx1"/>
          </a:solidFill>
          <a:latin typeface="Verdana"/>
          <a:ea typeface="Verdana"/>
          <a:cs typeface="Verdana"/>
        </a:defRPr>
      </a:lvl8pPr>
      <a:lvl9pPr marL="1828800" algn="l">
        <a:spcBef>
          <a:spcPts val="0"/>
        </a:spcBef>
        <a:spcAft>
          <a:spcPts val="0"/>
        </a:spcAft>
        <a:defRPr sz="2200">
          <a:solidFill>
            <a:schemeClr val="tx1"/>
          </a:solidFill>
          <a:latin typeface="Verdana"/>
          <a:ea typeface="Verdana"/>
          <a:cs typeface="Verdana"/>
        </a:defRPr>
      </a:lvl9pPr>
    </p:titleStyle>
    <p:bodyStyle>
      <a:lvl1pPr marL="342900" indent="-342900" algn="l">
        <a:spcBef>
          <a:spcPts val="0"/>
        </a:spcBef>
        <a:spcAft>
          <a:spcPts val="0"/>
        </a:spcAft>
        <a:buFont typeface="Arial"/>
        <a:buChar char="•"/>
        <a:defRPr sz="1600">
          <a:solidFill>
            <a:schemeClr val="tx1"/>
          </a:solidFill>
          <a:latin typeface="Verdana"/>
          <a:ea typeface="Arial"/>
          <a:cs typeface="Verdana"/>
        </a:defRPr>
      </a:lvl1pPr>
      <a:lvl2pPr marL="742950" indent="-285750" algn="l">
        <a:spcBef>
          <a:spcPts val="0"/>
        </a:spcBef>
        <a:spcAft>
          <a:spcPts val="0"/>
        </a:spcAft>
        <a:buFont typeface="Arial"/>
        <a:buChar char="–"/>
        <a:defRPr sz="1600">
          <a:solidFill>
            <a:schemeClr val="tx1"/>
          </a:solidFill>
          <a:latin typeface="Verdana"/>
          <a:ea typeface="Verdana"/>
          <a:cs typeface="Verdana"/>
        </a:defRPr>
      </a:lvl2pPr>
      <a:lvl3pPr marL="1143000" indent="-228600" algn="l">
        <a:spcBef>
          <a:spcPts val="0"/>
        </a:spcBef>
        <a:spcAft>
          <a:spcPts val="0"/>
        </a:spcAft>
        <a:buFont typeface="Arial"/>
        <a:buChar char="•"/>
        <a:defRPr sz="1600">
          <a:solidFill>
            <a:schemeClr val="tx1"/>
          </a:solidFill>
          <a:latin typeface="Verdana"/>
          <a:ea typeface="Verdana"/>
          <a:cs typeface="Verdana"/>
        </a:defRPr>
      </a:lvl3pPr>
      <a:lvl4pPr marL="1600200" indent="-228600" algn="l">
        <a:spcBef>
          <a:spcPts val="0"/>
        </a:spcBef>
        <a:spcAft>
          <a:spcPts val="0"/>
        </a:spcAft>
        <a:buFont typeface="Arial"/>
        <a:buChar char="–"/>
        <a:defRPr sz="1600">
          <a:solidFill>
            <a:schemeClr val="tx1"/>
          </a:solidFill>
          <a:latin typeface="Verdana"/>
          <a:ea typeface="Verdana"/>
          <a:cs typeface="Verdana"/>
        </a:defRPr>
      </a:lvl4pPr>
      <a:lvl5pPr marL="2057400" indent="-228600" algn="l">
        <a:spcBef>
          <a:spcPts val="0"/>
        </a:spcBef>
        <a:spcAft>
          <a:spcPts val="0"/>
        </a:spcAft>
        <a:buFont typeface="Arial"/>
        <a:buChar char="»"/>
        <a:defRPr sz="1600">
          <a:solidFill>
            <a:schemeClr val="tx1"/>
          </a:solidFill>
          <a:latin typeface="Verdana"/>
          <a:ea typeface="Verdana"/>
          <a:cs typeface="Verdana"/>
        </a:defRPr>
      </a:lvl5pPr>
      <a:lvl6pPr marL="2514600" indent="-228600" algn="l" defTabSz="914400">
        <a:spcBef>
          <a:spcPts val="0"/>
        </a:spcBef>
        <a:buFont typeface="Arial"/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>
        <a:spcBef>
          <a:spcPts val="0"/>
        </a:spcBef>
        <a:buFont typeface="Arial"/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>
        <a:spcBef>
          <a:spcPts val="0"/>
        </a:spcBef>
        <a:buFont typeface="Arial"/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>
        <a:spcBef>
          <a:spcPts val="0"/>
        </a:spcBef>
        <a:buFont typeface="Arial"/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jpe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2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g"/><Relationship Id="rId5" Type="http://schemas.openxmlformats.org/officeDocument/2006/relationships/image" Target="../media/image7.jpg"/><Relationship Id="rId4" Type="http://schemas.openxmlformats.org/officeDocument/2006/relationships/image" Target="../media/image6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2.xml"/><Relationship Id="rId4" Type="http://schemas.openxmlformats.org/officeDocument/2006/relationships/chart" Target="../charts/char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946" b="3910"/>
          <a:stretch/>
        </p:blipFill>
        <p:spPr>
          <a:xfrm>
            <a:off x="0" y="-20538"/>
            <a:ext cx="9144000" cy="2705821"/>
          </a:xfrm>
          <a:prstGeom prst="rect">
            <a:avLst/>
          </a:prstGeom>
        </p:spPr>
      </p:pic>
      <p:pic>
        <p:nvPicPr>
          <p:cNvPr id="17410" name="Picture 4" descr="cover_2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706" b="23981"/>
          <a:stretch>
            <a:fillRect/>
          </a:stretch>
        </p:blipFill>
        <p:spPr bwMode="auto">
          <a:xfrm>
            <a:off x="0" y="4797425"/>
            <a:ext cx="91440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2" name="Прямоугольник 9"/>
          <p:cNvSpPr>
            <a:spLocks noChangeArrowheads="1"/>
          </p:cNvSpPr>
          <p:nvPr/>
        </p:nvSpPr>
        <p:spPr bwMode="auto">
          <a:xfrm>
            <a:off x="93077" y="4892283"/>
            <a:ext cx="1521570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ru-RU" sz="1000" dirty="0" smtClean="0">
                <a:solidFill>
                  <a:srgbClr val="000000"/>
                </a:solidFill>
                <a:latin typeface="Verdana" panose="020B0604030504040204" pitchFamily="34" charset="0"/>
              </a:rPr>
              <a:t>11 сентября 2024 </a:t>
            </a:r>
            <a:r>
              <a:rPr lang="ru-RU" altLang="ru-RU" sz="1000" dirty="0">
                <a:solidFill>
                  <a:srgbClr val="000000"/>
                </a:solidFill>
                <a:latin typeface="Verdana" panose="020B0604030504040204" pitchFamily="34" charset="0"/>
              </a:rPr>
              <a:t>г</a:t>
            </a:r>
            <a:r>
              <a:rPr lang="en-US" altLang="ru-RU" sz="1000" dirty="0">
                <a:solidFill>
                  <a:srgbClr val="000000"/>
                </a:solidFill>
                <a:latin typeface="Verdana" panose="020B0604030504040204" pitchFamily="34" charset="0"/>
              </a:rPr>
              <a:t>.</a:t>
            </a:r>
            <a:endParaRPr lang="ru-RU" altLang="ru-RU" sz="1000" dirty="0">
              <a:solidFill>
                <a:srgbClr val="000000"/>
              </a:solidFill>
            </a:endParaRPr>
          </a:p>
        </p:txBody>
      </p:sp>
      <p:pic>
        <p:nvPicPr>
          <p:cNvPr id="17413" name="Рисунок 1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05813" y="4613275"/>
            <a:ext cx="665162" cy="506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" name="Группа 1"/>
          <p:cNvGrpSpPr/>
          <p:nvPr/>
        </p:nvGrpSpPr>
        <p:grpSpPr>
          <a:xfrm>
            <a:off x="0" y="2643758"/>
            <a:ext cx="9144000" cy="1224136"/>
            <a:chOff x="0" y="2211710"/>
            <a:chExt cx="9144000" cy="1224136"/>
          </a:xfrm>
        </p:grpSpPr>
        <p:pic>
          <p:nvPicPr>
            <p:cNvPr id="17414" name="Picture 4" descr="cover_2.png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8518" r="4156" b="33807"/>
            <a:stretch>
              <a:fillRect/>
            </a:stretch>
          </p:blipFill>
          <p:spPr bwMode="auto">
            <a:xfrm>
              <a:off x="0" y="2211710"/>
              <a:ext cx="9144000" cy="12241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7415" name="TextBox 1"/>
            <p:cNvSpPr txBox="1">
              <a:spLocks noChangeArrowheads="1"/>
            </p:cNvSpPr>
            <p:nvPr/>
          </p:nvSpPr>
          <p:spPr bwMode="auto">
            <a:xfrm>
              <a:off x="1259632" y="2296492"/>
              <a:ext cx="6408712" cy="923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r>
                <a:rPr lang="ru-RU" altLang="ru-RU" b="1" dirty="0" smtClean="0">
                  <a:solidFill>
                    <a:srgbClr val="FFFFFF"/>
                  </a:solidFill>
                  <a:latin typeface="Verdana" panose="020B0604030504040204" pitchFamily="34" charset="0"/>
                </a:rPr>
                <a:t>Оценка влияния параметров подвижного состава и пути на плавность хода пассажирских вагонов</a:t>
              </a:r>
            </a:p>
          </p:txBody>
        </p:sp>
      </p:grpSp>
      <p:sp>
        <p:nvSpPr>
          <p:cNvPr id="5" name="AutoShape 2" descr="data:image/png;base64,iVBORw0KGgoAAAANSUhEUgAAAs4AAAB9CAYAAACyLeXeAAAAAXNSR0IArs4c6QAAIABJREFUeF7tnQvYvtWc778zjEMNpRSKcsgpGglRRk6VIhqnDnIYOaRBJ6ecsimZSiKGcUijIYq2EjGOm9DQDhW2TqJSihptJsnGXJ+Z35prXfde973W/bzP83+f932+67q6ev/Pc9/r8Fnrfu7v+q3fWr8/k5MJmIAJmIAJmIAJmIAJmECVwJ9Vr/AFJmACJmACJmACJmACJmACsnD2IDABEzABEzABEzABEzCBBgIWzg2QfIkJmIAJmIAJmIAJmIAJWDh7DJiACZiACZiACZiACZhAAwEL5wZIvsQETMAETMAETMAETMAELJw9BkzABEzABEzABEzABEyggUCrcP6ApOcN5LeDpC82lOdLxhHIuf9E0maS/pBl8QlJT41//0DS/cdlv+KvvrWkn0u6bbTkeEl7r/hWuQEmYAImYAImYAJzSWAS4fwQSf97Lluz+irVnbA8U9JHopn3kvR/JP35AgvnPSWdmHX7ryXdQdJvV99QcItMwARMwARMwASWm4CF83L3wHD5XeF8nqQHxC3vl/T87PZFtDh/VtJOYYW/WbDYqyOm57uHXTsTMAETMAETMIEVQ2CawvntkhAta0u6ZVj9fizpFEmHZS4G/0vSIzuE/ijpCkl/L+k98V267ipJ/xwuCXeW9DNJ/yM+49J03U8l3TXuvZWkgyQ9Iz4j/3MlUUfqk1LpXqzpD5KUC9EfSbq3pHMkPTgrM/2b/B4n6YywAL9D0gGdduT1u72kX8T3R0t6ec+IyYXzryStK+kJkr4r6VJJN0nCXeHmnfqmdtXq9yxJJ0TZ/zNz+6APXhSf8//3Brta/7aWm5r7r5Ie2tP2F0ii/X3pjjFmEMzU99kx9v4lxHT3vtaydpW0n6StJP2lpKslkedrwy2kb8ztLIl+v7ukN8V/XPtoSS+N/O4k6XpJP5R0YPRjS3nkc4EkVhm66XeSGO95vWrPTMrjb6OfcfFhDDFGeT7eLOnfO3nm5Q49r0Nj7h9jlYS83hjPMX//k6TnRAF/Ien/DfS7vzIBEzABEzCBZSMwTeGcN+I2knaX9D7pP4OsHCrpkM6L+JLw2V1LEpbD7SQhAhArvDiTCENo7CIJa+vrM5GZXEZK4vdTkp4o6fOSWM5HGHwm8kZQH9OpSy5qJxHOG0v6niQEMWkWwvlISa+UdKakbwUHykHYMlHJhX5XwA7Vj8nE/lHvl4RQ/Hj8G6Gzb2F09vXvmHLJlgnAliHKEZJ/He3ju5pwfpmkt0bdGDu0AX9vfMDvIgnxmKeWsuB7RLB8siQmKydLelQIPqz9vy9M1jYJMcykMReFB0t6S4xnVgcQpZvGswBjRHZLeeTJxJJ+fF0I24/FM1YSzrVnhvwYT6+QdJ0k9iiQP21lUssz8PCYmKU+bX1ek3AujTkL52X7qXfBJmACJmAC0yAwK+Gc6vZ9SfeTdLakrXuEM2IDgbttbDDkJU4qCWI2gf1bWHWxUj23cB0WTKyLJAQVQpP0obBK3iBpw7CoTcPi/LCoA0IjpVkI57uFeMO6iFjCMnfPEGxDwrlWPyyNXwhxSL78B+evSdo+hGLfWOv2by6ca+WS54XRhsPDojtGODNRQcheIwlLLhOkD0dFseBjyc9TrSwmW5dLukVHtO8h6aOREdZj2piPG4Q/gpNx+yVJT48xikWc/OCLHzbW+jwxBlvLw4+dcUs/Jz/3IeGcTwRLzwwrN2w2xVrPxIlJC4k28CySEPrHZW1Nwrn2vCKc+/r+3WE5J//U5/xti3PfE+bPTcAETMAE5orANIUzQgDrJOIHqxr/XidayzLzfeLvkqsGX2FlZrk2bfYqiVqu+6Wk9SV9M6xifflx7UaZ5RGLN8vDpG1CXE9DOH8lrL+4aTw+8i8J576Ob3XVwMr7thB15JVcK26sWJxr9SOvDcLKiOWUhKDDXSW5k/BZS//mwrmlXE7EYDPfq8IC2iqct4gVCOqFuEPkMdYQ0Qjf3Bc8ca+Vxb2nVZ5ORPRJmZjsXs6k7dvxIS4Yp8bfuO0wJvL0pBHl0S+IYRITNMZ+q3AuPTN/I+mTkd8+sTLEP7ESY3nOuY59XhHOfX1PP18bLjW4P+Heclm4C6WJhV01KoPQX5uACZiACSwfgWkJZ4Ts+WH546QHloCxCLI0jZgoCedkwcLqhaDFh5SElRPLXZ9w5uQE3DnOCit197p8CT8Xzixx4zJCmpZw/k2IAERZsn6S/ywszghnBBRWXvrtEZK+LmlIOLfUj/oiilkVSMIZcYMvN1ZJUmv/pr5oKZd+p+5YZPFFx6rbKpxx0aCfhxKWYPzaSS1l0WYmI6QXSmLzZV/Kxxy+0Ixl/M+/Gj7Nf5KUi1N8nN/VyQxXkNbychHOJIfJ4xjh3H1m8rq9WBKWYBJW8uTikiYkXVeN2vNa6/sdYy/DfSXhK32lJMY2EyiShXNlYPtrEzABEzCB5SMwLeH8NEnJL5YNR7hFkNKGrCHhzHX4VfKCJqVl9pJwZvMfm+JIiCcEevc6LHIIypQvLgckNsGxGW6arhrky8sfsY+VDcFEmpVwRpR005BwbqkfQoWJCkIcgUV7sN4y8YElvFr7N7dO1rggnNgkR8Ll5OJG4YxwwyKOewZH8+G6kNJ6ISoZ11jnk7huKetzmfsCVmWsy3liUgF/fIK7Y44xe1RcnFwcsN5iJaa+pfOlc3eJWnnkTRkXZRsEW4Vz6ZnJ64a/P37/JFybEP+k5GPeFc58N/S8toy57hi2q0bhwfZHJmACJmAC80dgWsKZzXdY9/DFxLLGSx4hhu/n7Roszvg7sjELsYU1mOXu9MLGIoWbB1ZmNhexxI0LARZFvisJbITgY8JfE2sm9+O7yUZExHbaVLZUVw16lBMIsGaT5lE41+oHU5brSYhF2oCQIyXf3Nb+zYXzULmME8pFnOWnYLRYnDl+js2kubjLn6zk+8wqAOKU9rSWxWktb4h7cCtgAsjJJU+JTX6cnEL+3XGD7zGTQ1yU8MFnvOH6QV7kSR64IZ0egp9NrvwN15byOJ0GH/d8QjYknGvPDLzYlMgzh/Uapoh8nlf8uNlIyXOIv3vJ4jz0vLY8ExbO8/cucI1MwARMwAQaCExLOFMUlj/8iO8RS/BEtWMZG3FQ83HmBY0lGbGVNnilFzZC5BthjcR/lY1sLH1jdSSVxC8CmSPF8JtEcJAQPMeGOEhohvyjS/i6x9Hha4r1LR2fNW/CuVY/TuRIx/+xXM+yPYnTUBC1JKy2WG9b+jfxrJXLqQ2bx2SGcpIvdYtwxsrMZIiULNV5X+WnhOBzjnvOmLKYmOGqwaktWLCxuHMEIqsYuBNR19KYo04pOA2ils2KJNwi4IzVG1cIjnnDnYkx/J2YCA6VhwvLYyvPcjpRpfWZSdmxuZa6sYGXlQfEM+4jPIesPuTPV16Foee11velptjiXOlgf20CJmACJjAfBFqF83LUts/HeTnq4jJNYLkIEMoe4Yz1GzeoPHHuOZbxrnDOT9VYrnq7XBMwARMwARNYdQQsnFddl7pBq4yAhfMq61A3xwRMwARMYOUSsHBeuX3nmptAl4BXaTwmTMAETMAETGCGBOZZOM+w2c7aBEzABEzABEzABEzABMYRsHAex8tXm4AJmIAJmIAJmIAJLCgBC+cF7Xg32wRMwARMwARMwARMYByBRRbOnDzwkghcwlnCnPX7z+PwrfirzWDFd6EbYAImYAImYAImsKYIjBHOW0t6dQQ2IUQuASaIMkbAEwKWrLT0REnvlHT7CKjBmc8EqlikZAZrprf/QdLfxfPDEXLdRLCegyM8PWeVc84zEznCfqezwSetaTqVg/sJMETAE85YJ0jRbyNTruFsbeqQJzYb8h9BXEhcRzTQFPCHzzinnfOo3yTpsLju0xEJ8oD4N2epc5weYdyfnUUZ7WsTZ0oTybGlrEm5+D4TMAETMAETGE2gVTgTMe00SYTn5WVOVLTNJO0i6ebZi3V0BXyDCaxyAreKCJcEULl3/Jc3mXDmBP1BnBJAhQApO8akjuAnBPJZSspFMYL0ARF4hoiFTByTIJ5EOPP7cWaIZ6Jx9glnAhgRXh0hTfvyRPATfkPy0Oklkd5X1lLY+F4TMAETMAETGEWgRThzzcURIjhZkLqF/ErSOoWSiQr3gRDbT42w2ddJwiJF5LRk8fp+vMyxXhGqmxDDyY2CbPmeFzMvWRLW7udHPvybyH1EncNCla7HspeiEBIy+ZQs0hz5DX1fgtitA5ZqosjdRdIVcQOTir52EqENiz3WNyx/JIQU+RJtEWv3VRGSmfaREFNY6ZiglDh069CtY2oH4cqJBEf0uh81MioxIHw63IjId9sIzUw0PYTRnWJiRbCO38d4Ibz5/5VUGx9D/V/jdllUlIiS22eVZjXkUY3cWsYMY4vxxArLJhGWnL4heuFPSrDiMyIIMuF8WIzr7SIKIV8Tehx3mRMiKmGeDX3+qRgjFw3kz1esBpE/kTGx6JIn7SeVrMmIXdpD//Rdw+c1izPPN8/r3cNCXBLO9AnRCFM48m5TWoVzX1mEIX9NPIdPjvG5VCt9Bbe/NgETMAETWFQCLcIZsYW1aEtJ51ZAEdmMJWAEcCkhFO4TgpcXJsu7SbQgQomCxjL1PvEyvGsIr6UI540lnR3CLoVozoVz6ftS3VuEc7qv1E7cW66MMOAIIhIvfdq4a4RjXi7h3MoAcUq4ZUJzM+khPDWuBYTtJtQyE6yDJN1S0gdDMO+WwewbH7Dt639E0BC3lD0WU4QjIpQJHqGuJxXOJR65cP5M1OlASb+pPBMwuzCYwYiJy95xD6GuaTv/5xnrJsLNMzEhHHpf2jdcLLDYMkFEyD5B0tVxQ9fiDBP6hmvOK1yTlzMknDeICdO2kk4tCOdLoi9OlnRUuJ6U2tAinIfK4jeEcUj7j4hJNJOH6xf1R93tNgETMAETmB2BFuH8yLA8rdvwMqoJ59QSXqRYXlmmJnVFKcITd5DnhuVyUuHM0vfn478jCxbnvu9LxMcI57524reK5W1nSWtL+pmk3SWxOXHDEDt8n6yok1icEWEkLNgINRgjdvsszq0M0gTqjpkoS+3cIiZVWKSTYGHydL4kPsPiTBoSzvmKQrf/h7iRL+MYyzZi8GtLFM59PBDO+AbDkX5hAlgTZ1imL42Q2YhQhDZCD4a4LKRnK2eUjz1CaSM839jzE3B8TLyeE2KYcYMv9Y3Z9bmPc/r4W5JeGaz4rHRNupaySz7OTFC+HKtAuKHgk5xbnOkLEqsRtPMPPW1oEc5DZZEtluajJWHdx8KNcOYZY+XKyQRMwARMwASmRqBFOCer2L0k1ZaM+4QRS/t8h38lApFl/tPDKkhjSi4GWJ4R2FjHJhXOlLVDWOJuKAjnvu9LgJNlsPtd7qpRaydWezZS4R9OvbDOwxWrKmIRCyNWM5b2YcTfuGPkrhpJGOf1SHXIOd0hlsixtrOZq084tzJAiOBzywSqm2g3ghMBmFJyD6HPk2WzVTiTR97/Q9y4Fibfi7ohSEsW5yFuaQzihtLHA+H80GgcVnX6qJYOCSG7Ubjn3DkmRc+ThOhNk4tJLc64BjGWEM78zUSsJJyT/zLPOy5VuBOxSkD5WMPHbg78kqTXS2JTI6kknFl9wE2LCQPPOlb2kgtFTTjXyqJ8VhcQznvEc/WscCdi0uJkAiZgAiZgAlMj0CKcuQafyU9K2r9SckkYIXoQb1jbPhvWSnwrEVS88JJoyS2ObKhi9z+CDAviJMKZsniRPiQsnrgW5K4aQ9+XmlmzOLe0k3wRYLRppzhpgBd+SliH4YBFEub4CuM/O6mPMxvAtgmrc0k4j2GQJlAIS9wq8pQszutl1uWlWJy7/V/jho8rLgOJ06SuGkM8kqsGrilvkcSJJKxm9CWeG9wVWFnpJoQmLhVMli4PEZ2fVMH1jH32AmDZRtz2Jdya8J1Prhr4UPe5auR5MJFkn8CJI4Xzd2Pz4tOzevUJZ/phq7BMHyfpZYVGDAnnlrKwiOPqlFw1eGaYSNRWA6b2I+qMTMAETMAEFodAi3CGBgL342HVYdkc4cSGIF6eWJEQaKSScMYqhQB4UCxbbx7ikKX1XDifIenNscP+8NjwxOYrlngnEc4IDixrnAaCEOsK56HvSyOgJpxb2pkYwZANglgg2SzZlyZx1UgTENwEmOwgBrGkloTzGAaIPDaVXRv+uvQfQh9/ZqyXZ8WKxKQ+zkP9P8SN8lmSZ3ke6yRpUuE8xCP3ccbNAWsyqwa0u5QYD/g3M94vyC7ArYDNcmkFh2eIo9rSqRoIWvLlxAvcNNhEW0tMDpkg4eONtRWXjdLmQJ53VjBeGPsJmLxilR1jcX6gpLdLOjSr1JBw5jLqxiSDccgznqch4dxSVtocyHiHLZMabw6sjRh/bwImYAImMBGBVuFM5liyOOeV3ftsdMMHmZczL9F0jnNJOFMGLhcsT3PsFOILH0yEWC6cWWLn5YfvL8u7bEDDGkfqc5PIG83LOT9VA/9eBAKpJJyHvi/BrAnnlnaS761jSR1Bjw/3UJpEOCeXBDatnRTC62Y9wnksA9w/6EuOS2MM4AKAtZN8OFWDsYBg5JQTludxRUFgpzTkqjHU/0Pc+k7s4B6snFhVa32XxtgQj1w4cz1WbtqH/y6+3N1EMB3cVRBzeWLc44aCeIYdiQkiohJXEI6MQ2gzueK/pYrArv8yEyj8jhH+rASRxghn3E5YXcnPPK8JZ8pgUyKTI6zOTLRSGhLOLWUNP0H+1gRMwARMwASmSGCMcJ5isf9fVn3HqM2yzOXKGx9hjq97dCZclqsu81JuS//3cUM4cxQheeSJSQcWfYSzkwmYgAmYgAmYgAksmYCF85IRjs4A/26OaGN53em/CLQI5z5uFs4eRSZgAiZgAiZgAmuEgIXzGsH834XgMsGGMTY0caqCU5twNjePFBMwARMwARMwgWUnMC/CedlBuAImYAImYAImYAImYAImMETAwtnjwwRMwARMwARMwARMwAQaCFg4N0DyJSZgAiZgAiZgAiZgAiZg4ewxYAImYAImYAImYAImYAINBFqFM6FzOYeZxGkQnN9Luq+k90VwEwKMrN9Q5kq8JG9/qj8Ryq6KICMcfcbpDqstEUCFs7Y5UxsGb4u/D4uQy7X2Mr6eEYFxCIDD2c+c68w5xgRmIXgF5007mYAJmIAJmIAJmMDcE1iqcCYkLsEQSIS45azd1Zhy4Uw0sx+EICR4A4lgFkQpXG2JoCaIZc6cvl0EvTlVEpHzmCgNJYLdfCLCISOWCUZD9LiNI3rckyTB8nurDZrbYwImYAImYAImsDoJLEU4EyEuhTjee5Ufr9YVzkns/VtMFhCRa63OITJxq14rCcs0aU9JH8tyYtwRFY8IchbOEyP2jSZgAiZgAiZgAmuSwFKE84ckPVvSOREyOK83oZVfJOn+EWb7p5JOCUsjoZVTwpL5UklbRchmrNY/lHSgJKzZpJZrWsojjDfhkfP0x4jiR7jjPAxwtw/6hDOWVNwPfiLpbnETYaf3itDhtwzL7I+j/QjJP8R1hHAmxHIpvSBcI9J3u0raLzgRxvlqSf8iCXH687gotQ/3EcI9YwEnct7PJOFKwmekdF3eb4+LcMiEg8Z94oAR15XqTz7UawNJ10oiVHdqd9/4rrUx7z/CXb8lMsKCjfi+ffw7dyWq5ZnzYIzeNfIgr1/E30dHaO1U72mOtZa+YIKBawuJ87/pSxKrHc+JvwnTTZhzJxMwARMwARMwgRkSmFQ4I4bOD3HIkvvpWR2PlESUt+sk7RDC9OQQrfhGP1zSTZIODvHDC5+wyAjrTSUdIunjsczfck1reUmkEIBks7AQ42e7naTfSUKQ9omPrnD+kaRnSnq/pD9Jeq4kJhLdhKjePfzAYX1otI/rkpsLQpuJAmGjz4wMcuGMW8QR4R7y5PClhuejQlA9QBL+1ql9TD52kXRe+CG/vCMou2KtKzz7hHPfdaXheZ9M7H1Z0mMrY7iljV/IJj70E/32bUnkz98pJeHckmfOrUU4T3ustfSFhfMMfwCdtQmYgAmYgAmMITCJcM7zPy5Eb/oMCyfWVyK9JUHIdwho/FtJiOTPSLo8rNEnhoW2W+87NlzTWh717ArntaNO20r6YtSxj11pc2C69tywmifRW8qDkNL3k3S2pK3jggsl3VPS4WE5LgnnDYPBLSTlYnoPSR+NfLDI07bUvlwA3lYS7iRYgLFQIvBzsfaw+DeTmZRKwnnoulJ7ye/r8QU+0Qj+vtTaRiytrBhcGZZs/s/mRazjjLlkLUY4X7ZEbiWL8yzGWktfvFvSBQEvjRX+aYvzmF86X2sCJmACJmACUyAwiXDGvQBxhZi6IYQgm+VInMCAmCHtE5ZW/sZaeUV8jojFQo2gIiF8yK+bWGavXdNaHmK95KpBmVgvWfJGwPelrsUZay5uCMeE/y5WZyzvn5aEENw3LMhY0Pn3OpExAghrLAlXBlwYXiUJS2ZJOJPnaZV+RkSf1COcufWXcdrJN8Pan4u1r4QbwhmSHh/llITz0HWl6jFJYLJAwg9++4E2tLYRpgjnr0r6XOaqwcrHsWH9pxiE80YTcOurYnLVmMVYa+kLxgcrPEz0WOnYOSYGJ2QTTrtqVB4Sf20CJmACJmAC0yAwiXBGmLAZ7juSsITyMuczjhXLxQVHmGEtI2E9xveWhHBGYCaBjY/zuwqNyfNquWaovFw4J1cNrOL4jOInTELcpc2O3er0+TjnllXEK3VAyHEaBX6puKzgf4sbChOOJJwp+8awuHNcG9bjknDGUsuJHSROpcA1pC+VLM5c++twQzlLEtb1dB39hRhDwOPucU1k3BXOtetK9aF9CHZOWcFXmP7Hn7yUWtuY6o1wZmMqrhu0h7HHyS7Jh5t/32WJ3EoW59axPWastfbFjpLww+f4RzhibccNiIkXycJ54MHwVyZgAiZgAiYwLQKTCmd8lVk6f0NUBOGHAMSyjKsAwglr7EHxPT6oCB4SLgf4FqfrjpfEqRzdlOfVcs1QeQjfrqsG5WHB5HMSvsBYF0upTzizqQ7rJ4kJAX/jn01iE1nye04bAZNwRgCxCZKEu8bFPcI5dw9AmGNdztMmMWHBn7wknHFfuDRueGsI+dzyjghjwoBFGas5qSuc+Wzouh5k/+mC8ur4creMS7qe/oIPAju59wy1kQlEsjjj350n/M1z4cxkoCXPPm4l4dw6tseMtda+KDG2q0bfyPPnJmACJmACJjAjAksRzlib2eC2edQtWXzZyMbGLATRTiGQ2cyGLy7XbxOb8RDdiG82CuIqgfsGltrXx9+cAdxyTWt5XeGMuEfcUVeEIfVis1kplYQz1j6EH+KZ4Cfcz9nF+DzjU4wVHTH+CEm0n3OQEc7wYsMXEwhOxoARqW9zYJqgIGxZtqdMmD0l3BUoH6t2ah/WSNxB2OxIObhCYPXFKst3uVh7s6TXRflDwnnour6hyYki9Cn+7fDB1YKJBdzYJPn07BznljbiM98qnPOJXSu3ls2B0x5rrX1h4TyjH0BnawImYAImYAJjCCxFOFMOfs7fCKGImMN1AdHCJjSOo8PXlWVkRAkWQwQYrgMpsfzNdVhgWc7nqDpcHHDNwBWE1HJNS3klH2dO08AiS70+PACutDmQ49WYHCB+ORoNlxUS1k9OBrlHuGMwAeC4PY7mQzjj+oB4ZrMk4jkde9YnnMkT8YurBm4I64VvOcfMsQEPVxPySO1jMyB9Qn5MbnBpgCebMUnpOnyeEaLpJJE+4Vy7bmi8MYGgbzi2EHcQNityhB9Cnw2iuPKk4wlrbcSSP0Y4j+XWIpzJc5pjrbUvLJzH/Kr5WhMwARMwAROYEYFW4Tyj4p3tFAn0+ThPsQhnZQImYAImYAImYAKLS8DCefX0vYXz6ulLt8QETMAETMAETGAOCVg4z2GnTFglC+cJwfk2EzABEzABEzABE2ghYOHcQsnXmIAJmIAJmIAJmIAJLDwBC+eFHwIGYAImYAImYAImYAIm0ELAwrmFkq8xARMwARMwARMwARNYeAIWzsszBDj67CUReITj7DhvOQXwWJ4auVQTMIF5IZACF3H2O2egO5mACZiACcwJgVbh/EVJjy3UmTNtiWDmNI7AEyW9UxIR6oiiuFcENRmXi6+GwD9I+ruIUkhY6m4iPPfBEfKcc605J5yJCuHL09nVk5DMnwkC6HCmN2d2E/SGkPQpcR1nm1OHPLGZk/8I/kLiOiJMpoA0fMbZ35xn/iZJh8V1hKsn0uQB8e+7RVCcB8d52SlyZV+bOFedQDQtZU3CxfcsnYCF89IZOgcTMAETmAmBMcK59PKfSaWcqQk0ErhVREMkEMy947/81qdFYBvE6Uci2MqOMWkhTPx+jeWULssFMWKUAC8EtSHaJZOipQpnns0zQzwTLr1POBPshvDtCOkUTCaVzaSWaJYE5clTV6T3lbUEPL51CQQsnJcAz7eagAmYwCwJTEM4ryOJUMS7SForItXhhpAi4n1fEi/+ZJnGysp3d5F0RTSuJQ9ECRY4Qlj/OHN1IAush0+NMNPXScIqR7S8ZPmjnVgF80TkvTvHB906dpnX2tB3P2GviZRIZMQUWZBrsYymSIWEzj5F0j3DktjX30QA3D778quSHpXVv5Yn5Q4xrPUBFkrqTCjxTSSdJAkrJ/UmEiD3dxOREYm6SCj1Y2LV4vcRivsVEUWQe2p162OyZ+RLBEvGxHYRTZHriVqIS8wJEV0xz4Ox+qkQ2hdVHrCtI0LmsWHRJU/YlyzJCF040baUJrU4w46xfvewEJeEM+OBiJybSiJiZDe1Cue+st4h6TXxrD45xu2kVvqh8dutN+4JQ+Op1GW1Z3Qpv6PkTRTUbkq/YbXxWxv/5LuRpPdGdEzGMhOxsyPKKM/X3pIujArUnlVcPPg9eHxE6/xuPAMe0H6MAAAdxUlEQVRMsoa+q9Wz1s6lMPa9JmACJrAiCExDOOOjSxjl/SPE9NslrR1CNomimnBuyQOx/apYat8nXuhYZig7JcTSfUI4IxpY4ibdOsJU3zJcIhBOLNcvt3DeOF6OvLBqwhmLP+INIYh1kVDkJeHclycvvSGGtT7IhTPhsq+UdGCEEE/8/zZcFZjgpMQYI2w37gUHSaIPPhi+m7vFRbW69T1MiDHExIujDCYnCAwSQicJHiyy3YTQJFw5Yb/70r7hYoHFlgkOQvYJkq7uCGcszvQF7eL787IMJxHOG0TY9G0lnVoQzpfEODhZ0lExlkttaBHOQ2Xx/BAKnfYzOSY8O+HTr5/g121o/PZlVxpPfdfOWjgP/YYNjV8mzrXxT5u+LOnyeLaZaCNy/yo+Y7LK7xoTVVLtWeW5+F08FxgP6EPclBjrfd+9p6Gekz6nEwwX32ICJmAC80lgqcKZH/Nzw1eXFwQJ6xdWPMTqH0K8DL10JskDgXyNJHysTy+gRUzg+8lSPQkr91WSEDikknBOFiUsoudIQtTxIiPVXsq5ReqmeAFRNi+vPoszrgNYgPnvyIpwpp+YICDKvjYgnIfy7LYhZ0h/1foR4YwPL+3B9YF+6wqoktDZIvLG0pWuR1ifH9YvrItDdSv1L32C1fvSsGLjK4yIR+jdMVwWHhk+xH0brH4gCeH5xp5H83hJTMyeE4L4svClvjGuL/n9f0vSK6OPUrZ9+wP4nrJLPs5MjhBSCF/cUPBJzi3OjAMS4op28pyVUotwHiqLPLE0Hy0J6z4WboTzzmHhb/1Vq43fvnxWknDOf+PyZ+snDeOf30yuYxKDr3zXVYNVByZLTPRvU3lW7xWuOzwHTPDyhCBnEln6blbPaesY8XUmYAImsCIILFU48wI9o6elWD6xStaWOVvzyF9MFMkmLwQyVj6WJHnJsry5YSxPIriwypLwf0VkIKBJQxZnrkGAYp1NvqG1NuTC7w6xfM4yKxu9+oQz9dwhLJk3VIQzop7l2nVDFPZZnIfyLLmTJIZMKmr9iHB+aPDDcozrRTeVhA59A08EbErJhYX+wjo7VDf6t5QOCSHLEjduOIgKxO3zJCF6kziH3SQWZ9x/NgvhzN+49rAJMRfOye+f54jlc9yFsNxRdlpWH2tx/pKk10tiUyOpJJyx3uMCw4SBcY6VveRCURPOtbIon2cI4bxHjNdnxfPGpKU11cZvXz5jhfOQO0VrXUvXtUyc+36fft4w/ulrVnEwNpC6wplVGsYdFmjG+dCzyjOF/z6/Fd3Eb23fd7N6TpfC3feagAmYwNwRWKpw5kWFdfa2A6dC1F46k+TBpjAsM/zYY4lFpGJx5IQKrCz4mPICScKZpUo2bT0oeqDmqoHbCQIhLY3W2tD9nrK2CYt3SThTT4TIQ8JlgeXUIVcN/ExZtqfepJJwruXZrWPO8NqGfkyuGiz5vkUSJ4NgLc/TkMV5vexorZrFOa8bFvZuYtxigWNVoZsQmrhUYPVjxQARnZ9UwfWMG/zgsZongVt6OHEJenVMoHDVwIe65KqR38sk6PmSTowPxwhnfFHZvPj0rF59wpkxsFVYpo+T9LJCA4aEc0tZWMR3zVw1WI3BAj/WVaM2fvt+GMcK55pL2KQ/wGOf/3z84hLEas7Q+E9uRUx8mbB3hTMTfya5TDgZ80O/ud288jYPfZcsztN8Tifl7ftMwARMYG4JLFU4cz9LylhVEBhYLrGK4Iuc3CRqL53WPLCyvDlOCThcEpu2ELYsVSOCEMVYwTaPzYgIaoQzpwpwRBdCi6PCSEPCGQvmx8JK+aK4vtaG/HtcCD4ZIp4NOiXhjGDDOnmaJF6yQ8IZaxObhVgix0JIKgnnWp7UsY8hFttaP+Y+zrgjYPHFYn5WNrr7fJy5BneQIR/nvrqV3BCw0OGrSV9fkJWPWwGb5ViupjwE6IfCHQKrN6KWOnPqBW4abCCtJSY3TILwL2cyhVW7uzmQMcxKxQtj7DNpSxbZMcL5gZLYI3BoVqkh4cxl1I0JDGON5yNPQ8K5pay0OZAxDVsmTF3LNsv+rCwxJmHUTS3jl4kGVn1EIS4LKfUJ59L1tWe0dE+t7qketbxrz1Zt/DPJw3UJX2h+oxg/jDHELL+trC7gAob7WO33krzYpMpkGN9/fgf5LaYf2NfR9x0rJbV6DrWzz12o9nz5exMwARNYUQSWKpxp7Prhq4kljhcRwoINTYhnUu2l05oHR23xAmfjIUvUvBSwKNIGXDZYokck82JgWZMXCMKZc3DxNcZCipWaNOTjjLjixAU2hqXgA7U25K4cv4kTJxBlN+sRzrwgEVmkmnDuO2GAe7E0Iggov5Yn1/QxbOmDXDhzPVZEXvJMXHjpk/qEDpsfEYQIXjaY4V7AvWljZ61u3YeKYDFY3xBzeaLPscwhnpnIkZhcISpxM8HHHaGNgOC/SU+IIN+u7zITJNyBmFCwApLSGOHMpG3LzupNTThTDhsTmXhgdUYApTQknFvK6nIv/ZsJHQKbEyYY+93UMn6XSzjX6p7a0vL8Dz1btfFPOfgfI5AxAOCKk9xb8G9mMyCTeE4MItV+c3EX4zeR1Qt8onEp4nngN2Lou1o9xz6nLePH15iACZjAiiLQKpyXu1ElH9jlrtOaKh/h8dchjvMy2VSGvyOioyXNM8N5rlsL20W+Bks+E9hugJfEZFrjdxaMa3VvLXPa43dez3Gedjtb+fo6EzABE5gbAhbOc9MVvRWZlvCY55fePNdt/kfI8tWQ3w9EM9Z8Nk+W0rTG77Rb2VL31jKnPX4tnFvJ+zoTMAETWMMELJzXMPBlLG7aL/dpNmWe6zbNdjqv1Ulg2uPXwnl1jhO3ygRMYBUQWCnCeRWgdhNMwARMwARMwARMwARWMgEL55Xce667CZiACZiACZiACZjAGiNg4bzGULsgEzABEzABEzABEzCBlUxgjHDm2mfEkWMcmcQxRxwnxvFfBN/gSKrScVQrmc9Q3YnyxRmrBH8hEWiDCG4rMXHuNEf3ccQfR2K9Lf4mzDNR7PoS13IMYJ4IksF53uTJyR/pSL+VyMV1NgETMAETMAETMIH/JtAqnDkf+RMRRQyxzBnEBF0grDZBF4jMR0AFwkIvStoziw5HmznHlzNSCWay0hLntyKWHx2hsa+Js7gJdDLUnlw40/8/iMkV5weTOE+ZQC9OJmACJmACJmACJrDiCbQK59dKwvpIQjASWS8l8iCYBIEXFkk4Y2XfSRIRswh0QtqrI6ZX/ACpNKArnFP/E2Z43RDda612CG6fCZiACZiACZjAYhBoEc5EY8MlYYMI44pVtS+8KhH9iCTXl47Owl6na8+J6G7c87iIgEaZuH4Qxjddx/I/EeOwYBL4g3NjcQXgszwRvY4oW/ePSII/lXRKWMaJ7kUq1ZOw01dElLk8+lqpLURI5FoEM9cSgYyIhkT4QkynlMqhDhwxRSI08y/i75wHHxHVjnDR3UTkQyIM5nVv4bGrpP0kbRWR9q6OOjIRok/z/Gr9UOLQJ5xZlcCVh/DJhFFOieiDnPlbSi8INxG+I8ogkxCYEioYqzdhx+lHJnD5+BvDrNbGfFwQGZEQ0yRWVpgU0HckwnATja11DI/tt2mO4dY6ErIdtyvSG+PZ4m9WD54TnxN5kciPTiZgAiZgAiawkARahHP+Qv2ypMcOkBojFLsv9K446Qrn6yNU9nnhd0vI5lzE8PeRkl4RoWl3CHF7coh5hM7DI5xxKvsSSZtJwiqKBXm7CM9NOOchgUBo47dG+dyzfwh6BB2hhxG1uVhqFc6IcTi8LoQ+lv3do05d4VzjgZvFEeE+QWhqfI1hQXhmBNIDJOGP3NoPpW7vCucfSXqmpPdHOOvnSvpQduN3I6Q0wvjAiIhIiHRSLpzzshDgMHhfhFc/NMJap2vGMEvCuTbWyJv+p2+/LYlxz98p9QnnvnzzsVDrt2mP4db+tXBeyFeAG20CJmACJjCGQItwRmx+PTI9VRIirC9NKpwfFgKOslLqCudcfLIhD3cALNNYxBBoWKGxcGIFTsKMvBDQ+GOTCE99XCYWk3DGssk120r6YtwzxBHrI8ITX2D8g3Ff+XDcgKDHkpyLpRbhTFtuCAsr4pNwwEPCeYjHqyKi2y06gnQPSR+NuuHPTH/lwmqoH0o8SpsD03XnSnqppCSM+fxCSfeUdLgkrN6EEq8J55QfQSbuJ+lsSVvHh2OZIZxbxtqVscLC/9nkyMoHYyutGpSEc41d6dnojmM2Yk57DLf2LysdWO9JqX/42xbnMb+ovtYETMAETGBVE2gRzogVRAvpS5K2HyAyqXD+SrhwnCHp8ZH/kHDmkl9KWl/SN8OSzKkQiBzSPmGh5G+sgFglSYhmxHOfSwlWRpalTxxo4xaSsHrn+a0TIhqhyneIatIY15VNJCGGSUwgaFercO7ywNJ8WmXkIqJP6gjnoX4oZde1ONN2XHqOicnEn2Lj6KfjZtxDcPVB2GNZ7RPOG0raN77fVBL/hjEJcYd1lDSWGcK5Zax9VdLnMleN8yUdG5Z0yi0J5xq70rPR7bejZjCGc+E8VEdcYq4N9xhWDnaWdJmkE8JthrraVaPyUPlrEzABEzCB1U2gRThjwUWkstkL31z8e/EHLqVJhDNH2GHxRVQlKy5514Qzp1jgUnFWWIpz4cyxau+OClLf5DrRFc7J4kwb8evECkpicsAkoZRw0cBVYyhtKQmL6xge+CNj0SchPmE+RjjnPBBgnGhB4gQUXCf6UqpjrR9K9/f5OOerFIhzRDqMbwy/c441xPJdEs5MhhCqWPJxKcH1Bgs//s34R+fCeSyzWhsTC4TzYyR9IcYWQpk+Tf70XeFcyxd2fcI57zcmE2nyN60xPKZ/dwwf//vGM47FHVcZJjskC+fKg++vTcAETMAEVjeBFuEMAZZuXx0odpP08Q4WLIz4suIiwebAFteE3BqLEEesYhHDSkkaEs4smV8a1yFkEVdYlikXgUZ9Dorv8U1FCJGSH23Xx5nvqDefk3J3i7yp5H15iDpcKXCpSGm9ELsw5Wg3xPUY4YzYpdyLsg2CrcK5ywN2ack/Cde8HVhqEXvXdaziQ/1QehL6hDObPLHYktJkBTH2w/gMd42Le4Tz07LxxSa55COdNhbmwnksM4pvGWuMF3zB80Rf9wnnWr58XxoL3X7j+Zn2GG59zkr9y2d21egj489NwARMwAQWjkCrcGYZ9/Tw/WWTGcvoCCMsUWzWenqc4zypcOYsaDbEkfqEM9YvluixMnP8HWdHYwHHEsh3JFwU2BSHtZbTLRAhbIjDn5eNadvERruucEYQMzngXoQV17EprJvIk02EpNJmtuT7jPUcn2us1q0TCU6N4ASKNGGgjCHhXOPBiSNvCJ64RiBAb5L0lHBBQNxS31xYDfVD6eEoCWfGBGWRP2MFlvg202cwy08eKVmcOQ0Faz3+y++KycQjoh9v17E4j2VGG1rG2iTCucYuca7127TH8FL618J54V4JbrAJmIAJmMAQgVbhTB4IGTbhcfQaLhVsbOLYMcTXZ8I1gv+3CsX0QseXl3vSKRZ9wpnNgN8IKyW+xCyjs/kMC3CeqCPH0eGbzdIy4hm3BYQNy+Kkku8xR75hxea6tNGvyw4rM24GpGQ1za9h4sAJGyR8tRGsLTzYkDh0Wgn5EVwEUZnq3sKDyQWuGrgWYBFn8yHH+LHZE7cUJh6t/VATzul7ThZh4oJA5jg3/GU50WTz2ICJeE7H8fX5OGPdPUTSPcK9g+A7HKlH+5PFeRJmrWNtrHCu5ZuPuZZ+m+YYXkr/Wjj7/WECJmACJmACGYExwnm5wPX5hi5XfWZRbhKBWGpxT8jT34cA7wrn3B1mFnWa9zzHMJuHtizCOJ4Hzq6DCZiACZiACcyMgIXzzNCOyniMCLQA+y+0Y5iN6owZXex+mxFYZ2sCJmACJmACa4qAhfOaIj29cizApsdyTebkfluTtF2WCZiACZiACcyAwEoQzjNotrM0ARMwARMwARMwARMwgXEELJzH8fLVJmACJmACJmACJmACC0rAwnlBO97NNgETMAETMAETMAETGEfAwnkcL19tAiZgAiZgAiZgAiawoAQsnBe0491sEzABEzABEzCBKoGbRyCvu0jiHP4zI/Ju9cYpXjDrOsw6/ymiWP6sWoQzgTOI4EYQDaLh/XsEIiHMNRHhnEzABEzABEzABExgtREgmi9RkgnG9fkQ0ARpI0jXGZ3GbhDRh58g6a6SCNRGMK1acLO1JT1L0nsiv9t0hPmYOnT5U/aBERDujpKujva8PgtE1pp/S14t16z4MdIinO8tifDNx0Yo5HUiPDWAAE6kOCcTMAETMAETMAETWE0EiIC7o6RjJB0k6SmSTgnL8yaZwMUaTQTZjSNgGcHMrmkA8TeSPtm5riucW+tQKg6jJxF6EfqI5o+GkOd41EfHDa35t+TVck0Dlvm+pEU4l1rwCElfk/SXYYF+v6Snxr+vk/TpCIf927j5+5JuFWGXb5LEskD6jJkZCUF+hKRdJK0VIbVfks2KbieJKHqEsibc93cjbDRhvrm3mwjt/IEoh/tSGO008AmZTSjooXtrdYLfHzsFE9IayzyJNr5V0j81DIO7x3VbxEyVUOYvk/SvcW8LY8KMk34fZRMenJDXLXy5hjDm22d1zUNPE8b81TFZSm1mUkUbmY0z+05t5cE/StK6kpid3xg/OixzpdRl83NJz4+xwzWEYOeBp/21fiCv1PaUP+PlV5LuFD96TPTgcrokVksIF19KtevJc2jMDDGstaM2nlr6scv19vEM8cN+ReV5uLhhrLQ8yw3D3ZeYgAmYwFwTWD9+O/ldRnd8NjTOr6PWT5Z0avz9idBA6Aysx2NTLqBz4TymDqUyXxM6KIn4vSUdFxfybiD9QlJLG2t5XSup5ZqxbObu+rHCGcF7n7A+E/L5uZ0W/Xl8j3BGLL4pvudly3IEVmtmbi+UdLAkrk/CmVkPYmb/EFpvj3sQ5CQEye8kvVgSgvxJITDfHd8Tqvrlku7fqRNlJ+HMbPDsEFMI5yQU+u6t1enWkm6QdEtJTAgQ/f84oXDeRhIPInzgcIik3TM+qVlDjFM7mVh8KkQSkw9SrS1cw0SCPjpB0gGSeJgfFffzMF8paa/Im4/fEfXbtTNJ4H7GB8tBpDdKekDkl9oxRjjX6t43QWF8YwWgn7EW0E8fDEG9W+FpHHN935gZYlhrR208tfTjGOHc9zwM1bPlWZ67HzpXyARMwARGEuCdzPuD9CBJ34m/fxPaBEMS71zeK7yzcc3AnQPDGavxl0k6LDPaDRXfJ5xb69DaNIxbGORICOd7NbaxlH83L4RzN7Vc01r3ublujHBOkc+o/DdCQCGOSglrIwPnafElL1tEFkKKgfClsEjyb4QzYvzc6Mg0m9tU0kWSEBN07g8lJR+dUpk14fyRGNQM7CMl1YRzrU64qDDwrpL0F1GhknDOrcDnSEKwXV4ZAVjyEZv4lW83gnESzlhbmR3jM8WSUUtbGAs8/PhnsZrQFc5Ug0kB/bJz/HBgXUfcI7SSYPtYCNP7Sro06o61kx+RDbMVhFbhjIV3aGzQD33CGes998Lj+qgLE6vz4zPyztOY60vjbYhhSx/UxlNLHq3Cue95qJUBz6FneW5+3FwREzABE1gCgR1CM5DFX8V7g79ZVeedcmgYuNAw6V2HUTBZnd8bK9KPCV/noar0CefWOrQ0czNJrGRjxEyuGpPmX8qrW4eWa1rqPXfXjBHOVB5rJ+IHcz/W3c0lscTOMgZCAqsi32PxZEmcwUDiZY6FGSHIdbhQ4GqBPwyDDiHWdbRPsLCKkS++OSz996WacKZeDBJcNbAS14RzrU5YX3FVYBKRljyGLM5cg1hhWQR/o1LCnSW5t+DWgG8VFkxSC+PcXYEHmYkLs+SWtnAvDxWM2QBaEs5bRn48ELBkDDCpwR2j6y7BwwlnEjNy3DXyWXurcOYHamhs0A99whlmMCePlJiUMDljTJ3X6YQx15fG2xDDlj6ojaeWPEpuKzSz66rR9zzUymDiOfQsz92PnCtkAiZgAhMQ2Dbe79z6YEkYvkjJ4ryfpHdKwtc5GRFZCUf7kHiH8z7FkPjKSvl9wrm1DrXm4fLx9TCiYSDDgIkxcpL8+/LK69ByTa3Oc/v9WOGcGoIQQhSxRI/fJO4P7NzEyokDOj6k+dJ8Es7Mclgyx3zPLCwJZwQHgxLBjctDN/E9eeQWy+41Q8KZeu0Rwh0rI+K0JpxrdaJ8HpI3hCDk3zVXDdxQ8H/iIRxK8N0z3DawsmO9bWGcLM4sGfFQI2y5v6Ut+CbxENEGUkk48zk+x1ikdwpr9tFxfRKvbJyAMeJ6GhZnRO7Q2KD4msWZk2GSdbnF4txyfWm8DTFs6YPaeGrJo8XiPPQ81MqoPctz+2PnipmACZjACALoDfRMereznyoZXvgM/YNL5M0k/TJEMjoIN1MSAhUXx9dJenOl3D7h3FqHoewx2uHqiuELaznvGQx+pLH5D+WV6tByzYhumL9LW4QzQnejsBL/OPx3XiXpiZJY2kYg49OMNRGhhBUaYcyg6VqcuS4lBFoSztTjy2G9xm8I9weWRigHqymWbs5OxIcGH2fy5nMEZouPM8vP+EqfFpsUW4RzrU74e39c0iUhUNPD1efjDEPcGJjlsdGum/AHhx9H3+BWsE88bBxx89BGxkk483BjFcQHHYt9rS1wpG+fHW401K1POCMYaSMbBPHl4kEk5YINLhxV+Nr4DreTB8YDm9rdanH+VmVsdMvOudLus8Llp9XHufX6rnCuMaz1Qct4quVRYlHaHDj0PNTKSMK571mev18518gETMAEJiOAW2ky8r00dAQbAbEm47aYXEsRx7hu8H5nIzouj6yss8KMRkLTsFGfVUUOQeD9nKc+4cw1rXUo5c+hA2gKDIXUjX1U3WOEW/Nvyavlmsl6Yo7uahHODBo2qrEkj/mdGRgiF6d3Nl2RB0sRz4vTMhC4LMsjdluFM0jIG4HFgMNKik8sO1YRz6Q7RDm4LzCLw4UBkZ2c94cszlyD7xEpuUPULM61OuECwWZFJhDMNklDPs5Y6Jmd7ptZP/OhQLuxWGLxQ4ThS8q/Yd3KOPen5n7Eb5pZDvHtOymC+rEDl9MuUsLnHN9mJiH55tBcCLM8xeQJAU9iFYG6JJHNZ30uBd3Hg4kDriBDY6PP4kxenJKBBYBxzEkdLKNhiR86VaPl+u54a2E41Act46k2JhPX/CSXknCuPQ9D9bRwnqMfcFfFBExgpgSSEOT/6Rxn3se4W+bGAz7jPYm45pQp3i/8zvIOvyBqWBK2pePoUoOSPmutQyl/Vqr7VrjxwcaI15p/S14t18y0w9ZE5i3CeU3Uw2UsLwFEH0e/IYryxPndWJVz4Ywoxj2HMyB5SGaV0pIYwjlNTGZV1jTyHcNwGuU5DxMwARMwgdkTYPM/PsG8C/mdx1e4z/Ayq9rMug6zzn9WXJYlXwvnZcE+d4WOEX34r3MyCBs9Z5ksnGdJ13mbgAmYgAmYgAmMJmDhPBrZQt/AJgh8unGbOH6hSbjxJmACJmACJmACC0fAwnnhutwNNgETMAETMAETMAETmISAhfMk1HyPCZiACZiACZiACZjAwhGwcF64LneDTcAETMAETMAETMAEJiFg4TwJNd9jAiZgAiZgAiZgAiawcAQsnBeuy91gEzABEzABEzABEzCBSQhYOE9CzfeYgAmYgAmYgAmYgAksHAEL54XrcjfYBEzABEzABEzABExgEgIWzpNQ8z0mYAImYAImYAImYAILR8DCeeG63A02ARMwARMwARMwAROYhICF8yTUfI8JmIAJmIAJmIAJmMDCEbBwXrgud4NNwARMwARMwARMwAQmIWDhPAk132MCJmACJmACJmACJrBwBCycF67L3WATMAETMAETMAETMIFJCFg4T0LN95iACZiACZiACZiACSwcAQvnhetyN9gETMAETMAETMAETGASAhbOk1DzPSZgAiZgAiZgAiZgAgtHwMJ54brcDTYBEzABEzABEzABE5iEgIXzJNR8jwmYgAmYgAmYgAmYwMIRsHBeuC53g03ABEzABEzABEzABCYhYOE8CTXfYwImYAImYAImYAImsHAE/gPZH6K5hJSyngAAAABJRU5ErkJggg=="/>
          <p:cNvSpPr>
            <a:spLocks noChangeAspect="1" noChangeArrowheads="1"/>
          </p:cNvSpPr>
          <p:nvPr/>
        </p:nvSpPr>
        <p:spPr bwMode="auto">
          <a:xfrm>
            <a:off x="155575" y="-571500"/>
            <a:ext cx="6838950" cy="1190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9" name="Subtitle 6"/>
          <p:cNvSpPr txBox="1">
            <a:spLocks/>
          </p:cNvSpPr>
          <p:nvPr/>
        </p:nvSpPr>
        <p:spPr>
          <a:xfrm>
            <a:off x="107504" y="3686541"/>
            <a:ext cx="6840760" cy="1189465"/>
          </a:xfrm>
          <a:prstGeom prst="rect">
            <a:avLst/>
          </a:prstGeom>
        </p:spPr>
        <p:txBody>
          <a:bodyPr lIns="77864" tIns="38934" rIns="77864" bIns="38934">
            <a:noAutofit/>
          </a:bodyPr>
          <a:lstStyle/>
          <a:p>
            <a:pPr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ru-RU" sz="11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Ляшенко Тимофей Викторович</a:t>
            </a:r>
          </a:p>
          <a:p>
            <a:pPr>
              <a:spcBef>
                <a:spcPct val="20000"/>
              </a:spcBef>
              <a:defRPr/>
            </a:pPr>
            <a:r>
              <a:rPr lang="ru-RU" sz="1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Инженер 2 </a:t>
            </a:r>
            <a:r>
              <a:rPr lang="ru-RU" sz="1000" dirty="0">
                <a:latin typeface="Verdana" pitchFamily="34" charset="0"/>
                <a:ea typeface="Verdana" pitchFamily="34" charset="0"/>
                <a:cs typeface="Verdana" pitchFamily="34" charset="0"/>
              </a:rPr>
              <a:t>категории АО «ВНИКТИ</a:t>
            </a:r>
            <a:r>
              <a:rPr lang="ru-RU" sz="1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»</a:t>
            </a:r>
            <a:endParaRPr lang="ru-RU" sz="1000" b="1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ru-RU" sz="11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Тихонов Алексей Алексеевич</a:t>
            </a:r>
            <a:endParaRPr lang="ru-RU" sz="1100" b="1" dirty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>
              <a:spcBef>
                <a:spcPct val="20000"/>
              </a:spcBef>
              <a:defRPr/>
            </a:pPr>
            <a:r>
              <a:rPr lang="ru-RU" sz="1000" dirty="0">
                <a:latin typeface="Verdana" pitchFamily="34" charset="0"/>
                <a:ea typeface="Verdana" pitchFamily="34" charset="0"/>
                <a:cs typeface="Verdana" pitchFamily="34" charset="0"/>
              </a:rPr>
              <a:t>Старший научный сотрудник АО «ВНИКТИ»</a:t>
            </a:r>
            <a:endParaRPr lang="ru-RU" sz="1000" b="1" dirty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ru-RU" sz="11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Симонов Виталий Анатольевич</a:t>
            </a:r>
          </a:p>
          <a:p>
            <a:pPr lvl="0" rtl="0">
              <a:spcBef>
                <a:spcPct val="20000"/>
              </a:spcBef>
              <a:defRPr/>
            </a:pPr>
            <a:r>
              <a:rPr lang="ru-RU" sz="1000" kern="1200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Лаборатория вычислительной механики БГТУ, г. Брянск</a:t>
            </a:r>
          </a:p>
          <a:p>
            <a:pPr eaLnBrk="1" fontAlgn="auto" hangingPunct="1">
              <a:spcBef>
                <a:spcPct val="20000"/>
              </a:spcBef>
              <a:spcAft>
                <a:spcPts val="0"/>
              </a:spcAft>
              <a:defRPr/>
            </a:pPr>
            <a:endParaRPr lang="ru-RU" sz="600" b="1" i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07355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539912" y="555526"/>
            <a:ext cx="3240000" cy="2160000"/>
          </a:xfrm>
          <a:prstGeom prst="rect">
            <a:avLst/>
          </a:prstGeom>
        </p:spPr>
      </p:pic>
      <p:pic>
        <p:nvPicPr>
          <p:cNvPr id="6" name="Рисунок 5"/>
          <p:cNvPicPr>
            <a:picLocks/>
          </p:cNvPicPr>
          <p:nvPr/>
        </p:nvPicPr>
        <p:blipFill>
          <a:blip r:embed="rId3"/>
          <a:stretch>
            <a:fillRect/>
          </a:stretch>
        </p:blipFill>
        <p:spPr>
          <a:xfrm>
            <a:off x="539552" y="2716006"/>
            <a:ext cx="3240000" cy="2160000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04912" y="2931790"/>
            <a:ext cx="258976" cy="641812"/>
          </a:xfrm>
          <a:prstGeom prst="rect">
            <a:avLst/>
          </a:prstGeom>
        </p:spPr>
      </p:pic>
      <p:sp>
        <p:nvSpPr>
          <p:cNvPr id="18" name="Прямоугольник 17"/>
          <p:cNvSpPr/>
          <p:nvPr/>
        </p:nvSpPr>
        <p:spPr>
          <a:xfrm>
            <a:off x="-18256" y="-20538"/>
            <a:ext cx="916225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Максимальные расчетные значения ускорений кузова и </a:t>
            </a:r>
            <a:r>
              <a:rPr lang="ru-RU" sz="1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показателя плавности </a:t>
            </a:r>
            <a:r>
              <a:rPr lang="ru-RU" sz="14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хода в </a:t>
            </a:r>
            <a:r>
              <a:rPr lang="ru-RU" sz="1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зависимости от показателя </a:t>
            </a:r>
            <a:r>
              <a:rPr lang="ru-RU" sz="140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эквивалентной </a:t>
            </a:r>
            <a:r>
              <a:rPr lang="ru-RU" sz="140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конусности </a:t>
            </a:r>
            <a:r>
              <a:rPr lang="ru-RU" sz="1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профиля </a:t>
            </a:r>
            <a:r>
              <a:rPr lang="ru-RU" sz="14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колеса</a:t>
            </a:r>
            <a:endParaRPr lang="ru-RU" sz="1400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19" name="Таблица 1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82559524"/>
              </p:ext>
            </p:extLst>
          </p:nvPr>
        </p:nvGraphicFramePr>
        <p:xfrm>
          <a:off x="4135363" y="1583224"/>
          <a:ext cx="4613101" cy="235667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601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5765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765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119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7642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88830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№ п/п</a:t>
                      </a:r>
                      <a:endParaRPr lang="ru-RU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Толщина гребня, мм</a:t>
                      </a:r>
                      <a:endParaRPr lang="ru-RU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Прокат, мм</a:t>
                      </a:r>
                      <a:endParaRPr lang="ru-RU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Боковой зазор,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мм</a:t>
                      </a:r>
                      <a:endParaRPr lang="ru-RU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Эквивалентная </a:t>
                      </a:r>
                      <a:r>
                        <a:rPr lang="ru-RU" sz="10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конусность </a:t>
                      </a:r>
                      <a:endParaRPr lang="ru-RU" sz="1000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при ширине колеи 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1520 мм</a:t>
                      </a:r>
                      <a:endParaRPr lang="ru-RU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6195" marR="36195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097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1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ru-RU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33,0</a:t>
                      </a:r>
                      <a:endParaRPr lang="ru-RU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  <a:endParaRPr lang="ru-RU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7,3</a:t>
                      </a:r>
                      <a:endParaRPr lang="ru-RU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0,050</a:t>
                      </a:r>
                      <a:endParaRPr lang="ru-RU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6195" marR="36195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097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1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  <a:endParaRPr lang="ru-RU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27,8</a:t>
                      </a:r>
                      <a:endParaRPr lang="ru-RU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0,9</a:t>
                      </a:r>
                      <a:endParaRPr lang="ru-RU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12,5</a:t>
                      </a:r>
                      <a:endParaRPr lang="ru-RU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0,085</a:t>
                      </a:r>
                      <a:endParaRPr lang="ru-RU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6195" marR="36195" marT="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097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1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  <a:endParaRPr lang="ru-RU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31,8</a:t>
                      </a:r>
                      <a:endParaRPr lang="ru-RU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1,1</a:t>
                      </a:r>
                      <a:endParaRPr lang="ru-RU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9,2</a:t>
                      </a:r>
                      <a:endParaRPr lang="ru-RU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0,106</a:t>
                      </a:r>
                      <a:endParaRPr lang="ru-RU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6195" marR="36195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097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1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</a:t>
                      </a:r>
                      <a:endParaRPr lang="ru-RU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1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32,2</a:t>
                      </a:r>
                      <a:endParaRPr lang="ru-RU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1,9</a:t>
                      </a:r>
                      <a:endParaRPr lang="ru-RU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8,6</a:t>
                      </a:r>
                      <a:endParaRPr lang="ru-RU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1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0,114</a:t>
                      </a:r>
                      <a:endParaRPr lang="ru-RU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6195" marR="36195" marT="0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097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</a:t>
                      </a:r>
                      <a:endParaRPr lang="ru-RU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1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32,8</a:t>
                      </a:r>
                      <a:endParaRPr lang="ru-RU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1,4</a:t>
                      </a:r>
                      <a:endParaRPr lang="ru-RU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8,2</a:t>
                      </a:r>
                      <a:endParaRPr lang="ru-RU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0,129</a:t>
                      </a:r>
                      <a:endParaRPr lang="ru-RU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6195" marR="36195" marT="0" marB="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097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</a:t>
                      </a:r>
                      <a:endParaRPr lang="ru-RU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1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32,1</a:t>
                      </a:r>
                      <a:endParaRPr lang="ru-RU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1,4</a:t>
                      </a:r>
                      <a:endParaRPr lang="ru-RU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8,9</a:t>
                      </a:r>
                      <a:endParaRPr lang="ru-RU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0,134</a:t>
                      </a:r>
                      <a:endParaRPr lang="ru-RU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6195" marR="36195" marT="0" marB="0"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097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</a:t>
                      </a:r>
                      <a:endParaRPr lang="ru-RU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1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32,4</a:t>
                      </a:r>
                      <a:endParaRPr lang="ru-RU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1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0,9</a:t>
                      </a:r>
                      <a:endParaRPr lang="ru-RU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1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8,8</a:t>
                      </a:r>
                      <a:endParaRPr lang="ru-RU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1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0,139</a:t>
                      </a:r>
                      <a:endParaRPr lang="ru-RU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6195" marR="36195" marT="0" marB="0" anchor="ctr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4139952" y="1131590"/>
            <a:ext cx="4572000" cy="43088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11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Параметры профилей колес пассажирских вагонов, рассматриваемых при исследованиях плавности хода </a:t>
            </a:r>
            <a:endParaRPr lang="ru-RU" sz="11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Надпись 2"/>
          <p:cNvSpPr txBox="1">
            <a:spLocks noChangeArrowheads="1"/>
          </p:cNvSpPr>
          <p:nvPr/>
        </p:nvSpPr>
        <p:spPr bwMode="auto">
          <a:xfrm>
            <a:off x="971600" y="3291830"/>
            <a:ext cx="742950" cy="24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US" sz="600" dirty="0" smtClean="0">
                <a:solidFill>
                  <a:srgbClr val="FF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[</a:t>
            </a:r>
            <a:r>
              <a:rPr lang="ru-RU" sz="600" dirty="0" smtClean="0">
                <a:solidFill>
                  <a:srgbClr val="FF0000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3</a:t>
            </a:r>
            <a:r>
              <a:rPr lang="ru-RU" sz="600" dirty="0" smtClean="0">
                <a:solidFill>
                  <a:srgbClr val="FF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,25</a:t>
            </a:r>
            <a:r>
              <a:rPr lang="en-US" sz="600" dirty="0" smtClean="0">
                <a:solidFill>
                  <a:srgbClr val="FF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]</a:t>
            </a:r>
            <a:endParaRPr lang="ru-RU" sz="10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9" name="Надпись 2"/>
          <p:cNvSpPr txBox="1">
            <a:spLocks noChangeArrowheads="1"/>
          </p:cNvSpPr>
          <p:nvPr/>
        </p:nvSpPr>
        <p:spPr bwMode="auto">
          <a:xfrm>
            <a:off x="971600" y="955948"/>
            <a:ext cx="742950" cy="24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US" sz="600" dirty="0" smtClean="0">
                <a:solidFill>
                  <a:srgbClr val="FF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[</a:t>
            </a:r>
            <a:r>
              <a:rPr lang="ru-RU" sz="600" dirty="0">
                <a:solidFill>
                  <a:srgbClr val="FF0000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</a:t>
            </a:r>
            <a:r>
              <a:rPr lang="ru-RU" sz="600" dirty="0" smtClean="0">
                <a:solidFill>
                  <a:srgbClr val="FF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,5 </a:t>
            </a:r>
            <a:r>
              <a:rPr lang="ru-RU" sz="600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м/с</a:t>
            </a:r>
            <a:r>
              <a:rPr lang="ru-RU" sz="600" baseline="30000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en-US" sz="600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]</a:t>
            </a:r>
            <a:endParaRPr lang="ru-RU" sz="10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0" name="Надпись 2"/>
          <p:cNvSpPr txBox="1">
            <a:spLocks noChangeArrowheads="1"/>
          </p:cNvSpPr>
          <p:nvPr/>
        </p:nvSpPr>
        <p:spPr bwMode="auto">
          <a:xfrm>
            <a:off x="3442444" y="2139702"/>
            <a:ext cx="510821" cy="144016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rot="0" vert="horz" wrap="square" lIns="0" tIns="0" rIns="0" bIns="0" anchor="t" anchorCtr="0">
            <a:no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US" sz="7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</a:t>
            </a:r>
            <a:r>
              <a:rPr lang="ru-RU" sz="7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км/ч</a:t>
            </a:r>
            <a:endParaRPr lang="ru-RU" sz="8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1" name="Надпись 2"/>
          <p:cNvSpPr txBox="1">
            <a:spLocks noChangeArrowheads="1"/>
          </p:cNvSpPr>
          <p:nvPr/>
        </p:nvSpPr>
        <p:spPr bwMode="auto">
          <a:xfrm>
            <a:off x="3427172" y="4316680"/>
            <a:ext cx="510821" cy="144016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rot="0" vert="horz" wrap="square" lIns="0" tIns="0" rIns="0" bIns="0" anchor="t" anchorCtr="0">
            <a:no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US" sz="7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</a:t>
            </a:r>
            <a:r>
              <a:rPr lang="ru-RU" sz="7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км/ч</a:t>
            </a:r>
            <a:endParaRPr lang="ru-RU" sz="8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9139572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995119"/>
            <a:ext cx="9144000" cy="29033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just">
              <a:spcBef>
                <a:spcPts val="200"/>
              </a:spcBef>
              <a:spcAft>
                <a:spcPts val="200"/>
              </a:spcAft>
            </a:pPr>
            <a:r>
              <a:rPr lang="ru-RU" sz="16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Проведен большой объем экспериментальных исследований по определению ускорений в салоне пассажирских вагонов в действующих пассажирских поездах на различных маршрутах эксплуатации.</a:t>
            </a:r>
            <a:endParaRPr lang="ru-RU" sz="1000" dirty="0"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indent="457200" algn="just">
              <a:spcBef>
                <a:spcPts val="200"/>
              </a:spcBef>
              <a:spcAft>
                <a:spcPts val="200"/>
              </a:spcAft>
            </a:pPr>
            <a:r>
              <a:rPr lang="ru-RU" sz="16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Это позволило провести полноценную верификацию разработанной математической модели одноэтажного пассажирского вагона и выполнить многовариантные расчеты по оценке показателей плавности хода в зависимости от различных факторов, таких как план, профиль и состояние пути, техническое состояние вагона и скорости движения.</a:t>
            </a:r>
            <a:endParaRPr lang="ru-RU" sz="1000" dirty="0"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indent="457200" algn="just">
              <a:spcBef>
                <a:spcPts val="200"/>
              </a:spcBef>
              <a:spcAft>
                <a:spcPts val="200"/>
              </a:spcAft>
            </a:pPr>
            <a:r>
              <a:rPr lang="ru-RU" sz="16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В дальнейшем планируется провести аналогичные исследования для двухэтажных пассажирских вагонов. Это будет возможно при предоставлении необходимых параметров рессорного подвешивания и верификации компьютерной модели по результатам измерений ускорений в эксплуатации.</a:t>
            </a:r>
            <a:endParaRPr lang="ru-RU" sz="100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-18256" y="51470"/>
            <a:ext cx="916225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Заключение</a:t>
            </a:r>
            <a:endParaRPr lang="ru-RU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9530343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55526"/>
            <a:ext cx="9144000" cy="103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3"/>
          <p:cNvSpPr txBox="1">
            <a:spLocks noChangeArrowheads="1"/>
          </p:cNvSpPr>
          <p:nvPr/>
        </p:nvSpPr>
        <p:spPr bwMode="auto">
          <a:xfrm>
            <a:off x="4326934" y="865664"/>
            <a:ext cx="2981853" cy="3710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77920" tIns="38961" rIns="77920" bIns="38961">
            <a:spAutoFit/>
          </a:bodyPr>
          <a:lstStyle>
            <a:lvl1pPr defTabSz="995363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809625" indent="-311150" defTabSz="995363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244600" indent="-249238" defTabSz="995363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743075" indent="-249238" defTabSz="995363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239963" indent="-249238" defTabSz="995363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697163" indent="-249238" defTabSz="9953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3154363" indent="-249238" defTabSz="9953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611563" indent="-249238" defTabSz="9953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4068763" indent="-249238" defTabSz="9953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90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Благодарю за внимание!</a:t>
            </a:r>
            <a:endParaRPr lang="en-US" altLang="ru-RU" sz="1900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401" b="5201"/>
          <a:stretch/>
        </p:blipFill>
        <p:spPr>
          <a:xfrm>
            <a:off x="0" y="1563638"/>
            <a:ext cx="9144000" cy="33123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568079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2"/>
          <p:cNvSpPr txBox="1">
            <a:spLocks noChangeArrowheads="1"/>
          </p:cNvSpPr>
          <p:nvPr/>
        </p:nvSpPr>
        <p:spPr bwMode="auto">
          <a:xfrm>
            <a:off x="-36508" y="116140"/>
            <a:ext cx="9025300" cy="583402"/>
          </a:xfrm>
          <a:prstGeom prst="rect">
            <a:avLst/>
          </a:prstGeom>
          <a:noFill/>
          <a:ln>
            <a:noFill/>
          </a:ln>
        </p:spPr>
        <p:txBody>
          <a:bodyPr lIns="77922" tIns="38961" rIns="77922" bIns="38961"/>
          <a:lstStyle/>
          <a:p>
            <a:pPr marL="0" lvl="1">
              <a:defRPr/>
            </a:pP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Измерения ускорений в одноэтажном пассажирском вагоне модели 61-4440</a:t>
            </a: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1" y="954528"/>
            <a:ext cx="3883943" cy="2193285"/>
          </a:xfrm>
          <a:prstGeom prst="rect">
            <a:avLst/>
          </a:prstGeom>
        </p:spPr>
      </p:pic>
      <p:grpSp>
        <p:nvGrpSpPr>
          <p:cNvPr id="24" name="Группа 23"/>
          <p:cNvGrpSpPr/>
          <p:nvPr/>
        </p:nvGrpSpPr>
        <p:grpSpPr>
          <a:xfrm>
            <a:off x="4295362" y="950295"/>
            <a:ext cx="4669125" cy="2197519"/>
            <a:chOff x="4127829" y="695308"/>
            <a:chExt cx="4669125" cy="2197519"/>
          </a:xfrm>
        </p:grpSpPr>
        <p:pic>
          <p:nvPicPr>
            <p:cNvPr id="6" name="Рисунок 5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9600"/>
            <a:stretch/>
          </p:blipFill>
          <p:spPr>
            <a:xfrm>
              <a:off x="4127829" y="695308"/>
              <a:ext cx="1452283" cy="2197519"/>
            </a:xfrm>
            <a:prstGeom prst="rect">
              <a:avLst/>
            </a:prstGeom>
          </p:spPr>
        </p:pic>
        <p:pic>
          <p:nvPicPr>
            <p:cNvPr id="7" name="Рисунок 6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1" t="10801" r="2711" b="20601"/>
            <a:stretch/>
          </p:blipFill>
          <p:spPr>
            <a:xfrm>
              <a:off x="5580112" y="695308"/>
              <a:ext cx="1550991" cy="2197519"/>
            </a:xfrm>
            <a:prstGeom prst="rect">
              <a:avLst/>
            </a:prstGeom>
          </p:spPr>
        </p:pic>
        <p:pic>
          <p:nvPicPr>
            <p:cNvPr id="8" name="Рисунок 7"/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5000" b="45800"/>
            <a:stretch/>
          </p:blipFill>
          <p:spPr>
            <a:xfrm>
              <a:off x="7131103" y="695308"/>
              <a:ext cx="1665851" cy="1156362"/>
            </a:xfrm>
            <a:prstGeom prst="rect">
              <a:avLst/>
            </a:prstGeom>
          </p:spPr>
        </p:pic>
        <p:pic>
          <p:nvPicPr>
            <p:cNvPr id="9" name="Рисунок 8"/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18" t="30400" r="418" b="34600"/>
            <a:stretch/>
          </p:blipFill>
          <p:spPr>
            <a:xfrm>
              <a:off x="7131104" y="1851671"/>
              <a:ext cx="1665850" cy="1041156"/>
            </a:xfrm>
            <a:prstGeom prst="rect">
              <a:avLst/>
            </a:prstGeom>
          </p:spPr>
        </p:pic>
        <p:sp>
          <p:nvSpPr>
            <p:cNvPr id="10" name="Поле 7"/>
            <p:cNvSpPr txBox="1">
              <a:spLocks noChangeArrowheads="1"/>
            </p:cNvSpPr>
            <p:nvPr/>
          </p:nvSpPr>
          <p:spPr bwMode="auto">
            <a:xfrm>
              <a:off x="5245944" y="771550"/>
              <a:ext cx="216024" cy="216024"/>
            </a:xfrm>
            <a:prstGeom prst="rect">
              <a:avLst/>
            </a:prstGeom>
            <a:noFill/>
            <a:ln w="12700">
              <a:solidFill>
                <a:schemeClr val="bg1"/>
              </a:solidFill>
            </a:ln>
            <a:extLst/>
          </p:spPr>
          <p:txBody>
            <a:bodyPr rot="0" vert="horz" wrap="square" lIns="0" tIns="0" rIns="0" bIns="0" anchor="t" anchorCtr="0" upright="1">
              <a:noAutofit/>
            </a:bodyPr>
            <a:lstStyle/>
            <a:p>
              <a:pPr algn="ctr">
                <a:lnSpc>
                  <a:spcPct val="115000"/>
                </a:lnSpc>
                <a:spcAft>
                  <a:spcPts val="0"/>
                </a:spcAft>
              </a:pPr>
              <a:r>
                <a:rPr lang="ru-RU" sz="1200" dirty="0" smtClean="0">
                  <a:solidFill>
                    <a:schemeClr val="bg1"/>
                  </a:solidFill>
                </a:rPr>
                <a:t>1</a:t>
              </a:r>
              <a:endParaRPr lang="ru-RU" sz="1200" dirty="0">
                <a:solidFill>
                  <a:schemeClr val="bg1"/>
                </a:solidFill>
              </a:endParaRPr>
            </a:p>
            <a:p>
              <a:pPr algn="ctr">
                <a:lnSpc>
                  <a:spcPct val="115000"/>
                </a:lnSpc>
                <a:spcAft>
                  <a:spcPts val="0"/>
                </a:spcAft>
              </a:pPr>
              <a:endParaRPr lang="en-US" sz="120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Times New Roman"/>
              </a:endParaRPr>
            </a:p>
          </p:txBody>
        </p:sp>
        <p:cxnSp>
          <p:nvCxnSpPr>
            <p:cNvPr id="11" name="Прямая со стрелкой 10"/>
            <p:cNvCxnSpPr>
              <a:stCxn id="10" idx="1"/>
            </p:cNvCxnSpPr>
            <p:nvPr/>
          </p:nvCxnSpPr>
          <p:spPr>
            <a:xfrm flipH="1">
              <a:off x="5009654" y="879562"/>
              <a:ext cx="236290" cy="108012"/>
            </a:xfrm>
            <a:prstGeom prst="straightConnector1">
              <a:avLst/>
            </a:prstGeom>
            <a:ln w="12700">
              <a:solidFill>
                <a:schemeClr val="bg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Поле 7"/>
            <p:cNvSpPr txBox="1">
              <a:spLocks noChangeArrowheads="1"/>
            </p:cNvSpPr>
            <p:nvPr/>
          </p:nvSpPr>
          <p:spPr bwMode="auto">
            <a:xfrm>
              <a:off x="5053790" y="1832188"/>
              <a:ext cx="216024" cy="216024"/>
            </a:xfrm>
            <a:prstGeom prst="rect">
              <a:avLst/>
            </a:prstGeom>
            <a:noFill/>
            <a:ln w="12700">
              <a:solidFill>
                <a:schemeClr val="bg1"/>
              </a:solidFill>
            </a:ln>
            <a:extLst/>
          </p:spPr>
          <p:txBody>
            <a:bodyPr rot="0" vert="horz" wrap="square" lIns="0" tIns="0" rIns="0" bIns="0" anchor="t" anchorCtr="0" upright="1">
              <a:noAutofit/>
            </a:bodyPr>
            <a:lstStyle/>
            <a:p>
              <a:pPr algn="ctr">
                <a:lnSpc>
                  <a:spcPct val="115000"/>
                </a:lnSpc>
                <a:spcAft>
                  <a:spcPts val="0"/>
                </a:spcAft>
              </a:pPr>
              <a:r>
                <a:rPr lang="ru-RU" sz="1200" dirty="0">
                  <a:solidFill>
                    <a:schemeClr val="bg1"/>
                  </a:solidFill>
                </a:rPr>
                <a:t>2</a:t>
              </a:r>
            </a:p>
            <a:p>
              <a:pPr algn="ctr">
                <a:lnSpc>
                  <a:spcPct val="115000"/>
                </a:lnSpc>
                <a:spcAft>
                  <a:spcPts val="0"/>
                </a:spcAft>
              </a:pPr>
              <a:endParaRPr lang="en-US" sz="120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Times New Roman"/>
              </a:endParaRPr>
            </a:p>
          </p:txBody>
        </p:sp>
        <p:cxnSp>
          <p:nvCxnSpPr>
            <p:cNvPr id="13" name="Прямая со стрелкой 12"/>
            <p:cNvCxnSpPr>
              <a:stCxn id="12" idx="1"/>
            </p:cNvCxnSpPr>
            <p:nvPr/>
          </p:nvCxnSpPr>
          <p:spPr>
            <a:xfrm flipH="1">
              <a:off x="4817500" y="1940200"/>
              <a:ext cx="236290" cy="108012"/>
            </a:xfrm>
            <a:prstGeom prst="straightConnector1">
              <a:avLst/>
            </a:prstGeom>
            <a:ln w="12700">
              <a:solidFill>
                <a:schemeClr val="bg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Поле 7"/>
            <p:cNvSpPr txBox="1">
              <a:spLocks noChangeArrowheads="1"/>
            </p:cNvSpPr>
            <p:nvPr/>
          </p:nvSpPr>
          <p:spPr bwMode="auto">
            <a:xfrm>
              <a:off x="6604781" y="1818868"/>
              <a:ext cx="216024" cy="216024"/>
            </a:xfrm>
            <a:prstGeom prst="rect">
              <a:avLst/>
            </a:prstGeom>
            <a:noFill/>
            <a:ln w="12700">
              <a:solidFill>
                <a:schemeClr val="bg1"/>
              </a:solidFill>
            </a:ln>
            <a:extLst/>
          </p:spPr>
          <p:txBody>
            <a:bodyPr rot="0" vert="horz" wrap="square" lIns="0" tIns="0" rIns="0" bIns="0" anchor="t" anchorCtr="0" upright="1">
              <a:noAutofit/>
            </a:bodyPr>
            <a:lstStyle/>
            <a:p>
              <a:pPr algn="ctr">
                <a:lnSpc>
                  <a:spcPct val="115000"/>
                </a:lnSpc>
                <a:spcAft>
                  <a:spcPts val="0"/>
                </a:spcAft>
              </a:pPr>
              <a:r>
                <a:rPr lang="ru-RU" sz="1200" dirty="0">
                  <a:solidFill>
                    <a:schemeClr val="bg1"/>
                  </a:solidFill>
                </a:rPr>
                <a:t>3</a:t>
              </a:r>
            </a:p>
            <a:p>
              <a:pPr algn="ctr">
                <a:lnSpc>
                  <a:spcPct val="115000"/>
                </a:lnSpc>
                <a:spcAft>
                  <a:spcPts val="0"/>
                </a:spcAft>
              </a:pPr>
              <a:endParaRPr lang="en-US" sz="120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Times New Roman"/>
              </a:endParaRPr>
            </a:p>
          </p:txBody>
        </p:sp>
        <p:cxnSp>
          <p:nvCxnSpPr>
            <p:cNvPr id="15" name="Прямая со стрелкой 14"/>
            <p:cNvCxnSpPr>
              <a:stCxn id="14" idx="1"/>
            </p:cNvCxnSpPr>
            <p:nvPr/>
          </p:nvCxnSpPr>
          <p:spPr>
            <a:xfrm flipH="1">
              <a:off x="6368491" y="1926880"/>
              <a:ext cx="236290" cy="108012"/>
            </a:xfrm>
            <a:prstGeom prst="straightConnector1">
              <a:avLst/>
            </a:prstGeom>
            <a:ln w="12700">
              <a:solidFill>
                <a:schemeClr val="bg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Поле 7"/>
            <p:cNvSpPr txBox="1">
              <a:spLocks noChangeArrowheads="1"/>
            </p:cNvSpPr>
            <p:nvPr/>
          </p:nvSpPr>
          <p:spPr bwMode="auto">
            <a:xfrm>
              <a:off x="7387254" y="1203598"/>
              <a:ext cx="216024" cy="216024"/>
            </a:xfrm>
            <a:prstGeom prst="rect">
              <a:avLst/>
            </a:prstGeom>
            <a:noFill/>
            <a:ln w="12700">
              <a:solidFill>
                <a:schemeClr val="bg1"/>
              </a:solidFill>
            </a:ln>
            <a:extLst/>
          </p:spPr>
          <p:txBody>
            <a:bodyPr rot="0" vert="horz" wrap="square" lIns="0" tIns="0" rIns="0" bIns="0" anchor="t" anchorCtr="0" upright="1">
              <a:noAutofit/>
            </a:bodyPr>
            <a:lstStyle/>
            <a:p>
              <a:pPr algn="ctr">
                <a:lnSpc>
                  <a:spcPct val="115000"/>
                </a:lnSpc>
                <a:spcAft>
                  <a:spcPts val="0"/>
                </a:spcAft>
              </a:pPr>
              <a:r>
                <a:rPr lang="ru-RU" sz="1200" dirty="0">
                  <a:solidFill>
                    <a:schemeClr val="bg1"/>
                  </a:solidFill>
                </a:rPr>
                <a:t>4</a:t>
              </a:r>
            </a:p>
            <a:p>
              <a:pPr algn="ctr">
                <a:lnSpc>
                  <a:spcPct val="115000"/>
                </a:lnSpc>
                <a:spcAft>
                  <a:spcPts val="0"/>
                </a:spcAft>
              </a:pPr>
              <a:endParaRPr lang="en-US" sz="120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Times New Roman"/>
              </a:endParaRPr>
            </a:p>
          </p:txBody>
        </p:sp>
        <p:cxnSp>
          <p:nvCxnSpPr>
            <p:cNvPr id="17" name="Прямая со стрелкой 16"/>
            <p:cNvCxnSpPr>
              <a:stCxn id="16" idx="2"/>
            </p:cNvCxnSpPr>
            <p:nvPr/>
          </p:nvCxnSpPr>
          <p:spPr>
            <a:xfrm flipH="1">
              <a:off x="7308304" y="1419622"/>
              <a:ext cx="186962" cy="216024"/>
            </a:xfrm>
            <a:prstGeom prst="straightConnector1">
              <a:avLst/>
            </a:prstGeom>
            <a:ln w="12700">
              <a:solidFill>
                <a:schemeClr val="bg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Поле 7"/>
            <p:cNvSpPr txBox="1">
              <a:spLocks noChangeArrowheads="1"/>
            </p:cNvSpPr>
            <p:nvPr/>
          </p:nvSpPr>
          <p:spPr bwMode="auto">
            <a:xfrm>
              <a:off x="8244408" y="2016809"/>
              <a:ext cx="216024" cy="216024"/>
            </a:xfrm>
            <a:prstGeom prst="rect">
              <a:avLst/>
            </a:prstGeom>
            <a:noFill/>
            <a:ln w="12700">
              <a:solidFill>
                <a:schemeClr val="bg1"/>
              </a:solidFill>
            </a:ln>
            <a:extLst/>
          </p:spPr>
          <p:txBody>
            <a:bodyPr rot="0" vert="horz" wrap="square" lIns="0" tIns="0" rIns="0" bIns="0" anchor="t" anchorCtr="0" upright="1">
              <a:noAutofit/>
            </a:bodyPr>
            <a:lstStyle/>
            <a:p>
              <a:pPr algn="ctr">
                <a:lnSpc>
                  <a:spcPct val="115000"/>
                </a:lnSpc>
                <a:spcAft>
                  <a:spcPts val="0"/>
                </a:spcAft>
              </a:pPr>
              <a:r>
                <a:rPr lang="ru-RU" sz="1200" dirty="0">
                  <a:solidFill>
                    <a:schemeClr val="bg1"/>
                  </a:solidFill>
                </a:rPr>
                <a:t>5</a:t>
              </a:r>
            </a:p>
            <a:p>
              <a:pPr algn="ctr">
                <a:lnSpc>
                  <a:spcPct val="115000"/>
                </a:lnSpc>
                <a:spcAft>
                  <a:spcPts val="0"/>
                </a:spcAft>
              </a:pPr>
              <a:endParaRPr lang="en-US" sz="120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Times New Roman"/>
              </a:endParaRPr>
            </a:p>
          </p:txBody>
        </p:sp>
        <p:cxnSp>
          <p:nvCxnSpPr>
            <p:cNvPr id="23" name="Прямая со стрелкой 22"/>
            <p:cNvCxnSpPr>
              <a:stCxn id="22" idx="1"/>
            </p:cNvCxnSpPr>
            <p:nvPr/>
          </p:nvCxnSpPr>
          <p:spPr>
            <a:xfrm flipH="1">
              <a:off x="8008118" y="2124821"/>
              <a:ext cx="236290" cy="108012"/>
            </a:xfrm>
            <a:prstGeom prst="straightConnector1">
              <a:avLst/>
            </a:prstGeom>
            <a:ln w="12700">
              <a:solidFill>
                <a:schemeClr val="bg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5" name="Поле 7"/>
          <p:cNvSpPr txBox="1">
            <a:spLocks noChangeArrowheads="1"/>
          </p:cNvSpPr>
          <p:nvPr/>
        </p:nvSpPr>
        <p:spPr bwMode="auto">
          <a:xfrm>
            <a:off x="2020482" y="635246"/>
            <a:ext cx="5112568" cy="213455"/>
          </a:xfrm>
          <a:prstGeom prst="rect">
            <a:avLst/>
          </a:prstGeom>
          <a:noFill/>
          <a:ln>
            <a:noFill/>
          </a:ln>
          <a:extLst/>
        </p:spPr>
        <p:txBody>
          <a:bodyPr rot="0" vert="horz" wrap="square" lIns="0" tIns="0" rIns="0" bIns="0" anchor="t" anchorCtr="0" upright="1">
            <a:no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latin typeface="Arial" panose="020B0604020202020204" pitchFamily="34" charset="0"/>
                <a:cs typeface="Arial" panose="020B0604020202020204" pitchFamily="34" charset="0"/>
              </a:rPr>
              <a:t>Оборудование </a:t>
            </a:r>
            <a:r>
              <a:rPr lang="ru-RU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пассажирского вагона акселерометрами</a:t>
            </a:r>
            <a:endParaRPr lang="ru-RU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endParaRPr lang="en-US" sz="1200" dirty="0"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26" name="Поле 7"/>
          <p:cNvSpPr txBox="1">
            <a:spLocks noChangeArrowheads="1"/>
          </p:cNvSpPr>
          <p:nvPr/>
        </p:nvSpPr>
        <p:spPr bwMode="auto">
          <a:xfrm>
            <a:off x="899591" y="3219822"/>
            <a:ext cx="2417033" cy="276925"/>
          </a:xfrm>
          <a:prstGeom prst="rect">
            <a:avLst/>
          </a:prstGeom>
          <a:noFill/>
          <a:ln>
            <a:noFill/>
          </a:ln>
          <a:extLst/>
        </p:spPr>
        <p:txBody>
          <a:bodyPr rot="0" vert="horz" wrap="square" lIns="0" tIns="0" rIns="0" bIns="0" anchor="t" anchorCtr="0" upright="1">
            <a:no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Общий вид пассажирского вагона</a:t>
            </a:r>
            <a:endParaRPr lang="ru-RU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endParaRPr lang="en-US" sz="1200" dirty="0"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27" name="Поле 7"/>
          <p:cNvSpPr txBox="1">
            <a:spLocks noChangeArrowheads="1"/>
          </p:cNvSpPr>
          <p:nvPr/>
        </p:nvSpPr>
        <p:spPr bwMode="auto">
          <a:xfrm>
            <a:off x="4295362" y="3225375"/>
            <a:ext cx="4669126" cy="426495"/>
          </a:xfrm>
          <a:prstGeom prst="rect">
            <a:avLst/>
          </a:prstGeom>
          <a:noFill/>
          <a:ln>
            <a:noFill/>
          </a:ln>
          <a:extLst/>
        </p:spPr>
        <p:txBody>
          <a:bodyPr rot="0" vert="horz" wrap="square" lIns="0" tIns="0" rIns="0" bIns="0" anchor="t" anchorCtr="0" upright="1">
            <a:no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Установка акселерометров на раму тележки (1), на буксовый узел (2), в служебном купе(3) и в пассажирском купе (4, 5)</a:t>
            </a:r>
            <a:endParaRPr lang="ru-RU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endParaRPr lang="en-US" sz="1200" dirty="0"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179511" y="3858544"/>
            <a:ext cx="8784976" cy="72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</a:pPr>
            <a:r>
              <a:rPr lang="en-US" sz="12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	</a:t>
            </a:r>
            <a:r>
              <a:rPr lang="ru-RU" sz="1200" dirty="0" smtClean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Вагон был </a:t>
            </a:r>
            <a:r>
              <a:rPr lang="ru-RU" sz="12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оборудован </a:t>
            </a:r>
            <a:r>
              <a:rPr lang="ru-RU" sz="1200" dirty="0" smtClean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акселерометрами, </a:t>
            </a:r>
            <a:r>
              <a:rPr lang="ru-RU" sz="12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которые предназначены для преобразования механических колебаний контролируемого объекта в электрический сигнал, </a:t>
            </a:r>
            <a:r>
              <a:rPr lang="ru-RU" sz="1200" dirty="0" smtClean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пропорциональный</a:t>
            </a:r>
            <a:r>
              <a:rPr lang="en-US" sz="1200" dirty="0" smtClean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 </a:t>
            </a:r>
            <a:r>
              <a:rPr lang="ru-RU" sz="1200" dirty="0" smtClean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вибрационному </a:t>
            </a:r>
            <a:r>
              <a:rPr lang="ru-RU" sz="12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или ударному ускорению механической системы, одновременно в трёх </a:t>
            </a:r>
            <a:r>
              <a:rPr lang="ru-RU" sz="1200" dirty="0" smtClean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составляющих </a:t>
            </a:r>
            <a:r>
              <a:rPr lang="ru-RU" sz="12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пространственного ускорения. </a:t>
            </a:r>
            <a:endParaRPr lang="en-US" sz="1200" dirty="0"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3821398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Z:\Ляшенко\Москва-Казань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536"/>
          <a:stretch/>
        </p:blipFill>
        <p:spPr bwMode="auto">
          <a:xfrm>
            <a:off x="516104" y="915566"/>
            <a:ext cx="8016336" cy="15814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 bwMode="auto">
          <a:xfrm>
            <a:off x="3374397" y="597337"/>
            <a:ext cx="278313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ru-RU" sz="1200" dirty="0" smtClean="0">
                <a:latin typeface="Arial"/>
              </a:rPr>
              <a:t>Маршрут движения Москва - Казань</a:t>
            </a:r>
            <a:endParaRPr sz="3200" dirty="0"/>
          </a:p>
        </p:txBody>
      </p:sp>
      <p:sp>
        <p:nvSpPr>
          <p:cNvPr id="6" name="TextBox 5"/>
          <p:cNvSpPr txBox="1"/>
          <p:nvPr/>
        </p:nvSpPr>
        <p:spPr bwMode="auto">
          <a:xfrm>
            <a:off x="3002621" y="2613561"/>
            <a:ext cx="360066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ru-RU" sz="1200" dirty="0" smtClean="0">
                <a:latin typeface="Arial"/>
              </a:rPr>
              <a:t>Маршрут движения Москва – Нижний Новгород</a:t>
            </a:r>
            <a:endParaRPr sz="3200" dirty="0"/>
          </a:p>
        </p:txBody>
      </p:sp>
      <p:pic>
        <p:nvPicPr>
          <p:cNvPr id="1027" name="Picture 3" descr="Z:\Ляшенко\Москва-Нижний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3006487"/>
            <a:ext cx="6815836" cy="15814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 Box 2"/>
          <p:cNvSpPr txBox="1">
            <a:spLocks noChangeArrowheads="1"/>
          </p:cNvSpPr>
          <p:nvPr/>
        </p:nvSpPr>
        <p:spPr bwMode="auto">
          <a:xfrm>
            <a:off x="-36508" y="116140"/>
            <a:ext cx="9025300" cy="583402"/>
          </a:xfrm>
          <a:prstGeom prst="rect">
            <a:avLst/>
          </a:prstGeom>
          <a:noFill/>
          <a:ln>
            <a:noFill/>
          </a:ln>
        </p:spPr>
        <p:txBody>
          <a:bodyPr lIns="77922" tIns="38961" rIns="77922" bIns="38961"/>
          <a:lstStyle/>
          <a:p>
            <a:pPr marL="0" lvl="1">
              <a:defRPr/>
            </a:pP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Маршруты опытных поездок</a:t>
            </a: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3159332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graphicFrame>
        <p:nvGraphicFramePr>
          <p:cNvPr id="16" name="Диаграмма 1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23717288"/>
              </p:ext>
            </p:extLst>
          </p:nvPr>
        </p:nvGraphicFramePr>
        <p:xfrm>
          <a:off x="356865" y="3062472"/>
          <a:ext cx="8640000" cy="1548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1" name="TextBox 40"/>
          <p:cNvSpPr txBox="1"/>
          <p:nvPr/>
        </p:nvSpPr>
        <p:spPr bwMode="auto">
          <a:xfrm>
            <a:off x="3498906" y="3303424"/>
            <a:ext cx="2130711" cy="215444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ru-RU" sz="800" b="1" dirty="0" smtClean="0">
                <a:latin typeface="Arial"/>
              </a:rPr>
              <a:t>Допускаемая и фактические скорости</a:t>
            </a:r>
            <a:endParaRPr sz="1600" b="1" dirty="0"/>
          </a:p>
        </p:txBody>
      </p:sp>
      <p:sp>
        <p:nvSpPr>
          <p:cNvPr id="17" name="TextBox 16"/>
          <p:cNvSpPr txBox="1"/>
          <p:nvPr/>
        </p:nvSpPr>
        <p:spPr bwMode="auto">
          <a:xfrm>
            <a:off x="323528" y="3363838"/>
            <a:ext cx="93968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ru-RU" sz="800" b="1" dirty="0" smtClean="0">
                <a:latin typeface="Arial"/>
              </a:rPr>
              <a:t>Скорость, км/ч</a:t>
            </a:r>
            <a:endParaRPr sz="1600" b="1" dirty="0"/>
          </a:p>
        </p:txBody>
      </p:sp>
      <p:sp>
        <p:nvSpPr>
          <p:cNvPr id="18" name="TextBox 17"/>
          <p:cNvSpPr txBox="1"/>
          <p:nvPr/>
        </p:nvSpPr>
        <p:spPr bwMode="auto">
          <a:xfrm>
            <a:off x="8532440" y="1779663"/>
            <a:ext cx="34336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ru-RU" sz="1000" b="1" dirty="0" smtClean="0">
                <a:latin typeface="Arial"/>
              </a:rPr>
              <a:t>км</a:t>
            </a:r>
            <a:endParaRPr sz="2000" b="1" dirty="0"/>
          </a:p>
        </p:txBody>
      </p:sp>
      <p:graphicFrame>
        <p:nvGraphicFramePr>
          <p:cNvPr id="7" name="Диаграмма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287280318"/>
              </p:ext>
            </p:extLst>
          </p:nvPr>
        </p:nvGraphicFramePr>
        <p:xfrm>
          <a:off x="405844" y="1828592"/>
          <a:ext cx="8640000" cy="144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0" name="TextBox 9"/>
          <p:cNvSpPr txBox="1"/>
          <p:nvPr/>
        </p:nvSpPr>
        <p:spPr bwMode="auto">
          <a:xfrm>
            <a:off x="8578285" y="4116083"/>
            <a:ext cx="311304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ru-RU" sz="800" b="1" dirty="0" smtClean="0">
                <a:latin typeface="Arial"/>
              </a:rPr>
              <a:t>км</a:t>
            </a:r>
            <a:endParaRPr sz="1600" b="1" dirty="0"/>
          </a:p>
        </p:txBody>
      </p:sp>
      <p:graphicFrame>
        <p:nvGraphicFramePr>
          <p:cNvPr id="12" name="Диаграмма 1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8379320"/>
              </p:ext>
            </p:extLst>
          </p:nvPr>
        </p:nvGraphicFramePr>
        <p:xfrm>
          <a:off x="405844" y="562909"/>
          <a:ext cx="8640000" cy="144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1" name="TextBox 10"/>
          <p:cNvSpPr txBox="1"/>
          <p:nvPr/>
        </p:nvSpPr>
        <p:spPr bwMode="auto">
          <a:xfrm>
            <a:off x="3059832" y="1971159"/>
            <a:ext cx="3070071" cy="215444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ru-RU" sz="800" b="1" dirty="0" smtClean="0">
                <a:latin typeface="Arial"/>
              </a:rPr>
              <a:t>Показатель плавности хода в поперечном направлении</a:t>
            </a:r>
            <a:endParaRPr sz="1600" b="1" dirty="0"/>
          </a:p>
        </p:txBody>
      </p:sp>
      <p:sp>
        <p:nvSpPr>
          <p:cNvPr id="3" name="TextBox 2"/>
          <p:cNvSpPr txBox="1"/>
          <p:nvPr/>
        </p:nvSpPr>
        <p:spPr bwMode="auto">
          <a:xfrm>
            <a:off x="-79901" y="1984"/>
            <a:ext cx="961149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ru-RU" sz="1400" dirty="0" smtClean="0">
                <a:latin typeface="Arial"/>
                <a:cs typeface="Arial"/>
              </a:rPr>
              <a:t>Показатели плавности хода и скорости, </a:t>
            </a:r>
            <a:r>
              <a:rPr lang="ru-RU" sz="1400" dirty="0" smtClean="0">
                <a:latin typeface="Arial"/>
              </a:rPr>
              <a:t>при проведении поездок на </a:t>
            </a:r>
            <a:endParaRPr dirty="0"/>
          </a:p>
          <a:p>
            <a:pPr algn="ctr">
              <a:defRPr/>
            </a:pPr>
            <a:r>
              <a:rPr lang="ru-RU" sz="1400" dirty="0" smtClean="0">
                <a:latin typeface="Arial"/>
                <a:cs typeface="Arial"/>
              </a:rPr>
              <a:t>09.07.24 и 13.08.24 на участке </a:t>
            </a:r>
            <a:r>
              <a:rPr lang="ru-RU" sz="1400" dirty="0">
                <a:latin typeface="Arial"/>
                <a:cs typeface="Arial"/>
              </a:rPr>
              <a:t>Москва – </a:t>
            </a:r>
            <a:r>
              <a:rPr lang="ru-RU" sz="1400" dirty="0" smtClean="0">
                <a:latin typeface="Arial"/>
                <a:cs typeface="Arial"/>
              </a:rPr>
              <a:t>Казань</a:t>
            </a:r>
            <a:endParaRPr dirty="0"/>
          </a:p>
        </p:txBody>
      </p:sp>
      <p:sp>
        <p:nvSpPr>
          <p:cNvPr id="13" name="TextBox 12"/>
          <p:cNvSpPr txBox="1"/>
          <p:nvPr/>
        </p:nvSpPr>
        <p:spPr bwMode="auto">
          <a:xfrm>
            <a:off x="2983264" y="627534"/>
            <a:ext cx="3177473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ru-RU" sz="800" b="1" dirty="0" smtClean="0">
                <a:latin typeface="Arial"/>
              </a:rPr>
              <a:t>Показатель плавности хода в вертикальном направлении</a:t>
            </a:r>
            <a:endParaRPr sz="1600" b="1" dirty="0"/>
          </a:p>
        </p:txBody>
      </p:sp>
      <p:grpSp>
        <p:nvGrpSpPr>
          <p:cNvPr id="4" name="Группа 3"/>
          <p:cNvGrpSpPr/>
          <p:nvPr/>
        </p:nvGrpSpPr>
        <p:grpSpPr>
          <a:xfrm>
            <a:off x="3345423" y="2819202"/>
            <a:ext cx="2526240" cy="215444"/>
            <a:chOff x="1044685" y="2819202"/>
            <a:chExt cx="2526240" cy="215444"/>
          </a:xfrm>
        </p:grpSpPr>
        <p:grpSp>
          <p:nvGrpSpPr>
            <p:cNvPr id="19" name="Группа 18"/>
            <p:cNvGrpSpPr/>
            <p:nvPr/>
          </p:nvGrpSpPr>
          <p:grpSpPr>
            <a:xfrm>
              <a:off x="2376127" y="2819202"/>
              <a:ext cx="1194798" cy="215444"/>
              <a:chOff x="-1031449" y="5705946"/>
              <a:chExt cx="1194798" cy="287260"/>
            </a:xfrm>
          </p:grpSpPr>
          <p:sp>
            <p:nvSpPr>
              <p:cNvPr id="23" name="TextBox 22"/>
              <p:cNvSpPr txBox="1"/>
              <p:nvPr/>
            </p:nvSpPr>
            <p:spPr bwMode="auto">
              <a:xfrm>
                <a:off x="-1011973" y="5705946"/>
                <a:ext cx="1175322" cy="28726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defRPr/>
                </a:pPr>
                <a:r>
                  <a:rPr lang="ru-RU" sz="800" dirty="0" smtClean="0">
                    <a:latin typeface="Arial" pitchFamily="34" charset="0"/>
                    <a:cs typeface="Arial" pitchFamily="34" charset="0"/>
                  </a:rPr>
                  <a:t>- поездка 13.08.2024</a:t>
                </a:r>
                <a:endParaRPr sz="800" dirty="0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24" name="Овал 23"/>
              <p:cNvSpPr/>
              <p:nvPr/>
            </p:nvSpPr>
            <p:spPr>
              <a:xfrm>
                <a:off x="-1031449" y="5818223"/>
                <a:ext cx="81687" cy="118205"/>
              </a:xfrm>
              <a:prstGeom prst="ellips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800">
                  <a:latin typeface="Arial" pitchFamily="34" charset="0"/>
                  <a:cs typeface="Arial" pitchFamily="34" charset="0"/>
                </a:endParaRPr>
              </a:p>
            </p:txBody>
          </p:sp>
        </p:grpSp>
        <p:grpSp>
          <p:nvGrpSpPr>
            <p:cNvPr id="20" name="Группа 19"/>
            <p:cNvGrpSpPr/>
            <p:nvPr/>
          </p:nvGrpSpPr>
          <p:grpSpPr>
            <a:xfrm>
              <a:off x="1044685" y="2819202"/>
              <a:ext cx="1210249" cy="215444"/>
              <a:chOff x="1476733" y="5981913"/>
              <a:chExt cx="1210249" cy="287260"/>
            </a:xfrm>
          </p:grpSpPr>
          <p:sp>
            <p:nvSpPr>
              <p:cNvPr id="21" name="Умножение 20"/>
              <p:cNvSpPr/>
              <p:nvPr/>
            </p:nvSpPr>
            <p:spPr>
              <a:xfrm>
                <a:off x="1476733" y="6069683"/>
                <a:ext cx="142939" cy="162859"/>
              </a:xfrm>
              <a:prstGeom prst="mathMultiply">
                <a:avLst/>
              </a:prstGeom>
              <a:solidFill>
                <a:srgbClr val="0070C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800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22" name="TextBox 21"/>
              <p:cNvSpPr txBox="1"/>
              <p:nvPr/>
            </p:nvSpPr>
            <p:spPr bwMode="auto">
              <a:xfrm>
                <a:off x="1511660" y="5981913"/>
                <a:ext cx="1175322" cy="28726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defRPr/>
                </a:pPr>
                <a:r>
                  <a:rPr lang="ru-RU" sz="800" dirty="0" smtClean="0">
                    <a:latin typeface="Arial" pitchFamily="34" charset="0"/>
                    <a:cs typeface="Arial" pitchFamily="34" charset="0"/>
                  </a:rPr>
                  <a:t>- поездка 09.07.2024</a:t>
                </a:r>
                <a:endParaRPr sz="800" dirty="0">
                  <a:latin typeface="Arial" pitchFamily="34" charset="0"/>
                  <a:cs typeface="Arial" pitchFamily="34" charset="0"/>
                </a:endParaRPr>
              </a:p>
            </p:txBody>
          </p:sp>
        </p:grpSp>
      </p:grpSp>
      <p:grpSp>
        <p:nvGrpSpPr>
          <p:cNvPr id="26" name="Группа 25"/>
          <p:cNvGrpSpPr/>
          <p:nvPr/>
        </p:nvGrpSpPr>
        <p:grpSpPr>
          <a:xfrm>
            <a:off x="3345423" y="1563638"/>
            <a:ext cx="2526240" cy="215444"/>
            <a:chOff x="1044685" y="2819202"/>
            <a:chExt cx="2526240" cy="215444"/>
          </a:xfrm>
        </p:grpSpPr>
        <p:grpSp>
          <p:nvGrpSpPr>
            <p:cNvPr id="27" name="Группа 26"/>
            <p:cNvGrpSpPr/>
            <p:nvPr/>
          </p:nvGrpSpPr>
          <p:grpSpPr>
            <a:xfrm>
              <a:off x="2376127" y="2819202"/>
              <a:ext cx="1194798" cy="215444"/>
              <a:chOff x="-1031449" y="5705946"/>
              <a:chExt cx="1194798" cy="287260"/>
            </a:xfrm>
          </p:grpSpPr>
          <p:sp>
            <p:nvSpPr>
              <p:cNvPr id="31" name="TextBox 30"/>
              <p:cNvSpPr txBox="1"/>
              <p:nvPr/>
            </p:nvSpPr>
            <p:spPr bwMode="auto">
              <a:xfrm>
                <a:off x="-1011973" y="5705946"/>
                <a:ext cx="1175322" cy="28726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defRPr/>
                </a:pPr>
                <a:r>
                  <a:rPr lang="ru-RU" sz="800" dirty="0" smtClean="0">
                    <a:latin typeface="Arial" pitchFamily="34" charset="0"/>
                    <a:cs typeface="Arial" pitchFamily="34" charset="0"/>
                  </a:rPr>
                  <a:t>- поездка 13.08.2024</a:t>
                </a:r>
                <a:endParaRPr sz="800" dirty="0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32" name="Овал 31"/>
              <p:cNvSpPr/>
              <p:nvPr/>
            </p:nvSpPr>
            <p:spPr>
              <a:xfrm>
                <a:off x="-1031449" y="5818223"/>
                <a:ext cx="81687" cy="118205"/>
              </a:xfrm>
              <a:prstGeom prst="ellips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800">
                  <a:latin typeface="Arial" pitchFamily="34" charset="0"/>
                  <a:cs typeface="Arial" pitchFamily="34" charset="0"/>
                </a:endParaRPr>
              </a:p>
            </p:txBody>
          </p:sp>
        </p:grpSp>
        <p:grpSp>
          <p:nvGrpSpPr>
            <p:cNvPr id="28" name="Группа 27"/>
            <p:cNvGrpSpPr/>
            <p:nvPr/>
          </p:nvGrpSpPr>
          <p:grpSpPr>
            <a:xfrm>
              <a:off x="1044685" y="2819202"/>
              <a:ext cx="1210249" cy="215444"/>
              <a:chOff x="1476733" y="5981913"/>
              <a:chExt cx="1210249" cy="287260"/>
            </a:xfrm>
          </p:grpSpPr>
          <p:sp>
            <p:nvSpPr>
              <p:cNvPr id="29" name="Умножение 28"/>
              <p:cNvSpPr/>
              <p:nvPr/>
            </p:nvSpPr>
            <p:spPr>
              <a:xfrm>
                <a:off x="1476733" y="6069683"/>
                <a:ext cx="142939" cy="162859"/>
              </a:xfrm>
              <a:prstGeom prst="mathMultiply">
                <a:avLst/>
              </a:prstGeom>
              <a:solidFill>
                <a:srgbClr val="0070C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800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30" name="TextBox 29"/>
              <p:cNvSpPr txBox="1"/>
              <p:nvPr/>
            </p:nvSpPr>
            <p:spPr bwMode="auto">
              <a:xfrm>
                <a:off x="1511660" y="5981913"/>
                <a:ext cx="1175322" cy="28726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defRPr/>
                </a:pPr>
                <a:r>
                  <a:rPr lang="ru-RU" sz="800" dirty="0" smtClean="0">
                    <a:latin typeface="Arial" pitchFamily="34" charset="0"/>
                    <a:cs typeface="Arial" pitchFamily="34" charset="0"/>
                  </a:rPr>
                  <a:t>- поездка 09.07.2024</a:t>
                </a:r>
                <a:endParaRPr sz="800" dirty="0">
                  <a:latin typeface="Arial" pitchFamily="34" charset="0"/>
                  <a:cs typeface="Arial" pitchFamily="34" charset="0"/>
                </a:endParaRPr>
              </a:p>
            </p:txBody>
          </p:sp>
        </p:grpSp>
      </p:grpSp>
      <p:grpSp>
        <p:nvGrpSpPr>
          <p:cNvPr id="33" name="Группа 32"/>
          <p:cNvGrpSpPr/>
          <p:nvPr/>
        </p:nvGrpSpPr>
        <p:grpSpPr>
          <a:xfrm>
            <a:off x="927025" y="4587974"/>
            <a:ext cx="7581365" cy="224634"/>
            <a:chOff x="1530388" y="2492804"/>
            <a:chExt cx="7581365" cy="224634"/>
          </a:xfrm>
        </p:grpSpPr>
        <p:grpSp>
          <p:nvGrpSpPr>
            <p:cNvPr id="34" name="Группа 33"/>
            <p:cNvGrpSpPr/>
            <p:nvPr/>
          </p:nvGrpSpPr>
          <p:grpSpPr>
            <a:xfrm>
              <a:off x="1530388" y="2501994"/>
              <a:ext cx="1549686" cy="215444"/>
              <a:chOff x="1530388" y="2501994"/>
              <a:chExt cx="1549686" cy="215444"/>
            </a:xfrm>
          </p:grpSpPr>
          <p:cxnSp>
            <p:nvCxnSpPr>
              <p:cNvPr id="48" name="Прямая соединительная линия 47"/>
              <p:cNvCxnSpPr/>
              <p:nvPr/>
            </p:nvCxnSpPr>
            <p:spPr>
              <a:xfrm>
                <a:off x="1530388" y="2612818"/>
                <a:ext cx="305308" cy="0"/>
              </a:xfrm>
              <a:prstGeom prst="line">
                <a:avLst/>
              </a:prstGeom>
              <a:ln w="22225"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9" name="TextBox 48"/>
              <p:cNvSpPr txBox="1"/>
              <p:nvPr/>
            </p:nvSpPr>
            <p:spPr bwMode="auto">
              <a:xfrm>
                <a:off x="1763688" y="2501994"/>
                <a:ext cx="1316386" cy="21544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defRPr/>
                </a:pPr>
                <a:r>
                  <a:rPr lang="ru-RU" sz="800" dirty="0" smtClean="0">
                    <a:latin typeface="Arial"/>
                  </a:rPr>
                  <a:t>- допускаемая скорость</a:t>
                </a:r>
                <a:endParaRPr sz="1600" dirty="0"/>
              </a:p>
            </p:txBody>
          </p:sp>
        </p:grpSp>
        <p:grpSp>
          <p:nvGrpSpPr>
            <p:cNvPr id="35" name="Группа 34"/>
            <p:cNvGrpSpPr/>
            <p:nvPr/>
          </p:nvGrpSpPr>
          <p:grpSpPr>
            <a:xfrm>
              <a:off x="3797157" y="2497139"/>
              <a:ext cx="2471413" cy="215444"/>
              <a:chOff x="1530388" y="2501994"/>
              <a:chExt cx="2471413" cy="215444"/>
            </a:xfrm>
          </p:grpSpPr>
          <p:cxnSp>
            <p:nvCxnSpPr>
              <p:cNvPr id="46" name="Прямая соединительная линия 45"/>
              <p:cNvCxnSpPr/>
              <p:nvPr/>
            </p:nvCxnSpPr>
            <p:spPr>
              <a:xfrm>
                <a:off x="1530388" y="2612818"/>
                <a:ext cx="305308" cy="0"/>
              </a:xfrm>
              <a:prstGeom prst="line">
                <a:avLst/>
              </a:prstGeom>
              <a:ln w="22225">
                <a:solidFill>
                  <a:srgbClr val="0070C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7" name="TextBox 46"/>
              <p:cNvSpPr txBox="1"/>
              <p:nvPr/>
            </p:nvSpPr>
            <p:spPr bwMode="auto">
              <a:xfrm>
                <a:off x="1763688" y="2501994"/>
                <a:ext cx="2238113" cy="21544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defRPr/>
                </a:pPr>
                <a:r>
                  <a:rPr lang="ru-RU" sz="800" dirty="0" smtClean="0">
                    <a:latin typeface="Arial"/>
                  </a:rPr>
                  <a:t>- фактическая скорость движения 09.07.24</a:t>
                </a:r>
                <a:endParaRPr sz="1600" dirty="0"/>
              </a:p>
            </p:txBody>
          </p:sp>
        </p:grpSp>
        <p:grpSp>
          <p:nvGrpSpPr>
            <p:cNvPr id="43" name="Группа 42"/>
            <p:cNvGrpSpPr/>
            <p:nvPr/>
          </p:nvGrpSpPr>
          <p:grpSpPr>
            <a:xfrm>
              <a:off x="6640340" y="2492804"/>
              <a:ext cx="2471413" cy="215444"/>
              <a:chOff x="1530388" y="2501994"/>
              <a:chExt cx="2471413" cy="215444"/>
            </a:xfrm>
          </p:grpSpPr>
          <p:cxnSp>
            <p:nvCxnSpPr>
              <p:cNvPr id="44" name="Прямая соединительная линия 43"/>
              <p:cNvCxnSpPr/>
              <p:nvPr/>
            </p:nvCxnSpPr>
            <p:spPr>
              <a:xfrm>
                <a:off x="1530388" y="2612818"/>
                <a:ext cx="305308" cy="0"/>
              </a:xfrm>
              <a:prstGeom prst="line">
                <a:avLst/>
              </a:prstGeom>
              <a:ln w="22225">
                <a:solidFill>
                  <a:srgbClr val="00B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5" name="TextBox 44"/>
              <p:cNvSpPr txBox="1"/>
              <p:nvPr/>
            </p:nvSpPr>
            <p:spPr bwMode="auto">
              <a:xfrm>
                <a:off x="1763688" y="2501994"/>
                <a:ext cx="2238113" cy="21544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defRPr/>
                </a:pPr>
                <a:r>
                  <a:rPr lang="ru-RU" sz="800" dirty="0">
                    <a:latin typeface="Arial"/>
                  </a:rPr>
                  <a:t>- фактическая скорость движения </a:t>
                </a:r>
                <a:r>
                  <a:rPr lang="ru-RU" sz="800" dirty="0" smtClean="0">
                    <a:latin typeface="Arial"/>
                  </a:rPr>
                  <a:t>13.08.24</a:t>
                </a:r>
                <a:endParaRPr lang="ru-RU" sz="1600" dirty="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7969427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w="http://schemas.openxmlformats.org/wordprocessingml/2006/main" xmlns:m="http://schemas.openxmlformats.org/officeDocument/2006/math" xmlns="">
      <p:transition advClick="1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/>
          <p:cNvSpPr txBox="1">
            <a:spLocks noChangeArrowheads="1"/>
          </p:cNvSpPr>
          <p:nvPr/>
        </p:nvSpPr>
        <p:spPr bwMode="auto">
          <a:xfrm>
            <a:off x="-36508" y="116140"/>
            <a:ext cx="9025300" cy="583402"/>
          </a:xfrm>
          <a:prstGeom prst="rect">
            <a:avLst/>
          </a:prstGeom>
          <a:noFill/>
          <a:ln>
            <a:noFill/>
          </a:ln>
        </p:spPr>
        <p:txBody>
          <a:bodyPr lIns="77922" tIns="38961" rIns="77922" bIns="38961"/>
          <a:lstStyle/>
          <a:p>
            <a:pPr marL="0" lvl="1">
              <a:defRPr/>
            </a:pPr>
            <a:r>
              <a:rPr lang="ru-RU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Математическая модель одноэтажного пассажирского вагона 61-4440 на тележках 68-4065</a:t>
            </a:r>
            <a:endParaRPr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3" name="Группа 2"/>
          <p:cNvGrpSpPr/>
          <p:nvPr/>
        </p:nvGrpSpPr>
        <p:grpSpPr>
          <a:xfrm>
            <a:off x="187548" y="627534"/>
            <a:ext cx="4312444" cy="2160240"/>
            <a:chOff x="179512" y="1347614"/>
            <a:chExt cx="4312444" cy="2160240"/>
          </a:xfrm>
        </p:grpSpPr>
        <p:pic>
          <p:nvPicPr>
            <p:cNvPr id="1026" name="Picture 2" descr="Z:\Ляшенко\61-4440.pn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9512" y="1690857"/>
              <a:ext cx="4312444" cy="181699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" name="Поле 7"/>
            <p:cNvSpPr txBox="1">
              <a:spLocks noChangeArrowheads="1"/>
            </p:cNvSpPr>
            <p:nvPr/>
          </p:nvSpPr>
          <p:spPr bwMode="auto">
            <a:xfrm>
              <a:off x="781493" y="1347614"/>
              <a:ext cx="3142435" cy="213455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rot="0" vert="horz" wrap="square" lIns="0" tIns="0" rIns="0" bIns="0" anchor="t" anchorCtr="0" upright="1">
              <a:noAutofit/>
            </a:bodyPr>
            <a:lstStyle/>
            <a:p>
              <a:pPr algn="ctr">
                <a:lnSpc>
                  <a:spcPct val="115000"/>
                </a:lnSpc>
                <a:spcAft>
                  <a:spcPts val="0"/>
                </a:spcAft>
              </a:pPr>
              <a:r>
                <a:rPr lang="ru-RU" sz="1200" dirty="0">
                  <a:latin typeface="Arial" panose="020B0604020202020204" pitchFamily="34" charset="0"/>
                  <a:ea typeface="Verdana" panose="020B0604030504040204" pitchFamily="34" charset="0"/>
                  <a:cs typeface="Arial" panose="020B0604020202020204" pitchFamily="34" charset="0"/>
                </a:rPr>
                <a:t>Модель </a:t>
              </a:r>
              <a:r>
                <a:rPr lang="ru-RU" sz="1200" dirty="0" smtClean="0">
                  <a:latin typeface="Arial" panose="020B0604020202020204" pitchFamily="34" charset="0"/>
                  <a:ea typeface="Verdana" panose="020B0604030504040204" pitchFamily="34" charset="0"/>
                  <a:cs typeface="Arial" panose="020B0604020202020204" pitchFamily="34" charset="0"/>
                </a:rPr>
                <a:t>пассажирского вагона 61-4440</a:t>
              </a:r>
              <a:endParaRPr lang="en-US" sz="12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5" name="Группа 4"/>
          <p:cNvGrpSpPr/>
          <p:nvPr/>
        </p:nvGrpSpPr>
        <p:grpSpPr>
          <a:xfrm>
            <a:off x="4996831" y="630103"/>
            <a:ext cx="3751633" cy="2229679"/>
            <a:chOff x="4996831" y="1566207"/>
            <a:chExt cx="3751633" cy="2229679"/>
          </a:xfrm>
        </p:grpSpPr>
        <p:pic>
          <p:nvPicPr>
            <p:cNvPr id="1027" name="Picture 3" descr="Z:\Ляшенко\Тележка 68-4065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96831" y="1875990"/>
              <a:ext cx="3751633" cy="191989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" name="Поле 7"/>
            <p:cNvSpPr txBox="1">
              <a:spLocks noChangeArrowheads="1"/>
            </p:cNvSpPr>
            <p:nvPr/>
          </p:nvSpPr>
          <p:spPr bwMode="auto">
            <a:xfrm>
              <a:off x="5245989" y="1566207"/>
              <a:ext cx="3142435" cy="213455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rot="0" vert="horz" wrap="square" lIns="0" tIns="0" rIns="0" bIns="0" anchor="t" anchorCtr="0" upright="1">
              <a:noAutofit/>
            </a:bodyPr>
            <a:lstStyle/>
            <a:p>
              <a:pPr algn="ctr">
                <a:lnSpc>
                  <a:spcPct val="115000"/>
                </a:lnSpc>
                <a:spcAft>
                  <a:spcPts val="0"/>
                </a:spcAft>
              </a:pPr>
              <a:r>
                <a:rPr lang="ru-RU" sz="1200" dirty="0" smtClean="0">
                  <a:latin typeface="Arial" panose="020B0604020202020204" pitchFamily="34" charset="0"/>
                  <a:ea typeface="Verdana" panose="020B0604030504040204" pitchFamily="34" charset="0"/>
                  <a:cs typeface="Arial" panose="020B0604020202020204" pitchFamily="34" charset="0"/>
                </a:rPr>
                <a:t>Модель тележки 68-4065</a:t>
              </a:r>
              <a:endParaRPr lang="en-US" sz="12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endParaRPr>
            </a:p>
          </p:txBody>
        </p:sp>
      </p:grp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28182213"/>
              </p:ext>
            </p:extLst>
          </p:nvPr>
        </p:nvGraphicFramePr>
        <p:xfrm>
          <a:off x="2343770" y="2975637"/>
          <a:ext cx="4316462" cy="1861041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210559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6335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4751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87854"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Параметр</a:t>
                      </a:r>
                      <a:endParaRPr lang="ru-RU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Размерность</a:t>
                      </a:r>
                      <a:endParaRPr lang="ru-RU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Значение</a:t>
                      </a:r>
                      <a:endParaRPr lang="ru-RU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36195" marR="36195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929"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Длина по осям автосцепок</a:t>
                      </a:r>
                      <a:endParaRPr lang="ru-RU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мм</a:t>
                      </a:r>
                      <a:endParaRPr lang="ru-RU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25500</a:t>
                      </a:r>
                      <a:endParaRPr lang="ru-RU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36195" marR="36195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929"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Конструкционная скорость</a:t>
                      </a:r>
                      <a:endParaRPr lang="ru-RU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км/ч</a:t>
                      </a:r>
                      <a:endParaRPr lang="ru-RU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160</a:t>
                      </a:r>
                      <a:endParaRPr lang="ru-RU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36195" marR="36195" marT="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1942"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Масса тары вагона</a:t>
                      </a:r>
                      <a:endParaRPr lang="ru-RU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т</a:t>
                      </a:r>
                      <a:endParaRPr lang="ru-RU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59,0</a:t>
                      </a:r>
                      <a:endParaRPr lang="ru-RU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36195" marR="36195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2929"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Осевая нагрузка, не более</a:t>
                      </a:r>
                      <a:endParaRPr lang="ru-RU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кН (т)</a:t>
                      </a:r>
                      <a:endParaRPr lang="ru-RU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162 (16,5)</a:t>
                      </a:r>
                      <a:endParaRPr lang="ru-RU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36195" marR="36195" marT="0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61942"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Полная колесная база</a:t>
                      </a:r>
                      <a:endParaRPr lang="ru-RU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мм</a:t>
                      </a:r>
                      <a:endParaRPr lang="ru-RU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17000</a:t>
                      </a:r>
                      <a:endParaRPr lang="ru-RU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36195" marR="36195" marT="0" marB="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61942"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Колесная база тележек</a:t>
                      </a:r>
                      <a:endParaRPr lang="ru-RU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мм</a:t>
                      </a:r>
                      <a:endParaRPr lang="ru-RU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2400</a:t>
                      </a:r>
                      <a:endParaRPr lang="ru-RU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36195" marR="36195" marT="0" marB="0"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61942"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Масса тележки</a:t>
                      </a:r>
                      <a:endParaRPr lang="ru-RU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т</a:t>
                      </a:r>
                      <a:endParaRPr lang="ru-RU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7</a:t>
                      </a:r>
                      <a:endParaRPr lang="ru-RU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36195" marR="36195" marT="0" marB="0" anchor="ctr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61942"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Диаметр колес</a:t>
                      </a:r>
                      <a:endParaRPr lang="ru-RU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мм</a:t>
                      </a:r>
                      <a:endParaRPr lang="ru-RU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950</a:t>
                      </a:r>
                      <a:endParaRPr lang="ru-RU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36195" marR="36195" marT="0" marB="0" anchor="ctr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0" name="Поле 7"/>
          <p:cNvSpPr txBox="1">
            <a:spLocks noChangeArrowheads="1"/>
          </p:cNvSpPr>
          <p:nvPr/>
        </p:nvSpPr>
        <p:spPr bwMode="auto">
          <a:xfrm>
            <a:off x="2699792" y="2718335"/>
            <a:ext cx="3600400" cy="213455"/>
          </a:xfrm>
          <a:prstGeom prst="rect">
            <a:avLst/>
          </a:prstGeom>
          <a:noFill/>
          <a:ln>
            <a:noFill/>
          </a:ln>
          <a:extLst/>
        </p:spPr>
        <p:txBody>
          <a:bodyPr rot="0" vert="horz" wrap="square" lIns="0" tIns="0" rIns="0" bIns="0" anchor="t" anchorCtr="0" upright="1">
            <a:no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Основные параметры пассажирского вагона</a:t>
            </a:r>
            <a:endParaRPr lang="en-US" sz="1200" dirty="0"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997372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 bwMode="auto">
          <a:xfrm>
            <a:off x="1069" y="1984"/>
            <a:ext cx="886011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ru-RU" sz="1400" dirty="0" smtClean="0">
                <a:latin typeface="Arial"/>
              </a:rPr>
              <a:t>Сравнение осциллограмм </a:t>
            </a:r>
            <a:r>
              <a:rPr lang="ru-RU" sz="1400" dirty="0">
                <a:latin typeface="Arial"/>
              </a:rPr>
              <a:t>вертикальных ускорений </a:t>
            </a:r>
            <a:r>
              <a:rPr lang="ru-RU" sz="1400" dirty="0" smtClean="0">
                <a:latin typeface="Arial"/>
              </a:rPr>
              <a:t>полученных при испытаниях и при моделировании </a:t>
            </a:r>
          </a:p>
          <a:p>
            <a:pPr>
              <a:defRPr/>
            </a:pPr>
            <a:r>
              <a:rPr lang="ru-RU" sz="1400" dirty="0" smtClean="0">
                <a:latin typeface="Arial"/>
              </a:rPr>
              <a:t>в прямом участке пути </a:t>
            </a:r>
            <a:r>
              <a:rPr lang="ru-RU" sz="1400" b="1" dirty="0" smtClean="0">
                <a:latin typeface="Arial"/>
              </a:rPr>
              <a:t>отличного</a:t>
            </a:r>
            <a:r>
              <a:rPr lang="ru-RU" sz="1400" dirty="0" smtClean="0">
                <a:latin typeface="Arial"/>
              </a:rPr>
              <a:t> состояния</a:t>
            </a:r>
            <a:endParaRPr dirty="0"/>
          </a:p>
        </p:txBody>
      </p:sp>
      <p:pic>
        <p:nvPicPr>
          <p:cNvPr id="2" name="Рисунок 1"/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36496" y="627774"/>
            <a:ext cx="9000000" cy="2160000"/>
          </a:xfrm>
          <a:prstGeom prst="rect">
            <a:avLst/>
          </a:prstGeom>
        </p:spPr>
      </p:pic>
      <p:pic>
        <p:nvPicPr>
          <p:cNvPr id="4" name="Рисунок 3"/>
          <p:cNvPicPr>
            <a:picLocks/>
          </p:cNvPicPr>
          <p:nvPr/>
        </p:nvPicPr>
        <p:blipFill>
          <a:blip r:embed="rId3"/>
          <a:stretch>
            <a:fillRect/>
          </a:stretch>
        </p:blipFill>
        <p:spPr>
          <a:xfrm>
            <a:off x="35496" y="2716006"/>
            <a:ext cx="9000000" cy="21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38491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 xmlns:m="http://schemas.openxmlformats.org/officeDocument/2006/math" xmlns:w="http://schemas.openxmlformats.org/wordprocessingml/2006/main"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Рисунок 21"/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35496" y="556006"/>
            <a:ext cx="9000000" cy="4320000"/>
          </a:xfrm>
          <a:prstGeom prst="rect">
            <a:avLst/>
          </a:prstGeom>
        </p:spPr>
      </p:pic>
      <p:sp>
        <p:nvSpPr>
          <p:cNvPr id="23" name="TextBox 22"/>
          <p:cNvSpPr txBox="1"/>
          <p:nvPr/>
        </p:nvSpPr>
        <p:spPr bwMode="auto">
          <a:xfrm>
            <a:off x="1069" y="1984"/>
            <a:ext cx="91429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sz="1400" dirty="0" smtClean="0">
                <a:latin typeface="Arial"/>
              </a:rPr>
              <a:t>Сравнение спектральной плотности вертикальных (ВУ) и горизонтальных (ГУ) ускорений пассажирского </a:t>
            </a:r>
            <a:r>
              <a:rPr lang="ru-RU" sz="1400" dirty="0">
                <a:latin typeface="Arial"/>
              </a:rPr>
              <a:t>вагона при испытаниях и при моделировании </a:t>
            </a:r>
            <a:r>
              <a:rPr lang="ru-RU" sz="1400" dirty="0" smtClean="0">
                <a:latin typeface="Arial"/>
              </a:rPr>
              <a:t>в </a:t>
            </a:r>
            <a:r>
              <a:rPr lang="ru-RU" sz="1400" dirty="0">
                <a:latin typeface="Arial"/>
              </a:rPr>
              <a:t>прямом участке </a:t>
            </a:r>
            <a:r>
              <a:rPr lang="ru-RU" sz="1400" dirty="0" smtClean="0">
                <a:latin typeface="Arial"/>
              </a:rPr>
              <a:t>пути 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36397392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Группа 16"/>
          <p:cNvGrpSpPr/>
          <p:nvPr/>
        </p:nvGrpSpPr>
        <p:grpSpPr>
          <a:xfrm>
            <a:off x="1043928" y="555526"/>
            <a:ext cx="3096024" cy="2160000"/>
            <a:chOff x="755896" y="555526"/>
            <a:chExt cx="3096024" cy="2160000"/>
          </a:xfrm>
        </p:grpSpPr>
        <p:pic>
          <p:nvPicPr>
            <p:cNvPr id="5" name="Рисунок 4"/>
            <p:cNvPicPr>
              <a:picLocks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55896" y="555526"/>
              <a:ext cx="2880000" cy="2160000"/>
            </a:xfrm>
            <a:prstGeom prst="rect">
              <a:avLst/>
            </a:prstGeom>
          </p:spPr>
        </p:pic>
        <p:grpSp>
          <p:nvGrpSpPr>
            <p:cNvPr id="13" name="Группа 12"/>
            <p:cNvGrpSpPr/>
            <p:nvPr/>
          </p:nvGrpSpPr>
          <p:grpSpPr>
            <a:xfrm>
              <a:off x="948730" y="811932"/>
              <a:ext cx="2903190" cy="1543794"/>
              <a:chOff x="948730" y="811932"/>
              <a:chExt cx="2903190" cy="1543794"/>
            </a:xfrm>
          </p:grpSpPr>
          <p:sp>
            <p:nvSpPr>
              <p:cNvPr id="6" name="Надпись 2"/>
              <p:cNvSpPr txBox="1">
                <a:spLocks noChangeArrowheads="1"/>
              </p:cNvSpPr>
              <p:nvPr/>
            </p:nvSpPr>
            <p:spPr bwMode="auto">
              <a:xfrm>
                <a:off x="948730" y="811932"/>
                <a:ext cx="742950" cy="2476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t" anchorCtr="0">
                <a:noAutofit/>
              </a:bodyPr>
              <a:lstStyle/>
              <a:p>
                <a:pPr>
                  <a:lnSpc>
                    <a:spcPct val="115000"/>
                  </a:lnSpc>
                  <a:spcAft>
                    <a:spcPts val="1000"/>
                  </a:spcAft>
                </a:pPr>
                <a:r>
                  <a:rPr lang="en-US" sz="600" dirty="0">
                    <a:solidFill>
                      <a:srgbClr val="FF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[</a:t>
                </a:r>
                <a:r>
                  <a:rPr lang="ru-RU" sz="600" dirty="0">
                    <a:solidFill>
                      <a:srgbClr val="FF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2,5 м/с</a:t>
                </a:r>
                <a:r>
                  <a:rPr lang="ru-RU" sz="600" baseline="30000" dirty="0">
                    <a:solidFill>
                      <a:srgbClr val="FF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2</a:t>
                </a:r>
                <a:r>
                  <a:rPr lang="en-US" sz="600" dirty="0">
                    <a:solidFill>
                      <a:srgbClr val="FF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]</a:t>
                </a:r>
                <a:endParaRPr lang="ru-RU" sz="10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7" name="Надпись 2"/>
              <p:cNvSpPr txBox="1">
                <a:spLocks noChangeArrowheads="1"/>
              </p:cNvSpPr>
              <p:nvPr/>
            </p:nvSpPr>
            <p:spPr bwMode="auto">
              <a:xfrm>
                <a:off x="3341099" y="2211710"/>
                <a:ext cx="510821" cy="144016"/>
              </a:xfrm>
              <a:prstGeom prst="rect">
                <a:avLst/>
              </a:pr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rot="0" vert="horz" wrap="square" lIns="0" tIns="0" rIns="0" bIns="0" anchor="t" anchorCtr="0">
                <a:noAutofit/>
              </a:bodyPr>
              <a:lstStyle/>
              <a:p>
                <a:pPr>
                  <a:lnSpc>
                    <a:spcPct val="115000"/>
                  </a:lnSpc>
                  <a:spcAft>
                    <a:spcPts val="1000"/>
                  </a:spcAft>
                </a:pPr>
                <a:r>
                  <a:rPr lang="en-US" sz="7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V</a:t>
                </a:r>
                <a:r>
                  <a:rPr lang="ru-RU" sz="7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, км/ч</a:t>
                </a:r>
                <a:endParaRPr lang="ru-RU" sz="8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18" name="Группа 17"/>
          <p:cNvGrpSpPr/>
          <p:nvPr/>
        </p:nvGrpSpPr>
        <p:grpSpPr>
          <a:xfrm>
            <a:off x="5148064" y="555766"/>
            <a:ext cx="3119214" cy="2160000"/>
            <a:chOff x="5652120" y="556847"/>
            <a:chExt cx="3119214" cy="2160000"/>
          </a:xfrm>
        </p:grpSpPr>
        <p:pic>
          <p:nvPicPr>
            <p:cNvPr id="11" name="Рисунок 10"/>
            <p:cNvPicPr>
              <a:picLocks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652120" y="556847"/>
              <a:ext cx="2880000" cy="2160000"/>
            </a:xfrm>
            <a:prstGeom prst="rect">
              <a:avLst/>
            </a:prstGeom>
          </p:spPr>
        </p:pic>
        <p:grpSp>
          <p:nvGrpSpPr>
            <p:cNvPr id="14" name="Группа 13"/>
            <p:cNvGrpSpPr/>
            <p:nvPr/>
          </p:nvGrpSpPr>
          <p:grpSpPr>
            <a:xfrm>
              <a:off x="5868144" y="1315988"/>
              <a:ext cx="2903190" cy="1071364"/>
              <a:chOff x="948730" y="1284362"/>
              <a:chExt cx="2903190" cy="1071364"/>
            </a:xfrm>
          </p:grpSpPr>
          <p:sp>
            <p:nvSpPr>
              <p:cNvPr id="15" name="Надпись 2"/>
              <p:cNvSpPr txBox="1">
                <a:spLocks noChangeArrowheads="1"/>
              </p:cNvSpPr>
              <p:nvPr/>
            </p:nvSpPr>
            <p:spPr bwMode="auto">
              <a:xfrm>
                <a:off x="948730" y="1284362"/>
                <a:ext cx="742950" cy="2476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t" anchorCtr="0">
                <a:noAutofit/>
              </a:bodyPr>
              <a:lstStyle/>
              <a:p>
                <a:pPr>
                  <a:lnSpc>
                    <a:spcPct val="115000"/>
                  </a:lnSpc>
                  <a:spcAft>
                    <a:spcPts val="1000"/>
                  </a:spcAft>
                </a:pPr>
                <a:r>
                  <a:rPr lang="en-US" sz="600" dirty="0" smtClean="0">
                    <a:solidFill>
                      <a:srgbClr val="FF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[</a:t>
                </a:r>
                <a:r>
                  <a:rPr lang="ru-RU" sz="600" dirty="0">
                    <a:solidFill>
                      <a:srgbClr val="FF0000"/>
                    </a:solidFill>
                    <a:latin typeface="Arial" panose="020B060402020202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1</a:t>
                </a:r>
                <a:r>
                  <a:rPr lang="ru-RU" sz="600" dirty="0" smtClean="0">
                    <a:solidFill>
                      <a:srgbClr val="FF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,5 </a:t>
                </a:r>
                <a:r>
                  <a:rPr lang="ru-RU" sz="600" dirty="0">
                    <a:solidFill>
                      <a:srgbClr val="FF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м/с</a:t>
                </a:r>
                <a:r>
                  <a:rPr lang="ru-RU" sz="600" baseline="30000" dirty="0">
                    <a:solidFill>
                      <a:srgbClr val="FF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2</a:t>
                </a:r>
                <a:r>
                  <a:rPr lang="en-US" sz="600" dirty="0">
                    <a:solidFill>
                      <a:srgbClr val="FF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]</a:t>
                </a:r>
                <a:endParaRPr lang="ru-RU" sz="10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6" name="Надпись 2"/>
              <p:cNvSpPr txBox="1">
                <a:spLocks noChangeArrowheads="1"/>
              </p:cNvSpPr>
              <p:nvPr/>
            </p:nvSpPr>
            <p:spPr bwMode="auto">
              <a:xfrm>
                <a:off x="3341099" y="2211710"/>
                <a:ext cx="510821" cy="144016"/>
              </a:xfrm>
              <a:prstGeom prst="rect">
                <a:avLst/>
              </a:pr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rot="0" vert="horz" wrap="square" lIns="0" tIns="0" rIns="0" bIns="0" anchor="t" anchorCtr="0">
                <a:noAutofit/>
              </a:bodyPr>
              <a:lstStyle/>
              <a:p>
                <a:pPr>
                  <a:lnSpc>
                    <a:spcPct val="115000"/>
                  </a:lnSpc>
                  <a:spcAft>
                    <a:spcPts val="1000"/>
                  </a:spcAft>
                </a:pPr>
                <a:r>
                  <a:rPr lang="en-US" sz="7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V</a:t>
                </a:r>
                <a:r>
                  <a:rPr lang="ru-RU" sz="7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, км/ч</a:t>
                </a:r>
                <a:endParaRPr lang="ru-RU" sz="8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25" name="Группа 24"/>
          <p:cNvGrpSpPr/>
          <p:nvPr/>
        </p:nvGrpSpPr>
        <p:grpSpPr>
          <a:xfrm>
            <a:off x="1043928" y="2697337"/>
            <a:ext cx="3096024" cy="2178669"/>
            <a:chOff x="755896" y="2697337"/>
            <a:chExt cx="3096024" cy="2178669"/>
          </a:xfrm>
        </p:grpSpPr>
        <p:pic>
          <p:nvPicPr>
            <p:cNvPr id="9" name="Рисунок 8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55896" y="2697337"/>
              <a:ext cx="2880000" cy="2178669"/>
            </a:xfrm>
            <a:prstGeom prst="rect">
              <a:avLst/>
            </a:prstGeom>
          </p:spPr>
        </p:pic>
        <p:grpSp>
          <p:nvGrpSpPr>
            <p:cNvPr id="19" name="Группа 18"/>
            <p:cNvGrpSpPr/>
            <p:nvPr/>
          </p:nvGrpSpPr>
          <p:grpSpPr>
            <a:xfrm>
              <a:off x="948730" y="3188196"/>
              <a:ext cx="2903190" cy="1359396"/>
              <a:chOff x="948730" y="996330"/>
              <a:chExt cx="2903190" cy="1359396"/>
            </a:xfrm>
          </p:grpSpPr>
          <p:sp>
            <p:nvSpPr>
              <p:cNvPr id="20" name="Надпись 2"/>
              <p:cNvSpPr txBox="1">
                <a:spLocks noChangeArrowheads="1"/>
              </p:cNvSpPr>
              <p:nvPr/>
            </p:nvSpPr>
            <p:spPr bwMode="auto">
              <a:xfrm>
                <a:off x="948730" y="996330"/>
                <a:ext cx="742950" cy="2476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t" anchorCtr="0">
                <a:noAutofit/>
              </a:bodyPr>
              <a:lstStyle/>
              <a:p>
                <a:pPr>
                  <a:lnSpc>
                    <a:spcPct val="115000"/>
                  </a:lnSpc>
                  <a:spcAft>
                    <a:spcPts val="1000"/>
                  </a:spcAft>
                </a:pPr>
                <a:r>
                  <a:rPr lang="en-US" sz="600" dirty="0" smtClean="0">
                    <a:solidFill>
                      <a:srgbClr val="FF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[</a:t>
                </a:r>
                <a:r>
                  <a:rPr lang="ru-RU" sz="600" dirty="0" smtClean="0">
                    <a:solidFill>
                      <a:srgbClr val="FF0000"/>
                    </a:solidFill>
                    <a:latin typeface="Arial" panose="020B060402020202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3</a:t>
                </a:r>
                <a:r>
                  <a:rPr lang="ru-RU" sz="600" dirty="0" smtClean="0">
                    <a:solidFill>
                      <a:srgbClr val="FF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,25</a:t>
                </a:r>
                <a:r>
                  <a:rPr lang="en-US" sz="600" dirty="0" smtClean="0">
                    <a:solidFill>
                      <a:srgbClr val="FF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]</a:t>
                </a:r>
                <a:endParaRPr lang="ru-RU" sz="10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1" name="Надпись 2"/>
              <p:cNvSpPr txBox="1">
                <a:spLocks noChangeArrowheads="1"/>
              </p:cNvSpPr>
              <p:nvPr/>
            </p:nvSpPr>
            <p:spPr bwMode="auto">
              <a:xfrm>
                <a:off x="3341099" y="2211710"/>
                <a:ext cx="510821" cy="144016"/>
              </a:xfrm>
              <a:prstGeom prst="rect">
                <a:avLst/>
              </a:pr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rot="0" vert="horz" wrap="square" lIns="0" tIns="0" rIns="0" bIns="0" anchor="t" anchorCtr="0">
                <a:noAutofit/>
              </a:bodyPr>
              <a:lstStyle/>
              <a:p>
                <a:pPr>
                  <a:lnSpc>
                    <a:spcPct val="115000"/>
                  </a:lnSpc>
                  <a:spcAft>
                    <a:spcPts val="1000"/>
                  </a:spcAft>
                </a:pPr>
                <a:r>
                  <a:rPr lang="en-US" sz="7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V</a:t>
                </a:r>
                <a:r>
                  <a:rPr lang="ru-RU" sz="7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, км/ч</a:t>
                </a:r>
                <a:endParaRPr lang="ru-RU" sz="8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26" name="Группа 25"/>
          <p:cNvGrpSpPr/>
          <p:nvPr/>
        </p:nvGrpSpPr>
        <p:grpSpPr>
          <a:xfrm>
            <a:off x="5148384" y="2715766"/>
            <a:ext cx="3118894" cy="2160000"/>
            <a:chOff x="5652440" y="2716006"/>
            <a:chExt cx="3118894" cy="2160000"/>
          </a:xfrm>
        </p:grpSpPr>
        <p:pic>
          <p:nvPicPr>
            <p:cNvPr id="12" name="Рисунок 11"/>
            <p:cNvPicPr>
              <a:picLocks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652440" y="2716006"/>
              <a:ext cx="2880000" cy="2160000"/>
            </a:xfrm>
            <a:prstGeom prst="rect">
              <a:avLst/>
            </a:prstGeom>
          </p:spPr>
        </p:pic>
        <p:grpSp>
          <p:nvGrpSpPr>
            <p:cNvPr id="22" name="Группа 21"/>
            <p:cNvGrpSpPr/>
            <p:nvPr/>
          </p:nvGrpSpPr>
          <p:grpSpPr>
            <a:xfrm>
              <a:off x="5868144" y="3219822"/>
              <a:ext cx="2903190" cy="1368152"/>
              <a:chOff x="948730" y="987574"/>
              <a:chExt cx="2903190" cy="1368152"/>
            </a:xfrm>
          </p:grpSpPr>
          <p:sp>
            <p:nvSpPr>
              <p:cNvPr id="23" name="Надпись 2"/>
              <p:cNvSpPr txBox="1">
                <a:spLocks noChangeArrowheads="1"/>
              </p:cNvSpPr>
              <p:nvPr/>
            </p:nvSpPr>
            <p:spPr bwMode="auto">
              <a:xfrm>
                <a:off x="948730" y="987574"/>
                <a:ext cx="742950" cy="2476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t" anchorCtr="0">
                <a:noAutofit/>
              </a:bodyPr>
              <a:lstStyle/>
              <a:p>
                <a:pPr>
                  <a:lnSpc>
                    <a:spcPct val="115000"/>
                  </a:lnSpc>
                  <a:spcAft>
                    <a:spcPts val="1000"/>
                  </a:spcAft>
                </a:pPr>
                <a:r>
                  <a:rPr lang="en-US" sz="600" dirty="0" smtClean="0">
                    <a:solidFill>
                      <a:srgbClr val="FF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[</a:t>
                </a:r>
                <a:r>
                  <a:rPr lang="ru-RU" sz="600" dirty="0" smtClean="0">
                    <a:solidFill>
                      <a:srgbClr val="FF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3,25</a:t>
                </a:r>
                <a:r>
                  <a:rPr lang="en-US" sz="600" dirty="0" smtClean="0">
                    <a:solidFill>
                      <a:srgbClr val="FF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]</a:t>
                </a:r>
                <a:endParaRPr lang="ru-RU" sz="10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4" name="Надпись 2"/>
              <p:cNvSpPr txBox="1">
                <a:spLocks noChangeArrowheads="1"/>
              </p:cNvSpPr>
              <p:nvPr/>
            </p:nvSpPr>
            <p:spPr bwMode="auto">
              <a:xfrm>
                <a:off x="3341099" y="2211710"/>
                <a:ext cx="510821" cy="144016"/>
              </a:xfrm>
              <a:prstGeom prst="rect">
                <a:avLst/>
              </a:pr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rot="0" vert="horz" wrap="square" lIns="0" tIns="0" rIns="0" bIns="0" anchor="t" anchorCtr="0">
                <a:noAutofit/>
              </a:bodyPr>
              <a:lstStyle/>
              <a:p>
                <a:pPr>
                  <a:lnSpc>
                    <a:spcPct val="115000"/>
                  </a:lnSpc>
                  <a:spcAft>
                    <a:spcPts val="1000"/>
                  </a:spcAft>
                </a:pPr>
                <a:r>
                  <a:rPr lang="en-US" sz="7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V</a:t>
                </a:r>
                <a:r>
                  <a:rPr lang="ru-RU" sz="7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, км/ч</a:t>
                </a:r>
                <a:endParaRPr lang="ru-RU" sz="8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27" name="Прямоугольник 26"/>
          <p:cNvSpPr/>
          <p:nvPr/>
        </p:nvSpPr>
        <p:spPr>
          <a:xfrm>
            <a:off x="0" y="-29377"/>
            <a:ext cx="9144000" cy="5878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</a:pPr>
            <a:r>
              <a:rPr lang="ru-RU" sz="14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Диаграммы максимальных расчетных </a:t>
            </a:r>
            <a:r>
              <a:rPr lang="ru-RU" sz="1400" dirty="0" smtClean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ускорений </a:t>
            </a:r>
            <a:r>
              <a:rPr lang="ru-RU" sz="14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кузова </a:t>
            </a:r>
            <a:r>
              <a:rPr lang="ru-RU" sz="1400" dirty="0" smtClean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и </a:t>
            </a:r>
            <a:r>
              <a:rPr lang="ru-RU" sz="14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показателя плавности хода </a:t>
            </a:r>
            <a:r>
              <a:rPr lang="ru-RU" sz="1400" dirty="0" smtClean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в </a:t>
            </a:r>
            <a:r>
              <a:rPr lang="ru-RU" sz="14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зависимости от состояния </a:t>
            </a:r>
            <a:r>
              <a:rPr lang="ru-RU" sz="1400" dirty="0" smtClean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пути</a:t>
            </a:r>
            <a:endParaRPr lang="ru-RU" sz="1400" dirty="0">
              <a:effectLst/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669092" y="544817"/>
            <a:ext cx="1688283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Вертикальные ускорения</a:t>
            </a:r>
            <a:endParaRPr lang="ru-RU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5652120" y="536602"/>
            <a:ext cx="1816523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Горизонтальные ускорения</a:t>
            </a:r>
            <a:endParaRPr lang="ru-RU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1256083" y="2613561"/>
            <a:ext cx="2739853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Плавность хода в вертикальной плоскости</a:t>
            </a:r>
            <a:endParaRPr lang="ru-RU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5364088" y="2643758"/>
            <a:ext cx="2861681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Плавность хода в горизонтальной плоскости</a:t>
            </a:r>
            <a:endParaRPr lang="ru-RU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2150682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12115742"/>
              </p:ext>
            </p:extLst>
          </p:nvPr>
        </p:nvGraphicFramePr>
        <p:xfrm>
          <a:off x="251517" y="555526"/>
          <a:ext cx="5616627" cy="432047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438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7651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8293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6101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3228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1080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80112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50405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504056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322894">
                <a:tc row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7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Тип отступления</a:t>
                      </a:r>
                      <a:endParaRPr lang="ru-RU" sz="7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1191" marR="31191" marT="0" marB="0" anchor="ctr"/>
                </a:tc>
                <a:tc row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7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Величина отступления, мм</a:t>
                      </a:r>
                      <a:endParaRPr lang="ru-RU" sz="7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1191" marR="31191" marT="0" marB="0" anchor="ctr"/>
                </a:tc>
                <a:tc rowSpan="2" gridSpan="4">
                  <a:txBody>
                    <a:bodyPr/>
                    <a:lstStyle/>
                    <a:p>
                      <a:pPr marL="0" marR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700" b="1" dirty="0" smtClean="0"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Ускорение</a:t>
                      </a:r>
                      <a:r>
                        <a:rPr lang="ru-RU" sz="700" b="1" baseline="0" dirty="0" smtClean="0"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кузова</a:t>
                      </a:r>
                      <a:endParaRPr lang="ru-RU" sz="700" b="1" dirty="0" smtClean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1191" marR="31191" marT="0" marB="0" anchor="ctr"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 marL="31191" marR="31191" marT="0" marB="0" anchor="ctr"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 marL="31191" marR="31191" marT="0" marB="0" anchor="ctr"/>
                </a:tc>
                <a:tc rowSpan="2" hMerge="1">
                  <a:txBody>
                    <a:bodyPr/>
                    <a:lstStyle/>
                    <a:p>
                      <a:endParaRPr lang="ru-RU" dirty="0"/>
                    </a:p>
                  </a:txBody>
                  <a:tcPr marL="31191" marR="31191" marT="0" marB="0" anchor="ctr"/>
                </a:tc>
                <a:tc row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7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Баллы в </a:t>
                      </a:r>
                      <a:r>
                        <a:rPr lang="ru-RU" sz="7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соответствии </a:t>
                      </a:r>
                      <a:r>
                        <a:rPr lang="en-US" sz="7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[2]</a:t>
                      </a:r>
                      <a:endParaRPr lang="ru-RU" sz="7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1191" marR="31191" marT="0" marB="0" anchor="ctr"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7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Степени отступлений</a:t>
                      </a:r>
                      <a:endParaRPr lang="ru-RU" sz="7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1191" marR="31191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122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4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7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Установленная скорость, км/ч</a:t>
                      </a:r>
                      <a:endParaRPr lang="ru-RU" sz="7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1191" marR="31191" marT="0" marB="0" anchor="ctr"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144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700" b="1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ВУ в прямой,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700" b="1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м/с</a:t>
                      </a:r>
                      <a:r>
                        <a:rPr lang="ru-RU" sz="700" b="1" baseline="300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  <a:endParaRPr lang="ru-RU" sz="700" b="1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1191" marR="31191" marT="0" marB="0" anchor="ctr">
                    <a:solidFill>
                      <a:schemeClr val="accent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700" b="1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ВУ в кривой </a:t>
                      </a:r>
                      <a:r>
                        <a:rPr lang="en-US" sz="700" b="1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</a:t>
                      </a:r>
                      <a:r>
                        <a:rPr lang="ru-RU" sz="700" b="1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1200,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700" b="1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м/с</a:t>
                      </a:r>
                      <a:r>
                        <a:rPr lang="ru-RU" sz="700" b="1" baseline="300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  <a:endParaRPr lang="ru-RU" sz="700" b="1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1191" marR="31191" marT="0" marB="0" anchor="ctr">
                    <a:solidFill>
                      <a:schemeClr val="accent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700" b="1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ГУ в прямой,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700" b="1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м/с</a:t>
                      </a:r>
                      <a:r>
                        <a:rPr lang="ru-RU" sz="700" b="1" baseline="300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  <a:r>
                        <a:rPr lang="ru-RU" sz="700" b="1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endParaRPr lang="ru-RU" sz="700" b="1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1191" marR="31191" marT="0" marB="0" anchor="ctr">
                    <a:solidFill>
                      <a:schemeClr val="accent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700" b="1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ГУ в кривой </a:t>
                      </a:r>
                      <a:r>
                        <a:rPr lang="en-US" sz="700" b="1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</a:t>
                      </a:r>
                      <a:r>
                        <a:rPr lang="ru-RU" sz="700" b="1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1200,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700" b="1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м/с</a:t>
                      </a:r>
                      <a:r>
                        <a:rPr lang="ru-RU" sz="700" b="1" baseline="300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  <a:endParaRPr lang="ru-RU" sz="700" b="1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1191" marR="31191" marT="0" marB="0" anchor="ctr">
                    <a:solidFill>
                      <a:schemeClr val="accent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8266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7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61-120</a:t>
                      </a:r>
                      <a:endParaRPr lang="ru-RU" sz="7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1191" marR="3119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7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121-140</a:t>
                      </a:r>
                      <a:endParaRPr lang="ru-RU" sz="7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1191" marR="31191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41334">
                <a:tc rowSpan="6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7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Перекос</a:t>
                      </a:r>
                      <a:endParaRPr lang="ru-RU" sz="7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1191" marR="3119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7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</a:t>
                      </a:r>
                      <a:endParaRPr lang="ru-RU" sz="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1191" marR="3119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7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0,25</a:t>
                      </a:r>
                      <a:endParaRPr lang="ru-RU" sz="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1191" marR="3119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7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0,36</a:t>
                      </a:r>
                      <a:endParaRPr lang="ru-RU" sz="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1191" marR="3119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7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0,33</a:t>
                      </a:r>
                      <a:endParaRPr lang="ru-RU" sz="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1191" marR="3119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7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1,96</a:t>
                      </a:r>
                      <a:endParaRPr lang="ru-RU" sz="6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1191" marR="31191" marT="0" marB="0" anchor="ctr">
                    <a:solidFill>
                      <a:srgbClr val="FF898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7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ru-RU" sz="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1191" marR="3119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7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</a:t>
                      </a:r>
                      <a:endParaRPr lang="ru-RU" sz="6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1191" marR="3119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7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</a:t>
                      </a:r>
                      <a:endParaRPr lang="ru-RU" sz="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1191" marR="31191" marT="0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4133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7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</a:t>
                      </a:r>
                      <a:endParaRPr lang="ru-RU" sz="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1191" marR="3119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7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0,29</a:t>
                      </a:r>
                      <a:endParaRPr lang="ru-RU" sz="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1191" marR="3119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7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0,41</a:t>
                      </a:r>
                      <a:endParaRPr lang="ru-RU" sz="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1191" marR="3119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7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0,42</a:t>
                      </a:r>
                      <a:endParaRPr lang="ru-RU" sz="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1191" marR="3119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7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2,08</a:t>
                      </a:r>
                      <a:endParaRPr lang="ru-RU" sz="6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1191" marR="31191" marT="0" marB="0" anchor="ctr">
                    <a:solidFill>
                      <a:srgbClr val="FF898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7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</a:t>
                      </a:r>
                      <a:endParaRPr lang="ru-RU" sz="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1191" marR="3119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7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</a:t>
                      </a:r>
                      <a:endParaRPr lang="ru-RU" sz="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1191" marR="3119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7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II</a:t>
                      </a:r>
                      <a:endParaRPr lang="ru-RU" sz="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1191" marR="31191" marT="0" marB="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4133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7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</a:t>
                      </a:r>
                      <a:endParaRPr lang="ru-RU" sz="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1191" marR="3119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7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0,32</a:t>
                      </a:r>
                      <a:endParaRPr lang="ru-RU" sz="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1191" marR="3119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7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0,42</a:t>
                      </a:r>
                      <a:endParaRPr lang="ru-RU" sz="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1191" marR="3119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7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0,53</a:t>
                      </a:r>
                      <a:endParaRPr lang="ru-RU" sz="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1191" marR="3119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7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2,16</a:t>
                      </a:r>
                      <a:endParaRPr lang="ru-RU" sz="6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1191" marR="31191" marT="0" marB="0" anchor="ctr">
                    <a:solidFill>
                      <a:srgbClr val="FF898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7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22</a:t>
                      </a:r>
                      <a:endParaRPr lang="ru-RU" sz="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1191" marR="3119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7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</a:t>
                      </a:r>
                      <a:endParaRPr lang="ru-RU" sz="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1191" marR="3119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7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II</a:t>
                      </a:r>
                      <a:endParaRPr lang="ru-RU" sz="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1191" marR="31191" marT="0" marB="0"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4133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7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</a:t>
                      </a:r>
                      <a:endParaRPr lang="ru-RU" sz="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1191" marR="3119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7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0,35</a:t>
                      </a:r>
                      <a:endParaRPr lang="ru-RU" sz="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1191" marR="3119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7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0,54</a:t>
                      </a:r>
                      <a:endParaRPr lang="ru-RU" sz="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1191" marR="3119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7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0,63</a:t>
                      </a:r>
                      <a:endParaRPr lang="ru-RU" sz="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1191" marR="3119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7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2,35</a:t>
                      </a:r>
                      <a:endParaRPr lang="ru-RU" sz="6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1191" marR="31191" marT="0" marB="0" anchor="ctr">
                    <a:solidFill>
                      <a:srgbClr val="FF898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7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60</a:t>
                      </a:r>
                      <a:endParaRPr lang="ru-RU" sz="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1191" marR="3119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7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II</a:t>
                      </a:r>
                      <a:endParaRPr lang="ru-RU" sz="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1191" marR="3119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7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III</a:t>
                      </a:r>
                      <a:endParaRPr lang="ru-RU" sz="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1191" marR="31191" marT="0" marB="0" anchor="ctr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4133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7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18</a:t>
                      </a:r>
                      <a:endParaRPr lang="ru-RU" sz="6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1191" marR="3119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7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0,39</a:t>
                      </a:r>
                      <a:endParaRPr lang="ru-RU" sz="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1191" marR="3119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7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0,61</a:t>
                      </a:r>
                      <a:endParaRPr lang="ru-RU" sz="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1191" marR="3119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7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0,72</a:t>
                      </a:r>
                      <a:endParaRPr lang="ru-RU" sz="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1191" marR="3119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7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2,6</a:t>
                      </a:r>
                      <a:r>
                        <a:rPr lang="en-US" sz="7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  <a:endParaRPr lang="ru-RU" sz="6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1191" marR="31191" marT="0" marB="0" anchor="ctr">
                    <a:solidFill>
                      <a:srgbClr val="FF898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7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</a:t>
                      </a:r>
                      <a:endParaRPr lang="ru-RU" sz="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1191" marR="3119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7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II</a:t>
                      </a:r>
                      <a:endParaRPr lang="ru-RU" sz="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1191" marR="3119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7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III</a:t>
                      </a:r>
                      <a:endParaRPr lang="ru-RU" sz="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1191" marR="31191" marT="0" marB="0" anchor="ctr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4133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7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</a:t>
                      </a:r>
                      <a:endParaRPr lang="ru-RU" sz="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1191" marR="3119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7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0,43</a:t>
                      </a:r>
                      <a:endParaRPr lang="ru-RU" sz="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1191" marR="3119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7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0,64</a:t>
                      </a:r>
                      <a:endParaRPr lang="ru-RU" sz="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1191" marR="3119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7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0,79</a:t>
                      </a:r>
                      <a:endParaRPr lang="ru-RU" sz="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1191" marR="3119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7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3,14</a:t>
                      </a:r>
                      <a:endParaRPr lang="ru-RU" sz="6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1191" marR="31191" marT="0" marB="0" anchor="ctr">
                    <a:solidFill>
                      <a:srgbClr val="FF898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7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</a:t>
                      </a:r>
                      <a:endParaRPr lang="ru-RU" sz="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1191" marR="3119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7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III</a:t>
                      </a:r>
                      <a:endParaRPr lang="ru-RU" sz="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1191" marR="3119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7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III</a:t>
                      </a:r>
                      <a:endParaRPr lang="ru-RU" sz="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1191" marR="31191" marT="0" marB="0" anchor="ctr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41334">
                <a:tc row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7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Просадка</a:t>
                      </a:r>
                      <a:endParaRPr lang="ru-RU" sz="7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1191" marR="3119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7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</a:t>
                      </a:r>
                      <a:endParaRPr lang="ru-RU" sz="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1191" marR="3119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7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0,31</a:t>
                      </a:r>
                      <a:endParaRPr lang="ru-RU" sz="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1191" marR="3119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7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0,30</a:t>
                      </a:r>
                      <a:endParaRPr lang="ru-RU" sz="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1191" marR="3119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7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0,41</a:t>
                      </a:r>
                      <a:endParaRPr lang="ru-RU" sz="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1191" marR="3119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7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1,39</a:t>
                      </a:r>
                      <a:endParaRPr lang="ru-RU" sz="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1191" marR="3119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7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ru-RU" sz="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1191" marR="3119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7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</a:t>
                      </a:r>
                      <a:endParaRPr lang="ru-RU" sz="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1191" marR="3119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7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</a:t>
                      </a:r>
                      <a:endParaRPr lang="ru-RU" sz="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1191" marR="31191" marT="0" marB="0" anchor="ctr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4133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7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</a:t>
                      </a:r>
                      <a:endParaRPr lang="ru-RU" sz="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1191" marR="3119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7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0,4</a:t>
                      </a:r>
                      <a:endParaRPr lang="ru-RU" sz="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1191" marR="3119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7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0,44</a:t>
                      </a:r>
                      <a:endParaRPr lang="ru-RU" sz="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1191" marR="3119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7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0,66</a:t>
                      </a:r>
                      <a:endParaRPr lang="ru-RU" sz="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1191" marR="3119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7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1,65</a:t>
                      </a:r>
                      <a:endParaRPr lang="ru-RU" sz="6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1191" marR="31191" marT="0" marB="0" anchor="ctr">
                    <a:solidFill>
                      <a:srgbClr val="FF898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7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</a:t>
                      </a:r>
                      <a:endParaRPr lang="ru-RU" sz="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1191" marR="3119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7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</a:t>
                      </a:r>
                      <a:endParaRPr lang="ru-RU" sz="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1191" marR="3119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7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II</a:t>
                      </a:r>
                      <a:endParaRPr lang="ru-RU" sz="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1191" marR="31191" marT="0" marB="0" anchor="ctr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14133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7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18</a:t>
                      </a:r>
                      <a:endParaRPr lang="ru-RU" sz="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1191" marR="3119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7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0,52</a:t>
                      </a:r>
                      <a:endParaRPr lang="ru-RU" sz="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1191" marR="3119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7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0,56</a:t>
                      </a:r>
                      <a:endParaRPr lang="ru-RU" sz="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1191" marR="3119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7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0,87</a:t>
                      </a:r>
                      <a:endParaRPr lang="ru-RU" sz="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1191" marR="3119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7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1,82</a:t>
                      </a:r>
                      <a:endParaRPr lang="ru-RU" sz="6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1191" marR="31191" marT="0" marB="0" anchor="ctr">
                    <a:solidFill>
                      <a:srgbClr val="FF898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7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60</a:t>
                      </a:r>
                      <a:endParaRPr lang="ru-RU" sz="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1191" marR="3119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7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</a:t>
                      </a:r>
                      <a:endParaRPr lang="ru-RU" sz="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1191" marR="3119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7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II</a:t>
                      </a:r>
                      <a:endParaRPr lang="ru-RU" sz="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1191" marR="31191" marT="0" marB="0" anchor="ctr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14133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7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25</a:t>
                      </a:r>
                      <a:endParaRPr lang="ru-RU" sz="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1191" marR="3119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7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0,69</a:t>
                      </a:r>
                      <a:endParaRPr lang="ru-RU" sz="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1191" marR="3119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7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0,72</a:t>
                      </a:r>
                      <a:endParaRPr lang="ru-RU" sz="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1191" marR="3119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7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1,01</a:t>
                      </a:r>
                      <a:endParaRPr lang="ru-RU" sz="6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1191" marR="3119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7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2,00</a:t>
                      </a:r>
                      <a:endParaRPr lang="ru-RU" sz="6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1191" marR="31191" marT="0" marB="0" anchor="ctr">
                    <a:solidFill>
                      <a:srgbClr val="FF898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7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</a:t>
                      </a:r>
                      <a:endParaRPr lang="ru-RU" sz="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1191" marR="3119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7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III</a:t>
                      </a:r>
                      <a:endParaRPr lang="ru-RU" sz="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1191" marR="3119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7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III</a:t>
                      </a:r>
                      <a:endParaRPr lang="ru-RU" sz="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1191" marR="31191" marT="0" marB="0" anchor="ctr"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141334">
                <a:tc rowSpan="6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7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Рихтовка 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7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на длине 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7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до 20 м</a:t>
                      </a:r>
                      <a:endParaRPr lang="ru-RU" sz="7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1191" marR="3119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7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</a:t>
                      </a:r>
                      <a:endParaRPr lang="ru-RU" sz="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1191" marR="3119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7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0,31</a:t>
                      </a:r>
                      <a:endParaRPr lang="ru-RU" sz="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1191" marR="3119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7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0,53</a:t>
                      </a:r>
                      <a:endParaRPr lang="ru-RU" sz="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1191" marR="3119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7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0,91</a:t>
                      </a:r>
                      <a:endParaRPr lang="ru-RU" sz="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1191" marR="3119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7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3,11</a:t>
                      </a:r>
                      <a:endParaRPr lang="ru-RU" sz="6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1191" marR="31191" marT="0" marB="0" anchor="ctr">
                    <a:solidFill>
                      <a:srgbClr val="FF898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7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</a:t>
                      </a:r>
                      <a:endParaRPr lang="ru-RU" sz="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1191" marR="3119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7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</a:t>
                      </a:r>
                      <a:endParaRPr lang="ru-RU" sz="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1191" marR="3119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7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</a:t>
                      </a:r>
                      <a:endParaRPr lang="ru-RU" sz="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1191" marR="31191" marT="0" marB="0" anchor="ctr"/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14133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7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</a:t>
                      </a:r>
                      <a:endParaRPr lang="ru-RU" sz="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1191" marR="3119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7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0,36</a:t>
                      </a:r>
                      <a:endParaRPr lang="ru-RU" sz="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1191" marR="3119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7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1,05</a:t>
                      </a:r>
                      <a:endParaRPr lang="ru-RU" sz="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1191" marR="3119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7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1,06</a:t>
                      </a:r>
                      <a:endParaRPr lang="ru-RU" sz="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1191" marR="3119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7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3,98</a:t>
                      </a:r>
                      <a:endParaRPr lang="ru-RU" sz="6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1191" marR="31191" marT="0" marB="0" anchor="ctr">
                    <a:solidFill>
                      <a:srgbClr val="FF898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7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</a:t>
                      </a:r>
                      <a:endParaRPr lang="ru-RU" sz="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1191" marR="3119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7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II</a:t>
                      </a:r>
                      <a:endParaRPr lang="ru-RU" sz="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1191" marR="3119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7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III</a:t>
                      </a:r>
                      <a:endParaRPr lang="ru-RU" sz="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1191" marR="31191" marT="0" marB="0" anchor="ctr"/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14133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7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</a:t>
                      </a:r>
                      <a:endParaRPr lang="ru-RU" sz="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1191" marR="3119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7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0,42</a:t>
                      </a:r>
                      <a:endParaRPr lang="ru-RU" sz="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1191" marR="3119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7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1,56</a:t>
                      </a:r>
                      <a:endParaRPr lang="ru-RU" sz="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1191" marR="3119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7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1,24</a:t>
                      </a:r>
                      <a:endParaRPr lang="ru-RU" sz="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1191" marR="3119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7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5,07</a:t>
                      </a:r>
                      <a:endParaRPr lang="ru-RU" sz="6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1191" marR="31191" marT="0" marB="0" anchor="ctr">
                    <a:solidFill>
                      <a:srgbClr val="FF898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7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28</a:t>
                      </a:r>
                      <a:endParaRPr lang="ru-RU" sz="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1191" marR="3119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7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II</a:t>
                      </a:r>
                      <a:endParaRPr lang="ru-RU" sz="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1191" marR="3119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7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III</a:t>
                      </a:r>
                      <a:endParaRPr lang="ru-RU" sz="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1191" marR="31191" marT="0" marB="0" anchor="ctr"/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14133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7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25</a:t>
                      </a:r>
                      <a:endParaRPr lang="ru-RU" sz="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1191" marR="3119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7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0,48</a:t>
                      </a:r>
                      <a:endParaRPr lang="ru-RU" sz="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1191" marR="3119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7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1,72</a:t>
                      </a:r>
                      <a:endParaRPr lang="ru-RU" sz="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1191" marR="3119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7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1,45</a:t>
                      </a:r>
                      <a:endParaRPr lang="ru-RU" sz="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1191" marR="3119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7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5,18</a:t>
                      </a:r>
                      <a:endParaRPr lang="ru-RU" sz="6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1191" marR="31191" marT="0" marB="0" anchor="ctr">
                    <a:solidFill>
                      <a:srgbClr val="FF898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7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60</a:t>
                      </a:r>
                      <a:endParaRPr lang="ru-RU" sz="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1191" marR="3119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7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III</a:t>
                      </a:r>
                      <a:endParaRPr lang="ru-RU" sz="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1191" marR="3119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7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IV</a:t>
                      </a:r>
                      <a:endParaRPr lang="ru-RU" sz="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1191" marR="31191" marT="0" marB="0" anchor="ctr"/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14133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7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30</a:t>
                      </a:r>
                      <a:endParaRPr lang="ru-RU" sz="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1191" marR="3119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7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0,53</a:t>
                      </a:r>
                      <a:endParaRPr lang="ru-RU" sz="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1191" marR="3119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7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2,62</a:t>
                      </a:r>
                      <a:endParaRPr lang="ru-RU" sz="6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1191" marR="31191" marT="0" marB="0" anchor="ctr">
                    <a:solidFill>
                      <a:srgbClr val="FF898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7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1,60</a:t>
                      </a:r>
                      <a:endParaRPr lang="ru-RU" sz="6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1191" marR="31191" marT="0" marB="0" anchor="ctr">
                    <a:solidFill>
                      <a:srgbClr val="FF898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7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6,42</a:t>
                      </a:r>
                      <a:endParaRPr lang="ru-RU" sz="6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1191" marR="31191" marT="0" marB="0" anchor="ctr">
                    <a:solidFill>
                      <a:srgbClr val="FF898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7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</a:t>
                      </a:r>
                      <a:endParaRPr lang="ru-RU" sz="6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1191" marR="3119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7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III</a:t>
                      </a:r>
                      <a:endParaRPr lang="ru-RU" sz="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1191" marR="3119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7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IV</a:t>
                      </a:r>
                      <a:endParaRPr lang="ru-RU" sz="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1191" marR="31191" marT="0" marB="0" anchor="ctr"/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14133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7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35</a:t>
                      </a:r>
                      <a:endParaRPr lang="ru-RU" sz="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1191" marR="3119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7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0,58</a:t>
                      </a:r>
                      <a:endParaRPr lang="ru-RU" sz="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1191" marR="3119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7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2,52</a:t>
                      </a:r>
                      <a:endParaRPr lang="ru-RU" sz="6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1191" marR="31191" marT="0" marB="0" anchor="ctr">
                    <a:solidFill>
                      <a:srgbClr val="FF898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7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1,71</a:t>
                      </a:r>
                      <a:endParaRPr lang="ru-RU" sz="6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1191" marR="31191" marT="0" marB="0" anchor="ctr">
                    <a:solidFill>
                      <a:srgbClr val="FF898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7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6,95</a:t>
                      </a:r>
                      <a:endParaRPr lang="ru-RU" sz="6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1191" marR="31191" marT="0" marB="0" anchor="ctr">
                    <a:solidFill>
                      <a:srgbClr val="FF898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7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</a:t>
                      </a:r>
                      <a:endParaRPr lang="ru-RU" sz="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1191" marR="3119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7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IV</a:t>
                      </a:r>
                      <a:endParaRPr lang="ru-RU" sz="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1191" marR="3119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7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IV</a:t>
                      </a:r>
                      <a:endParaRPr lang="ru-RU" sz="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1191" marR="31191" marT="0" marB="0" anchor="ctr"/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  <a:tr h="141334">
                <a:tc rowSpan="6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7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Рихтовка 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7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на длине свыше 20 м</a:t>
                      </a:r>
                      <a:endParaRPr lang="ru-RU" sz="7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1191" marR="3119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7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</a:t>
                      </a:r>
                      <a:endParaRPr lang="ru-RU" sz="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1191" marR="3119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7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0,24</a:t>
                      </a:r>
                      <a:endParaRPr lang="ru-RU" sz="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1191" marR="3119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7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0,20</a:t>
                      </a:r>
                      <a:endParaRPr lang="ru-RU" sz="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1191" marR="3119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7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0,57</a:t>
                      </a:r>
                      <a:endParaRPr lang="ru-RU" sz="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1191" marR="3119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7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1,49</a:t>
                      </a:r>
                      <a:endParaRPr lang="ru-RU" sz="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1191" marR="3119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7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</a:t>
                      </a:r>
                      <a:endParaRPr lang="ru-RU" sz="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1191" marR="3119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7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</a:t>
                      </a:r>
                      <a:endParaRPr lang="ru-RU" sz="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1191" marR="3119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7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</a:t>
                      </a:r>
                      <a:endParaRPr lang="ru-RU" sz="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1191" marR="31191" marT="0" marB="0" anchor="ctr"/>
                </a:tc>
                <a:extLst>
                  <a:ext uri="{0D108BD9-81ED-4DB2-BD59-A6C34878D82A}">
                    <a16:rowId xmlns:a16="http://schemas.microsoft.com/office/drawing/2014/main" val="10020"/>
                  </a:ext>
                </a:extLst>
              </a:tr>
              <a:tr h="14133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7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</a:t>
                      </a:r>
                      <a:endParaRPr lang="ru-RU" sz="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1191" marR="3119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7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0,31</a:t>
                      </a:r>
                      <a:endParaRPr lang="ru-RU" sz="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1191" marR="3119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7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0,38</a:t>
                      </a:r>
                      <a:endParaRPr lang="ru-RU" sz="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1191" marR="3119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7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0,82</a:t>
                      </a:r>
                      <a:endParaRPr lang="ru-RU" sz="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1191" marR="3119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7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2,05</a:t>
                      </a:r>
                      <a:endParaRPr lang="ru-RU" sz="6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1191" marR="31191" marT="0" marB="0" anchor="ctr">
                    <a:solidFill>
                      <a:srgbClr val="FF898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7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</a:t>
                      </a:r>
                      <a:endParaRPr lang="ru-RU" sz="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1191" marR="3119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7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</a:t>
                      </a:r>
                      <a:endParaRPr lang="ru-RU" sz="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1191" marR="3119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7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</a:t>
                      </a:r>
                      <a:endParaRPr lang="ru-RU" sz="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1191" marR="31191" marT="0" marB="0" anchor="ctr"/>
                </a:tc>
                <a:extLst>
                  <a:ext uri="{0D108BD9-81ED-4DB2-BD59-A6C34878D82A}">
                    <a16:rowId xmlns:a16="http://schemas.microsoft.com/office/drawing/2014/main" val="10021"/>
                  </a:ext>
                </a:extLst>
              </a:tr>
              <a:tr h="14133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7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</a:t>
                      </a:r>
                      <a:endParaRPr lang="ru-RU" sz="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1191" marR="3119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7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0,36</a:t>
                      </a:r>
                      <a:endParaRPr lang="ru-RU" sz="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1191" marR="3119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7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0,42</a:t>
                      </a:r>
                      <a:endParaRPr lang="ru-RU" sz="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1191" marR="3119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7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1,01</a:t>
                      </a:r>
                      <a:endParaRPr lang="ru-RU" sz="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1191" marR="3119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7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2,56</a:t>
                      </a:r>
                      <a:endParaRPr lang="ru-RU" sz="6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1191" marR="31191" marT="0" marB="0" anchor="ctr">
                    <a:solidFill>
                      <a:srgbClr val="FF898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7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ru-RU" sz="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1191" marR="3119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7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II</a:t>
                      </a:r>
                      <a:endParaRPr lang="ru-RU" sz="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1191" marR="3119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7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II</a:t>
                      </a:r>
                      <a:endParaRPr lang="ru-RU" sz="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1191" marR="31191" marT="0" marB="0" anchor="ctr"/>
                </a:tc>
                <a:extLst>
                  <a:ext uri="{0D108BD9-81ED-4DB2-BD59-A6C34878D82A}">
                    <a16:rowId xmlns:a16="http://schemas.microsoft.com/office/drawing/2014/main" val="10022"/>
                  </a:ext>
                </a:extLst>
              </a:tr>
              <a:tr h="14133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7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25</a:t>
                      </a:r>
                      <a:endParaRPr lang="ru-RU" sz="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1191" marR="3119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7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0,41</a:t>
                      </a:r>
                      <a:endParaRPr lang="ru-RU" sz="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1191" marR="3119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7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0,51</a:t>
                      </a:r>
                      <a:endParaRPr lang="ru-RU" sz="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1191" marR="3119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7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1,11</a:t>
                      </a:r>
                      <a:endParaRPr lang="ru-RU" sz="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1191" marR="3119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7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2,85</a:t>
                      </a:r>
                      <a:endParaRPr lang="ru-RU" sz="6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1191" marR="31191" marT="0" marB="0" anchor="ctr">
                    <a:solidFill>
                      <a:srgbClr val="FF898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7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</a:t>
                      </a:r>
                      <a:endParaRPr lang="ru-RU" sz="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1191" marR="3119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7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II</a:t>
                      </a:r>
                      <a:endParaRPr lang="ru-RU" sz="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1191" marR="3119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7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III</a:t>
                      </a:r>
                      <a:endParaRPr lang="ru-RU" sz="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1191" marR="31191" marT="0" marB="0" anchor="ctr"/>
                </a:tc>
                <a:extLst>
                  <a:ext uri="{0D108BD9-81ED-4DB2-BD59-A6C34878D82A}">
                    <a16:rowId xmlns:a16="http://schemas.microsoft.com/office/drawing/2014/main" val="10023"/>
                  </a:ext>
                </a:extLst>
              </a:tr>
              <a:tr h="14133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7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30</a:t>
                      </a:r>
                      <a:endParaRPr lang="ru-RU" sz="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1191" marR="3119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7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0,47</a:t>
                      </a:r>
                      <a:endParaRPr lang="ru-RU" sz="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1191" marR="3119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7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0,78</a:t>
                      </a:r>
                      <a:endParaRPr lang="ru-RU" sz="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1191" marR="3119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7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1,24</a:t>
                      </a:r>
                      <a:endParaRPr lang="ru-RU" sz="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1191" marR="3119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7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3,49</a:t>
                      </a:r>
                      <a:endParaRPr lang="ru-RU" sz="6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1191" marR="31191" marT="0" marB="0" anchor="ctr">
                    <a:solidFill>
                      <a:srgbClr val="FF898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7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26</a:t>
                      </a:r>
                      <a:endParaRPr lang="ru-RU" sz="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1191" marR="3119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7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II</a:t>
                      </a:r>
                      <a:endParaRPr lang="ru-RU" sz="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1191" marR="3119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7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III</a:t>
                      </a:r>
                      <a:endParaRPr lang="ru-RU" sz="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1191" marR="31191" marT="0" marB="0" anchor="ctr"/>
                </a:tc>
                <a:extLst>
                  <a:ext uri="{0D108BD9-81ED-4DB2-BD59-A6C34878D82A}">
                    <a16:rowId xmlns:a16="http://schemas.microsoft.com/office/drawing/2014/main" val="10024"/>
                  </a:ext>
                </a:extLst>
              </a:tr>
              <a:tr h="14133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7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35</a:t>
                      </a:r>
                      <a:endParaRPr lang="ru-RU" sz="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1191" marR="3119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7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0,52</a:t>
                      </a:r>
                      <a:endParaRPr lang="ru-RU" sz="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1191" marR="3119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7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1,09</a:t>
                      </a:r>
                      <a:endParaRPr lang="ru-RU" sz="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1191" marR="3119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7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1,36</a:t>
                      </a:r>
                      <a:endParaRPr lang="ru-RU" sz="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1191" marR="3119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7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4,33</a:t>
                      </a:r>
                      <a:endParaRPr lang="ru-RU" sz="6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1191" marR="31191" marT="0" marB="0" anchor="ctr">
                    <a:solidFill>
                      <a:srgbClr val="FF898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7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55</a:t>
                      </a:r>
                      <a:endParaRPr lang="ru-RU" sz="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1191" marR="3119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7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III</a:t>
                      </a:r>
                      <a:endParaRPr lang="ru-RU" sz="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1191" marR="3119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7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IV</a:t>
                      </a:r>
                      <a:endParaRPr lang="ru-RU" sz="6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1191" marR="31191" marT="0" marB="0" anchor="ctr"/>
                </a:tc>
                <a:extLst>
                  <a:ext uri="{0D108BD9-81ED-4DB2-BD59-A6C34878D82A}">
                    <a16:rowId xmlns:a16="http://schemas.microsoft.com/office/drawing/2014/main" val="10025"/>
                  </a:ext>
                </a:extLst>
              </a:tr>
              <a:tr h="322894"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7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Допускаемое значение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7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ускорений в кузове </a:t>
                      </a:r>
                      <a:r>
                        <a:rPr lang="ru-RU" sz="7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[</a:t>
                      </a:r>
                      <a:r>
                        <a:rPr lang="en-US" sz="7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r>
                        <a:rPr lang="ru-RU" sz="7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]</a:t>
                      </a:r>
                      <a:endParaRPr lang="ru-RU" sz="7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1191" marR="31191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7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Не более 2,50</a:t>
                      </a:r>
                      <a:endParaRPr lang="ru-RU" sz="7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1191" marR="31191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7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Не более 1,50</a:t>
                      </a:r>
                      <a:endParaRPr lang="ru-RU" sz="7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1191" marR="31191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7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ru-RU" sz="7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1191" marR="31191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26"/>
                  </a:ext>
                </a:extLst>
              </a:tr>
            </a:tbl>
          </a:graphicData>
        </a:graphic>
      </p:graphicFrame>
      <p:sp>
        <p:nvSpPr>
          <p:cNvPr id="8" name="Прямоугольник 7"/>
          <p:cNvSpPr/>
          <p:nvPr/>
        </p:nvSpPr>
        <p:spPr>
          <a:xfrm>
            <a:off x="-4356" y="-20538"/>
            <a:ext cx="9148355" cy="56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</a:pPr>
            <a:r>
              <a:rPr lang="ru-RU" sz="14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Максимальные расчетные </a:t>
            </a:r>
            <a:r>
              <a:rPr lang="ru-RU" sz="1400" dirty="0" smtClean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ускорения </a:t>
            </a:r>
            <a:r>
              <a:rPr lang="ru-RU" sz="14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кузова одноэтажного пассажирского вагона </a:t>
            </a:r>
            <a:r>
              <a:rPr lang="ru-RU" sz="1400" dirty="0" smtClean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при</a:t>
            </a:r>
            <a:r>
              <a:rPr lang="en-US" sz="1400" dirty="0" smtClean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 </a:t>
            </a:r>
            <a:r>
              <a:rPr lang="ru-RU" sz="1400" dirty="0" smtClean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движении </a:t>
            </a:r>
            <a:r>
              <a:rPr lang="ru-RU" sz="14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по единичным отступлениям </a:t>
            </a:r>
            <a:r>
              <a:rPr lang="ru-RU" sz="1400" dirty="0" smtClean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со </a:t>
            </a:r>
            <a:r>
              <a:rPr lang="ru-RU" sz="14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скоростью 120 </a:t>
            </a:r>
            <a:r>
              <a:rPr lang="ru-RU" sz="1400" dirty="0" smtClean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км/ч</a:t>
            </a:r>
            <a:endParaRPr lang="ru-RU" sz="1100" dirty="0">
              <a:effectLst/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976665" y="1876638"/>
            <a:ext cx="3059831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000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1. ГОСТ </a:t>
            </a:r>
            <a:r>
              <a:rPr lang="ru-RU" sz="10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34093-2017 «Вагоны пассажирские </a:t>
            </a:r>
            <a:r>
              <a:rPr lang="ru-RU" sz="1000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/>
            </a:r>
            <a:br>
              <a:rPr lang="ru-RU" sz="1000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</a:br>
            <a:r>
              <a:rPr lang="ru-RU" sz="1000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   локомотивной </a:t>
            </a:r>
            <a:r>
              <a:rPr lang="ru-RU" sz="10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тяги. Требования к прочности </a:t>
            </a:r>
            <a:r>
              <a:rPr lang="ru-RU" sz="1000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/>
            </a:r>
            <a:br>
              <a:rPr lang="ru-RU" sz="1000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</a:br>
            <a:r>
              <a:rPr lang="ru-RU" sz="1000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   и </a:t>
            </a:r>
            <a:r>
              <a:rPr lang="ru-RU" sz="10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динамическим качествам</a:t>
            </a:r>
            <a:r>
              <a:rPr lang="ru-RU" sz="1000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».</a:t>
            </a:r>
          </a:p>
          <a:p>
            <a:endParaRPr lang="ru-RU" sz="1000" dirty="0" smtClean="0"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r>
              <a:rPr lang="ru-RU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2. </a:t>
            </a:r>
            <a:r>
              <a:rPr lang="ru-RU" sz="1000" dirty="0">
                <a:latin typeface="Arial" panose="020B0604020202020204" pitchFamily="34" charset="0"/>
                <a:cs typeface="Arial" panose="020B0604020202020204" pitchFamily="34" charset="0"/>
              </a:rPr>
              <a:t>Инструкция по оценке рельсовой колеи </a:t>
            </a:r>
            <a:r>
              <a:rPr lang="ru-RU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10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    путеизмерительными </a:t>
            </a:r>
            <a:r>
              <a:rPr lang="ru-RU" sz="1000" dirty="0">
                <a:latin typeface="Arial" panose="020B0604020202020204" pitchFamily="34" charset="0"/>
                <a:cs typeface="Arial" panose="020B0604020202020204" pitchFamily="34" charset="0"/>
              </a:rPr>
              <a:t>средствами и мерам по </a:t>
            </a:r>
            <a:r>
              <a:rPr lang="ru-RU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10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    обеспечению </a:t>
            </a:r>
            <a:r>
              <a:rPr lang="ru-RU" sz="1000" dirty="0">
                <a:latin typeface="Arial" panose="020B0604020202020204" pitchFamily="34" charset="0"/>
                <a:cs typeface="Arial" panose="020B0604020202020204" pitchFamily="34" charset="0"/>
              </a:rPr>
              <a:t>безопасности движения </a:t>
            </a:r>
            <a:br>
              <a:rPr lang="ru-RU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    поездов</a:t>
            </a:r>
            <a:r>
              <a:rPr lang="ru-RU" sz="1000" dirty="0">
                <a:latin typeface="Arial" panose="020B0604020202020204" pitchFamily="34" charset="0"/>
                <a:cs typeface="Arial" panose="020B0604020202020204" pitchFamily="34" charset="0"/>
              </a:rPr>
              <a:t>, утвержденная распоряжением ОАО </a:t>
            </a:r>
            <a:r>
              <a:rPr lang="ru-RU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10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    «</a:t>
            </a:r>
            <a:r>
              <a:rPr lang="ru-RU" sz="1000" dirty="0">
                <a:latin typeface="Arial" panose="020B0604020202020204" pitchFamily="34" charset="0"/>
                <a:cs typeface="Arial" panose="020B0604020202020204" pitchFamily="34" charset="0"/>
              </a:rPr>
              <a:t>РЖД» от 28.02.2020 №436/р.</a:t>
            </a:r>
          </a:p>
          <a:p>
            <a:endParaRPr lang="ru-RU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93686659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Arial"/>
        <a:cs typeface="Arial"/>
      </a:majorFont>
      <a:minorFont>
        <a:latin typeface="Calibri"/>
        <a:ea typeface="Arial"/>
        <a:cs typeface="Arial"/>
      </a:minorFont>
    </a:fontScheme>
    <a:fmtScheme name="Стандартная">
      <a:fillStyleLst>
        <a:solidFill>
          <a:schemeClr val="phClr"/>
        </a:solidFill>
        <a:gradFill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/>
        </a:gradFill>
        <a:gradFill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/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644</TotalTime>
  <Words>809</Words>
  <Application>Microsoft Office PowerPoint</Application>
  <DocSecurity>0</DocSecurity>
  <PresentationFormat>Экран (16:9)</PresentationFormat>
  <Paragraphs>348</Paragraphs>
  <Slides>12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9" baseType="lpstr">
      <vt:lpstr>MS PGothic</vt:lpstr>
      <vt:lpstr>Arial</vt:lpstr>
      <vt:lpstr>Calibri</vt:lpstr>
      <vt:lpstr>Tahoma</vt:lpstr>
      <vt:lpstr>Times New Roman</vt:lpstr>
      <vt:lpstr>Verdana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ОД</cp:lastModifiedBy>
  <cp:revision>1443</cp:revision>
  <dcterms:created xsi:type="dcterms:W3CDTF">2011-05-23T14:04:51Z</dcterms:created>
  <dcterms:modified xsi:type="dcterms:W3CDTF">2024-09-11T10:36:29Z</dcterms:modified>
  <dc:identifier/>
  <dc:language/>
  <cp:version/>
</cp:coreProperties>
</file>